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3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5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0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5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25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2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9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3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8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80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4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F478-0C26-414D-8719-72C730A4EAD2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8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29200" y="3352800"/>
            <a:ext cx="4699000" cy="2933700"/>
            <a:chOff x="3657600" y="266700"/>
            <a:chExt cx="3175000" cy="2413000"/>
          </a:xfrm>
        </p:grpSpPr>
        <p:sp>
          <p:nvSpPr>
            <p:cNvPr id="5" name="Rectangle 4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DessinComposite</a:t>
              </a:r>
              <a:r>
                <a:rPr lang="fr-FR" dirty="0" smtClean="0"/>
                <a:t>() : </a:t>
              </a:r>
              <a:r>
                <a:rPr lang="fr-FR" dirty="0" err="1" smtClean="0"/>
                <a:t>DessinComposite</a:t>
              </a:r>
              <a:endParaRPr lang="fr-FR" dirty="0"/>
            </a:p>
            <a:p>
              <a:pPr algn="ctr"/>
              <a:r>
                <a:rPr lang="fr-FR" dirty="0" smtClean="0"/>
                <a:t>+ dessiner()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remplir()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inserer</a:t>
              </a:r>
              <a:r>
                <a:rPr lang="fr-FR" dirty="0" smtClean="0"/>
                <a:t>(Dessin)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etiqueter</a:t>
              </a:r>
              <a:r>
                <a:rPr lang="fr-FR" dirty="0" smtClean="0"/>
                <a:t>(String)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creerDessinComposite</a:t>
              </a:r>
              <a:r>
                <a:rPr lang="fr-FR" dirty="0" smtClean="0"/>
                <a:t>() : </a:t>
              </a:r>
              <a:r>
                <a:rPr lang="fr-FR" dirty="0" err="1" smtClean="0"/>
                <a:t>DessinComposite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err="1" smtClean="0"/>
                <a:t>DessinComposite</a:t>
              </a:r>
              <a:endParaRPr lang="fr-FR" dirty="0" smtClean="0"/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8800" y="3352800"/>
            <a:ext cx="4102100" cy="2717800"/>
            <a:chOff x="3657600" y="266700"/>
            <a:chExt cx="3175000" cy="2413000"/>
          </a:xfrm>
        </p:grpSpPr>
        <p:sp>
          <p:nvSpPr>
            <p:cNvPr id="8" name="Rectangle 7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 smtClean="0"/>
            </a:p>
            <a:p>
              <a:pPr algn="ctr"/>
              <a:r>
                <a:rPr lang="fr-FR" dirty="0" smtClean="0"/>
                <a:t>- </a:t>
              </a:r>
              <a:r>
                <a:rPr lang="fr-FR" dirty="0" err="1" smtClean="0"/>
                <a:t>DessinVide</a:t>
              </a:r>
              <a:r>
                <a:rPr lang="fr-FR" dirty="0" smtClean="0"/>
                <a:t>() : </a:t>
              </a:r>
              <a:r>
                <a:rPr lang="fr-FR" dirty="0" err="1" smtClean="0"/>
                <a:t>DessinVide</a:t>
              </a:r>
              <a:endParaRPr lang="fr-FR" dirty="0"/>
            </a:p>
            <a:p>
              <a:pPr algn="ctr"/>
              <a:r>
                <a:rPr lang="fr-FR" dirty="0" smtClean="0"/>
                <a:t>+ dessiner()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remplir()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inserer</a:t>
              </a:r>
              <a:r>
                <a:rPr lang="fr-FR" dirty="0" smtClean="0"/>
                <a:t>(Dessin)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etiqueter</a:t>
              </a:r>
              <a:r>
                <a:rPr lang="fr-FR" dirty="0" smtClean="0"/>
                <a:t>(String)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err="1" smtClean="0"/>
                <a:t>DessinVide</a:t>
              </a:r>
              <a:endParaRPr lang="fr-FR" dirty="0" smtClean="0"/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82900" y="234482"/>
            <a:ext cx="4102100" cy="2717800"/>
            <a:chOff x="3657600" y="266700"/>
            <a:chExt cx="3175000" cy="2413000"/>
          </a:xfrm>
        </p:grpSpPr>
        <p:sp>
          <p:nvSpPr>
            <p:cNvPr id="11" name="Rectangle 10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r>
                <a:rPr lang="fr-FR" dirty="0" smtClean="0"/>
                <a:t>+ dessiner()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remplir()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inserer</a:t>
              </a:r>
              <a:r>
                <a:rPr lang="fr-FR" dirty="0" smtClean="0"/>
                <a:t>(Dessin)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etiqueter</a:t>
              </a:r>
              <a:r>
                <a:rPr lang="fr-FR" dirty="0" smtClean="0"/>
                <a:t>(String)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smtClean="0"/>
                <a:t>Dessin</a:t>
              </a:r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cxnSp>
        <p:nvCxnSpPr>
          <p:cNvPr id="14" name="Straight Arrow Connector 13"/>
          <p:cNvCxnSpPr>
            <a:endCxn id="11" idx="2"/>
          </p:cNvCxnSpPr>
          <p:nvPr/>
        </p:nvCxnSpPr>
        <p:spPr>
          <a:xfrm flipV="1">
            <a:off x="4933950" y="2952282"/>
            <a:ext cx="0" cy="19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09850" y="3149600"/>
            <a:ext cx="4895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05700" y="3149600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0"/>
          </p:cNvCxnSpPr>
          <p:nvPr/>
        </p:nvCxnSpPr>
        <p:spPr>
          <a:xfrm>
            <a:off x="2609850" y="3149600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11" idx="3"/>
          </p:cNvCxnSpPr>
          <p:nvPr/>
        </p:nvCxnSpPr>
        <p:spPr>
          <a:xfrm flipH="1" flipV="1">
            <a:off x="6985000" y="1593382"/>
            <a:ext cx="2743200" cy="3226268"/>
          </a:xfrm>
          <a:prstGeom prst="bentConnector3">
            <a:avLst>
              <a:gd name="adj1" fmla="val -254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9728200" y="4749800"/>
            <a:ext cx="254000" cy="14558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7150100" y="12954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  <a:endParaRPr lang="fr-F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5200" y="44831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91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51" idx="0"/>
            <a:endCxn id="54" idx="0"/>
          </p:cNvCxnSpPr>
          <p:nvPr/>
        </p:nvCxnSpPr>
        <p:spPr>
          <a:xfrm flipV="1">
            <a:off x="5784850" y="2120900"/>
            <a:ext cx="635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5740400" y="2120900"/>
            <a:ext cx="101600" cy="1524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/>
          <p:cNvGrpSpPr/>
          <p:nvPr/>
        </p:nvGrpSpPr>
        <p:grpSpPr>
          <a:xfrm>
            <a:off x="762000" y="4711700"/>
            <a:ext cx="4178300" cy="2082800"/>
            <a:chOff x="3657600" y="266700"/>
            <a:chExt cx="3175000" cy="2413000"/>
          </a:xfrm>
        </p:grpSpPr>
        <p:sp>
          <p:nvSpPr>
            <p:cNvPr id="57" name="Rectangle 56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Crayon() : Crayon</a:t>
              </a:r>
              <a:endParaRPr lang="fr-FR" sz="1200" dirty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creerCrayon</a:t>
              </a:r>
              <a:r>
                <a:rPr lang="fr-FR" sz="1200" dirty="0" smtClean="0"/>
                <a:t>() : Graffiti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getCouleur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Color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setCouleur</a:t>
              </a:r>
              <a:r>
                <a:rPr lang="fr-FR" sz="1200" dirty="0" smtClean="0"/>
                <a:t>(</a:t>
              </a:r>
              <a:r>
                <a:rPr lang="fr-FR" sz="1200" dirty="0" err="1" smtClean="0"/>
                <a:t>Color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getEpaisseur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int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set Epaisseur(</a:t>
              </a:r>
              <a:r>
                <a:rPr lang="fr-FR" sz="1200" dirty="0" err="1" smtClean="0"/>
                <a:t>int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smtClean="0"/>
                <a:t>Crayon</a:t>
              </a:r>
            </a:p>
            <a:p>
              <a:pPr algn="ctr"/>
              <a:r>
                <a:rPr lang="fr-FR" sz="1200" dirty="0" err="1" smtClean="0"/>
                <a:t>src.implementation</a:t>
              </a:r>
              <a:endParaRPr lang="fr-FR" sz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622488" y="2425700"/>
            <a:ext cx="4178300" cy="2082800"/>
            <a:chOff x="3657600" y="266700"/>
            <a:chExt cx="3175000" cy="2413000"/>
          </a:xfrm>
        </p:grpSpPr>
        <p:sp>
          <p:nvSpPr>
            <p:cNvPr id="60" name="Rectangle 59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Chemin() : Chemin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creerChemin</a:t>
              </a:r>
              <a:r>
                <a:rPr lang="fr-FR" sz="1200" dirty="0" smtClean="0"/>
                <a:t>() : Chemin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getPosition</a:t>
              </a:r>
              <a:r>
                <a:rPr lang="fr-FR" sz="1200" dirty="0" smtClean="0"/>
                <a:t>() : Position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setPosition</a:t>
              </a:r>
              <a:r>
                <a:rPr lang="fr-FR" sz="1200" dirty="0" smtClean="0"/>
                <a:t>(Position)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isRempli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booleen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setRempli</a:t>
              </a:r>
              <a:r>
                <a:rPr lang="fr-FR" sz="1200" dirty="0" smtClean="0"/>
                <a:t>(</a:t>
              </a:r>
              <a:r>
                <a:rPr lang="fr-FR" sz="1200" dirty="0" err="1" smtClean="0"/>
                <a:t>booleen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Interface&gt;&gt;&gt;</a:t>
              </a:r>
            </a:p>
            <a:p>
              <a:pPr algn="ctr"/>
              <a:r>
                <a:rPr lang="fr-FR" dirty="0" smtClean="0"/>
                <a:t>Chemin</a:t>
              </a:r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cxnSp>
        <p:nvCxnSpPr>
          <p:cNvPr id="63" name="Elbow Connector 62"/>
          <p:cNvCxnSpPr>
            <a:stCxn id="57" idx="3"/>
            <a:endCxn id="50" idx="2"/>
          </p:cNvCxnSpPr>
          <p:nvPr/>
        </p:nvCxnSpPr>
        <p:spPr>
          <a:xfrm flipV="1">
            <a:off x="4940300" y="4508500"/>
            <a:ext cx="844550" cy="1244600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53000" y="57298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  <a:endParaRPr lang="fr-FR" dirty="0"/>
          </a:p>
        </p:txBody>
      </p:sp>
      <p:sp>
        <p:nvSpPr>
          <p:cNvPr id="71" name="TextBox 70"/>
          <p:cNvSpPr txBox="1"/>
          <p:nvPr/>
        </p:nvSpPr>
        <p:spPr>
          <a:xfrm>
            <a:off x="5435600" y="45614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  <a:endParaRPr lang="fr-FR" dirty="0"/>
          </a:p>
        </p:txBody>
      </p:sp>
      <p:sp>
        <p:nvSpPr>
          <p:cNvPr id="72" name="TextBox 71"/>
          <p:cNvSpPr txBox="1"/>
          <p:nvPr/>
        </p:nvSpPr>
        <p:spPr>
          <a:xfrm>
            <a:off x="5588000" y="2199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  <a:endParaRPr lang="fr-FR" dirty="0"/>
          </a:p>
        </p:txBody>
      </p:sp>
      <p:sp>
        <p:nvSpPr>
          <p:cNvPr id="73" name="TextBox 72"/>
          <p:cNvSpPr txBox="1"/>
          <p:nvPr/>
        </p:nvSpPr>
        <p:spPr>
          <a:xfrm>
            <a:off x="5854700" y="204683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</a:t>
            </a:r>
            <a:r>
              <a:rPr lang="fr-FR" sz="1400" dirty="0" smtClean="0"/>
              <a:t>..*</a:t>
            </a:r>
            <a:endParaRPr lang="fr-FR" dirty="0"/>
          </a:p>
        </p:txBody>
      </p:sp>
      <p:sp>
        <p:nvSpPr>
          <p:cNvPr id="74" name="Isosceles Triangle 73"/>
          <p:cNvSpPr/>
          <p:nvPr/>
        </p:nvSpPr>
        <p:spPr>
          <a:xfrm>
            <a:off x="5715000" y="4521200"/>
            <a:ext cx="152400" cy="1905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/>
          <p:cNvGrpSpPr/>
          <p:nvPr/>
        </p:nvGrpSpPr>
        <p:grpSpPr>
          <a:xfrm>
            <a:off x="3622488" y="173740"/>
            <a:ext cx="4178300" cy="1945021"/>
            <a:chOff x="3657600" y="266700"/>
            <a:chExt cx="3175000" cy="2413000"/>
          </a:xfrm>
        </p:grpSpPr>
        <p:sp>
          <p:nvSpPr>
            <p:cNvPr id="26" name="Rectangle 25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r>
                <a:rPr lang="fr-FR" sz="1200" dirty="0" smtClean="0"/>
                <a:t>+ dessiner()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remplir()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inserer</a:t>
              </a:r>
              <a:r>
                <a:rPr lang="fr-FR" sz="1200" dirty="0" smtClean="0"/>
                <a:t>(Dessin)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etiqueter</a:t>
              </a:r>
              <a:r>
                <a:rPr lang="fr-FR" sz="1200" dirty="0" smtClean="0"/>
                <a:t>(String)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endParaRPr lang="fr-F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smtClean="0"/>
                <a:t>Dessin</a:t>
              </a:r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45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37000" y="2400300"/>
            <a:ext cx="4178300" cy="2082800"/>
            <a:chOff x="3657600" y="266700"/>
            <a:chExt cx="3175000" cy="2413000"/>
          </a:xfrm>
        </p:grpSpPr>
        <p:sp>
          <p:nvSpPr>
            <p:cNvPr id="3" name="Rectangle 2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Chemin() : Chemin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creerChemin</a:t>
              </a:r>
              <a:r>
                <a:rPr lang="fr-FR" sz="1200" dirty="0" smtClean="0"/>
                <a:t>() : Chemin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getPosition</a:t>
              </a:r>
              <a:r>
                <a:rPr lang="fr-FR" sz="1200" dirty="0" smtClean="0"/>
                <a:t>() : Position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setPosition</a:t>
              </a:r>
              <a:r>
                <a:rPr lang="fr-FR" sz="1200" dirty="0" smtClean="0"/>
                <a:t>(Position)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isRempli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booleen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setRempli</a:t>
              </a:r>
              <a:r>
                <a:rPr lang="fr-FR" sz="1200" dirty="0" smtClean="0"/>
                <a:t>(</a:t>
              </a:r>
              <a:r>
                <a:rPr lang="fr-FR" sz="1200" dirty="0" err="1" smtClean="0"/>
                <a:t>booleen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Interface&gt;&gt;&gt;</a:t>
              </a:r>
            </a:p>
            <a:p>
              <a:pPr algn="ctr"/>
              <a:r>
                <a:rPr lang="fr-FR" dirty="0" smtClean="0"/>
                <a:t>Chemin</a:t>
              </a:r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59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236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Gayout</dc:creator>
  <cp:lastModifiedBy>Quentin Gayout</cp:lastModifiedBy>
  <cp:revision>15</cp:revision>
  <dcterms:created xsi:type="dcterms:W3CDTF">2015-10-27T10:00:37Z</dcterms:created>
  <dcterms:modified xsi:type="dcterms:W3CDTF">2015-11-02T10:00:23Z</dcterms:modified>
</cp:coreProperties>
</file>