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9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8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95700" y="25400"/>
            <a:ext cx="4178300" cy="2082800"/>
            <a:chOff x="3657600" y="266700"/>
            <a:chExt cx="3175000" cy="2413000"/>
          </a:xfrm>
        </p:grpSpPr>
        <p:sp>
          <p:nvSpPr>
            <p:cNvPr id="13" name="Rectangle 12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DessinComposite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DessinComposite</a:t>
              </a:r>
              <a:endParaRPr lang="fr-FR" sz="1200" dirty="0"/>
            </a:p>
            <a:p>
              <a:pPr algn="ctr"/>
              <a:r>
                <a:rPr lang="fr-FR" sz="1200" dirty="0" smtClean="0"/>
                <a:t>+ dessiner()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remplir()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inserer</a:t>
              </a:r>
              <a:r>
                <a:rPr lang="fr-FR" sz="1200" dirty="0" smtClean="0"/>
                <a:t>(Dessin)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etiqueter</a:t>
              </a:r>
              <a:r>
                <a:rPr lang="fr-FR" sz="1200" dirty="0" smtClean="0"/>
                <a:t>(String)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creerDessinComposite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DessinComposite</a:t>
              </a:r>
              <a:endParaRPr lang="fr-FR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err="1" smtClean="0"/>
                <a:t>DessinComposite</a:t>
              </a:r>
              <a:endParaRPr lang="fr-FR" dirty="0" smtClean="0"/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95700" y="2425700"/>
            <a:ext cx="4178300" cy="2082800"/>
            <a:chOff x="3657600" y="266700"/>
            <a:chExt cx="3175000" cy="2413000"/>
          </a:xfrm>
        </p:grpSpPr>
        <p:sp>
          <p:nvSpPr>
            <p:cNvPr id="50" name="Rectangle 49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Graffiti() : Graffiti</a:t>
              </a:r>
              <a:endParaRPr lang="fr-FR" sz="1200" dirty="0"/>
            </a:p>
            <a:p>
              <a:pPr algn="ctr"/>
              <a:r>
                <a:rPr lang="fr-FR" sz="1200" dirty="0" smtClean="0"/>
                <a:t>+ dessiner()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remplir()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inserer</a:t>
              </a:r>
              <a:r>
                <a:rPr lang="fr-FR" sz="1200" dirty="0" smtClean="0"/>
                <a:t>(Dessin)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etiqueter</a:t>
              </a:r>
              <a:r>
                <a:rPr lang="fr-FR" sz="1200" dirty="0" smtClean="0"/>
                <a:t>(String)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creerGraffiti</a:t>
              </a:r>
              <a:r>
                <a:rPr lang="fr-FR" sz="1200" dirty="0" smtClean="0"/>
                <a:t>() : Graffiti</a:t>
              </a:r>
              <a:endParaRPr lang="fr-FR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Graffiti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53" name="Straight Connector 52"/>
          <p:cNvCxnSpPr>
            <a:stCxn id="51" idx="0"/>
            <a:endCxn id="54" idx="0"/>
          </p:cNvCxnSpPr>
          <p:nvPr/>
        </p:nvCxnSpPr>
        <p:spPr>
          <a:xfrm flipV="1">
            <a:off x="5784850" y="2120900"/>
            <a:ext cx="635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740400" y="2120900"/>
            <a:ext cx="101600" cy="1524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/>
          <p:cNvGrpSpPr/>
          <p:nvPr/>
        </p:nvGrpSpPr>
        <p:grpSpPr>
          <a:xfrm>
            <a:off x="762000" y="4711700"/>
            <a:ext cx="4178300" cy="2082800"/>
            <a:chOff x="3657600" y="266700"/>
            <a:chExt cx="3175000" cy="2413000"/>
          </a:xfrm>
        </p:grpSpPr>
        <p:sp>
          <p:nvSpPr>
            <p:cNvPr id="57" name="Rectangle 56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Crayon() : Crayon</a:t>
              </a:r>
              <a:endParaRPr lang="fr-FR" sz="1200" dirty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creerCrayon</a:t>
              </a:r>
              <a:r>
                <a:rPr lang="fr-FR" sz="1200" dirty="0" smtClean="0"/>
                <a:t>() : Graffiti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getCouleur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Color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setCouleur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Color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getEpaisseur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int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set Epaisseur(</a:t>
              </a:r>
              <a:r>
                <a:rPr lang="fr-FR" sz="1200" dirty="0" err="1" smtClean="0"/>
                <a:t>int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Crayon</a:t>
              </a:r>
            </a:p>
            <a:p>
              <a:pPr algn="ctr"/>
              <a:r>
                <a:rPr lang="fr-FR" sz="1200" dirty="0" err="1" smtClean="0"/>
                <a:t>src.implementation</a:t>
              </a:r>
              <a:endParaRPr lang="fr-FR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43700" y="4711700"/>
            <a:ext cx="4178300" cy="2082800"/>
            <a:chOff x="3657600" y="266700"/>
            <a:chExt cx="3175000" cy="2413000"/>
          </a:xfrm>
        </p:grpSpPr>
        <p:sp>
          <p:nvSpPr>
            <p:cNvPr id="60" name="Rectangle 59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Chemin()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creerChemin</a:t>
              </a:r>
              <a:r>
                <a:rPr lang="fr-FR" sz="1200" dirty="0" smtClean="0"/>
                <a:t>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getPosition</a:t>
              </a:r>
              <a:r>
                <a:rPr lang="fr-FR" sz="1200" dirty="0" smtClean="0"/>
                <a:t>() : Position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setPosition</a:t>
              </a:r>
              <a:r>
                <a:rPr lang="fr-FR" sz="1200" dirty="0" smtClean="0"/>
                <a:t>(Position)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isRempli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booleen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setRempli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booleen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Interface&gt;&gt;&gt;</a:t>
              </a:r>
            </a:p>
            <a:p>
              <a:pPr algn="ctr"/>
              <a:r>
                <a:rPr lang="fr-FR" dirty="0" smtClean="0"/>
                <a:t>Chemin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63" name="Elbow Connector 62"/>
          <p:cNvCxnSpPr>
            <a:stCxn id="57" idx="3"/>
            <a:endCxn id="50" idx="2"/>
          </p:cNvCxnSpPr>
          <p:nvPr/>
        </p:nvCxnSpPr>
        <p:spPr>
          <a:xfrm flipV="1">
            <a:off x="4940300" y="4508500"/>
            <a:ext cx="844550" cy="1244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1"/>
            <a:endCxn id="50" idx="2"/>
          </p:cNvCxnSpPr>
          <p:nvPr/>
        </p:nvCxnSpPr>
        <p:spPr>
          <a:xfrm rot="10800000">
            <a:off x="5784850" y="4508500"/>
            <a:ext cx="958850" cy="1244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5702300" y="4533900"/>
            <a:ext cx="165099" cy="1778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45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Gayout</dc:creator>
  <cp:lastModifiedBy>Quentin Gayout</cp:lastModifiedBy>
  <cp:revision>7</cp:revision>
  <dcterms:created xsi:type="dcterms:W3CDTF">2015-10-27T10:00:37Z</dcterms:created>
  <dcterms:modified xsi:type="dcterms:W3CDTF">2015-10-27T11:13:34Z</dcterms:modified>
</cp:coreProperties>
</file>