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3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2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2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3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3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G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R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Z</a:t>
            </a:r>
            <a:r>
              <a:rPr dirty="0" sz="2400" lang="en-US"/>
              <a:t>A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COMMERCE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ENERAL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CHANDRAPRABHU </a:t>
            </a:r>
            <a:r>
              <a:rPr dirty="0" sz="2400" lang="en-US"/>
              <a:t>JAIN </a:t>
            </a:r>
            <a:r>
              <a:rPr dirty="0" sz="2400" lang="en-US"/>
              <a:t>COLLEGE </a:t>
            </a:r>
            <a:r>
              <a:rPr dirty="0" sz="2400" lang="en-US"/>
              <a:t>MINJUR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5" name="object 8"/>
          <p:cNvSpPr txBox="1"/>
          <p:nvPr/>
        </p:nvSpPr>
        <p:spPr>
          <a:xfrm>
            <a:off x="1743075" y="982340"/>
            <a:ext cx="1190295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7" name=""/>
          <p:cNvSpPr txBox="1"/>
          <p:nvPr/>
        </p:nvSpPr>
        <p:spPr>
          <a:xfrm>
            <a:off x="1743075" y="2170502"/>
            <a:ext cx="7475252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Data cleaning and preprocessing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3584433" y="2918460"/>
            <a:ext cx="67025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Using excel functions for statistical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2358035" y="3251200"/>
            <a:ext cx="602396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analysis 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3584433" y="3761740"/>
            <a:ext cx="7027196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Visualization using excel charts and pivot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97119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40675">
            <a:off x="28211" y="1958980"/>
            <a:ext cx="10852172" cy="48332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755331" y="1412286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8" name=""/>
          <p:cNvSpPr txBox="1"/>
          <p:nvPr/>
        </p:nvSpPr>
        <p:spPr>
          <a:xfrm flipH="1">
            <a:off x="2434618" y="1922825"/>
            <a:ext cx="5720405" cy="701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latin typeface="Noto Naskh Arabic"/>
                <a:cs typeface="Noto Naskh Arabic"/>
              </a:rPr>
              <a:t>S</a:t>
            </a:r>
            <a:r>
              <a:rPr sz="2800" lang="en-US">
                <a:solidFill>
                  <a:srgbClr val="000000"/>
                </a:solidFill>
                <a:latin typeface="Noto Naskh Arabic"/>
                <a:cs typeface="Noto Naskh Arabic"/>
              </a:rPr>
              <a:t>u</a:t>
            </a:r>
            <a:r>
              <a:rPr sz="2800" lang="en-US">
                <a:solidFill>
                  <a:srgbClr val="000000"/>
                </a:solidFill>
                <a:latin typeface="Noto Naskh Arabic"/>
                <a:cs typeface="Noto Naskh Arabic"/>
              </a:rPr>
              <a:t>mmary  of insights gained </a:t>
            </a:r>
            <a:endParaRPr sz="2800" lang="en-US">
              <a:solidFill>
                <a:srgbClr val="000000"/>
              </a:solidFill>
              <a:latin typeface="Noto Naskh Arabic"/>
              <a:cs typeface="Noto Naskh Arabic"/>
            </a:endParaRPr>
          </a:p>
        </p:txBody>
      </p:sp>
      <p:sp>
        <p:nvSpPr>
          <p:cNvPr id="1048719" name=""/>
          <p:cNvSpPr txBox="1"/>
          <p:nvPr/>
        </p:nvSpPr>
        <p:spPr>
          <a:xfrm flipH="1">
            <a:off x="2434618" y="2643108"/>
            <a:ext cx="562263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impact on decision-making and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0" name=""/>
          <p:cNvSpPr txBox="1"/>
          <p:nvPr/>
        </p:nvSpPr>
        <p:spPr>
          <a:xfrm>
            <a:off x="1137615" y="3173729"/>
            <a:ext cx="481551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empolyee management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1" name=""/>
          <p:cNvSpPr txBox="1"/>
          <p:nvPr/>
        </p:nvSpPr>
        <p:spPr>
          <a:xfrm>
            <a:off x="2483221" y="3684269"/>
            <a:ext cx="596174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Future steps for futher analysis or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2" name=""/>
          <p:cNvSpPr txBox="1"/>
          <p:nvPr/>
        </p:nvSpPr>
        <p:spPr>
          <a:xfrm>
            <a:off x="1137615" y="4194809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implementation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68588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94475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019300"/>
            <a:ext cx="804882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Inconisistent employee performance data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676274" y="2529839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2. Identifying pattrens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676274" y="3131343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3. Employee metrics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676273" y="3641883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4. decision making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3" name=""/>
          <p:cNvSpPr txBox="1"/>
          <p:nvPr/>
        </p:nvSpPr>
        <p:spPr>
          <a:xfrm>
            <a:off x="676274" y="4088129"/>
            <a:ext cx="471888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5. actionable insights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0" name=""/>
          <p:cNvSpPr txBox="1"/>
          <p:nvPr/>
        </p:nvSpPr>
        <p:spPr>
          <a:xfrm>
            <a:off x="990600" y="1755140"/>
            <a:ext cx="2553876" cy="574040"/>
          </a:xfrm>
          <a:prstGeom prst="rect"/>
        </p:spPr>
        <p:txBody>
          <a:bodyPr rtlCol="0" wrap="square">
            <a:spAutoFit/>
          </a:bodyPr>
          <a:p>
            <a:pPr algn="l"/>
            <a:r>
              <a:rPr b="1" sz="3200" i="0" lang="en-US" u="sng">
                <a:solidFill>
                  <a:srgbClr val="F46D43"/>
                </a:solidFill>
                <a:effectLst/>
              </a:rPr>
              <a:t>CONTENT</a:t>
            </a:r>
            <a:endParaRPr b="1" sz="3200" i="0" lang="en-US" u="sng">
              <a:solidFill>
                <a:srgbClr val="F46D43"/>
              </a:solidFill>
              <a:effectLst/>
            </a:endParaRPr>
          </a:p>
        </p:txBody>
      </p:sp>
      <p:sp>
        <p:nvSpPr>
          <p:cNvPr id="1048661" name=""/>
          <p:cNvSpPr txBox="1"/>
          <p:nvPr/>
        </p:nvSpPr>
        <p:spPr>
          <a:xfrm>
            <a:off x="929621" y="2534920"/>
            <a:ext cx="1049936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•AIM; To streamline employee data analysis using excel tools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886064" y="3251200"/>
            <a:ext cx="9213168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•OBJECTIVES; Identify key metrics, analyae trends &amp; provide data -driven insights.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814511" y="201930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▪HR mangers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 flipH="0">
            <a:off x="1814511" y="2598420"/>
            <a:ext cx="6535501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▪team leads &amp; departments heds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1814511" y="3173730"/>
            <a:ext cx="563787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▪company exectives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1814511" y="3684270"/>
            <a:ext cx="5156782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company manager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7" name=""/>
          <p:cNvSpPr txBox="1"/>
          <p:nvPr/>
        </p:nvSpPr>
        <p:spPr>
          <a:xfrm flipH="1">
            <a:off x="3481951" y="2019300"/>
            <a:ext cx="248299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5238750" y="2589847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Implement excel-based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3481951" y="291846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data analysis techniques.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5238750" y="3670934"/>
            <a:ext cx="6405969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Generate automated reports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 flipH="1">
            <a:off x="3527623" y="3926204"/>
            <a:ext cx="452632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and dashboards.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2" name=""/>
          <p:cNvSpPr txBox="1"/>
          <p:nvPr/>
        </p:nvSpPr>
        <p:spPr>
          <a:xfrm flipH="1">
            <a:off x="5250361" y="4692013"/>
            <a:ext cx="4560389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Enable easy data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3401541" y="5202553"/>
            <a:ext cx="6540799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manipulation and visualization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5" name=""/>
          <p:cNvSpPr txBox="1"/>
          <p:nvPr/>
        </p:nvSpPr>
        <p:spPr>
          <a:xfrm>
            <a:off x="1005716" y="2364791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2584710" y="2740660"/>
            <a:ext cx="844286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Data collected from employee records,including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1131688" y="3251200"/>
            <a:ext cx="729472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performance,attendance,&amp; demographics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2584710" y="3761740"/>
            <a:ext cx="814735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Number of records,time span,&amp; key variables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TextBox 8"/>
          <p:cNvSpPr txBox="1"/>
          <p:nvPr/>
        </p:nvSpPr>
        <p:spPr>
          <a:xfrm>
            <a:off x="2743199" y="247489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"/>
          <p:cNvSpPr txBox="1"/>
          <p:nvPr/>
        </p:nvSpPr>
        <p:spPr>
          <a:xfrm>
            <a:off x="2693987" y="201930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7" name="TextBox 8"/>
          <p:cNvSpPr txBox="1"/>
          <p:nvPr/>
        </p:nvSpPr>
        <p:spPr>
          <a:xfrm>
            <a:off x="889521" y="2529840"/>
            <a:ext cx="11130403" cy="95410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8" name=""/>
          <p:cNvSpPr txBox="1"/>
          <p:nvPr/>
        </p:nvSpPr>
        <p:spPr>
          <a:xfrm>
            <a:off x="4489620" y="2499359"/>
            <a:ext cx="753030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automated reporting : our excel based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9" name=""/>
          <p:cNvSpPr txBox="1"/>
          <p:nvPr/>
        </p:nvSpPr>
        <p:spPr>
          <a:xfrm>
            <a:off x="2471103" y="2979420"/>
            <a:ext cx="9339610" cy="5105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system automates complex reporting tasks, saving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0" name=""/>
          <p:cNvSpPr txBox="1"/>
          <p:nvPr/>
        </p:nvSpPr>
        <p:spPr>
          <a:xfrm>
            <a:off x="2526030" y="3429000"/>
            <a:ext cx="922975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managers hours of manual work. Tise enables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1" name=""/>
          <p:cNvSpPr txBox="1"/>
          <p:nvPr/>
        </p:nvSpPr>
        <p:spPr>
          <a:xfrm>
            <a:off x="2506728" y="3792028"/>
            <a:ext cx="951319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quick access to insightful data withoout the need for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2" name=""/>
          <p:cNvSpPr txBox="1"/>
          <p:nvPr/>
        </p:nvSpPr>
        <p:spPr>
          <a:xfrm>
            <a:off x="2526029" y="4154803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extensive excel expertise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2024-09-12T07:10:01Z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6f809139046b42e286991dd181bb5a32</vt:lpwstr>
  </property>
</Properties>
</file>