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US" sz="2400" i="1" spc="-90" dirty="0" err="1">
                <a:latin typeface="Calibri"/>
                <a:cs typeface="Calibri"/>
              </a:rPr>
              <a:t>Gayathri.L</a:t>
            </a:r>
            <a:endParaRPr lang="en-IN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lang="en-US" sz="2400" i="1" spc="-55" dirty="0">
                <a:latin typeface="Calibri"/>
                <a:cs typeface="Calibri"/>
              </a:rPr>
              <a:t>312212027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NMNO:</a:t>
            </a:r>
            <a:r>
              <a:rPr lang="en-US" sz="2400" i="1" spc="95" dirty="0">
                <a:latin typeface="Trebuchet MS"/>
                <a:cs typeface="Trebuchet MS"/>
              </a:rPr>
              <a:t>97A6A8B05A2C2F7945E461CB0A6FD2E0</a:t>
            </a: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lingeshgayathri578@gmail.com</cp:lastModifiedBy>
  <cp:revision>2</cp:revision>
  <dcterms:created xsi:type="dcterms:W3CDTF">2024-08-30T15:49:58Z</dcterms:created>
  <dcterms:modified xsi:type="dcterms:W3CDTF">2024-08-30T19:19:10Z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