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F162-339E-1F7D-E311-CB32D96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42794"/>
            <a:ext cx="10572000" cy="1400735"/>
          </a:xfrm>
        </p:spPr>
        <p:txBody>
          <a:bodyPr/>
          <a:lstStyle/>
          <a:p>
            <a:r>
              <a:rPr lang="en-IN" dirty="0"/>
              <a:t>EMPLOYEE </a:t>
            </a:r>
            <a:r>
              <a:rPr lang="en-IN" dirty="0">
                <a:solidFill>
                  <a:schemeClr val="tx1"/>
                </a:solidFill>
              </a:rPr>
              <a:t>DATA ANALYSIS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71795-0EC3-2AE6-087D-D205AE6C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324" y="2861235"/>
            <a:ext cx="5285441" cy="3996765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NAME – E. GAYATHRI</a:t>
            </a:r>
          </a:p>
          <a:p>
            <a:r>
              <a:rPr lang="en-IN" i="1" dirty="0">
                <a:solidFill>
                  <a:srgbClr val="FF0000"/>
                </a:solidFill>
              </a:rPr>
              <a:t>REG NO – 312214920</a:t>
            </a:r>
          </a:p>
          <a:p>
            <a:r>
              <a:rPr lang="en-IN" i="1" dirty="0">
                <a:solidFill>
                  <a:srgbClr val="FF0000"/>
                </a:solidFill>
              </a:rPr>
              <a:t>DEPARTMENTS -  COMMERCE</a:t>
            </a:r>
          </a:p>
          <a:p>
            <a:r>
              <a:rPr lang="en-IN" i="1" dirty="0">
                <a:solidFill>
                  <a:srgbClr val="FF0000"/>
                </a:solidFill>
              </a:rPr>
              <a:t>COLLEGE – ANNAI VEILANKANNIS CALLEGE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13205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3F8B-0EB9-02E2-BAE8-797428B3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AGENDA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385-9A4B-4015-2ECC-FCB1E372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Fitness statement </a:t>
            </a:r>
          </a:p>
          <a:p>
            <a:r>
              <a:rPr lang="en-IN" dirty="0"/>
              <a:t>Overview end user</a:t>
            </a:r>
          </a:p>
          <a:p>
            <a:r>
              <a:rPr lang="en-IN" dirty="0"/>
              <a:t>Our solution and proposition </a:t>
            </a:r>
          </a:p>
          <a:p>
            <a:r>
              <a:rPr lang="en-IN" dirty="0"/>
              <a:t>Datase5 description </a:t>
            </a:r>
          </a:p>
          <a:p>
            <a:r>
              <a:rPr lang="en-IN" dirty="0"/>
              <a:t>Result and discuss </a:t>
            </a:r>
          </a:p>
          <a:p>
            <a:r>
              <a:rPr lang="en-IN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C622-062E-4344-49E0-21255A2A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PROBLEM STATEMENT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982B-DF86-AE5E-ACA6-E9737F66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Ease of data</a:t>
            </a:r>
          </a:p>
          <a:p>
            <a:r>
              <a:rPr lang="en-IN" dirty="0"/>
              <a:t>Management data</a:t>
            </a:r>
          </a:p>
          <a:p>
            <a:r>
              <a:rPr lang="en-IN" dirty="0"/>
              <a:t>Ease of use </a:t>
            </a:r>
            <a:r>
              <a:rPr lang="en-IN" dirty="0" err="1"/>
              <a:t>versality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1B2-A1E2-7EA6-C395-CEBC726E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WHO ARE THE END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E4C5-A163-3EAC-8E28-9504CF7D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Beginners </a:t>
            </a:r>
          </a:p>
          <a:p>
            <a:r>
              <a:rPr lang="en-IN" dirty="0">
                <a:solidFill>
                  <a:schemeClr val="accent1"/>
                </a:solidFill>
              </a:rPr>
              <a:t>Enthusiastic </a:t>
            </a:r>
          </a:p>
          <a:p>
            <a:r>
              <a:rPr lang="en-IN" dirty="0">
                <a:solidFill>
                  <a:schemeClr val="accent1"/>
                </a:solidFill>
              </a:rPr>
              <a:t>Athletes </a:t>
            </a:r>
          </a:p>
          <a:p>
            <a:r>
              <a:rPr lang="en-IN" dirty="0">
                <a:solidFill>
                  <a:schemeClr val="accent1"/>
                </a:solidFill>
              </a:rPr>
              <a:t>Seniors </a:t>
            </a:r>
          </a:p>
          <a:p>
            <a:r>
              <a:rPr lang="en-IN" dirty="0">
                <a:solidFill>
                  <a:schemeClr val="accent1"/>
                </a:solidFill>
              </a:rPr>
              <a:t>Rehabilitation </a:t>
            </a:r>
          </a:p>
        </p:txBody>
      </p:sp>
    </p:spTree>
    <p:extLst>
      <p:ext uri="{BB962C8B-B14F-4D97-AF65-F5344CB8AC3E}">
        <p14:creationId xmlns:p14="http://schemas.microsoft.com/office/powerpoint/2010/main" val="21552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6E3E-47D5-F0A2-9D11-F3F03F1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413FD-1CAE-C95F-35DA-EC83AAD0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34452"/>
            <a:ext cx="8609853" cy="43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6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6F7C-6B9B-83EF-2120-E6C4DA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30AD-050E-F134-D9E4-680D2B54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71" y="1960817"/>
            <a:ext cx="7115736" cy="35674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Achieving optimal fitness is within reach . Bye incorporating physical activity, healthy eating and mindfulness into are daily lives , we can improve are overall well being . Let’s take the first step towards a healthier , happier us – start a fitness journey today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5423-7EBF-C4CB-11D1-82580232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12" y="2540000"/>
            <a:ext cx="9579718" cy="199838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95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EMPLOYEE DATA ANALYSIS </vt:lpstr>
      <vt:lpstr>AGENDA</vt:lpstr>
      <vt:lpstr>PROBLEM STATEMENT </vt:lpstr>
      <vt:lpstr>WHO ARE THE END USER</vt:lpstr>
      <vt:lpstr>RESULT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fitness program chart</dc:title>
  <dc:creator>Gayathri Gayu</dc:creator>
  <cp:lastModifiedBy>Gayathri Gayu</cp:lastModifiedBy>
  <cp:revision>10</cp:revision>
  <dcterms:created xsi:type="dcterms:W3CDTF">2024-09-19T04:23:09Z</dcterms:created>
  <dcterms:modified xsi:type="dcterms:W3CDTF">2024-09-20T04:30:12Z</dcterms:modified>
</cp:coreProperties>
</file>