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0" d="100"/>
          <a:sy n="70" d="100"/>
        </p:scale>
        <p:origin x="54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By:Gayathri</a:t>
            </a:r>
            <a:r>
              <a:rPr lang="en-US" sz="2000" dirty="0">
                <a:latin typeface="Trebuchet MS"/>
                <a:cs typeface="Trebuchet MS"/>
              </a:rPr>
              <a:t> K</a:t>
            </a:r>
          </a:p>
          <a:p>
            <a:pPr marL="12700">
              <a:lnSpc>
                <a:spcPct val="100000"/>
              </a:lnSpc>
              <a:spcBef>
                <a:spcPts val="130"/>
              </a:spcBef>
            </a:pPr>
            <a:r>
              <a:rPr lang="en-US" sz="2000" dirty="0">
                <a:latin typeface="Trebuchet MS"/>
                <a:cs typeface="Trebuchet MS"/>
              </a:rPr>
              <a:t>EmailID:gayathri1892003@gmail.com</a:t>
            </a: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ID:au813821104037</a:t>
            </a: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730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Gayathri K</cp:lastModifiedBy>
  <cp:revision>15</cp:revision>
  <dcterms:created xsi:type="dcterms:W3CDTF">2024-04-03T16:02:42Z</dcterms:created>
  <dcterms:modified xsi:type="dcterms:W3CDTF">2024-04-05T06:41:23Z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