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5845-3BBA-2488-704F-B259BA042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5C582-2A71-5A27-D526-CFF275C0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0579-6C83-D053-035F-50FA7915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40387-CAD2-8217-3409-2211B9D6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82EE-8628-0CA3-205C-57CA8A6D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6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21F5-81C4-E90F-A3A2-DAEF1865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2F33F-B6E4-CA0F-BEB2-24CAF2BF6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56F11-E090-5EA5-D7F2-2EA6545B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00E4-6E26-F580-A7F9-62C6542D4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BF482-344E-6DE7-F83F-5F9454A6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0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9CE53-483E-04C2-9EC1-7B325A113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33337-4EDD-C28E-2D76-CFF57F91A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BBADD-82A1-EEF5-31D3-F87FCB6A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74FDE-333D-AAA8-5C49-01417BDD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CE0F-A805-66FA-77A2-32F30CB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68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D377-20D7-C5B3-75C6-F0FE85B7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01D95-23EA-9B82-5665-8D6459D5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27DF-795E-0764-D432-61C79749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574F-AA11-D6CD-966D-78FEAB56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39054-D1A1-D8DF-BF18-9506C6A0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8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857C-B03D-5AC3-E73D-CE87ADD6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E0EA-366B-737F-5914-C99B83CC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4E8D-4153-BC06-E83E-885DFE4A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E7EE-EA66-61BD-C637-87E1B04C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0ECF-C77F-C5D5-E3B8-BAA3CFDE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7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73FB-0880-EC2A-186B-4507CA37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5BD6-DF9E-D597-9C7F-8B5861A98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A129-CE1A-DCB8-D3D5-764B598C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8C7D8-C364-936F-685C-6A3C362D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8B47-F6B0-BF8C-81C8-E7B4A25A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8B5E0-486A-8213-8EF2-78D25655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11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D5A2-E99F-9FBF-2094-2CD95B7F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CA69-D347-E5A2-CA2A-12B4E88DF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B0469-6685-BCC5-BB38-935125F11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A407C-188C-AC85-E29E-8BFB0F618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7B205-7E47-506B-94D0-FE106A0BE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D4564-6761-F60C-767E-BC5AA34B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88597-9498-ED58-60D8-4AC7D5D7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9B001-DC42-8C08-81D9-8162F95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3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C8B0-241A-91A8-130E-DE115DAE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F1631-23AF-33A5-A3E6-86E64A21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64FD4-4B04-EF7C-27A3-564E1794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BBB47-6566-1017-CC0E-6325E421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43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FA970-CC73-866F-0C3C-FF2953A2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3FD8B-F28D-5D5F-DD6D-EC1F985C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53C02-A925-96A9-0378-1B7932F1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60E0-57F8-04F6-5BA4-FB8D3F01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C977-9F0B-57CF-5FA1-2A547C46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A852-B5DB-6D9C-E099-F4BEA698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AB9B8-9C99-2379-2245-79BD6D5E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23657-6C7B-1DF8-0BFA-660CF1F6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B762-4416-EB53-1D70-AF9F464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7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366E-D9A9-BABB-C9E2-B6C828D6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6B80B-1D89-DBC0-6439-96B19974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A791F-7E26-E6A3-97FE-BD62C7CC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790F0-2E50-9346-A80B-BE43433F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B051-5787-EF5C-AC3F-36C81638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D17AD-93F5-0829-72C6-1D5CD42F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4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A7F1-D134-2B01-3913-63C414CF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A8C60-D4BA-53C3-05B8-BA5757A74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05711-1764-C132-9CD8-585440AB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958A8-5CD7-4C44-987A-6CD61553E20B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5F06E-30CE-D599-AA35-909168C2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48261-9727-C4DF-E65F-148CC5E48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057D2-4708-4D17-9166-CDDCD45E9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6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7825-C76B-0E0E-FB88-F66504F99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PDF Link Extractor</a:t>
            </a:r>
          </a:p>
        </p:txBody>
      </p:sp>
    </p:spTree>
    <p:extLst>
      <p:ext uri="{BB962C8B-B14F-4D97-AF65-F5344CB8AC3E}">
        <p14:creationId xmlns:p14="http://schemas.microsoft.com/office/powerpoint/2010/main" val="151764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9275DA-8A7C-4009-E285-EE3CE29F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8437"/>
            <a:ext cx="12192000" cy="18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733F0-E448-AE87-C2E8-81F41A8EA989}"/>
              </a:ext>
            </a:extLst>
          </p:cNvPr>
          <p:cNvSpPr txBox="1"/>
          <p:nvPr/>
        </p:nvSpPr>
        <p:spPr>
          <a:xfrm>
            <a:off x="491613" y="1297858"/>
            <a:ext cx="836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from </a:t>
            </a:r>
            <a:r>
              <a:rPr lang="en-IN" dirty="0" err="1"/>
              <a:t>PyMuPdf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7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BC4CD-0CDE-6715-90D6-A18AE084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2276314"/>
            <a:ext cx="11513574" cy="2305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DCFC3-263E-6188-B80C-6C51E6723AEF}"/>
              </a:ext>
            </a:extLst>
          </p:cNvPr>
          <p:cNvSpPr txBox="1"/>
          <p:nvPr/>
        </p:nvSpPr>
        <p:spPr>
          <a:xfrm>
            <a:off x="2310581" y="1091381"/>
            <a:ext cx="702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from </a:t>
            </a:r>
            <a:r>
              <a:rPr lang="en-IN" dirty="0" err="1"/>
              <a:t>PdfPlumber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35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B2C7F-7D0D-1851-D6F9-5AE32C079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4788"/>
            <a:ext cx="12192000" cy="928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6037E-7042-A819-F404-EFAA601C9277}"/>
              </a:ext>
            </a:extLst>
          </p:cNvPr>
          <p:cNvSpPr txBox="1"/>
          <p:nvPr/>
        </p:nvSpPr>
        <p:spPr>
          <a:xfrm>
            <a:off x="727587" y="1396181"/>
            <a:ext cx="568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from </a:t>
            </a:r>
            <a:r>
              <a:rPr lang="en-IN" dirty="0" err="1"/>
              <a:t>PyPdf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2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147644-B945-B285-1CA4-A9B52433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529"/>
              </p:ext>
            </p:extLst>
          </p:nvPr>
        </p:nvGraphicFramePr>
        <p:xfrm>
          <a:off x="2032000" y="719666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18622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21284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14610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1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1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620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0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8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9442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FF909F-E1DB-4AB6-D65D-EE27A263B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731121"/>
              </p:ext>
            </p:extLst>
          </p:nvPr>
        </p:nvGraphicFramePr>
        <p:xfrm>
          <a:off x="1010653" y="719665"/>
          <a:ext cx="10106528" cy="492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210">
                  <a:extLst>
                    <a:ext uri="{9D8B030D-6E8A-4147-A177-3AD203B41FA5}">
                      <a16:colId xmlns:a16="http://schemas.microsoft.com/office/drawing/2014/main" val="3644650885"/>
                    </a:ext>
                  </a:extLst>
                </a:gridCol>
                <a:gridCol w="1925054">
                  <a:extLst>
                    <a:ext uri="{9D8B030D-6E8A-4147-A177-3AD203B41FA5}">
                      <a16:colId xmlns:a16="http://schemas.microsoft.com/office/drawing/2014/main" val="2478557262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743921897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1727210644"/>
                    </a:ext>
                  </a:extLst>
                </a:gridCol>
              </a:tblGrid>
              <a:tr h="73255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PyMuPdf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pdfplumber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PyPdf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666656"/>
                  </a:ext>
                </a:extLst>
              </a:tr>
              <a:tr h="732551">
                <a:tc>
                  <a:txBody>
                    <a:bodyPr/>
                    <a:lstStyle/>
                    <a:p>
                      <a:r>
                        <a:rPr lang="en-IN" dirty="0"/>
                        <a:t>Extract visible URLs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25848"/>
                  </a:ext>
                </a:extLst>
              </a:tr>
              <a:tr h="732551">
                <a:tc>
                  <a:txBody>
                    <a:bodyPr/>
                    <a:lstStyle/>
                    <a:p>
                      <a:r>
                        <a:rPr lang="en-IN" dirty="0"/>
                        <a:t>Extract embedded hyperlinks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12130"/>
                  </a:ext>
                </a:extLst>
              </a:tr>
              <a:tr h="732551">
                <a:tc>
                  <a:txBody>
                    <a:bodyPr/>
                    <a:lstStyle/>
                    <a:p>
                      <a:r>
                        <a:rPr lang="en-IN" dirty="0"/>
                        <a:t>Extract full text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09480"/>
                  </a:ext>
                </a:extLst>
              </a:tr>
              <a:tr h="732551">
                <a:tc>
                  <a:txBody>
                    <a:bodyPr/>
                    <a:lstStyle/>
                    <a:p>
                      <a:r>
                        <a:rPr lang="en-IN" dirty="0"/>
                        <a:t>Text layout awareness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39131"/>
                  </a:ext>
                </a:extLst>
              </a:tr>
              <a:tr h="1264402">
                <a:tc>
                  <a:txBody>
                    <a:bodyPr/>
                    <a:lstStyle/>
                    <a:p>
                      <a:r>
                        <a:rPr lang="en-IN" dirty="0"/>
                        <a:t>Best use case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link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Layout-rich text extraction (Tables, explicitly printed URLs)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Metadata-level URI extraction (Digital Forms)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50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73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PDF Link Extractor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Gayathri S R</dc:creator>
  <cp:lastModifiedBy>Gayathri S R</cp:lastModifiedBy>
  <cp:revision>1</cp:revision>
  <dcterms:created xsi:type="dcterms:W3CDTF">2025-08-03T16:23:06Z</dcterms:created>
  <dcterms:modified xsi:type="dcterms:W3CDTF">2025-08-03T17:09:58Z</dcterms:modified>
</cp:coreProperties>
</file>