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>
        <p:scale>
          <a:sx n="100" d="100"/>
          <a:sy n="100" d="100"/>
        </p:scale>
        <p:origin x="302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67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94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05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830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4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70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783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74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9EFD-15AC-4BCF-821B-0FEEB0790C9D}" type="datetimeFigureOut">
              <a:rPr lang="pl-PL" smtClean="0"/>
              <a:t>29.10.2020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2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61160" y="1777683"/>
            <a:ext cx="9144000" cy="2387600"/>
          </a:xfrm>
        </p:spPr>
        <p:txBody>
          <a:bodyPr/>
          <a:lstStyle/>
          <a:p>
            <a:r>
              <a:rPr lang="pl-PL" dirty="0" smtClean="0"/>
              <a:t>Projekt interfejsu aplikacji geodezyjnej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333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5" y="292847"/>
            <a:ext cx="2851585" cy="5695576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4966447" y="998071"/>
            <a:ext cx="2498165" cy="433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115859" y="1159435"/>
            <a:ext cx="2235200" cy="770965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5477435" y="1360251"/>
            <a:ext cx="151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 smtClean="0"/>
              <a:t>Geodesic</a:t>
            </a:r>
            <a:r>
              <a:rPr lang="pl-PL" i="1" dirty="0" smtClean="0"/>
              <a:t> </a:t>
            </a:r>
            <a:r>
              <a:rPr lang="pl-PL" i="1" dirty="0" err="1" smtClean="0"/>
              <a:t>App</a:t>
            </a:r>
            <a:endParaRPr lang="pl-PL" i="1" dirty="0"/>
          </a:p>
        </p:txBody>
      </p:sp>
      <p:sp>
        <p:nvSpPr>
          <p:cNvPr id="9" name="Prostokąt zaokrąglony 8"/>
          <p:cNvSpPr/>
          <p:nvPr/>
        </p:nvSpPr>
        <p:spPr>
          <a:xfrm>
            <a:off x="5115859" y="3080870"/>
            <a:ext cx="2235200" cy="549836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5735576" y="3164541"/>
            <a:ext cx="99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Load</a:t>
            </a:r>
            <a:r>
              <a:rPr lang="pl-PL" dirty="0" smtClean="0"/>
              <a:t> file</a:t>
            </a:r>
            <a:endParaRPr lang="pl-PL" dirty="0"/>
          </a:p>
        </p:txBody>
      </p:sp>
      <p:cxnSp>
        <p:nvCxnSpPr>
          <p:cNvPr id="15" name="Łącznik prosty ze strzałką 14"/>
          <p:cNvCxnSpPr/>
          <p:nvPr/>
        </p:nvCxnSpPr>
        <p:spPr>
          <a:xfrm flipV="1">
            <a:off x="1920240" y="1729583"/>
            <a:ext cx="3314700" cy="945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930794" y="2674620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Nazwa aplikacji</a:t>
            </a:r>
            <a:endParaRPr lang="pl-PL" dirty="0"/>
          </a:p>
        </p:txBody>
      </p:sp>
      <p:cxnSp>
        <p:nvCxnSpPr>
          <p:cNvPr id="18" name="Łącznik prosty ze strzałką 17"/>
          <p:cNvCxnSpPr/>
          <p:nvPr/>
        </p:nvCxnSpPr>
        <p:spPr>
          <a:xfrm flipH="1" flipV="1">
            <a:off x="7063740" y="3459480"/>
            <a:ext cx="32004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9871082" y="4643286"/>
            <a:ext cx="2092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Przycisk do załadowania pliku mapy, powoduje otwarcie managera plików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182880" y="175260"/>
            <a:ext cx="371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Ekran pierwszy - startowy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7386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1902" y="327660"/>
            <a:ext cx="2917241" cy="58293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 rot="5400000">
            <a:off x="4899660" y="1028700"/>
            <a:ext cx="2529840" cy="445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29540" y="96827"/>
            <a:ext cx="371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Ekran trzeci – dodawanie pomiarów na mapie </a:t>
            </a:r>
            <a:endParaRPr lang="pl-PL" sz="2400" b="1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30" y="1992630"/>
            <a:ext cx="4457699" cy="2529840"/>
          </a:xfrm>
          <a:prstGeom prst="rect">
            <a:avLst/>
          </a:prstGeom>
        </p:spPr>
      </p:pic>
      <p:sp>
        <p:nvSpPr>
          <p:cNvPr id="9" name="Elipsa 8"/>
          <p:cNvSpPr/>
          <p:nvPr/>
        </p:nvSpPr>
        <p:spPr>
          <a:xfrm>
            <a:off x="7635240" y="3817620"/>
            <a:ext cx="60960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Elipsa 9"/>
          <p:cNvSpPr/>
          <p:nvPr/>
        </p:nvSpPr>
        <p:spPr>
          <a:xfrm>
            <a:off x="7831455" y="4008120"/>
            <a:ext cx="217170" cy="220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/>
          <p:cNvCxnSpPr/>
          <p:nvPr/>
        </p:nvCxnSpPr>
        <p:spPr>
          <a:xfrm flipV="1">
            <a:off x="2133600" y="3009900"/>
            <a:ext cx="2705100" cy="14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274320" y="253746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Widok mapy ze stworzoną figurą</a:t>
            </a:r>
            <a:endParaRPr lang="pl-PL" dirty="0"/>
          </a:p>
        </p:txBody>
      </p:sp>
      <p:cxnSp>
        <p:nvCxnSpPr>
          <p:cNvPr id="17" name="Łącznik prosty ze strzałką 16"/>
          <p:cNvCxnSpPr/>
          <p:nvPr/>
        </p:nvCxnSpPr>
        <p:spPr>
          <a:xfrm flipH="1" flipV="1">
            <a:off x="8244840" y="4312920"/>
            <a:ext cx="1493520" cy="388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9875520" y="4419600"/>
            <a:ext cx="214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Wiszący przycisk umożliwia dostęp do opcji dodawania pomiaru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0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1902" y="327660"/>
            <a:ext cx="2917241" cy="58293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 rot="5400000">
            <a:off x="4899660" y="1028700"/>
            <a:ext cx="2529840" cy="445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30" y="1992630"/>
            <a:ext cx="4457699" cy="2529840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7635240" y="3817620"/>
            <a:ext cx="60960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7831455" y="4008120"/>
            <a:ext cx="217170" cy="220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870133" y="2499360"/>
            <a:ext cx="2667000" cy="172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4983480" y="2584097"/>
            <a:ext cx="2415539" cy="235572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/>
          <p:cNvSpPr txBox="1"/>
          <p:nvPr/>
        </p:nvSpPr>
        <p:spPr>
          <a:xfrm>
            <a:off x="5470321" y="2550055"/>
            <a:ext cx="151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Dodawanie pomiaru</a:t>
            </a:r>
            <a:endParaRPr lang="pl-PL" sz="120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5005388" y="2975001"/>
            <a:ext cx="11058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zaokrąglony 13"/>
          <p:cNvSpPr/>
          <p:nvPr/>
        </p:nvSpPr>
        <p:spPr>
          <a:xfrm>
            <a:off x="6330316" y="2967545"/>
            <a:ext cx="105394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Punkt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5" name="Prostokąt zaokrąglony 14"/>
          <p:cNvSpPr/>
          <p:nvPr/>
        </p:nvSpPr>
        <p:spPr>
          <a:xfrm>
            <a:off x="6330317" y="3647162"/>
            <a:ext cx="106108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zaokrąglony 15"/>
          <p:cNvSpPr/>
          <p:nvPr/>
        </p:nvSpPr>
        <p:spPr>
          <a:xfrm>
            <a:off x="4983480" y="3647162"/>
            <a:ext cx="11277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5383054" y="3073034"/>
            <a:ext cx="434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Blok</a:t>
            </a:r>
            <a:endParaRPr lang="pl-PL" sz="1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6478771" y="3677248"/>
            <a:ext cx="75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Obszar              zamknięty</a:t>
            </a:r>
            <a:endParaRPr lang="pl-PL" sz="10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5311140" y="3752651"/>
            <a:ext cx="472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Linia</a:t>
            </a:r>
            <a:endParaRPr lang="pl-PL" sz="1000" dirty="0"/>
          </a:p>
        </p:txBody>
      </p:sp>
      <p:cxnSp>
        <p:nvCxnSpPr>
          <p:cNvPr id="23" name="Łącznik prosty ze strzałką 22"/>
          <p:cNvCxnSpPr/>
          <p:nvPr/>
        </p:nvCxnSpPr>
        <p:spPr>
          <a:xfrm flipH="1" flipV="1">
            <a:off x="8122920" y="4419600"/>
            <a:ext cx="388620" cy="69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 flipH="1" flipV="1">
            <a:off x="6256020" y="4328160"/>
            <a:ext cx="198882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7330440" y="535686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Naciśnięcie przycisku powoduje wyświetlenie ekranu wyboru typu pomiaru</a:t>
            </a:r>
            <a:endParaRPr lang="pl-PL" dirty="0"/>
          </a:p>
        </p:txBody>
      </p:sp>
      <p:cxnSp>
        <p:nvCxnSpPr>
          <p:cNvPr id="32" name="Łącznik prosty ze strzałką 31"/>
          <p:cNvCxnSpPr/>
          <p:nvPr/>
        </p:nvCxnSpPr>
        <p:spPr>
          <a:xfrm flipH="1">
            <a:off x="7635240" y="1211580"/>
            <a:ext cx="196215" cy="1203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5246370" y="746998"/>
            <a:ext cx="599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 wyboru są cztery typy pomiarów (zgodnie z założeniami)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7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1902" y="327660"/>
            <a:ext cx="2917241" cy="58293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 rot="5400000">
            <a:off x="4899660" y="1028700"/>
            <a:ext cx="2529840" cy="445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31" y="1992630"/>
            <a:ext cx="4457699" cy="2529840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7635240" y="3817620"/>
            <a:ext cx="60960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7831455" y="4008120"/>
            <a:ext cx="217170" cy="220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4992645" y="2126384"/>
            <a:ext cx="2415539" cy="235572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5311140" y="2084957"/>
            <a:ext cx="1913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Rysujesz: obszar zamknięty</a:t>
            </a:r>
            <a:endParaRPr lang="pl-PL" sz="1200" dirty="0"/>
          </a:p>
        </p:txBody>
      </p:sp>
      <p:cxnSp>
        <p:nvCxnSpPr>
          <p:cNvPr id="20" name="Łącznik prosty ze strzałką 19"/>
          <p:cNvCxnSpPr/>
          <p:nvPr/>
        </p:nvCxnSpPr>
        <p:spPr>
          <a:xfrm flipH="1">
            <a:off x="7467600" y="937260"/>
            <a:ext cx="1516380" cy="114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8048625" y="271026"/>
            <a:ext cx="271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Informacja o aktualnie wykonywanej czynności</a:t>
            </a:r>
            <a:endParaRPr lang="pl-PL" dirty="0"/>
          </a:p>
        </p:txBody>
      </p:sp>
      <p:cxnSp>
        <p:nvCxnSpPr>
          <p:cNvPr id="29" name="Łącznik prosty ze strzałką 28"/>
          <p:cNvCxnSpPr/>
          <p:nvPr/>
        </p:nvCxnSpPr>
        <p:spPr>
          <a:xfrm flipV="1">
            <a:off x="6164579" y="4328160"/>
            <a:ext cx="1417321" cy="1104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4220412" y="5548973"/>
            <a:ext cx="388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Ponowne naciśnięcie przycisku powoduje przejście do dialogu zapisania pomiaru</a:t>
            </a:r>
            <a:endParaRPr lang="pl-PL" dirty="0"/>
          </a:p>
        </p:txBody>
      </p:sp>
      <p:cxnSp>
        <p:nvCxnSpPr>
          <p:cNvPr id="36" name="Łącznik prosty 35"/>
          <p:cNvCxnSpPr/>
          <p:nvPr/>
        </p:nvCxnSpPr>
        <p:spPr>
          <a:xfrm flipV="1">
            <a:off x="7170420" y="2918460"/>
            <a:ext cx="237764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>
            <a:off x="7225077" y="2918460"/>
            <a:ext cx="120603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a 39"/>
          <p:cNvSpPr/>
          <p:nvPr/>
        </p:nvSpPr>
        <p:spPr>
          <a:xfrm>
            <a:off x="7258532" y="2811780"/>
            <a:ext cx="120603" cy="1066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Łącznik prosty 45"/>
          <p:cNvCxnSpPr/>
          <p:nvPr/>
        </p:nvCxnSpPr>
        <p:spPr>
          <a:xfrm flipH="1" flipV="1">
            <a:off x="7379135" y="3086100"/>
            <a:ext cx="370405" cy="1562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>
            <a:off x="3193368" y="1144588"/>
            <a:ext cx="3977052" cy="1773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1325880" y="388620"/>
            <a:ext cx="307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Ikona pokazuje aktualną lokalizację użytkownika</a:t>
            </a:r>
            <a:endParaRPr lang="pl-PL" dirty="0"/>
          </a:p>
        </p:txBody>
      </p:sp>
      <p:cxnSp>
        <p:nvCxnSpPr>
          <p:cNvPr id="52" name="Łącznik prosty ze strzałką 51"/>
          <p:cNvCxnSpPr/>
          <p:nvPr/>
        </p:nvCxnSpPr>
        <p:spPr>
          <a:xfrm flipH="1">
            <a:off x="7635240" y="3085491"/>
            <a:ext cx="2072640" cy="7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>
            <a:off x="9799320" y="2469621"/>
            <a:ext cx="216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Trasa jaką przeszedł użytkownik pozostając w trybie rysowania jest pokazywana na mapie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1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1902" y="327660"/>
            <a:ext cx="2917241" cy="58293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 rot="5400000">
            <a:off x="4899660" y="1028700"/>
            <a:ext cx="2529840" cy="445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30" y="1992630"/>
            <a:ext cx="4457699" cy="2529840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7635240" y="3817620"/>
            <a:ext cx="60960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7831455" y="4008120"/>
            <a:ext cx="217170" cy="220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4276724" y="2469082"/>
            <a:ext cx="3358515" cy="1576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4748211" y="2570695"/>
            <a:ext cx="2415539" cy="235572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4808220" y="2570695"/>
            <a:ext cx="2263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 </a:t>
            </a:r>
            <a:r>
              <a:rPr lang="pl-PL" sz="1000" dirty="0" smtClean="0"/>
              <a:t>        Czy chcesz zakończyć pomiar?</a:t>
            </a:r>
            <a:endParaRPr lang="pl-PL" sz="1000" dirty="0"/>
          </a:p>
        </p:txBody>
      </p:sp>
      <p:sp>
        <p:nvSpPr>
          <p:cNvPr id="15" name="Prostokąt zaokrąglony 14"/>
          <p:cNvSpPr/>
          <p:nvPr/>
        </p:nvSpPr>
        <p:spPr>
          <a:xfrm>
            <a:off x="4732020" y="3376944"/>
            <a:ext cx="2415539" cy="235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4749389" y="3734879"/>
            <a:ext cx="1095151" cy="22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/>
          <p:cNvSpPr txBox="1"/>
          <p:nvPr/>
        </p:nvSpPr>
        <p:spPr>
          <a:xfrm>
            <a:off x="5547360" y="3358700"/>
            <a:ext cx="208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Zrób zdjęcie</a:t>
            </a:r>
            <a:endParaRPr lang="pl-PL" sz="1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5013960" y="3714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Zapisz</a:t>
            </a:r>
            <a:endParaRPr lang="pl-PL" sz="1000" dirty="0"/>
          </a:p>
        </p:txBody>
      </p:sp>
      <p:cxnSp>
        <p:nvCxnSpPr>
          <p:cNvPr id="22" name="Łącznik prosty ze strzałką 21"/>
          <p:cNvCxnSpPr/>
          <p:nvPr/>
        </p:nvCxnSpPr>
        <p:spPr>
          <a:xfrm flipH="1">
            <a:off x="7223759" y="769620"/>
            <a:ext cx="1706881" cy="271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/>
          <p:cNvSpPr txBox="1"/>
          <p:nvPr/>
        </p:nvSpPr>
        <p:spPr>
          <a:xfrm>
            <a:off x="7831455" y="205740"/>
            <a:ext cx="256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Opcja zdjęcia uruchamia aparat</a:t>
            </a:r>
            <a:endParaRPr lang="pl-PL" dirty="0"/>
          </a:p>
        </p:txBody>
      </p:sp>
      <p:cxnSp>
        <p:nvCxnSpPr>
          <p:cNvPr id="27" name="Łącznik prosty ze strzałką 26"/>
          <p:cNvCxnSpPr/>
          <p:nvPr/>
        </p:nvCxnSpPr>
        <p:spPr>
          <a:xfrm>
            <a:off x="2735580" y="1211580"/>
            <a:ext cx="1900461" cy="1811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1066800" y="78868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Pole do wpisania komentarza</a:t>
            </a:r>
            <a:endParaRPr lang="pl-PL" dirty="0"/>
          </a:p>
        </p:txBody>
      </p:sp>
      <p:cxnSp>
        <p:nvCxnSpPr>
          <p:cNvPr id="31" name="Łącznik prosty ze strzałką 30"/>
          <p:cNvCxnSpPr/>
          <p:nvPr/>
        </p:nvCxnSpPr>
        <p:spPr>
          <a:xfrm flipV="1">
            <a:off x="3935730" y="3957815"/>
            <a:ext cx="747234" cy="1330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3012517" y="5324772"/>
            <a:ext cx="173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Opcje zapisu i anulowania pomiaru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7133268" y="5555803"/>
            <a:ext cx="442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 użyciu opcji zdjęcia następuje powrót do tego ekranu i można dokonać zapisu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 flipH="1" flipV="1">
            <a:off x="6675120" y="4118610"/>
            <a:ext cx="792480" cy="120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rostokąt 35"/>
          <p:cNvSpPr/>
          <p:nvPr/>
        </p:nvSpPr>
        <p:spPr>
          <a:xfrm>
            <a:off x="4749389" y="2972896"/>
            <a:ext cx="2362200" cy="20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/>
          <p:cNvSpPr txBox="1"/>
          <p:nvPr/>
        </p:nvSpPr>
        <p:spPr>
          <a:xfrm>
            <a:off x="4775352" y="2941841"/>
            <a:ext cx="226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i="1" dirty="0" smtClean="0">
                <a:solidFill>
                  <a:schemeClr val="bg1">
                    <a:lumMod val="50000"/>
                  </a:schemeClr>
                </a:solidFill>
              </a:rPr>
              <a:t>Dodaj komentarz</a:t>
            </a:r>
            <a:endParaRPr lang="pl-PL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Prostokąt zaokrąglony 39"/>
          <p:cNvSpPr/>
          <p:nvPr/>
        </p:nvSpPr>
        <p:spPr>
          <a:xfrm>
            <a:off x="6043724" y="3735734"/>
            <a:ext cx="1095151" cy="22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ole tekstowe 40"/>
          <p:cNvSpPr txBox="1"/>
          <p:nvPr/>
        </p:nvSpPr>
        <p:spPr>
          <a:xfrm>
            <a:off x="6317205" y="3727493"/>
            <a:ext cx="632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Anuluj</a:t>
            </a:r>
            <a:endParaRPr lang="pl-PL" sz="1000" dirty="0"/>
          </a:p>
        </p:txBody>
      </p:sp>
      <p:cxnSp>
        <p:nvCxnSpPr>
          <p:cNvPr id="43" name="Łącznik prosty ze strzałką 42"/>
          <p:cNvCxnSpPr/>
          <p:nvPr/>
        </p:nvCxnSpPr>
        <p:spPr>
          <a:xfrm flipV="1">
            <a:off x="4533900" y="3957815"/>
            <a:ext cx="1422080" cy="1277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331720" y="2453640"/>
            <a:ext cx="7749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600" b="1" dirty="0" smtClean="0"/>
              <a:t>Dziękujemy za uwagę</a:t>
            </a:r>
            <a:endParaRPr lang="pl-PL" sz="66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0020300" y="4145280"/>
            <a:ext cx="1859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Autorzy:</a:t>
            </a:r>
          </a:p>
          <a:p>
            <a:r>
              <a:rPr lang="pl-PL" dirty="0" smtClean="0"/>
              <a:t>Agnieszka Banaś</a:t>
            </a:r>
          </a:p>
          <a:p>
            <a:r>
              <a:rPr lang="pl-PL" dirty="0" smtClean="0"/>
              <a:t>Sylwia </a:t>
            </a:r>
            <a:r>
              <a:rPr lang="pl-PL" dirty="0" err="1" smtClean="0"/>
              <a:t>Molitor</a:t>
            </a:r>
            <a:endParaRPr lang="pl-PL" dirty="0" smtClean="0"/>
          </a:p>
          <a:p>
            <a:r>
              <a:rPr lang="pl-PL" dirty="0" smtClean="0"/>
              <a:t>Piotr Gazda</a:t>
            </a:r>
          </a:p>
          <a:p>
            <a:r>
              <a:rPr lang="pl-PL" dirty="0" smtClean="0"/>
              <a:t>Dawid Rudy</a:t>
            </a:r>
          </a:p>
          <a:p>
            <a:r>
              <a:rPr lang="pl-PL" dirty="0" smtClean="0"/>
              <a:t>Krzysztof Doniec</a:t>
            </a:r>
          </a:p>
          <a:p>
            <a:r>
              <a:rPr lang="pl-PL" dirty="0" smtClean="0"/>
              <a:t>Filip Gaida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32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160</Words>
  <Application>Microsoft Office PowerPoint</Application>
  <PresentationFormat>Panoramiczny</PresentationFormat>
  <Paragraphs>38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Projekt interfejsu aplikacji geodezyjnej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Gazda</dc:creator>
  <cp:lastModifiedBy>Piotr Gazda</cp:lastModifiedBy>
  <cp:revision>25</cp:revision>
  <dcterms:created xsi:type="dcterms:W3CDTF">2020-10-29T17:52:44Z</dcterms:created>
  <dcterms:modified xsi:type="dcterms:W3CDTF">2020-10-29T19:32:13Z</dcterms:modified>
</cp:coreProperties>
</file>