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66" r:id="rId16"/>
    <p:sldId id="271" r:id="rId17"/>
  </p:sldIdLst>
  <p:sldSz cx="12192000" cy="6858000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08.01.2021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7082" y="2223247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7082" y="3372504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15713"/>
            <a:ext cx="10515600" cy="782357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Realizacja w języku wysokiego poziomu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1658005"/>
            <a:ext cx="8803926" cy="435650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04315" y="866589"/>
            <a:ext cx="66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Najważniejsza funkcja zaimplementowana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75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1685" y="60829"/>
            <a:ext cx="6615953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Relacja </a:t>
            </a:r>
            <a:r>
              <a:rPr lang="pl-PL" dirty="0" err="1" smtClean="0">
                <a:latin typeface="+mn-lt"/>
              </a:rPr>
              <a:t>wysoki-niski</a:t>
            </a:r>
            <a:r>
              <a:rPr lang="pl-PL" dirty="0" smtClean="0">
                <a:latin typeface="+mn-lt"/>
              </a:rPr>
              <a:t> poziom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3" y="1953629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765265" y="1022889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głównej funkcji zaimplementowanej w MASM x64 z użyciem instrukcji wektorowych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7314"/>
            <a:ext cx="10515600" cy="818216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	Zwiększanie możliwości  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23235" y="1135530"/>
            <a:ext cx="5544671" cy="48129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Obszarowy </a:t>
            </a:r>
            <a:r>
              <a:rPr lang="pl-PL" dirty="0"/>
              <a:t>parametr podobieństwa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2072"/>
            <a:ext cx="2510103" cy="25541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06" y="3802072"/>
            <a:ext cx="2514956" cy="2565892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3567953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667812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5940612" y="4434541"/>
            <a:ext cx="57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/>
              <a:t>?</a:t>
            </a:r>
            <a:endParaRPr lang="pl-PL" sz="72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2149384"/>
            <a:ext cx="99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Parametr nie jeden dla całego obrazu a określany dla obszarów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Kolejna warstwa punktów charakterystycznych ale określanych tylko na jednym obrazie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0226" y="727635"/>
            <a:ext cx="8371541" cy="334121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   Obszarowy </a:t>
            </a:r>
            <a:r>
              <a:rPr lang="pl-PL" dirty="0">
                <a:latin typeface="+mn-lt"/>
              </a:rPr>
              <a:t>parametr podobieństwa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23339" y="894696"/>
            <a:ext cx="4745317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Działanie i miejsce w programie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29130" y="2008094"/>
            <a:ext cx="10733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oid</a:t>
            </a:r>
            <a:r>
              <a:rPr lang="pl-PL" dirty="0" smtClean="0"/>
              <a:t> </a:t>
            </a:r>
            <a:r>
              <a:rPr lang="pl-PL" dirty="0" err="1"/>
              <a:t>findAndSetColorForAllOutputPixels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	for </a:t>
            </a:r>
            <a:r>
              <a:rPr lang="pl-PL" dirty="0"/>
              <a:t>(i = 0; i </a:t>
            </a:r>
            <a:r>
              <a:rPr lang="pl-PL" dirty="0" smtClean="0"/>
              <a:t>&lt; </a:t>
            </a:r>
            <a:r>
              <a:rPr lang="pl-PL" dirty="0" err="1" smtClean="0"/>
              <a:t>imageHeight</a:t>
            </a:r>
            <a:r>
              <a:rPr lang="pl-PL" dirty="0" smtClean="0"/>
              <a:t>; </a:t>
            </a:r>
            <a:r>
              <a:rPr lang="pl-PL" dirty="0"/>
              <a:t>i++)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for(j </a:t>
            </a:r>
            <a:r>
              <a:rPr lang="pl-PL" dirty="0"/>
              <a:t>= 0; j &lt; </a:t>
            </a:r>
            <a:r>
              <a:rPr lang="pl-PL" dirty="0" err="1" smtClean="0"/>
              <a:t>imageWidth</a:t>
            </a:r>
            <a:r>
              <a:rPr lang="pl-PL" dirty="0" smtClean="0"/>
              <a:t>; </a:t>
            </a:r>
            <a:r>
              <a:rPr lang="pl-PL" dirty="0"/>
              <a:t>j++)</a:t>
            </a:r>
          </a:p>
          <a:p>
            <a:r>
              <a:rPr lang="pl-PL" dirty="0"/>
              <a:t>	</a:t>
            </a:r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	</a:t>
            </a:r>
            <a:r>
              <a:rPr lang="pl-PL" dirty="0" smtClean="0"/>
              <a:t>	</a:t>
            </a:r>
            <a:r>
              <a:rPr lang="pl-PL" dirty="0" err="1" smtClean="0"/>
              <a:t>charPoint</a:t>
            </a:r>
            <a:r>
              <a:rPr lang="pl-PL" dirty="0" smtClean="0"/>
              <a:t> = </a:t>
            </a:r>
            <a:r>
              <a:rPr lang="pl-PL" dirty="0" err="1" smtClean="0"/>
              <a:t>findNearestLambdaCharPoint</a:t>
            </a:r>
            <a:r>
              <a:rPr lang="pl-PL" dirty="0" smtClean="0"/>
              <a:t> (i, j)</a:t>
            </a:r>
          </a:p>
          <a:p>
            <a:r>
              <a:rPr lang="pl-PL" dirty="0"/>
              <a:t>	</a:t>
            </a:r>
            <a:r>
              <a:rPr lang="pl-PL" dirty="0" smtClean="0"/>
              <a:t>		</a:t>
            </a:r>
            <a:r>
              <a:rPr lang="pl-PL" dirty="0" err="1" smtClean="0"/>
              <a:t>setLambda</a:t>
            </a:r>
            <a:r>
              <a:rPr lang="pl-PL" dirty="0" smtClean="0"/>
              <a:t>(</a:t>
            </a:r>
            <a:r>
              <a:rPr lang="pl-PL" dirty="0" err="1" smtClean="0"/>
              <a:t>charPoint.Lambda</a:t>
            </a:r>
            <a:r>
              <a:rPr lang="pl-PL" dirty="0" smtClean="0"/>
              <a:t>)</a:t>
            </a:r>
          </a:p>
          <a:p>
            <a:r>
              <a:rPr lang="pl-PL" dirty="0"/>
              <a:t>	</a:t>
            </a:r>
            <a:r>
              <a:rPr lang="pl-PL" dirty="0" smtClean="0"/>
              <a:t>		//</a:t>
            </a:r>
            <a:r>
              <a:rPr lang="pl-PL" dirty="0"/>
              <a:t>Realizacja normalnej części algorytmu dla tego punktu ale przy </a:t>
            </a:r>
          </a:p>
          <a:p>
            <a:r>
              <a:rPr lang="pl-PL" dirty="0" smtClean="0"/>
              <a:t>			// </a:t>
            </a:r>
            <a:r>
              <a:rPr lang="pl-PL" i="1" dirty="0" smtClean="0">
                <a:ea typeface="Cambria Math" panose="02040503050406030204" pitchFamily="18" charset="0"/>
              </a:rPr>
              <a:t>l = Lambda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32647" y="531906"/>
            <a:ext cx="10515600" cy="5491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	 Wielowątkowość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21528"/>
          </a:xfrm>
        </p:spPr>
        <p:txBody>
          <a:bodyPr>
            <a:noAutofit/>
          </a:bodyPr>
          <a:lstStyle/>
          <a:p>
            <a:r>
              <a:rPr lang="pl-PL" dirty="0" smtClean="0"/>
              <a:t>Wątki liczą źródła kolorów dla kolejnych wierszy obrazu wynikowego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53" y="2202796"/>
            <a:ext cx="7392894" cy="3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87431"/>
            <a:ext cx="11311965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Aktualny stan projektu – szczere podsumowanie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400" dirty="0" smtClean="0"/>
              <a:t>Implementacja kluczowej funkcji w:</a:t>
            </a:r>
          </a:p>
          <a:p>
            <a:pPr>
              <a:buFontTx/>
              <a:buChar char="-"/>
            </a:pPr>
            <a:r>
              <a:rPr lang="pl-PL" sz="2400" dirty="0" smtClean="0"/>
              <a:t>języku </a:t>
            </a:r>
            <a:r>
              <a:rPr lang="pl-PL" sz="2400" dirty="0"/>
              <a:t>wysokiego poziomu – ukończona, możliwa </a:t>
            </a:r>
            <a:r>
              <a:rPr lang="pl-PL" sz="2400" dirty="0" smtClean="0"/>
              <a:t>optymalizacja działań na bitmapie</a:t>
            </a:r>
          </a:p>
          <a:p>
            <a:pPr>
              <a:buFontTx/>
              <a:buChar char="-"/>
            </a:pPr>
            <a:r>
              <a:rPr lang="pl-PL" sz="2400" dirty="0"/>
              <a:t>j</a:t>
            </a:r>
            <a:r>
              <a:rPr lang="pl-PL" sz="2400" dirty="0" smtClean="0"/>
              <a:t>ęzyku asemblera – do poprawy, zachowuje się jak funkcja wysokiego poziomu dla danych testowych, nie działa w kontekście głównego programu – możliwe błędy w przekazywaniu danych</a:t>
            </a:r>
          </a:p>
          <a:p>
            <a:pPr marL="0" indent="0">
              <a:buNone/>
            </a:pPr>
            <a:r>
              <a:rPr lang="pl-PL" sz="2400" dirty="0" smtClean="0"/>
              <a:t>Funkcjonalności pomocnicze – zaimplementowane, możliwa optymalizacja.</a:t>
            </a:r>
          </a:p>
          <a:p>
            <a:pPr marL="0" indent="0">
              <a:buNone/>
            </a:pPr>
            <a:r>
              <a:rPr lang="pl-PL" sz="2400" dirty="0" smtClean="0"/>
              <a:t>Obszarowy parametr podobieństwa – do zaimplementowania.</a:t>
            </a:r>
          </a:p>
          <a:p>
            <a:pPr marL="0" indent="0">
              <a:buNone/>
            </a:pPr>
            <a:r>
              <a:rPr lang="pl-PL" sz="2400" dirty="0" smtClean="0"/>
              <a:t>Podział na wątki – początek prac.</a:t>
            </a:r>
          </a:p>
          <a:p>
            <a:pPr marL="0" indent="0">
              <a:buNone/>
            </a:pPr>
            <a:r>
              <a:rPr lang="pl-PL" sz="2400" dirty="0" smtClean="0"/>
              <a:t>GUI – zaimplementowane podstawowe działanie, potrzeba zwiększenia funkcjonalności.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68600" y="2337360"/>
            <a:ext cx="6530788" cy="1325563"/>
          </a:xfrm>
        </p:spPr>
        <p:txBody>
          <a:bodyPr>
            <a:noAutofit/>
          </a:bodyPr>
          <a:lstStyle/>
          <a:p>
            <a:r>
              <a:rPr lang="pl-PL" sz="6600" dirty="0" smtClean="0">
                <a:latin typeface="+mn-lt"/>
              </a:rPr>
              <a:t>Dziękuję za uwagę</a:t>
            </a:r>
            <a:endParaRPr lang="pl-PL" sz="66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95706" y="4748119"/>
            <a:ext cx="6303682" cy="481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Autor: Piotr Gazda gr. 3 sekcja 2 AEI </a:t>
            </a:r>
            <a:r>
              <a:rPr lang="pl-PL" dirty="0" err="1" smtClean="0"/>
              <a:t>Inf</a:t>
            </a:r>
            <a:r>
              <a:rPr lang="pl-PL" dirty="0" smtClean="0"/>
              <a:t> sem5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6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905" y="531904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 Czym 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340" y="2799790"/>
            <a:ext cx="9720729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731" y="555812"/>
            <a:ext cx="10515600" cy="782264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    Parametr 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2329074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𝑐h𝑎𝑟𝑃𝑜𝑖𝑛𝑡𝑠𝑂𝑢𝑡𝑝𝑢𝑡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𝑐h𝑎𝑟𝑃𝑜𝑖𝑛𝑡𝑠𝑆𝑒𝑐𝑜𝑛𝑑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442152" y="5500169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522258" y="1822890"/>
            <a:ext cx="148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523272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4757268"/>
            <a:ext cx="0" cy="63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555377" y="539077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07570" y="2389182"/>
            <a:ext cx="511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Bezpośrednie operowanie na pikselach bitmapy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Obliczenie dystansów między punktami charakterystycznymi na obrazie wyjściowym i wejściowych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Warunki gwarantujące niewychodzenie poza zakres obrazu, poprawność liczb, itp.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Obsługa reszty obliczeń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360</Words>
  <Application>Microsoft Office PowerPoint</Application>
  <PresentationFormat>Panoramiczny</PresentationFormat>
  <Paragraphs>85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 Czym jest morphing?</vt:lpstr>
      <vt:lpstr>Prezentacja programu PowerPoint</vt:lpstr>
      <vt:lpstr>   Aspekty morphingu</vt:lpstr>
      <vt:lpstr>   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 Realizacja w języku wysokiego poziomu</vt:lpstr>
      <vt:lpstr>Relacja wysoki-niski poziom</vt:lpstr>
      <vt:lpstr>   Zwiększanie możliwości  </vt:lpstr>
      <vt:lpstr>   Obszarowy parametr podobieństwa </vt:lpstr>
      <vt:lpstr>    Wielowątkowość</vt:lpstr>
      <vt:lpstr>Aktualny stan projektu – szczere podsumowanie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73</cp:revision>
  <cp:lastPrinted>2020-11-04T12:18:32Z</cp:lastPrinted>
  <dcterms:created xsi:type="dcterms:W3CDTF">2020-11-03T10:40:20Z</dcterms:created>
  <dcterms:modified xsi:type="dcterms:W3CDTF">2021-01-08T09:59:11Z</dcterms:modified>
</cp:coreProperties>
</file>