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3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7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2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404470" y="2187388"/>
            <a:ext cx="9144000" cy="910198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+mn-lt"/>
              </a:rPr>
              <a:t>Morphing</a:t>
            </a:r>
            <a:r>
              <a:rPr lang="pl-PL" dirty="0" smtClean="0">
                <a:latin typeface="+mn-lt"/>
              </a:rPr>
              <a:t> obrazów</a:t>
            </a:r>
            <a:endParaRPr lang="pl-PL" dirty="0">
              <a:latin typeface="+mn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4470" y="3097586"/>
            <a:ext cx="9144000" cy="497821"/>
          </a:xfrm>
        </p:spPr>
        <p:txBody>
          <a:bodyPr/>
          <a:lstStyle/>
          <a:p>
            <a:r>
              <a:rPr lang="pl-PL" dirty="0" smtClean="0"/>
              <a:t>Projekt na Języki Asemblerowe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41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59953" y="383054"/>
            <a:ext cx="6072094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Fragmenty kodu bibliotek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1" y="1981427"/>
            <a:ext cx="5059249" cy="36215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3058374"/>
            <a:ext cx="4239217" cy="1219370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3819914" y="2892612"/>
            <a:ext cx="1906494" cy="54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3986306" y="3058374"/>
            <a:ext cx="1786965" cy="53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59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5270"/>
            <a:ext cx="10515600" cy="10273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latin typeface="+mn-lt"/>
              </a:rPr>
              <a:t>		 Czym jest </a:t>
            </a:r>
            <a:r>
              <a:rPr lang="pl-PL" sz="5400" dirty="0" err="1" smtClean="0">
                <a:latin typeface="+mn-lt"/>
              </a:rPr>
              <a:t>morphing</a:t>
            </a:r>
            <a:r>
              <a:rPr lang="pl-PL" sz="5400" dirty="0" smtClean="0">
                <a:latin typeface="+mn-lt"/>
              </a:rPr>
              <a:t>?</a:t>
            </a:r>
            <a:endParaRPr lang="pl-PL" sz="5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8963"/>
          </a:xfrm>
        </p:spPr>
        <p:txBody>
          <a:bodyPr/>
          <a:lstStyle/>
          <a:p>
            <a:r>
              <a:rPr lang="pl-PL" dirty="0" smtClean="0"/>
              <a:t>Przekształcenie jednego obrazu w drugi</a:t>
            </a:r>
          </a:p>
          <a:p>
            <a:r>
              <a:rPr lang="pl-PL" dirty="0" smtClean="0"/>
              <a:t>Możliwość stworzenia wypadkowego obrazu z kilku innych</a:t>
            </a:r>
          </a:p>
          <a:p>
            <a:r>
              <a:rPr lang="pl-PL" dirty="0" smtClean="0"/>
              <a:t>Proces stopniowy – kolejne obrazy wynikowe w różnym stopniu podobne do poszczególnych początkowych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16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0" y="429783"/>
            <a:ext cx="2928603" cy="19488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5" y="429783"/>
            <a:ext cx="2928605" cy="1948853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>
            <a:off x="1877033" y="2581834"/>
            <a:ext cx="1487720" cy="12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8582212" y="2746187"/>
            <a:ext cx="1742564" cy="113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3" y="2725270"/>
            <a:ext cx="4578002" cy="30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</a:t>
            </a:r>
            <a:r>
              <a:rPr lang="pl-PL" dirty="0" smtClean="0">
                <a:latin typeface="+mn-lt"/>
              </a:rPr>
              <a:t>Aspekty </a:t>
            </a:r>
            <a:r>
              <a:rPr lang="pl-PL" dirty="0" err="1" smtClean="0">
                <a:latin typeface="+mn-lt"/>
              </a:rPr>
              <a:t>morphingu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437" y="2548779"/>
            <a:ext cx="3966882" cy="4932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 podobieństwa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7630458" y="2548779"/>
            <a:ext cx="3916083" cy="4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Punkty charakterystyczne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113305" y="4402138"/>
            <a:ext cx="4893235" cy="49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Wypadkowy kolor piksela</a:t>
            </a:r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2671482" y="1464235"/>
            <a:ext cx="1828800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100047" y="1464235"/>
            <a:ext cx="2223247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5880847" y="1464235"/>
            <a:ext cx="41835" cy="28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8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	Parametr podobieństwa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1" y="1891647"/>
            <a:ext cx="2600325" cy="17240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65412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0.2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51928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4" y="1891646"/>
            <a:ext cx="2590800" cy="17240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891646"/>
            <a:ext cx="2600325" cy="172402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488860" y="38166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0.7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4858871"/>
            <a:ext cx="1109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Wartość z zakresu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Wartości skrajne to odpowiedni z obrazów wejściowych bez wpływu drugiego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projekcie dokładność do 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78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2635" y="144004"/>
            <a:ext cx="7470587" cy="698687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Punkty charakterystyczne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71" y="2821191"/>
            <a:ext cx="4551364" cy="30342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" y="673127"/>
            <a:ext cx="2642798" cy="26959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18" y="649577"/>
            <a:ext cx="2679182" cy="271947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362635" y="3621741"/>
            <a:ext cx="2151530" cy="68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8707718" y="3681506"/>
            <a:ext cx="1924424" cy="62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570070" y="2370280"/>
            <a:ext cx="87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0.6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9281459" y="4249174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charPointsSecond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[m]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536141" y="6006353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charPointsOutput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[min(</a:t>
            </a:r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65989" y="4249174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charPointsFirst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[n]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8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 Wypadkowy kolor piksela</a:t>
            </a:r>
            <a:endParaRPr lang="pl-PL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𝑜𝑢𝑡𝑝𝑢𝑡𝑃𝑜𝑖𝑛𝑡𝐶𝑜𝑙𝑜𝑟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𝑓𝑖𝑟𝑠𝑡𝑆𝑜𝑢𝑟𝑐𝑒𝑃𝑜𝑖𝑛𝑡𝐶𝑜𝑙𝑜𝑟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  <a:blipFill rotWithShape="0">
                <a:blip r:embed="rId2"/>
                <a:stretch>
                  <a:fillRect l="-201" t="-78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b="0" dirty="0" smtClean="0"/>
                            <m:t>s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𝑜𝑢𝑟𝑐𝑒𝑃𝑜𝑖𝑛𝑡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𝑟𝑒𝑙𝑎𝑡𝑖𝑣𝑒𝐷𝑖𝑠𝑡𝑎𝑛𝑐𝑒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𝑑𝑖𝑠𝑡𝑇𝑜𝐶h𝑎𝑟𝑃𝑡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𝑑𝑖𝑠𝑡𝑇𝑜𝐶h𝑎𝑟𝑃𝑡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𝑜𝑢𝑡𝑝𝑢𝑡𝑃𝑜𝑖𝑛𝑡</m:t>
                          </m:r>
                          <m:r>
                            <m:rPr>
                              <m:nor/>
                            </m:rPr>
                            <a:rPr lang="pl-PL" i="1" dirty="0"/>
                            <m:t> 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i="1" dirty="0"/>
              </a:p>
            </p:txBody>
          </p:sp>
        </mc:Choice>
        <mc:Fallback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  <a:blipFill rotWithShape="0"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508000" y="5516282"/>
            <a:ext cx="113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Obliczamy kolor każdego piksela obrazu wynikowego na podstawie kolorów dwóch wybranych punktów po jednym z każdego obrazu wejściowego (pierwszy wzór). Punkty z tych obrazów wybieramy z kolei na podstawie odległości piksela obrazu wynikowego od wszystkich punktów charakterystycznych na obrazie wynikowym (drugi wzór).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02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Ogólny pseudokod algorytmu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setOutputCharacteristicPoints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err="1" smtClean="0"/>
              <a:t>calculateRelativeDistances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for (i = 0; i &lt; </a:t>
            </a:r>
            <a:r>
              <a:rPr lang="pl-PL" dirty="0" err="1" smtClean="0"/>
              <a:t>outputCharPoints</a:t>
            </a:r>
            <a:r>
              <a:rPr lang="pl-PL" dirty="0" smtClean="0"/>
              <a:t>; i++)</a:t>
            </a:r>
          </a:p>
          <a:p>
            <a:pPr marL="0" indent="0">
              <a:buNone/>
            </a:pP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for(j = 0; j &lt; i; j++)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findAndSetColorForAllOutputPixels</a:t>
            </a:r>
            <a:r>
              <a:rPr lang="pl-PL" dirty="0" smtClean="0"/>
              <a:t>(i)</a:t>
            </a:r>
          </a:p>
          <a:p>
            <a:pPr marL="0" indent="0">
              <a:buNone/>
            </a:pPr>
            <a:r>
              <a:rPr lang="pl-PL" dirty="0" smtClean="0"/>
              <a:t>	}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8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Co na wysokim, co na niskim poziomie?</a:t>
            </a:r>
            <a:endParaRPr lang="pl-PL" dirty="0">
              <a:latin typeface="+mn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64" y="1757512"/>
            <a:ext cx="5097929" cy="963000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7141882" y="1440329"/>
            <a:ext cx="2557930" cy="1529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9018494" y="3037130"/>
            <a:ext cx="1159435" cy="172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9121586" y="4763246"/>
            <a:ext cx="30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ASM DLL</a:t>
            </a:r>
            <a:endParaRPr lang="pl-PL" sz="48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649506" y="1846076"/>
            <a:ext cx="352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CAŁA RESZTA</a:t>
            </a:r>
            <a:endParaRPr lang="pl-PL" sz="4800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412565" y="2970306"/>
            <a:ext cx="0" cy="1541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602441" y="4697506"/>
            <a:ext cx="36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</a:t>
            </a:r>
            <a:r>
              <a:rPr lang="pl-PL" sz="4800" dirty="0" err="1" smtClean="0"/>
              <a:t>WinForms</a:t>
            </a:r>
            <a:endParaRPr lang="pl-PL" sz="48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>
            <a:off x="7004423" y="3066469"/>
            <a:ext cx="980143" cy="1631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167904" y="4757268"/>
            <a:ext cx="1905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DLL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094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166</Words>
  <Application>Microsoft Office PowerPoint</Application>
  <PresentationFormat>Panoramiczny</PresentationFormat>
  <Paragraphs>42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Motyw pakietu Office</vt:lpstr>
      <vt:lpstr>Morphing obrazów</vt:lpstr>
      <vt:lpstr>   Czym jest morphing?</vt:lpstr>
      <vt:lpstr>Prezentacja programu PowerPoint</vt:lpstr>
      <vt:lpstr>   Aspekty morphingu</vt:lpstr>
      <vt:lpstr>   Parametr podobieństwa</vt:lpstr>
      <vt:lpstr>  Punkty charakterystyczne</vt:lpstr>
      <vt:lpstr>   Wypadkowy kolor piksela</vt:lpstr>
      <vt:lpstr>  Ogólny pseudokod algorytmu</vt:lpstr>
      <vt:lpstr> Co na wysokim, co na niskim poziomie?</vt:lpstr>
      <vt:lpstr>Fragmenty kodu bibliotek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 obrazów</dc:title>
  <dc:creator>Piotr Gazda</dc:creator>
  <cp:lastModifiedBy>Piotr Gazda</cp:lastModifiedBy>
  <cp:revision>28</cp:revision>
  <dcterms:created xsi:type="dcterms:W3CDTF">2020-11-03T10:40:20Z</dcterms:created>
  <dcterms:modified xsi:type="dcterms:W3CDTF">2020-11-03T12:54:50Z</dcterms:modified>
</cp:coreProperties>
</file>