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p:restoredTop sz="94694"/>
  </p:normalViewPr>
  <p:slideViewPr>
    <p:cSldViewPr snapToGrid="0" snapToObjects="1">
      <p:cViewPr varScale="1">
        <p:scale>
          <a:sx n="51" d="100"/>
          <a:sy n="51" d="100"/>
        </p:scale>
        <p:origin x="28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____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_____Microsoft_Excel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EE9176"/>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8EF1-CE40-B502-E0C4458A94CA}"/>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8EF1-CE40-B502-E0C4458A94CA}"/>
              </c:ext>
            </c:extLst>
          </c:dPt>
          <c:cat>
            <c:strRef>
              <c:f>Sheet1!$B$1:$C$1</c:f>
              <c:strCache>
                <c:ptCount val="2"/>
                <c:pt idx="0">
                  <c:v>May</c:v>
                </c:pt>
                <c:pt idx="1">
                  <c:v>April</c:v>
                </c:pt>
              </c:strCache>
            </c:strRef>
          </c:cat>
          <c:val>
            <c:numRef>
              <c:f>Sheet1!$B$2:$C$2</c:f>
              <c:numCache>
                <c:formatCode>General</c:formatCode>
                <c:ptCount val="2"/>
                <c:pt idx="0">
                  <c:v>81</c:v>
                </c:pt>
                <c:pt idx="1">
                  <c:v>19</c:v>
                </c:pt>
              </c:numCache>
            </c:numRef>
          </c:val>
          <c:extLst>
            <c:ext xmlns:c16="http://schemas.microsoft.com/office/drawing/2014/chart" uri="{C3380CC4-5D6E-409C-BE32-E72D297353CC}">
              <c16:uniqueId val="{00000004-8EF1-CE40-B502-E0C4458A94CA}"/>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DEDD7D"/>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1-34BC-BC41-BBC8-07CCD273EB43}"/>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34BC-BC41-BBC8-07CCD273EB43}"/>
              </c:ext>
            </c:extLst>
          </c:dPt>
          <c:cat>
            <c:strRef>
              <c:f>Sheet1!$B$1:$C$1</c:f>
              <c:strCache>
                <c:ptCount val="2"/>
                <c:pt idx="0">
                  <c:v>May</c:v>
                </c:pt>
                <c:pt idx="1">
                  <c:v>April</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4-34BC-BC41-BBC8-07CCD273EB43}"/>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ADDBE1"/>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4DD4-7D43-AD86-D18F8E4A86B2}"/>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4DD4-7D43-AD86-D18F8E4A86B2}"/>
              </c:ext>
            </c:extLst>
          </c:dPt>
          <c:cat>
            <c:strRef>
              <c:f>Sheet1!$B$1:$C$1</c:f>
              <c:strCache>
                <c:ptCount val="2"/>
                <c:pt idx="0">
                  <c:v>May</c:v>
                </c:pt>
                <c:pt idx="1">
                  <c:v>April</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4-4DD4-7D43-AD86-D18F8E4A86B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2510785-D984-B44A-804B-2AEC43D1B121}"/>
              </a:ext>
            </a:extLst>
          </p:cNvPr>
          <p:cNvSpPr>
            <a:spLocks noGrp="1"/>
          </p:cNvSpPr>
          <p:nvPr>
            <p:ph type="pic" sz="quarter" idx="10"/>
          </p:nvPr>
        </p:nvSpPr>
        <p:spPr>
          <a:xfrm>
            <a:off x="2895600" y="2295525"/>
            <a:ext cx="2581275" cy="2581275"/>
          </a:xfrm>
          <a:solidFill>
            <a:schemeClr val="tx2"/>
          </a:solidFill>
        </p:spPr>
        <p:txBody>
          <a:bodyPr/>
          <a:lstStyle/>
          <a:p>
            <a:endParaRPr lang="ru-RU"/>
          </a:p>
        </p:txBody>
      </p:sp>
      <p:sp>
        <p:nvSpPr>
          <p:cNvPr id="5" name="Рисунок 2">
            <a:extLst>
              <a:ext uri="{FF2B5EF4-FFF2-40B4-BE49-F238E27FC236}">
                <a16:creationId xmlns:a16="http://schemas.microsoft.com/office/drawing/2014/main" id="{17648691-4C40-3D48-A903-E99BB96EAE2E}"/>
              </a:ext>
            </a:extLst>
          </p:cNvPr>
          <p:cNvSpPr>
            <a:spLocks noGrp="1"/>
          </p:cNvSpPr>
          <p:nvPr>
            <p:ph type="pic" sz="quarter" idx="11"/>
          </p:nvPr>
        </p:nvSpPr>
        <p:spPr>
          <a:xfrm>
            <a:off x="5994400" y="2295525"/>
            <a:ext cx="2581275" cy="2581275"/>
          </a:xfrm>
          <a:solidFill>
            <a:schemeClr val="tx2"/>
          </a:solidFill>
        </p:spPr>
        <p:txBody>
          <a:bodyPr/>
          <a:lstStyle/>
          <a:p>
            <a:endParaRPr lang="ru-RU"/>
          </a:p>
        </p:txBody>
      </p:sp>
      <p:sp>
        <p:nvSpPr>
          <p:cNvPr id="6" name="Рисунок 2">
            <a:extLst>
              <a:ext uri="{FF2B5EF4-FFF2-40B4-BE49-F238E27FC236}">
                <a16:creationId xmlns:a16="http://schemas.microsoft.com/office/drawing/2014/main" id="{7AAE3F1F-AE42-0D43-B9D7-25F7C966A312}"/>
              </a:ext>
            </a:extLst>
          </p:cNvPr>
          <p:cNvSpPr>
            <a:spLocks noGrp="1"/>
          </p:cNvSpPr>
          <p:nvPr>
            <p:ph type="pic" sz="quarter" idx="12"/>
          </p:nvPr>
        </p:nvSpPr>
        <p:spPr>
          <a:xfrm>
            <a:off x="9093200" y="2295525"/>
            <a:ext cx="2581275" cy="2581275"/>
          </a:xfrm>
          <a:solidFill>
            <a:schemeClr val="tx2"/>
          </a:solidFill>
        </p:spPr>
        <p:txBody>
          <a:bodyPr/>
          <a:lstStyle/>
          <a:p>
            <a:endParaRPr lang="ru-RU"/>
          </a:p>
        </p:txBody>
      </p:sp>
      <p:sp>
        <p:nvSpPr>
          <p:cNvPr id="7" name="Рисунок 2">
            <a:extLst>
              <a:ext uri="{FF2B5EF4-FFF2-40B4-BE49-F238E27FC236}">
                <a16:creationId xmlns:a16="http://schemas.microsoft.com/office/drawing/2014/main" id="{306606A0-8455-6243-8E79-5D61B2E019EC}"/>
              </a:ext>
            </a:extLst>
          </p:cNvPr>
          <p:cNvSpPr>
            <a:spLocks noGrp="1"/>
          </p:cNvSpPr>
          <p:nvPr>
            <p:ph type="pic" sz="quarter" idx="13"/>
          </p:nvPr>
        </p:nvSpPr>
        <p:spPr>
          <a:xfrm>
            <a:off x="12192000" y="2295525"/>
            <a:ext cx="2581275" cy="2581275"/>
          </a:xfrm>
          <a:solidFill>
            <a:schemeClr val="tx2"/>
          </a:solidFill>
        </p:spPr>
        <p:txBody>
          <a:bodyPr/>
          <a:lstStyle/>
          <a:p>
            <a:endParaRPr lang="ru-RU"/>
          </a:p>
        </p:txBody>
      </p:sp>
      <p:sp>
        <p:nvSpPr>
          <p:cNvPr id="8" name="Рисунок 2">
            <a:extLst>
              <a:ext uri="{FF2B5EF4-FFF2-40B4-BE49-F238E27FC236}">
                <a16:creationId xmlns:a16="http://schemas.microsoft.com/office/drawing/2014/main" id="{A98331FB-A9FC-F94B-8950-AC7F8427B86C}"/>
              </a:ext>
            </a:extLst>
          </p:cNvPr>
          <p:cNvSpPr>
            <a:spLocks noGrp="1"/>
          </p:cNvSpPr>
          <p:nvPr>
            <p:ph type="pic" sz="quarter" idx="14"/>
          </p:nvPr>
        </p:nvSpPr>
        <p:spPr>
          <a:xfrm>
            <a:off x="15290800" y="2295525"/>
            <a:ext cx="2581275" cy="2581275"/>
          </a:xfrm>
          <a:solidFill>
            <a:schemeClr val="tx2"/>
          </a:solidFill>
        </p:spPr>
        <p:txBody>
          <a:bodyPr/>
          <a:lstStyle/>
          <a:p>
            <a:endParaRPr lang="ru-RU"/>
          </a:p>
        </p:txBody>
      </p:sp>
      <p:sp>
        <p:nvSpPr>
          <p:cNvPr id="9" name="Рисунок 2">
            <a:extLst>
              <a:ext uri="{FF2B5EF4-FFF2-40B4-BE49-F238E27FC236}">
                <a16:creationId xmlns:a16="http://schemas.microsoft.com/office/drawing/2014/main" id="{97A25775-340F-F547-965F-5546A1E10F5E}"/>
              </a:ext>
            </a:extLst>
          </p:cNvPr>
          <p:cNvSpPr>
            <a:spLocks noGrp="1"/>
          </p:cNvSpPr>
          <p:nvPr>
            <p:ph type="pic" sz="quarter" idx="15"/>
          </p:nvPr>
        </p:nvSpPr>
        <p:spPr>
          <a:xfrm>
            <a:off x="18389600" y="2295525"/>
            <a:ext cx="2581275" cy="2581275"/>
          </a:xfrm>
          <a:solidFill>
            <a:schemeClr val="tx2"/>
          </a:solidFill>
        </p:spPr>
        <p:txBody>
          <a:bodyPr/>
          <a:lstStyle/>
          <a:p>
            <a:endParaRPr lang="ru-RU"/>
          </a:p>
        </p:txBody>
      </p:sp>
      <p:sp>
        <p:nvSpPr>
          <p:cNvPr id="10" name="Рисунок 2">
            <a:extLst>
              <a:ext uri="{FF2B5EF4-FFF2-40B4-BE49-F238E27FC236}">
                <a16:creationId xmlns:a16="http://schemas.microsoft.com/office/drawing/2014/main" id="{A86514F5-B12E-594B-8ABF-3A88520FE26F}"/>
              </a:ext>
            </a:extLst>
          </p:cNvPr>
          <p:cNvSpPr>
            <a:spLocks noGrp="1"/>
          </p:cNvSpPr>
          <p:nvPr>
            <p:ph type="pic" sz="quarter" idx="16"/>
          </p:nvPr>
        </p:nvSpPr>
        <p:spPr>
          <a:xfrm>
            <a:off x="2895600" y="5414645"/>
            <a:ext cx="2581275" cy="2581275"/>
          </a:xfrm>
          <a:solidFill>
            <a:schemeClr val="tx2"/>
          </a:solidFill>
        </p:spPr>
        <p:txBody>
          <a:bodyPr/>
          <a:lstStyle/>
          <a:p>
            <a:endParaRPr lang="ru-RU"/>
          </a:p>
        </p:txBody>
      </p:sp>
      <p:sp>
        <p:nvSpPr>
          <p:cNvPr id="11" name="Рисунок 2">
            <a:extLst>
              <a:ext uri="{FF2B5EF4-FFF2-40B4-BE49-F238E27FC236}">
                <a16:creationId xmlns:a16="http://schemas.microsoft.com/office/drawing/2014/main" id="{D31DC660-7044-1D46-AFC3-A405BE4EB956}"/>
              </a:ext>
            </a:extLst>
          </p:cNvPr>
          <p:cNvSpPr>
            <a:spLocks noGrp="1"/>
          </p:cNvSpPr>
          <p:nvPr>
            <p:ph type="pic" sz="quarter" idx="17"/>
          </p:nvPr>
        </p:nvSpPr>
        <p:spPr>
          <a:xfrm>
            <a:off x="5994400" y="5414645"/>
            <a:ext cx="2581275" cy="2581275"/>
          </a:xfrm>
          <a:solidFill>
            <a:schemeClr val="tx2"/>
          </a:solidFill>
        </p:spPr>
        <p:txBody>
          <a:bodyPr/>
          <a:lstStyle/>
          <a:p>
            <a:endParaRPr lang="ru-RU"/>
          </a:p>
        </p:txBody>
      </p:sp>
      <p:sp>
        <p:nvSpPr>
          <p:cNvPr id="12" name="Рисунок 2">
            <a:extLst>
              <a:ext uri="{FF2B5EF4-FFF2-40B4-BE49-F238E27FC236}">
                <a16:creationId xmlns:a16="http://schemas.microsoft.com/office/drawing/2014/main" id="{1781EBEE-503C-2E43-A269-BBDFB6D23E3F}"/>
              </a:ext>
            </a:extLst>
          </p:cNvPr>
          <p:cNvSpPr>
            <a:spLocks noGrp="1"/>
          </p:cNvSpPr>
          <p:nvPr>
            <p:ph type="pic" sz="quarter" idx="18"/>
          </p:nvPr>
        </p:nvSpPr>
        <p:spPr>
          <a:xfrm>
            <a:off x="9093200" y="5414645"/>
            <a:ext cx="2581275" cy="2581275"/>
          </a:xfrm>
          <a:solidFill>
            <a:schemeClr val="tx2"/>
          </a:solidFill>
        </p:spPr>
        <p:txBody>
          <a:bodyPr/>
          <a:lstStyle/>
          <a:p>
            <a:endParaRPr lang="ru-RU"/>
          </a:p>
        </p:txBody>
      </p:sp>
      <p:sp>
        <p:nvSpPr>
          <p:cNvPr id="13" name="Рисунок 2">
            <a:extLst>
              <a:ext uri="{FF2B5EF4-FFF2-40B4-BE49-F238E27FC236}">
                <a16:creationId xmlns:a16="http://schemas.microsoft.com/office/drawing/2014/main" id="{BCE4F9A7-60B4-6843-BB62-3F40B31313DF}"/>
              </a:ext>
            </a:extLst>
          </p:cNvPr>
          <p:cNvSpPr>
            <a:spLocks noGrp="1"/>
          </p:cNvSpPr>
          <p:nvPr>
            <p:ph type="pic" sz="quarter" idx="19"/>
          </p:nvPr>
        </p:nvSpPr>
        <p:spPr>
          <a:xfrm>
            <a:off x="12192000" y="5414645"/>
            <a:ext cx="2581275" cy="2581275"/>
          </a:xfrm>
          <a:solidFill>
            <a:schemeClr val="tx2"/>
          </a:solidFill>
        </p:spPr>
        <p:txBody>
          <a:bodyPr/>
          <a:lstStyle/>
          <a:p>
            <a:endParaRPr lang="ru-RU"/>
          </a:p>
        </p:txBody>
      </p:sp>
      <p:sp>
        <p:nvSpPr>
          <p:cNvPr id="14" name="Рисунок 2">
            <a:extLst>
              <a:ext uri="{FF2B5EF4-FFF2-40B4-BE49-F238E27FC236}">
                <a16:creationId xmlns:a16="http://schemas.microsoft.com/office/drawing/2014/main" id="{BF881575-192E-0647-B8A4-B3BD8D2D8D64}"/>
              </a:ext>
            </a:extLst>
          </p:cNvPr>
          <p:cNvSpPr>
            <a:spLocks noGrp="1"/>
          </p:cNvSpPr>
          <p:nvPr>
            <p:ph type="pic" sz="quarter" idx="20"/>
          </p:nvPr>
        </p:nvSpPr>
        <p:spPr>
          <a:xfrm>
            <a:off x="15290800" y="5414645"/>
            <a:ext cx="2581275" cy="2581275"/>
          </a:xfrm>
          <a:solidFill>
            <a:schemeClr val="tx2"/>
          </a:solidFill>
        </p:spPr>
        <p:txBody>
          <a:bodyPr/>
          <a:lstStyle/>
          <a:p>
            <a:endParaRPr lang="ru-RU"/>
          </a:p>
        </p:txBody>
      </p:sp>
      <p:sp>
        <p:nvSpPr>
          <p:cNvPr id="15" name="Рисунок 2">
            <a:extLst>
              <a:ext uri="{FF2B5EF4-FFF2-40B4-BE49-F238E27FC236}">
                <a16:creationId xmlns:a16="http://schemas.microsoft.com/office/drawing/2014/main" id="{68250725-1AD3-B840-A585-BAAF3DA5AB3E}"/>
              </a:ext>
            </a:extLst>
          </p:cNvPr>
          <p:cNvSpPr>
            <a:spLocks noGrp="1"/>
          </p:cNvSpPr>
          <p:nvPr>
            <p:ph type="pic" sz="quarter" idx="21"/>
          </p:nvPr>
        </p:nvSpPr>
        <p:spPr>
          <a:xfrm>
            <a:off x="18389600" y="5414645"/>
            <a:ext cx="2581275" cy="2581275"/>
          </a:xfrm>
          <a:solidFill>
            <a:schemeClr val="tx2"/>
          </a:solidFill>
        </p:spPr>
        <p:txBody>
          <a:bodyPr/>
          <a:lstStyle/>
          <a:p>
            <a:endParaRPr lang="ru-RU"/>
          </a:p>
        </p:txBody>
      </p:sp>
    </p:spTree>
    <p:extLst>
      <p:ext uri="{BB962C8B-B14F-4D97-AF65-F5344CB8AC3E}">
        <p14:creationId xmlns:p14="http://schemas.microsoft.com/office/powerpoint/2010/main" val="174170394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info@companynam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Группа"/>
          <p:cNvGrpSpPr/>
          <p:nvPr/>
        </p:nvGrpSpPr>
        <p:grpSpPr>
          <a:xfrm>
            <a:off x="1981200" y="3454400"/>
            <a:ext cx="6447044" cy="6337472"/>
            <a:chOff x="0" y="0"/>
            <a:chExt cx="6447043" cy="6337471"/>
          </a:xfrm>
        </p:grpSpPr>
        <p:sp>
          <p:nvSpPr>
            <p:cNvPr id="29" name="SUNSET…"/>
            <p:cNvSpPr txBox="1"/>
            <p:nvPr/>
          </p:nvSpPr>
          <p:spPr>
            <a:xfrm>
              <a:off x="22714" y="1639510"/>
              <a:ext cx="6424329" cy="34265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lgn="l">
                <a:lnSpc>
                  <a:spcPct val="90000"/>
                </a:lnSpc>
                <a:defRPr sz="12000" b="0">
                  <a:solidFill>
                    <a:srgbClr val="3C3C3D"/>
                  </a:solidFill>
                  <a:latin typeface="Quicksand Medium"/>
                  <a:ea typeface="Quicksand Medium"/>
                  <a:cs typeface="Quicksand Medium"/>
                  <a:sym typeface="Quicksand Medium"/>
                </a:defRPr>
              </a:pPr>
              <a:r>
                <a:rPr dirty="0">
                  <a:solidFill>
                    <a:schemeClr val="tx1"/>
                  </a:solidFill>
                </a:rPr>
                <a:t>SUNSET</a:t>
              </a:r>
            </a:p>
            <a:p>
              <a:pPr algn="l">
                <a:lnSpc>
                  <a:spcPct val="90000"/>
                </a:lnSpc>
                <a:defRPr sz="12000" b="0">
                  <a:solidFill>
                    <a:srgbClr val="3C3C3D"/>
                  </a:solidFill>
                  <a:latin typeface="Quicksand Medium"/>
                  <a:ea typeface="Quicksand Medium"/>
                  <a:cs typeface="Quicksand Medium"/>
                  <a:sym typeface="Quicksand Medium"/>
                </a:defRPr>
              </a:pPr>
              <a:r>
                <a:rPr dirty="0">
                  <a:solidFill>
                    <a:schemeClr val="tx1"/>
                  </a:solidFill>
                </a:rPr>
                <a:t>DESIGN</a:t>
              </a:r>
            </a:p>
          </p:txBody>
        </p:sp>
        <p:sp>
          <p:nvSpPr>
            <p:cNvPr id="30" name="Free PowerPoint, Keynote and Google Slides Design"/>
            <p:cNvSpPr txBox="1"/>
            <p:nvPr/>
          </p:nvSpPr>
          <p:spPr>
            <a:xfrm>
              <a:off x="139765" y="5308600"/>
              <a:ext cx="5629921"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Free PowerPoint, Keynote and Google Slides Design</a:t>
              </a:r>
            </a:p>
          </p:txBody>
        </p:sp>
        <p:grpSp>
          <p:nvGrpSpPr>
            <p:cNvPr id="33" name="Группа"/>
            <p:cNvGrpSpPr/>
            <p:nvPr/>
          </p:nvGrpSpPr>
          <p:grpSpPr>
            <a:xfrm>
              <a:off x="0" y="0"/>
              <a:ext cx="1270000" cy="1270000"/>
              <a:chOff x="0" y="0"/>
              <a:chExt cx="1270000" cy="1270000"/>
            </a:xfrm>
          </p:grpSpPr>
          <p:sp>
            <p:nvSpPr>
              <p:cNvPr id="31" name="Кружок"/>
              <p:cNvSpPr/>
              <p:nvPr/>
            </p:nvSpPr>
            <p:spPr>
              <a:xfrm>
                <a:off x="0" y="0"/>
                <a:ext cx="1270000"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2" name="S"/>
              <p:cNvSpPr txBox="1"/>
              <p:nvPr/>
            </p:nvSpPr>
            <p:spPr>
              <a:xfrm>
                <a:off x="418290" y="173584"/>
                <a:ext cx="476091" cy="8720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nSpc>
                    <a:spcPct val="10000"/>
                  </a:lnSpc>
                  <a:defRPr sz="5000" b="0">
                    <a:solidFill>
                      <a:srgbClr val="FAF9FB"/>
                    </a:solidFill>
                    <a:latin typeface="Quicksand Medium"/>
                    <a:ea typeface="Quicksand Medium"/>
                    <a:cs typeface="Quicksand Medium"/>
                    <a:sym typeface="Quicksand Medium"/>
                  </a:defRPr>
                </a:lvl1pPr>
              </a:lstStyle>
              <a:p>
                <a:pPr>
                  <a:lnSpc>
                    <a:spcPct val="100000"/>
                  </a:lnSpc>
                </a:pPr>
                <a:r>
                  <a:rPr dirty="0"/>
                  <a:t>S</a:t>
                </a:r>
              </a:p>
            </p:txBody>
          </p:sp>
        </p:grpSp>
      </p:grpSp>
      <p:grpSp>
        <p:nvGrpSpPr>
          <p:cNvPr id="132" name="Группа"/>
          <p:cNvGrpSpPr/>
          <p:nvPr/>
        </p:nvGrpSpPr>
        <p:grpSpPr>
          <a:xfrm>
            <a:off x="9204960" y="6075714"/>
            <a:ext cx="9478417" cy="9437565"/>
            <a:chOff x="0" y="0"/>
            <a:chExt cx="9478416" cy="9437563"/>
          </a:xfrm>
        </p:grpSpPr>
        <p:sp>
          <p:nvSpPr>
            <p:cNvPr id="35" name="Кружок"/>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Кружок"/>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 name="Кружок"/>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 name="Кружок"/>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Кружок"/>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 name="Кружок"/>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 name="Кружок"/>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 name="Кружок"/>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 name="Кружок"/>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 name="Кружок"/>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 name="Кружок"/>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 name="Кружок"/>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 name="Кружок"/>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 name="Кружок"/>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 name="Кружок"/>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 name="Кружок"/>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 name="Кружок"/>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 name="Кружок"/>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 name="Кружок"/>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 name="Кружок"/>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 name="Кружок"/>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 name="Кружок"/>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 name="Кружок"/>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 name="Кружок"/>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 name="Кружок"/>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 name="Кружок"/>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 name="Кружок"/>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 name="Кружок"/>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 name="Кружок"/>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 name="Кружок"/>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 name="Кружок"/>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 name="Кружок"/>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 name="Кружок"/>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 name="Кружок"/>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 name="Кружок"/>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 name="Кружок"/>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 name="Кружок"/>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 name="Кружок"/>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 name="Кружок"/>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 name="Кружок"/>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 name="Кружок"/>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 name="Кружок"/>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 name="Кружок"/>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 name="Кружок"/>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 name="Кружок"/>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 name="Кружок"/>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 name="Кружок"/>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 name="Кружок"/>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3" name="Кружок"/>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4" name="Кружок"/>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5" name="Кружок"/>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6" name="Кружок"/>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7" name="Кружок"/>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8" name="Кружок"/>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9" name="Кружок"/>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0" name="Кружок"/>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1" name="Кружок"/>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2" name="Кружок"/>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3" name="Кружок"/>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4" name="Кружок"/>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5" name="Кружок"/>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6" name="Кружок"/>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7" name="Кружок"/>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8" name="Кружок"/>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9" name="Кружок"/>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0" name="Кружок"/>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1" name="Кружок"/>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2" name="Кружок"/>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3" name="Кружок"/>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4" name="Кружок"/>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5" name="Кружок"/>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6" name="Кружок"/>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 name="Кружок"/>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525" name="Группа">
            <a:extLst>
              <a:ext uri="{FF2B5EF4-FFF2-40B4-BE49-F238E27FC236}">
                <a16:creationId xmlns:a16="http://schemas.microsoft.com/office/drawing/2014/main" id="{F17DD223-D649-6241-92AF-7E6F652A81E0}"/>
              </a:ext>
            </a:extLst>
          </p:cNvPr>
          <p:cNvGrpSpPr/>
          <p:nvPr/>
        </p:nvGrpSpPr>
        <p:grpSpPr>
          <a:xfrm rot="3661767">
            <a:off x="16094031" y="-3344298"/>
            <a:ext cx="9478417" cy="9437565"/>
            <a:chOff x="0" y="0"/>
            <a:chExt cx="9478416" cy="9437563"/>
          </a:xfrm>
        </p:grpSpPr>
        <p:sp>
          <p:nvSpPr>
            <p:cNvPr id="526" name="Кружок">
              <a:extLst>
                <a:ext uri="{FF2B5EF4-FFF2-40B4-BE49-F238E27FC236}">
                  <a16:creationId xmlns:a16="http://schemas.microsoft.com/office/drawing/2014/main" id="{4CFA04E6-3BF6-1D43-BE18-957F625D4B88}"/>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7" name="Кружок">
              <a:extLst>
                <a:ext uri="{FF2B5EF4-FFF2-40B4-BE49-F238E27FC236}">
                  <a16:creationId xmlns:a16="http://schemas.microsoft.com/office/drawing/2014/main" id="{9A031D37-49D6-4948-8424-7010DA180C3E}"/>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8" name="Кружок">
              <a:extLst>
                <a:ext uri="{FF2B5EF4-FFF2-40B4-BE49-F238E27FC236}">
                  <a16:creationId xmlns:a16="http://schemas.microsoft.com/office/drawing/2014/main" id="{DB58322E-B9C6-DE41-8871-96737DC9224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9" name="Кружок">
              <a:extLst>
                <a:ext uri="{FF2B5EF4-FFF2-40B4-BE49-F238E27FC236}">
                  <a16:creationId xmlns:a16="http://schemas.microsoft.com/office/drawing/2014/main" id="{7B272BDA-22D9-2642-B143-985D7575D885}"/>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0" name="Кружок">
              <a:extLst>
                <a:ext uri="{FF2B5EF4-FFF2-40B4-BE49-F238E27FC236}">
                  <a16:creationId xmlns:a16="http://schemas.microsoft.com/office/drawing/2014/main" id="{86F5E019-F43E-E040-8AC4-837BF2EF0071}"/>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1" name="Кружок">
              <a:extLst>
                <a:ext uri="{FF2B5EF4-FFF2-40B4-BE49-F238E27FC236}">
                  <a16:creationId xmlns:a16="http://schemas.microsoft.com/office/drawing/2014/main" id="{4E6D83D8-351D-3B46-8B86-C993CB11605E}"/>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2" name="Кружок">
              <a:extLst>
                <a:ext uri="{FF2B5EF4-FFF2-40B4-BE49-F238E27FC236}">
                  <a16:creationId xmlns:a16="http://schemas.microsoft.com/office/drawing/2014/main" id="{7F8ED420-4310-174A-9D02-CAAF49C7206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3" name="Кружок">
              <a:extLst>
                <a:ext uri="{FF2B5EF4-FFF2-40B4-BE49-F238E27FC236}">
                  <a16:creationId xmlns:a16="http://schemas.microsoft.com/office/drawing/2014/main" id="{A629B9DF-1F30-214C-92C5-3B20C2B4A31B}"/>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4" name="Кружок">
              <a:extLst>
                <a:ext uri="{FF2B5EF4-FFF2-40B4-BE49-F238E27FC236}">
                  <a16:creationId xmlns:a16="http://schemas.microsoft.com/office/drawing/2014/main" id="{E7C1D43B-D5F7-ED48-954F-CEB3AC3252A9}"/>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5" name="Кружок">
              <a:extLst>
                <a:ext uri="{FF2B5EF4-FFF2-40B4-BE49-F238E27FC236}">
                  <a16:creationId xmlns:a16="http://schemas.microsoft.com/office/drawing/2014/main" id="{03343997-0A1A-8A46-8A29-82EF542E7AAE}"/>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6" name="Кружок">
              <a:extLst>
                <a:ext uri="{FF2B5EF4-FFF2-40B4-BE49-F238E27FC236}">
                  <a16:creationId xmlns:a16="http://schemas.microsoft.com/office/drawing/2014/main" id="{7F69C98A-1EA0-CA4D-ADFF-8CDC75DD1709}"/>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7" name="Кружок">
              <a:extLst>
                <a:ext uri="{FF2B5EF4-FFF2-40B4-BE49-F238E27FC236}">
                  <a16:creationId xmlns:a16="http://schemas.microsoft.com/office/drawing/2014/main" id="{C6AA0312-1B0C-D44A-8A6B-D539C9992520}"/>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8" name="Кружок">
              <a:extLst>
                <a:ext uri="{FF2B5EF4-FFF2-40B4-BE49-F238E27FC236}">
                  <a16:creationId xmlns:a16="http://schemas.microsoft.com/office/drawing/2014/main" id="{19E88118-8A8A-EF41-A494-11395646356D}"/>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9" name="Кружок">
              <a:extLst>
                <a:ext uri="{FF2B5EF4-FFF2-40B4-BE49-F238E27FC236}">
                  <a16:creationId xmlns:a16="http://schemas.microsoft.com/office/drawing/2014/main" id="{738AB5DD-CB04-9649-9EB1-C9EC63108EAB}"/>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0" name="Кружок">
              <a:extLst>
                <a:ext uri="{FF2B5EF4-FFF2-40B4-BE49-F238E27FC236}">
                  <a16:creationId xmlns:a16="http://schemas.microsoft.com/office/drawing/2014/main" id="{E1703EAE-D7AD-CA45-BF37-FFC6CE408203}"/>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1" name="Кружок">
              <a:extLst>
                <a:ext uri="{FF2B5EF4-FFF2-40B4-BE49-F238E27FC236}">
                  <a16:creationId xmlns:a16="http://schemas.microsoft.com/office/drawing/2014/main" id="{CE940B06-FC0F-8D48-9CE4-12B26EE5F7CC}"/>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2" name="Кружок">
              <a:extLst>
                <a:ext uri="{FF2B5EF4-FFF2-40B4-BE49-F238E27FC236}">
                  <a16:creationId xmlns:a16="http://schemas.microsoft.com/office/drawing/2014/main" id="{1A551C30-202F-D14B-B522-6F71C5A74D75}"/>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3" name="Кружок">
              <a:extLst>
                <a:ext uri="{FF2B5EF4-FFF2-40B4-BE49-F238E27FC236}">
                  <a16:creationId xmlns:a16="http://schemas.microsoft.com/office/drawing/2014/main" id="{2B0289B1-04D7-E446-B892-8D8D1021B04E}"/>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4" name="Кружок">
              <a:extLst>
                <a:ext uri="{FF2B5EF4-FFF2-40B4-BE49-F238E27FC236}">
                  <a16:creationId xmlns:a16="http://schemas.microsoft.com/office/drawing/2014/main" id="{8F7DEBDC-C4FF-904E-84A6-8A8917596118}"/>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5" name="Кружок">
              <a:extLst>
                <a:ext uri="{FF2B5EF4-FFF2-40B4-BE49-F238E27FC236}">
                  <a16:creationId xmlns:a16="http://schemas.microsoft.com/office/drawing/2014/main" id="{AF05181F-E2C0-414B-AD9D-92320FDCCF7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6" name="Кружок">
              <a:extLst>
                <a:ext uri="{FF2B5EF4-FFF2-40B4-BE49-F238E27FC236}">
                  <a16:creationId xmlns:a16="http://schemas.microsoft.com/office/drawing/2014/main" id="{5BCB418A-AC94-314E-A1B0-D9435D9FC824}"/>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7" name="Кружок">
              <a:extLst>
                <a:ext uri="{FF2B5EF4-FFF2-40B4-BE49-F238E27FC236}">
                  <a16:creationId xmlns:a16="http://schemas.microsoft.com/office/drawing/2014/main" id="{3FE08B44-081C-BD42-B489-900A09937F3D}"/>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8" name="Кружок">
              <a:extLst>
                <a:ext uri="{FF2B5EF4-FFF2-40B4-BE49-F238E27FC236}">
                  <a16:creationId xmlns:a16="http://schemas.microsoft.com/office/drawing/2014/main" id="{ECDEE909-99FE-AD45-BB46-97E3B962B38D}"/>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Кружок">
              <a:extLst>
                <a:ext uri="{FF2B5EF4-FFF2-40B4-BE49-F238E27FC236}">
                  <a16:creationId xmlns:a16="http://schemas.microsoft.com/office/drawing/2014/main" id="{1D6A853B-1025-A542-9BFE-C8F36805BE28}"/>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0" name="Кружок">
              <a:extLst>
                <a:ext uri="{FF2B5EF4-FFF2-40B4-BE49-F238E27FC236}">
                  <a16:creationId xmlns:a16="http://schemas.microsoft.com/office/drawing/2014/main" id="{2EC2EF81-9382-894F-8863-E5AF87B5EF07}"/>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1" name="Кружок">
              <a:extLst>
                <a:ext uri="{FF2B5EF4-FFF2-40B4-BE49-F238E27FC236}">
                  <a16:creationId xmlns:a16="http://schemas.microsoft.com/office/drawing/2014/main" id="{F730260E-7046-E149-9AFD-2B099460C8CE}"/>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2" name="Кружок">
              <a:extLst>
                <a:ext uri="{FF2B5EF4-FFF2-40B4-BE49-F238E27FC236}">
                  <a16:creationId xmlns:a16="http://schemas.microsoft.com/office/drawing/2014/main" id="{DC947C3A-06A1-D442-8433-75300B7F6FCD}"/>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3" name="Кружок">
              <a:extLst>
                <a:ext uri="{FF2B5EF4-FFF2-40B4-BE49-F238E27FC236}">
                  <a16:creationId xmlns:a16="http://schemas.microsoft.com/office/drawing/2014/main" id="{ABD804E6-DE3E-5742-B132-C33B1FD5FD39}"/>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4" name="Кружок">
              <a:extLst>
                <a:ext uri="{FF2B5EF4-FFF2-40B4-BE49-F238E27FC236}">
                  <a16:creationId xmlns:a16="http://schemas.microsoft.com/office/drawing/2014/main" id="{052F9A97-574C-184C-918F-83A11FD21BC0}"/>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5" name="Кружок">
              <a:extLst>
                <a:ext uri="{FF2B5EF4-FFF2-40B4-BE49-F238E27FC236}">
                  <a16:creationId xmlns:a16="http://schemas.microsoft.com/office/drawing/2014/main" id="{0D3D8297-4BA1-BB49-86F2-CA2ED6F7DD11}"/>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6" name="Кружок">
              <a:extLst>
                <a:ext uri="{FF2B5EF4-FFF2-40B4-BE49-F238E27FC236}">
                  <a16:creationId xmlns:a16="http://schemas.microsoft.com/office/drawing/2014/main" id="{4B5EA43A-A2A1-8B44-AA6D-2AA7D7B15167}"/>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7" name="Кружок">
              <a:extLst>
                <a:ext uri="{FF2B5EF4-FFF2-40B4-BE49-F238E27FC236}">
                  <a16:creationId xmlns:a16="http://schemas.microsoft.com/office/drawing/2014/main" id="{8341A7C6-55CF-B64F-998F-06B564E22A0B}"/>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8" name="Кружок">
              <a:extLst>
                <a:ext uri="{FF2B5EF4-FFF2-40B4-BE49-F238E27FC236}">
                  <a16:creationId xmlns:a16="http://schemas.microsoft.com/office/drawing/2014/main" id="{71AB5FE3-96A6-B540-8440-17060C7C934F}"/>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9" name="Кружок">
              <a:extLst>
                <a:ext uri="{FF2B5EF4-FFF2-40B4-BE49-F238E27FC236}">
                  <a16:creationId xmlns:a16="http://schemas.microsoft.com/office/drawing/2014/main" id="{781BC007-C956-6C47-9E49-A0001845FBC5}"/>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0" name="Кружок">
              <a:extLst>
                <a:ext uri="{FF2B5EF4-FFF2-40B4-BE49-F238E27FC236}">
                  <a16:creationId xmlns:a16="http://schemas.microsoft.com/office/drawing/2014/main" id="{6AEEABD3-C102-264F-B94F-05A6B79CC55A}"/>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Кружок">
              <a:extLst>
                <a:ext uri="{FF2B5EF4-FFF2-40B4-BE49-F238E27FC236}">
                  <a16:creationId xmlns:a16="http://schemas.microsoft.com/office/drawing/2014/main" id="{F0E3BD84-A050-9943-88E4-59266F9E21D7}"/>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2" name="Кружок">
              <a:extLst>
                <a:ext uri="{FF2B5EF4-FFF2-40B4-BE49-F238E27FC236}">
                  <a16:creationId xmlns:a16="http://schemas.microsoft.com/office/drawing/2014/main" id="{96B4BE19-8B3F-F046-AA5E-F965C61B09E3}"/>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3" name="Кружок">
              <a:extLst>
                <a:ext uri="{FF2B5EF4-FFF2-40B4-BE49-F238E27FC236}">
                  <a16:creationId xmlns:a16="http://schemas.microsoft.com/office/drawing/2014/main" id="{A9DFB9A1-5910-7C48-84BF-5A26CBE63C9D}"/>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Кружок">
              <a:extLst>
                <a:ext uri="{FF2B5EF4-FFF2-40B4-BE49-F238E27FC236}">
                  <a16:creationId xmlns:a16="http://schemas.microsoft.com/office/drawing/2014/main" id="{41405AFC-C4BA-F14C-B03D-5DD160E0BBAB}"/>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5" name="Кружок">
              <a:extLst>
                <a:ext uri="{FF2B5EF4-FFF2-40B4-BE49-F238E27FC236}">
                  <a16:creationId xmlns:a16="http://schemas.microsoft.com/office/drawing/2014/main" id="{4B5C2527-998A-9B49-AB70-1E5CB4FB74B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6" name="Кружок">
              <a:extLst>
                <a:ext uri="{FF2B5EF4-FFF2-40B4-BE49-F238E27FC236}">
                  <a16:creationId xmlns:a16="http://schemas.microsoft.com/office/drawing/2014/main" id="{89DB4BA8-C935-DD44-951C-BA73FB31C1B5}"/>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7" name="Кружок">
              <a:extLst>
                <a:ext uri="{FF2B5EF4-FFF2-40B4-BE49-F238E27FC236}">
                  <a16:creationId xmlns:a16="http://schemas.microsoft.com/office/drawing/2014/main" id="{C4A6A281-550E-C549-BB54-4A13C72D9B53}"/>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8" name="Кружок">
              <a:extLst>
                <a:ext uri="{FF2B5EF4-FFF2-40B4-BE49-F238E27FC236}">
                  <a16:creationId xmlns:a16="http://schemas.microsoft.com/office/drawing/2014/main" id="{C58DC492-7F0B-6747-A140-0C4AB84E3B55}"/>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9" name="Кружок">
              <a:extLst>
                <a:ext uri="{FF2B5EF4-FFF2-40B4-BE49-F238E27FC236}">
                  <a16:creationId xmlns:a16="http://schemas.microsoft.com/office/drawing/2014/main" id="{AFC9A97E-B9AF-2549-97E3-C1A2FF678026}"/>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0" name="Кружок">
              <a:extLst>
                <a:ext uri="{FF2B5EF4-FFF2-40B4-BE49-F238E27FC236}">
                  <a16:creationId xmlns:a16="http://schemas.microsoft.com/office/drawing/2014/main" id="{84017964-AEDF-0C41-9802-4AEF53EB1138}"/>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1" name="Кружок">
              <a:extLst>
                <a:ext uri="{FF2B5EF4-FFF2-40B4-BE49-F238E27FC236}">
                  <a16:creationId xmlns:a16="http://schemas.microsoft.com/office/drawing/2014/main" id="{F7CBCC8B-E817-714F-830A-90FF21113BEB}"/>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2" name="Кружок">
              <a:extLst>
                <a:ext uri="{FF2B5EF4-FFF2-40B4-BE49-F238E27FC236}">
                  <a16:creationId xmlns:a16="http://schemas.microsoft.com/office/drawing/2014/main" id="{1E9A4055-1615-374C-953F-6F04EDFF069C}"/>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Кружок">
              <a:extLst>
                <a:ext uri="{FF2B5EF4-FFF2-40B4-BE49-F238E27FC236}">
                  <a16:creationId xmlns:a16="http://schemas.microsoft.com/office/drawing/2014/main" id="{36BF9723-121D-5C4F-BA85-1CE9B97E35A2}"/>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4" name="Кружок">
              <a:extLst>
                <a:ext uri="{FF2B5EF4-FFF2-40B4-BE49-F238E27FC236}">
                  <a16:creationId xmlns:a16="http://schemas.microsoft.com/office/drawing/2014/main" id="{52191090-098E-1548-8792-6CA5B6963838}"/>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5" name="Кружок">
              <a:extLst>
                <a:ext uri="{FF2B5EF4-FFF2-40B4-BE49-F238E27FC236}">
                  <a16:creationId xmlns:a16="http://schemas.microsoft.com/office/drawing/2014/main" id="{E7D84105-5EF9-E34D-B8C5-7E7F2E7BB9D4}"/>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6" name="Кружок">
              <a:extLst>
                <a:ext uri="{FF2B5EF4-FFF2-40B4-BE49-F238E27FC236}">
                  <a16:creationId xmlns:a16="http://schemas.microsoft.com/office/drawing/2014/main" id="{C94C0078-C60C-8241-BB9C-89DE24966B17}"/>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7" name="Кружок">
              <a:extLst>
                <a:ext uri="{FF2B5EF4-FFF2-40B4-BE49-F238E27FC236}">
                  <a16:creationId xmlns:a16="http://schemas.microsoft.com/office/drawing/2014/main" id="{808EB202-2044-944C-8465-0F100FA95F34}"/>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8" name="Кружок">
              <a:extLst>
                <a:ext uri="{FF2B5EF4-FFF2-40B4-BE49-F238E27FC236}">
                  <a16:creationId xmlns:a16="http://schemas.microsoft.com/office/drawing/2014/main" id="{097C7843-4969-AB4C-923D-595C6105F7AD}"/>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9" name="Кружок">
              <a:extLst>
                <a:ext uri="{FF2B5EF4-FFF2-40B4-BE49-F238E27FC236}">
                  <a16:creationId xmlns:a16="http://schemas.microsoft.com/office/drawing/2014/main" id="{599C795C-349F-1B46-A8B8-70902169366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0" name="Кружок">
              <a:extLst>
                <a:ext uri="{FF2B5EF4-FFF2-40B4-BE49-F238E27FC236}">
                  <a16:creationId xmlns:a16="http://schemas.microsoft.com/office/drawing/2014/main" id="{6E5CF7B0-8696-C547-970A-26DF08025745}"/>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1" name="Кружок">
              <a:extLst>
                <a:ext uri="{FF2B5EF4-FFF2-40B4-BE49-F238E27FC236}">
                  <a16:creationId xmlns:a16="http://schemas.microsoft.com/office/drawing/2014/main" id="{59E966DE-4B7F-924E-B21A-C9FFA69CAB8E}"/>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2" name="Кружок">
              <a:extLst>
                <a:ext uri="{FF2B5EF4-FFF2-40B4-BE49-F238E27FC236}">
                  <a16:creationId xmlns:a16="http://schemas.microsoft.com/office/drawing/2014/main" id="{C8FB803D-0F2C-6B4C-971D-4CEE9691A77F}"/>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3" name="Кружок">
              <a:extLst>
                <a:ext uri="{FF2B5EF4-FFF2-40B4-BE49-F238E27FC236}">
                  <a16:creationId xmlns:a16="http://schemas.microsoft.com/office/drawing/2014/main" id="{E84B821F-7FE7-0E4A-AAC5-47B1808CAFBF}"/>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4" name="Кружок">
              <a:extLst>
                <a:ext uri="{FF2B5EF4-FFF2-40B4-BE49-F238E27FC236}">
                  <a16:creationId xmlns:a16="http://schemas.microsoft.com/office/drawing/2014/main" id="{53281A0F-25C1-E348-9155-1D9361FF08D0}"/>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5" name="Кружок">
              <a:extLst>
                <a:ext uri="{FF2B5EF4-FFF2-40B4-BE49-F238E27FC236}">
                  <a16:creationId xmlns:a16="http://schemas.microsoft.com/office/drawing/2014/main" id="{5E7FE1E3-AEB1-D24C-B0F8-3E51CF222DE0}"/>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6" name="Кружок">
              <a:extLst>
                <a:ext uri="{FF2B5EF4-FFF2-40B4-BE49-F238E27FC236}">
                  <a16:creationId xmlns:a16="http://schemas.microsoft.com/office/drawing/2014/main" id="{662ED6FC-4446-324B-8536-EDF80412B909}"/>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7" name="Кружок">
              <a:extLst>
                <a:ext uri="{FF2B5EF4-FFF2-40B4-BE49-F238E27FC236}">
                  <a16:creationId xmlns:a16="http://schemas.microsoft.com/office/drawing/2014/main" id="{20B82425-9DE1-3B48-BC9B-E156346508BB}"/>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8" name="Кружок">
              <a:extLst>
                <a:ext uri="{FF2B5EF4-FFF2-40B4-BE49-F238E27FC236}">
                  <a16:creationId xmlns:a16="http://schemas.microsoft.com/office/drawing/2014/main" id="{1407FDAF-868F-DC41-8710-837DC8F2173E}"/>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9" name="Кружок">
              <a:extLst>
                <a:ext uri="{FF2B5EF4-FFF2-40B4-BE49-F238E27FC236}">
                  <a16:creationId xmlns:a16="http://schemas.microsoft.com/office/drawing/2014/main" id="{A0F1BD4A-3899-7A42-9348-C7730388A71E}"/>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0" name="Кружок">
              <a:extLst>
                <a:ext uri="{FF2B5EF4-FFF2-40B4-BE49-F238E27FC236}">
                  <a16:creationId xmlns:a16="http://schemas.microsoft.com/office/drawing/2014/main" id="{35DF70E9-469A-C443-A6B1-8D910227D243}"/>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1" name="Кружок">
              <a:extLst>
                <a:ext uri="{FF2B5EF4-FFF2-40B4-BE49-F238E27FC236}">
                  <a16:creationId xmlns:a16="http://schemas.microsoft.com/office/drawing/2014/main" id="{89A87233-A5AC-0744-838B-70933CA3307F}"/>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2" name="Кружок">
              <a:extLst>
                <a:ext uri="{FF2B5EF4-FFF2-40B4-BE49-F238E27FC236}">
                  <a16:creationId xmlns:a16="http://schemas.microsoft.com/office/drawing/2014/main" id="{3D536192-15FE-864B-90C9-B9346A330497}"/>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3" name="Кружок">
              <a:extLst>
                <a:ext uri="{FF2B5EF4-FFF2-40B4-BE49-F238E27FC236}">
                  <a16:creationId xmlns:a16="http://schemas.microsoft.com/office/drawing/2014/main" id="{BFC66E0B-CBC1-0D42-8D64-C6870F224039}"/>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4" name="Кружок">
              <a:extLst>
                <a:ext uri="{FF2B5EF4-FFF2-40B4-BE49-F238E27FC236}">
                  <a16:creationId xmlns:a16="http://schemas.microsoft.com/office/drawing/2014/main" id="{0C259BE9-860D-DB45-823D-721E6E6D3106}"/>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5" name="Кружок">
              <a:extLst>
                <a:ext uri="{FF2B5EF4-FFF2-40B4-BE49-F238E27FC236}">
                  <a16:creationId xmlns:a16="http://schemas.microsoft.com/office/drawing/2014/main" id="{088F03B3-7258-D241-9592-762293179563}"/>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6" name="Кружок">
              <a:extLst>
                <a:ext uri="{FF2B5EF4-FFF2-40B4-BE49-F238E27FC236}">
                  <a16:creationId xmlns:a16="http://schemas.microsoft.com/office/drawing/2014/main" id="{D4D2E2D5-75C8-904F-A5B2-689A7455D1CC}"/>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7" name="Кружок">
              <a:extLst>
                <a:ext uri="{FF2B5EF4-FFF2-40B4-BE49-F238E27FC236}">
                  <a16:creationId xmlns:a16="http://schemas.microsoft.com/office/drawing/2014/main" id="{5961B31F-65D4-A141-8DA0-DBC7A2D34DBE}"/>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8" name="Кружок">
              <a:extLst>
                <a:ext uri="{FF2B5EF4-FFF2-40B4-BE49-F238E27FC236}">
                  <a16:creationId xmlns:a16="http://schemas.microsoft.com/office/drawing/2014/main" id="{3864B499-171D-7E4F-8536-C27056504700}"/>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9" name="Кружок">
              <a:extLst>
                <a:ext uri="{FF2B5EF4-FFF2-40B4-BE49-F238E27FC236}">
                  <a16:creationId xmlns:a16="http://schemas.microsoft.com/office/drawing/2014/main" id="{6AB18A23-EE8F-424F-8121-29B5E510F118}"/>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0" name="Кружок">
              <a:extLst>
                <a:ext uri="{FF2B5EF4-FFF2-40B4-BE49-F238E27FC236}">
                  <a16:creationId xmlns:a16="http://schemas.microsoft.com/office/drawing/2014/main" id="{2948FAAD-D8E0-2448-B40C-C2AFE554F7BB}"/>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1" name="Кружок">
              <a:extLst>
                <a:ext uri="{FF2B5EF4-FFF2-40B4-BE49-F238E27FC236}">
                  <a16:creationId xmlns:a16="http://schemas.microsoft.com/office/drawing/2014/main" id="{FD23F44F-1CB3-D74E-AE30-C6912A5DEACE}"/>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2" name="Кружок">
              <a:extLst>
                <a:ext uri="{FF2B5EF4-FFF2-40B4-BE49-F238E27FC236}">
                  <a16:creationId xmlns:a16="http://schemas.microsoft.com/office/drawing/2014/main" id="{6A993F44-C531-FB44-BF27-E8399916A35B}"/>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3" name="Кружок">
              <a:extLst>
                <a:ext uri="{FF2B5EF4-FFF2-40B4-BE49-F238E27FC236}">
                  <a16:creationId xmlns:a16="http://schemas.microsoft.com/office/drawing/2014/main" id="{7F000A7A-5F3E-B741-8561-2C0D6824A829}"/>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4" name="Кружок">
              <a:extLst>
                <a:ext uri="{FF2B5EF4-FFF2-40B4-BE49-F238E27FC236}">
                  <a16:creationId xmlns:a16="http://schemas.microsoft.com/office/drawing/2014/main" id="{B4439B1D-FC77-8748-ABA3-09C6E6983F65}"/>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5" name="Кружок">
              <a:extLst>
                <a:ext uri="{FF2B5EF4-FFF2-40B4-BE49-F238E27FC236}">
                  <a16:creationId xmlns:a16="http://schemas.microsoft.com/office/drawing/2014/main" id="{B362ABF1-A8AD-8E4F-9309-5F30D5A60FE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6" name="Кружок">
              <a:extLst>
                <a:ext uri="{FF2B5EF4-FFF2-40B4-BE49-F238E27FC236}">
                  <a16:creationId xmlns:a16="http://schemas.microsoft.com/office/drawing/2014/main" id="{1B776DEF-3BCC-2D40-875E-3B72B9247EB6}"/>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7" name="Кружок">
              <a:extLst>
                <a:ext uri="{FF2B5EF4-FFF2-40B4-BE49-F238E27FC236}">
                  <a16:creationId xmlns:a16="http://schemas.microsoft.com/office/drawing/2014/main" id="{EF63EC38-7B8B-5C4A-921B-645D1E9F0BA6}"/>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8" name="Кружок">
              <a:extLst>
                <a:ext uri="{FF2B5EF4-FFF2-40B4-BE49-F238E27FC236}">
                  <a16:creationId xmlns:a16="http://schemas.microsoft.com/office/drawing/2014/main" id="{C7619C86-49B4-5745-B253-07CFC3256208}"/>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9" name="Кружок">
              <a:extLst>
                <a:ext uri="{FF2B5EF4-FFF2-40B4-BE49-F238E27FC236}">
                  <a16:creationId xmlns:a16="http://schemas.microsoft.com/office/drawing/2014/main" id="{79F92EED-4312-524C-8F75-DC24950D04CD}"/>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0" name="Кружок">
              <a:extLst>
                <a:ext uri="{FF2B5EF4-FFF2-40B4-BE49-F238E27FC236}">
                  <a16:creationId xmlns:a16="http://schemas.microsoft.com/office/drawing/2014/main" id="{6ED8FF96-614A-7241-8F9B-A652584B9EDB}"/>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1" name="Кружок">
              <a:extLst>
                <a:ext uri="{FF2B5EF4-FFF2-40B4-BE49-F238E27FC236}">
                  <a16:creationId xmlns:a16="http://schemas.microsoft.com/office/drawing/2014/main" id="{D1DB8987-2A4C-9844-A8B8-AE6535D48661}"/>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2" name="Кружок">
              <a:extLst>
                <a:ext uri="{FF2B5EF4-FFF2-40B4-BE49-F238E27FC236}">
                  <a16:creationId xmlns:a16="http://schemas.microsoft.com/office/drawing/2014/main" id="{33D3C4E6-F54A-CB49-903A-9DA6AF7E1A6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3" name="Кружок">
              <a:extLst>
                <a:ext uri="{FF2B5EF4-FFF2-40B4-BE49-F238E27FC236}">
                  <a16:creationId xmlns:a16="http://schemas.microsoft.com/office/drawing/2014/main" id="{393069AC-01AC-974D-8AE2-D4C05C08B9F4}"/>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4" name="Кружок">
              <a:extLst>
                <a:ext uri="{FF2B5EF4-FFF2-40B4-BE49-F238E27FC236}">
                  <a16:creationId xmlns:a16="http://schemas.microsoft.com/office/drawing/2014/main" id="{5217351F-4B01-624B-B462-0E7EBA2FF9D6}"/>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5" name="Кружок">
              <a:extLst>
                <a:ext uri="{FF2B5EF4-FFF2-40B4-BE49-F238E27FC236}">
                  <a16:creationId xmlns:a16="http://schemas.microsoft.com/office/drawing/2014/main" id="{5771A6EC-69D7-F249-8FF6-192EFC60E184}"/>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6" name="Кружок">
              <a:extLst>
                <a:ext uri="{FF2B5EF4-FFF2-40B4-BE49-F238E27FC236}">
                  <a16:creationId xmlns:a16="http://schemas.microsoft.com/office/drawing/2014/main" id="{5BDF8C83-240D-FC48-82F4-F9B98CFF1C99}"/>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7" name="Кружок">
              <a:extLst>
                <a:ext uri="{FF2B5EF4-FFF2-40B4-BE49-F238E27FC236}">
                  <a16:creationId xmlns:a16="http://schemas.microsoft.com/office/drawing/2014/main" id="{EDAD8873-79EC-7E48-B13E-014A8ED3761B}"/>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8" name="Кружок">
              <a:extLst>
                <a:ext uri="{FF2B5EF4-FFF2-40B4-BE49-F238E27FC236}">
                  <a16:creationId xmlns:a16="http://schemas.microsoft.com/office/drawing/2014/main" id="{074A18A6-26C7-0545-8114-D42117FD6A74}"/>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9" name="Кружок">
              <a:extLst>
                <a:ext uri="{FF2B5EF4-FFF2-40B4-BE49-F238E27FC236}">
                  <a16:creationId xmlns:a16="http://schemas.microsoft.com/office/drawing/2014/main" id="{2DEF780B-0107-0D4C-9F0F-2BC9E8E1DA8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0" name="Кружок">
              <a:extLst>
                <a:ext uri="{FF2B5EF4-FFF2-40B4-BE49-F238E27FC236}">
                  <a16:creationId xmlns:a16="http://schemas.microsoft.com/office/drawing/2014/main" id="{8C806043-CB19-6F48-BA9C-557AE248B519}"/>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1" name="Кружок">
              <a:extLst>
                <a:ext uri="{FF2B5EF4-FFF2-40B4-BE49-F238E27FC236}">
                  <a16:creationId xmlns:a16="http://schemas.microsoft.com/office/drawing/2014/main" id="{2F5FFDDF-48BF-4E42-B689-D67D284003BA}"/>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2" name="Кружок">
              <a:extLst>
                <a:ext uri="{FF2B5EF4-FFF2-40B4-BE49-F238E27FC236}">
                  <a16:creationId xmlns:a16="http://schemas.microsoft.com/office/drawing/2014/main" id="{C3EB932A-DB4C-1648-860D-7F0E6977FFD6}"/>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623" name="Группа">
            <a:extLst>
              <a:ext uri="{FF2B5EF4-FFF2-40B4-BE49-F238E27FC236}">
                <a16:creationId xmlns:a16="http://schemas.microsoft.com/office/drawing/2014/main" id="{6993D6DE-956B-FA40-A4E3-725DD938F7F4}"/>
              </a:ext>
            </a:extLst>
          </p:cNvPr>
          <p:cNvGrpSpPr/>
          <p:nvPr/>
        </p:nvGrpSpPr>
        <p:grpSpPr>
          <a:xfrm rot="3661767">
            <a:off x="19644792" y="9491593"/>
            <a:ext cx="9478417" cy="9437565"/>
            <a:chOff x="0" y="0"/>
            <a:chExt cx="9478416" cy="9437563"/>
          </a:xfrm>
        </p:grpSpPr>
        <p:sp>
          <p:nvSpPr>
            <p:cNvPr id="624" name="Кружок">
              <a:extLst>
                <a:ext uri="{FF2B5EF4-FFF2-40B4-BE49-F238E27FC236}">
                  <a16:creationId xmlns:a16="http://schemas.microsoft.com/office/drawing/2014/main" id="{159AC5B2-A0A0-C443-A6BB-3905B2472093}"/>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5" name="Кружок">
              <a:extLst>
                <a:ext uri="{FF2B5EF4-FFF2-40B4-BE49-F238E27FC236}">
                  <a16:creationId xmlns:a16="http://schemas.microsoft.com/office/drawing/2014/main" id="{0EB030F7-EA07-E544-8BF0-44F730808235}"/>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6" name="Кружок">
              <a:extLst>
                <a:ext uri="{FF2B5EF4-FFF2-40B4-BE49-F238E27FC236}">
                  <a16:creationId xmlns:a16="http://schemas.microsoft.com/office/drawing/2014/main" id="{51AE39CA-42F4-1749-8F9C-0F090C3E63A1}"/>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7" name="Кружок">
              <a:extLst>
                <a:ext uri="{FF2B5EF4-FFF2-40B4-BE49-F238E27FC236}">
                  <a16:creationId xmlns:a16="http://schemas.microsoft.com/office/drawing/2014/main" id="{0B0A99F4-AF7A-9C4E-AA51-E6704239EA2D}"/>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8" name="Кружок">
              <a:extLst>
                <a:ext uri="{FF2B5EF4-FFF2-40B4-BE49-F238E27FC236}">
                  <a16:creationId xmlns:a16="http://schemas.microsoft.com/office/drawing/2014/main" id="{07A2259B-868F-0C44-AA70-9BA1A876A6A6}"/>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9" name="Кружок">
              <a:extLst>
                <a:ext uri="{FF2B5EF4-FFF2-40B4-BE49-F238E27FC236}">
                  <a16:creationId xmlns:a16="http://schemas.microsoft.com/office/drawing/2014/main" id="{845B4AF3-8ADE-8F49-BE2F-FC5A3D12AD63}"/>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0" name="Кружок">
              <a:extLst>
                <a:ext uri="{FF2B5EF4-FFF2-40B4-BE49-F238E27FC236}">
                  <a16:creationId xmlns:a16="http://schemas.microsoft.com/office/drawing/2014/main" id="{22A8ED72-7CC0-ED44-AC99-260C85BA7348}"/>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1" name="Кружок">
              <a:extLst>
                <a:ext uri="{FF2B5EF4-FFF2-40B4-BE49-F238E27FC236}">
                  <a16:creationId xmlns:a16="http://schemas.microsoft.com/office/drawing/2014/main" id="{76FAB113-4F45-7442-888E-8EC2922B9151}"/>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2" name="Кружок">
              <a:extLst>
                <a:ext uri="{FF2B5EF4-FFF2-40B4-BE49-F238E27FC236}">
                  <a16:creationId xmlns:a16="http://schemas.microsoft.com/office/drawing/2014/main" id="{7C171373-FCC7-D840-9972-1CCDF4E68A15}"/>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3" name="Кружок">
              <a:extLst>
                <a:ext uri="{FF2B5EF4-FFF2-40B4-BE49-F238E27FC236}">
                  <a16:creationId xmlns:a16="http://schemas.microsoft.com/office/drawing/2014/main" id="{2BA107F3-FCDD-8B4D-84DE-3B9F4CBFEC00}"/>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4" name="Кружок">
              <a:extLst>
                <a:ext uri="{FF2B5EF4-FFF2-40B4-BE49-F238E27FC236}">
                  <a16:creationId xmlns:a16="http://schemas.microsoft.com/office/drawing/2014/main" id="{B6CDF0B2-AA1A-7B44-B4A1-8A003BC536AF}"/>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5" name="Кружок">
              <a:extLst>
                <a:ext uri="{FF2B5EF4-FFF2-40B4-BE49-F238E27FC236}">
                  <a16:creationId xmlns:a16="http://schemas.microsoft.com/office/drawing/2014/main" id="{2C470B39-8EBB-4741-8D51-3196D3A3AB0E}"/>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6" name="Кружок">
              <a:extLst>
                <a:ext uri="{FF2B5EF4-FFF2-40B4-BE49-F238E27FC236}">
                  <a16:creationId xmlns:a16="http://schemas.microsoft.com/office/drawing/2014/main" id="{B427BC87-3F2D-0544-A6F4-F9066563F58C}"/>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7" name="Кружок">
              <a:extLst>
                <a:ext uri="{FF2B5EF4-FFF2-40B4-BE49-F238E27FC236}">
                  <a16:creationId xmlns:a16="http://schemas.microsoft.com/office/drawing/2014/main" id="{D73C64EE-9033-1249-897A-E4D4CC2EF0F9}"/>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8" name="Кружок">
              <a:extLst>
                <a:ext uri="{FF2B5EF4-FFF2-40B4-BE49-F238E27FC236}">
                  <a16:creationId xmlns:a16="http://schemas.microsoft.com/office/drawing/2014/main" id="{7988816B-10C6-CA4C-885F-1ED805D220A8}"/>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9" name="Кружок">
              <a:extLst>
                <a:ext uri="{FF2B5EF4-FFF2-40B4-BE49-F238E27FC236}">
                  <a16:creationId xmlns:a16="http://schemas.microsoft.com/office/drawing/2014/main" id="{F51D7CE9-B83E-934F-86DE-B5A1C68606C8}"/>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0" name="Кружок">
              <a:extLst>
                <a:ext uri="{FF2B5EF4-FFF2-40B4-BE49-F238E27FC236}">
                  <a16:creationId xmlns:a16="http://schemas.microsoft.com/office/drawing/2014/main" id="{B1FAB9B4-7D15-A741-8513-C5F4E4771709}"/>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1" name="Кружок">
              <a:extLst>
                <a:ext uri="{FF2B5EF4-FFF2-40B4-BE49-F238E27FC236}">
                  <a16:creationId xmlns:a16="http://schemas.microsoft.com/office/drawing/2014/main" id="{3F283B9F-5DCD-5643-98DB-3AFB7524217A}"/>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2" name="Кружок">
              <a:extLst>
                <a:ext uri="{FF2B5EF4-FFF2-40B4-BE49-F238E27FC236}">
                  <a16:creationId xmlns:a16="http://schemas.microsoft.com/office/drawing/2014/main" id="{C123FA70-549E-6C40-A12E-AB89DD3CCA1E}"/>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3" name="Кружок">
              <a:extLst>
                <a:ext uri="{FF2B5EF4-FFF2-40B4-BE49-F238E27FC236}">
                  <a16:creationId xmlns:a16="http://schemas.microsoft.com/office/drawing/2014/main" id="{C989FAD3-C750-3742-BB4B-F872ECEE1558}"/>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4" name="Кружок">
              <a:extLst>
                <a:ext uri="{FF2B5EF4-FFF2-40B4-BE49-F238E27FC236}">
                  <a16:creationId xmlns:a16="http://schemas.microsoft.com/office/drawing/2014/main" id="{E9C38D86-76A0-1242-BD97-7444688CCFDF}"/>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5" name="Кружок">
              <a:extLst>
                <a:ext uri="{FF2B5EF4-FFF2-40B4-BE49-F238E27FC236}">
                  <a16:creationId xmlns:a16="http://schemas.microsoft.com/office/drawing/2014/main" id="{B61EA7EB-26AB-A74A-AAD8-033362C3CB93}"/>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6" name="Кружок">
              <a:extLst>
                <a:ext uri="{FF2B5EF4-FFF2-40B4-BE49-F238E27FC236}">
                  <a16:creationId xmlns:a16="http://schemas.microsoft.com/office/drawing/2014/main" id="{8BAC9EA9-E3E4-514F-8827-B3B2C6FADE17}"/>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7" name="Кружок">
              <a:extLst>
                <a:ext uri="{FF2B5EF4-FFF2-40B4-BE49-F238E27FC236}">
                  <a16:creationId xmlns:a16="http://schemas.microsoft.com/office/drawing/2014/main" id="{3BB6B9C2-E04B-FC4B-AEDA-1D70001B201B}"/>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8" name="Кружок">
              <a:extLst>
                <a:ext uri="{FF2B5EF4-FFF2-40B4-BE49-F238E27FC236}">
                  <a16:creationId xmlns:a16="http://schemas.microsoft.com/office/drawing/2014/main" id="{5D5C67AC-F5B3-094A-87EA-6CF02896B87E}"/>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9" name="Кружок">
              <a:extLst>
                <a:ext uri="{FF2B5EF4-FFF2-40B4-BE49-F238E27FC236}">
                  <a16:creationId xmlns:a16="http://schemas.microsoft.com/office/drawing/2014/main" id="{177E7503-9BF1-B342-97E9-EE35A3DECA1B}"/>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0" name="Кружок">
              <a:extLst>
                <a:ext uri="{FF2B5EF4-FFF2-40B4-BE49-F238E27FC236}">
                  <a16:creationId xmlns:a16="http://schemas.microsoft.com/office/drawing/2014/main" id="{3BD16D1F-4414-9246-9801-1C2B4231D23B}"/>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1" name="Кружок">
              <a:extLst>
                <a:ext uri="{FF2B5EF4-FFF2-40B4-BE49-F238E27FC236}">
                  <a16:creationId xmlns:a16="http://schemas.microsoft.com/office/drawing/2014/main" id="{A9477F24-E315-1949-865E-BE9597B49F1F}"/>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2" name="Кружок">
              <a:extLst>
                <a:ext uri="{FF2B5EF4-FFF2-40B4-BE49-F238E27FC236}">
                  <a16:creationId xmlns:a16="http://schemas.microsoft.com/office/drawing/2014/main" id="{C4DFCD2D-6915-EA47-9B97-2B7DEA84422B}"/>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3" name="Кружок">
              <a:extLst>
                <a:ext uri="{FF2B5EF4-FFF2-40B4-BE49-F238E27FC236}">
                  <a16:creationId xmlns:a16="http://schemas.microsoft.com/office/drawing/2014/main" id="{E81DAE71-74CF-E141-81B4-A0C69830F153}"/>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4" name="Кружок">
              <a:extLst>
                <a:ext uri="{FF2B5EF4-FFF2-40B4-BE49-F238E27FC236}">
                  <a16:creationId xmlns:a16="http://schemas.microsoft.com/office/drawing/2014/main" id="{02E40D5C-7DF9-994D-ADB6-D56D424C7747}"/>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5" name="Кружок">
              <a:extLst>
                <a:ext uri="{FF2B5EF4-FFF2-40B4-BE49-F238E27FC236}">
                  <a16:creationId xmlns:a16="http://schemas.microsoft.com/office/drawing/2014/main" id="{00908678-9722-1B48-90AA-2A83A3FCABC5}"/>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6" name="Кружок">
              <a:extLst>
                <a:ext uri="{FF2B5EF4-FFF2-40B4-BE49-F238E27FC236}">
                  <a16:creationId xmlns:a16="http://schemas.microsoft.com/office/drawing/2014/main" id="{FCA690F7-1D14-A048-A88D-480741474C24}"/>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7" name="Кружок">
              <a:extLst>
                <a:ext uri="{FF2B5EF4-FFF2-40B4-BE49-F238E27FC236}">
                  <a16:creationId xmlns:a16="http://schemas.microsoft.com/office/drawing/2014/main" id="{568B9133-F4B1-3845-888C-81B5BE442C2C}"/>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8" name="Кружок">
              <a:extLst>
                <a:ext uri="{FF2B5EF4-FFF2-40B4-BE49-F238E27FC236}">
                  <a16:creationId xmlns:a16="http://schemas.microsoft.com/office/drawing/2014/main" id="{6B7BD1A5-4226-8949-81A0-7A29391AEA7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9" name="Кружок">
              <a:extLst>
                <a:ext uri="{FF2B5EF4-FFF2-40B4-BE49-F238E27FC236}">
                  <a16:creationId xmlns:a16="http://schemas.microsoft.com/office/drawing/2014/main" id="{BDD77623-0229-7344-B5FF-04A97607B1D7}"/>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0" name="Кружок">
              <a:extLst>
                <a:ext uri="{FF2B5EF4-FFF2-40B4-BE49-F238E27FC236}">
                  <a16:creationId xmlns:a16="http://schemas.microsoft.com/office/drawing/2014/main" id="{1CE30C12-7624-464E-8A32-DC8A12E93C88}"/>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1" name="Кружок">
              <a:extLst>
                <a:ext uri="{FF2B5EF4-FFF2-40B4-BE49-F238E27FC236}">
                  <a16:creationId xmlns:a16="http://schemas.microsoft.com/office/drawing/2014/main" id="{E7E4A89E-1BE8-8E41-9776-3C7ABE7634CC}"/>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2" name="Кружок">
              <a:extLst>
                <a:ext uri="{FF2B5EF4-FFF2-40B4-BE49-F238E27FC236}">
                  <a16:creationId xmlns:a16="http://schemas.microsoft.com/office/drawing/2014/main" id="{BD927333-5C90-AE47-9B44-FD65CFA6217D}"/>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3" name="Кружок">
              <a:extLst>
                <a:ext uri="{FF2B5EF4-FFF2-40B4-BE49-F238E27FC236}">
                  <a16:creationId xmlns:a16="http://schemas.microsoft.com/office/drawing/2014/main" id="{DE173F9F-7375-5243-BA38-90014681238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4" name="Кружок">
              <a:extLst>
                <a:ext uri="{FF2B5EF4-FFF2-40B4-BE49-F238E27FC236}">
                  <a16:creationId xmlns:a16="http://schemas.microsoft.com/office/drawing/2014/main" id="{ADC1B932-6250-3C4E-AC3A-E7178C42E224}"/>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5" name="Кружок">
              <a:extLst>
                <a:ext uri="{FF2B5EF4-FFF2-40B4-BE49-F238E27FC236}">
                  <a16:creationId xmlns:a16="http://schemas.microsoft.com/office/drawing/2014/main" id="{95BC047E-7E74-A24E-92C0-7601C671D0E6}"/>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6" name="Кружок">
              <a:extLst>
                <a:ext uri="{FF2B5EF4-FFF2-40B4-BE49-F238E27FC236}">
                  <a16:creationId xmlns:a16="http://schemas.microsoft.com/office/drawing/2014/main" id="{6161E6D1-18BD-2E43-87F5-41AF27E11592}"/>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7" name="Кружок">
              <a:extLst>
                <a:ext uri="{FF2B5EF4-FFF2-40B4-BE49-F238E27FC236}">
                  <a16:creationId xmlns:a16="http://schemas.microsoft.com/office/drawing/2014/main" id="{BF308E0F-C0AD-B54B-80E1-A46C9DB2F961}"/>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8" name="Кружок">
              <a:extLst>
                <a:ext uri="{FF2B5EF4-FFF2-40B4-BE49-F238E27FC236}">
                  <a16:creationId xmlns:a16="http://schemas.microsoft.com/office/drawing/2014/main" id="{DA1506B3-2682-3C41-9B4C-0193D76E2D6F}"/>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9" name="Кружок">
              <a:extLst>
                <a:ext uri="{FF2B5EF4-FFF2-40B4-BE49-F238E27FC236}">
                  <a16:creationId xmlns:a16="http://schemas.microsoft.com/office/drawing/2014/main" id="{8899CBF4-85D0-6546-830E-F7594BD19177}"/>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0" name="Кружок">
              <a:extLst>
                <a:ext uri="{FF2B5EF4-FFF2-40B4-BE49-F238E27FC236}">
                  <a16:creationId xmlns:a16="http://schemas.microsoft.com/office/drawing/2014/main" id="{240D1F01-A550-DB42-A0F9-2614B2C1A502}"/>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1" name="Кружок">
              <a:extLst>
                <a:ext uri="{FF2B5EF4-FFF2-40B4-BE49-F238E27FC236}">
                  <a16:creationId xmlns:a16="http://schemas.microsoft.com/office/drawing/2014/main" id="{7D3CB5D5-7F67-3A42-AAB8-CD89648526DD}"/>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2" name="Кружок">
              <a:extLst>
                <a:ext uri="{FF2B5EF4-FFF2-40B4-BE49-F238E27FC236}">
                  <a16:creationId xmlns:a16="http://schemas.microsoft.com/office/drawing/2014/main" id="{EEB7DBBB-EE7E-264E-A899-20898C5DAE04}"/>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3" name="Кружок">
              <a:extLst>
                <a:ext uri="{FF2B5EF4-FFF2-40B4-BE49-F238E27FC236}">
                  <a16:creationId xmlns:a16="http://schemas.microsoft.com/office/drawing/2014/main" id="{82DB1C2F-4E48-8444-B412-9E22A8746C47}"/>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4" name="Кружок">
              <a:extLst>
                <a:ext uri="{FF2B5EF4-FFF2-40B4-BE49-F238E27FC236}">
                  <a16:creationId xmlns:a16="http://schemas.microsoft.com/office/drawing/2014/main" id="{2494042A-2734-674A-A884-C06F23FC8D43}"/>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5" name="Кружок">
              <a:extLst>
                <a:ext uri="{FF2B5EF4-FFF2-40B4-BE49-F238E27FC236}">
                  <a16:creationId xmlns:a16="http://schemas.microsoft.com/office/drawing/2014/main" id="{752F1D6F-A298-014C-B6C9-BEDE1AFAFD4F}"/>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6" name="Кружок">
              <a:extLst>
                <a:ext uri="{FF2B5EF4-FFF2-40B4-BE49-F238E27FC236}">
                  <a16:creationId xmlns:a16="http://schemas.microsoft.com/office/drawing/2014/main" id="{CA19B450-EBFB-CE41-857C-E28C89561582}"/>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7" name="Кружок">
              <a:extLst>
                <a:ext uri="{FF2B5EF4-FFF2-40B4-BE49-F238E27FC236}">
                  <a16:creationId xmlns:a16="http://schemas.microsoft.com/office/drawing/2014/main" id="{EE7AFAC6-97C0-C544-98C3-6AAF13465A7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8" name="Кружок">
              <a:extLst>
                <a:ext uri="{FF2B5EF4-FFF2-40B4-BE49-F238E27FC236}">
                  <a16:creationId xmlns:a16="http://schemas.microsoft.com/office/drawing/2014/main" id="{BE4637D2-96EF-3A4C-B857-F1087FCBC171}"/>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9" name="Кружок">
              <a:extLst>
                <a:ext uri="{FF2B5EF4-FFF2-40B4-BE49-F238E27FC236}">
                  <a16:creationId xmlns:a16="http://schemas.microsoft.com/office/drawing/2014/main" id="{BDCC9DD2-D025-304D-91D8-96DE493B2A9F}"/>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0" name="Кружок">
              <a:extLst>
                <a:ext uri="{FF2B5EF4-FFF2-40B4-BE49-F238E27FC236}">
                  <a16:creationId xmlns:a16="http://schemas.microsoft.com/office/drawing/2014/main" id="{C0E55C12-2D1D-C34D-8A91-C3151D14CDBE}"/>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1" name="Кружок">
              <a:extLst>
                <a:ext uri="{FF2B5EF4-FFF2-40B4-BE49-F238E27FC236}">
                  <a16:creationId xmlns:a16="http://schemas.microsoft.com/office/drawing/2014/main" id="{0D6F9978-0FA0-1649-9828-057E2E07E29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2" name="Кружок">
              <a:extLst>
                <a:ext uri="{FF2B5EF4-FFF2-40B4-BE49-F238E27FC236}">
                  <a16:creationId xmlns:a16="http://schemas.microsoft.com/office/drawing/2014/main" id="{11178733-6F16-0941-B140-4893DAAFCE13}"/>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3" name="Кружок">
              <a:extLst>
                <a:ext uri="{FF2B5EF4-FFF2-40B4-BE49-F238E27FC236}">
                  <a16:creationId xmlns:a16="http://schemas.microsoft.com/office/drawing/2014/main" id="{963B5EB6-D431-F549-8C9A-311189C40E02}"/>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4" name="Кружок">
              <a:extLst>
                <a:ext uri="{FF2B5EF4-FFF2-40B4-BE49-F238E27FC236}">
                  <a16:creationId xmlns:a16="http://schemas.microsoft.com/office/drawing/2014/main" id="{21162BD4-4020-5D46-A12E-DAFBB7F01617}"/>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5" name="Кружок">
              <a:extLst>
                <a:ext uri="{FF2B5EF4-FFF2-40B4-BE49-F238E27FC236}">
                  <a16:creationId xmlns:a16="http://schemas.microsoft.com/office/drawing/2014/main" id="{AF71DD16-C6D4-7544-82D2-04972F511DFA}"/>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6" name="Кружок">
              <a:extLst>
                <a:ext uri="{FF2B5EF4-FFF2-40B4-BE49-F238E27FC236}">
                  <a16:creationId xmlns:a16="http://schemas.microsoft.com/office/drawing/2014/main" id="{3281555F-10A2-144B-896A-2D1EF35126B7}"/>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7" name="Кружок">
              <a:extLst>
                <a:ext uri="{FF2B5EF4-FFF2-40B4-BE49-F238E27FC236}">
                  <a16:creationId xmlns:a16="http://schemas.microsoft.com/office/drawing/2014/main" id="{DA41D116-2D0A-D443-8914-0D4378295CA8}"/>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8" name="Кружок">
              <a:extLst>
                <a:ext uri="{FF2B5EF4-FFF2-40B4-BE49-F238E27FC236}">
                  <a16:creationId xmlns:a16="http://schemas.microsoft.com/office/drawing/2014/main" id="{D4403631-AFDF-3447-9DB9-9E65B1DCBE6B}"/>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9" name="Кружок">
              <a:extLst>
                <a:ext uri="{FF2B5EF4-FFF2-40B4-BE49-F238E27FC236}">
                  <a16:creationId xmlns:a16="http://schemas.microsoft.com/office/drawing/2014/main" id="{C83BA400-E9CF-314A-A59A-06AC967EB7FC}"/>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0" name="Кружок">
              <a:extLst>
                <a:ext uri="{FF2B5EF4-FFF2-40B4-BE49-F238E27FC236}">
                  <a16:creationId xmlns:a16="http://schemas.microsoft.com/office/drawing/2014/main" id="{175A29D5-DA34-DE48-9608-435F37FEAB44}"/>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1" name="Кружок">
              <a:extLst>
                <a:ext uri="{FF2B5EF4-FFF2-40B4-BE49-F238E27FC236}">
                  <a16:creationId xmlns:a16="http://schemas.microsoft.com/office/drawing/2014/main" id="{8EABD307-D10B-4A49-AA06-C8BD2DC71BF0}"/>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2" name="Кружок">
              <a:extLst>
                <a:ext uri="{FF2B5EF4-FFF2-40B4-BE49-F238E27FC236}">
                  <a16:creationId xmlns:a16="http://schemas.microsoft.com/office/drawing/2014/main" id="{D46FF69B-46EA-FF41-A716-AC44A7FC8FDC}"/>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3" name="Кружок">
              <a:extLst>
                <a:ext uri="{FF2B5EF4-FFF2-40B4-BE49-F238E27FC236}">
                  <a16:creationId xmlns:a16="http://schemas.microsoft.com/office/drawing/2014/main" id="{001BA08E-61BF-6942-BD1E-F7D0E1AE640C}"/>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4" name="Кружок">
              <a:extLst>
                <a:ext uri="{FF2B5EF4-FFF2-40B4-BE49-F238E27FC236}">
                  <a16:creationId xmlns:a16="http://schemas.microsoft.com/office/drawing/2014/main" id="{E6A594FA-D74F-5644-9AC9-5112E54B3014}"/>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5" name="Кружок">
              <a:extLst>
                <a:ext uri="{FF2B5EF4-FFF2-40B4-BE49-F238E27FC236}">
                  <a16:creationId xmlns:a16="http://schemas.microsoft.com/office/drawing/2014/main" id="{1818B4C6-185D-FD45-AFFB-15716005E570}"/>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6" name="Кружок">
              <a:extLst>
                <a:ext uri="{FF2B5EF4-FFF2-40B4-BE49-F238E27FC236}">
                  <a16:creationId xmlns:a16="http://schemas.microsoft.com/office/drawing/2014/main" id="{01AF15D0-E37C-1F4A-93D1-E53598311322}"/>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7" name="Кружок">
              <a:extLst>
                <a:ext uri="{FF2B5EF4-FFF2-40B4-BE49-F238E27FC236}">
                  <a16:creationId xmlns:a16="http://schemas.microsoft.com/office/drawing/2014/main" id="{761C4F90-26B4-2240-B1D8-3FFDC451D05A}"/>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8" name="Кружок">
              <a:extLst>
                <a:ext uri="{FF2B5EF4-FFF2-40B4-BE49-F238E27FC236}">
                  <a16:creationId xmlns:a16="http://schemas.microsoft.com/office/drawing/2014/main" id="{32F6EE86-1BEA-DD46-B142-ECD06F1A2A8A}"/>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9" name="Кружок">
              <a:extLst>
                <a:ext uri="{FF2B5EF4-FFF2-40B4-BE49-F238E27FC236}">
                  <a16:creationId xmlns:a16="http://schemas.microsoft.com/office/drawing/2014/main" id="{252FF159-EFD1-A343-A61E-1F44BF73DE14}"/>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0" name="Кружок">
              <a:extLst>
                <a:ext uri="{FF2B5EF4-FFF2-40B4-BE49-F238E27FC236}">
                  <a16:creationId xmlns:a16="http://schemas.microsoft.com/office/drawing/2014/main" id="{B2EAD25D-E285-6A4F-975F-88E6F0D7C3CB}"/>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1" name="Кружок">
              <a:extLst>
                <a:ext uri="{FF2B5EF4-FFF2-40B4-BE49-F238E27FC236}">
                  <a16:creationId xmlns:a16="http://schemas.microsoft.com/office/drawing/2014/main" id="{43E3421F-D9F0-0A44-AB04-7D26C553EFEE}"/>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2" name="Кружок">
              <a:extLst>
                <a:ext uri="{FF2B5EF4-FFF2-40B4-BE49-F238E27FC236}">
                  <a16:creationId xmlns:a16="http://schemas.microsoft.com/office/drawing/2014/main" id="{519E3A4B-30CA-0A43-97A3-A57186645FD6}"/>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3" name="Кружок">
              <a:extLst>
                <a:ext uri="{FF2B5EF4-FFF2-40B4-BE49-F238E27FC236}">
                  <a16:creationId xmlns:a16="http://schemas.microsoft.com/office/drawing/2014/main" id="{784982C8-B3BB-2640-91A0-0EAB95270E5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4" name="Кружок">
              <a:extLst>
                <a:ext uri="{FF2B5EF4-FFF2-40B4-BE49-F238E27FC236}">
                  <a16:creationId xmlns:a16="http://schemas.microsoft.com/office/drawing/2014/main" id="{DDB3D97C-AAD6-7C40-AF99-107C4844FF00}"/>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5" name="Кружок">
              <a:extLst>
                <a:ext uri="{FF2B5EF4-FFF2-40B4-BE49-F238E27FC236}">
                  <a16:creationId xmlns:a16="http://schemas.microsoft.com/office/drawing/2014/main" id="{75E0CEB5-E3DA-FB41-92CA-6C28A8960AB8}"/>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6" name="Кружок">
              <a:extLst>
                <a:ext uri="{FF2B5EF4-FFF2-40B4-BE49-F238E27FC236}">
                  <a16:creationId xmlns:a16="http://schemas.microsoft.com/office/drawing/2014/main" id="{31B38241-49F0-134A-AAF5-BE55E3C41949}"/>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7" name="Кружок">
              <a:extLst>
                <a:ext uri="{FF2B5EF4-FFF2-40B4-BE49-F238E27FC236}">
                  <a16:creationId xmlns:a16="http://schemas.microsoft.com/office/drawing/2014/main" id="{6C3DDEB6-9E1B-CF43-BE93-D40AC0B9F740}"/>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8" name="Кружок">
              <a:extLst>
                <a:ext uri="{FF2B5EF4-FFF2-40B4-BE49-F238E27FC236}">
                  <a16:creationId xmlns:a16="http://schemas.microsoft.com/office/drawing/2014/main" id="{70B28A0C-CC7F-DA4D-9BFA-967B1F8B2B0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9" name="Кружок">
              <a:extLst>
                <a:ext uri="{FF2B5EF4-FFF2-40B4-BE49-F238E27FC236}">
                  <a16:creationId xmlns:a16="http://schemas.microsoft.com/office/drawing/2014/main" id="{C7BFFF34-205A-EE4C-8E09-4B950CBFB079}"/>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0" name="Кружок">
              <a:extLst>
                <a:ext uri="{FF2B5EF4-FFF2-40B4-BE49-F238E27FC236}">
                  <a16:creationId xmlns:a16="http://schemas.microsoft.com/office/drawing/2014/main" id="{46FB4942-6273-EB40-9745-720C4732BA22}"/>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1" name="Кружок">
              <a:extLst>
                <a:ext uri="{FF2B5EF4-FFF2-40B4-BE49-F238E27FC236}">
                  <a16:creationId xmlns:a16="http://schemas.microsoft.com/office/drawing/2014/main" id="{34F8A224-C6CB-654F-96BB-2119E8BB16BE}"/>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2" name="Кружок">
              <a:extLst>
                <a:ext uri="{FF2B5EF4-FFF2-40B4-BE49-F238E27FC236}">
                  <a16:creationId xmlns:a16="http://schemas.microsoft.com/office/drawing/2014/main" id="{D5E96386-D56B-B444-94D3-EEACC6A2C417}"/>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3" name="Кружок">
              <a:extLst>
                <a:ext uri="{FF2B5EF4-FFF2-40B4-BE49-F238E27FC236}">
                  <a16:creationId xmlns:a16="http://schemas.microsoft.com/office/drawing/2014/main" id="{7053DBF5-EFAD-8C4F-AF12-079E91BABEE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4" name="Кружок">
              <a:extLst>
                <a:ext uri="{FF2B5EF4-FFF2-40B4-BE49-F238E27FC236}">
                  <a16:creationId xmlns:a16="http://schemas.microsoft.com/office/drawing/2014/main" id="{9FBCB014-6529-E742-AA30-C2610D229D25}"/>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5" name="Кружок">
              <a:extLst>
                <a:ext uri="{FF2B5EF4-FFF2-40B4-BE49-F238E27FC236}">
                  <a16:creationId xmlns:a16="http://schemas.microsoft.com/office/drawing/2014/main" id="{78F54DD1-AB01-4B42-9D79-FCE0D2ADC5F8}"/>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6" name="Кружок">
              <a:extLst>
                <a:ext uri="{FF2B5EF4-FFF2-40B4-BE49-F238E27FC236}">
                  <a16:creationId xmlns:a16="http://schemas.microsoft.com/office/drawing/2014/main" id="{A579A004-9096-E749-884E-672CCFCE5A69}"/>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7" name="Кружок">
              <a:extLst>
                <a:ext uri="{FF2B5EF4-FFF2-40B4-BE49-F238E27FC236}">
                  <a16:creationId xmlns:a16="http://schemas.microsoft.com/office/drawing/2014/main" id="{28CE262C-F723-7148-A282-4B5E68D6573F}"/>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8" name="Кружок">
              <a:extLst>
                <a:ext uri="{FF2B5EF4-FFF2-40B4-BE49-F238E27FC236}">
                  <a16:creationId xmlns:a16="http://schemas.microsoft.com/office/drawing/2014/main" id="{E495367C-AEBA-8947-A632-FBDBFBC9453B}"/>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9" name="Кружок">
              <a:extLst>
                <a:ext uri="{FF2B5EF4-FFF2-40B4-BE49-F238E27FC236}">
                  <a16:creationId xmlns:a16="http://schemas.microsoft.com/office/drawing/2014/main" id="{7614C427-86E4-654E-A670-6A5534B81E7D}"/>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0" name="Кружок">
              <a:extLst>
                <a:ext uri="{FF2B5EF4-FFF2-40B4-BE49-F238E27FC236}">
                  <a16:creationId xmlns:a16="http://schemas.microsoft.com/office/drawing/2014/main" id="{2880DBCA-05E0-5744-A507-FE0184BECE81}"/>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5"/>
                                        </p:tgtEl>
                                        <p:attrNameLst>
                                          <p:attrName>style.visibility</p:attrName>
                                        </p:attrNameLst>
                                      </p:cBhvr>
                                      <p:to>
                                        <p:strVal val="visible"/>
                                      </p:to>
                                    </p:set>
                                    <p:animEffect transition="in" filter="fade">
                                      <p:cBhvr>
                                        <p:cTn id="12" dur="500"/>
                                        <p:tgtEl>
                                          <p:spTgt spid="5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3"/>
                                        </p:tgtEl>
                                        <p:attrNameLst>
                                          <p:attrName>style.visibility</p:attrName>
                                        </p:attrNameLst>
                                      </p:cBhvr>
                                      <p:to>
                                        <p:strVal val="visible"/>
                                      </p:to>
                                    </p:set>
                                    <p:animEffect transition="in" filter="fade">
                                      <p:cBhvr>
                                        <p:cTn id="17"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AB3A69D7-F4B2-AA40-BB2B-55D368A0AA91}"/>
              </a:ext>
            </a:extLst>
          </p:cNvPr>
          <p:cNvSpPr>
            <a:spLocks noGrp="1"/>
          </p:cNvSpPr>
          <p:nvPr>
            <p:ph type="pic" sz="quarter" idx="10"/>
          </p:nvPr>
        </p:nvSpPr>
        <p:spPr>
          <a:xfrm>
            <a:off x="2453577" y="3634977"/>
            <a:ext cx="6447600" cy="6447600"/>
          </a:xfrm>
          <a:prstGeom prst="ellipse">
            <a:avLst/>
          </a:prstGeom>
        </p:spPr>
      </p:sp>
      <p:grpSp>
        <p:nvGrpSpPr>
          <p:cNvPr id="1514" name="Группа"/>
          <p:cNvGrpSpPr/>
          <p:nvPr/>
        </p:nvGrpSpPr>
        <p:grpSpPr>
          <a:xfrm>
            <a:off x="14526114" y="2698512"/>
            <a:ext cx="8030207" cy="7883481"/>
            <a:chOff x="0" y="122635"/>
            <a:chExt cx="8030205" cy="7883480"/>
          </a:xfrm>
        </p:grpSpPr>
        <p:sp>
          <p:nvSpPr>
            <p:cNvPr id="1512"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5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
        <p:nvSpPr>
          <p:cNvPr id="1516" name="Кружок"/>
          <p:cNvSpPr/>
          <p:nvPr/>
        </p:nvSpPr>
        <p:spPr>
          <a:xfrm>
            <a:off x="1699154" y="2856547"/>
            <a:ext cx="8002906" cy="8002906"/>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7" name="Кружок"/>
          <p:cNvSpPr/>
          <p:nvPr/>
        </p:nvSpPr>
        <p:spPr>
          <a:xfrm>
            <a:off x="314110" y="1471503"/>
            <a:ext cx="10772994" cy="10772994"/>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8" name="Кружок"/>
          <p:cNvSpPr/>
          <p:nvPr/>
        </p:nvSpPr>
        <p:spPr>
          <a:xfrm>
            <a:off x="-1340908" y="-183516"/>
            <a:ext cx="14083031" cy="14083032"/>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9" name="Кружок"/>
          <p:cNvSpPr/>
          <p:nvPr/>
        </p:nvSpPr>
        <p:spPr>
          <a:xfrm>
            <a:off x="10401300" y="6223000"/>
            <a:ext cx="1270000" cy="12700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0" name="Кружок"/>
          <p:cNvSpPr/>
          <p:nvPr/>
        </p:nvSpPr>
        <p:spPr>
          <a:xfrm>
            <a:off x="7327900" y="3057971"/>
            <a:ext cx="701229" cy="701229"/>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1" name="Кружок"/>
          <p:cNvSpPr/>
          <p:nvPr/>
        </p:nvSpPr>
        <p:spPr>
          <a:xfrm>
            <a:off x="927100" y="1000571"/>
            <a:ext cx="701229" cy="70122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2" name="Кружок"/>
          <p:cNvSpPr/>
          <p:nvPr/>
        </p:nvSpPr>
        <p:spPr>
          <a:xfrm>
            <a:off x="2752725" y="3765996"/>
            <a:ext cx="402779" cy="402779"/>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3" name="Кружок"/>
          <p:cNvSpPr/>
          <p:nvPr/>
        </p:nvSpPr>
        <p:spPr>
          <a:xfrm>
            <a:off x="8416925" y="260796"/>
            <a:ext cx="402779" cy="402779"/>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4" name="Кружок"/>
          <p:cNvSpPr/>
          <p:nvPr/>
        </p:nvSpPr>
        <p:spPr>
          <a:xfrm>
            <a:off x="1460500" y="10185400"/>
            <a:ext cx="1270000" cy="1270000"/>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5" name="Кружок"/>
          <p:cNvSpPr/>
          <p:nvPr/>
        </p:nvSpPr>
        <p:spPr>
          <a:xfrm>
            <a:off x="4518372" y="959643"/>
            <a:ext cx="1138685" cy="113868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6" name="Кружок"/>
          <p:cNvSpPr/>
          <p:nvPr/>
        </p:nvSpPr>
        <p:spPr>
          <a:xfrm>
            <a:off x="9496772" y="11881643"/>
            <a:ext cx="1138685" cy="113868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7" name="Кружок"/>
          <p:cNvSpPr/>
          <p:nvPr/>
        </p:nvSpPr>
        <p:spPr>
          <a:xfrm>
            <a:off x="1333500" y="6588571"/>
            <a:ext cx="701229" cy="701229"/>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8" name="Кружок"/>
          <p:cNvSpPr/>
          <p:nvPr/>
        </p:nvSpPr>
        <p:spPr>
          <a:xfrm>
            <a:off x="6715125" y="11893996"/>
            <a:ext cx="402779" cy="402779"/>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9" name="Кружок"/>
          <p:cNvSpPr/>
          <p:nvPr/>
        </p:nvSpPr>
        <p:spPr>
          <a:xfrm>
            <a:off x="12049125" y="9252396"/>
            <a:ext cx="402779" cy="402779"/>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0" name="Кружок"/>
          <p:cNvSpPr/>
          <p:nvPr/>
        </p:nvSpPr>
        <p:spPr>
          <a:xfrm>
            <a:off x="11744325" y="34103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1" name="Кружок"/>
          <p:cNvSpPr/>
          <p:nvPr/>
        </p:nvSpPr>
        <p:spPr>
          <a:xfrm>
            <a:off x="9436100" y="3057971"/>
            <a:ext cx="701229" cy="701229"/>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2" name="Кружок"/>
          <p:cNvSpPr/>
          <p:nvPr/>
        </p:nvSpPr>
        <p:spPr>
          <a:xfrm>
            <a:off x="8950325" y="86681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3" name="Кружок"/>
          <p:cNvSpPr/>
          <p:nvPr/>
        </p:nvSpPr>
        <p:spPr>
          <a:xfrm>
            <a:off x="1787525" y="12655996"/>
            <a:ext cx="656779" cy="656779"/>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4" name="Кружок"/>
          <p:cNvSpPr/>
          <p:nvPr/>
        </p:nvSpPr>
        <p:spPr>
          <a:xfrm>
            <a:off x="2727325" y="1886396"/>
            <a:ext cx="656779" cy="656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5" name="Кружок"/>
          <p:cNvSpPr/>
          <p:nvPr/>
        </p:nvSpPr>
        <p:spPr>
          <a:xfrm>
            <a:off x="9610725" y="895796"/>
            <a:ext cx="758379" cy="758380"/>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6" name="Кружок"/>
          <p:cNvSpPr/>
          <p:nvPr/>
        </p:nvSpPr>
        <p:spPr>
          <a:xfrm>
            <a:off x="12306300" y="5750371"/>
            <a:ext cx="701229" cy="70122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7" name="Кружок"/>
          <p:cNvSpPr/>
          <p:nvPr/>
        </p:nvSpPr>
        <p:spPr>
          <a:xfrm>
            <a:off x="390525" y="8439596"/>
            <a:ext cx="402779" cy="402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8" name="Кружок"/>
          <p:cNvSpPr/>
          <p:nvPr/>
        </p:nvSpPr>
        <p:spPr>
          <a:xfrm>
            <a:off x="923925" y="38421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9" name="Кружок"/>
          <p:cNvSpPr/>
          <p:nvPr/>
        </p:nvSpPr>
        <p:spPr>
          <a:xfrm>
            <a:off x="4454525" y="10509696"/>
            <a:ext cx="402779" cy="402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514"/>
                                        </p:tgtEl>
                                        <p:attrNameLst>
                                          <p:attrName>style.visibility</p:attrName>
                                        </p:attrNameLst>
                                      </p:cBhvr>
                                      <p:to>
                                        <p:strVal val="visible"/>
                                      </p:to>
                                    </p:set>
                                    <p:anim calcmode="lin" valueType="num">
                                      <p:cBhvr additive="base">
                                        <p:cTn id="14" dur="500" fill="hold"/>
                                        <p:tgtEl>
                                          <p:spTgt spid="1514"/>
                                        </p:tgtEl>
                                        <p:attrNameLst>
                                          <p:attrName>ppt_x</p:attrName>
                                        </p:attrNameLst>
                                      </p:cBhvr>
                                      <p:tavLst>
                                        <p:tav tm="0">
                                          <p:val>
                                            <p:strVal val="1+#ppt_w/2"/>
                                          </p:val>
                                        </p:tav>
                                        <p:tav tm="100000">
                                          <p:val>
                                            <p:strVal val="#ppt_x"/>
                                          </p:val>
                                        </p:tav>
                                      </p:tavLst>
                                    </p:anim>
                                    <p:anim calcmode="lin" valueType="num">
                                      <p:cBhvr additive="base">
                                        <p:cTn id="15" dur="500" fill="hold"/>
                                        <p:tgtEl>
                                          <p:spTgt spid="1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45" name="Professional Timeline Slide Template"/>
          <p:cNvSpPr txBox="1"/>
          <p:nvPr/>
        </p:nvSpPr>
        <p:spPr>
          <a:xfrm>
            <a:off x="2003914" y="1814910"/>
            <a:ext cx="15835691"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Timeline Slide Template</a:t>
            </a:r>
          </a:p>
        </p:txBody>
      </p:sp>
      <p:grpSp>
        <p:nvGrpSpPr>
          <p:cNvPr id="2" name="Группа 1">
            <a:extLst>
              <a:ext uri="{FF2B5EF4-FFF2-40B4-BE49-F238E27FC236}">
                <a16:creationId xmlns:a16="http://schemas.microsoft.com/office/drawing/2014/main" id="{F9546434-1A3E-A547-9B4E-5DB704FA1D4D}"/>
              </a:ext>
            </a:extLst>
          </p:cNvPr>
          <p:cNvGrpSpPr/>
          <p:nvPr/>
        </p:nvGrpSpPr>
        <p:grpSpPr>
          <a:xfrm>
            <a:off x="1684073" y="11183077"/>
            <a:ext cx="21015854" cy="399324"/>
            <a:chOff x="1684073" y="11183077"/>
            <a:chExt cx="21015854" cy="399324"/>
          </a:xfrm>
        </p:grpSpPr>
        <p:sp>
          <p:nvSpPr>
            <p:cNvPr id="1541" name="Закругленный прямоугольник"/>
            <p:cNvSpPr/>
            <p:nvPr/>
          </p:nvSpPr>
          <p:spPr>
            <a:xfrm>
              <a:off x="1684073" y="11183077"/>
              <a:ext cx="21015854" cy="399324"/>
            </a:xfrm>
            <a:prstGeom prst="roundRect">
              <a:avLst>
                <a:gd name="adj" fmla="val 50000"/>
              </a:avLst>
            </a:prstGeom>
            <a:solidFill>
              <a:srgbClr val="A09FA1">
                <a:alpha val="17397"/>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4" name="Кружок"/>
            <p:cNvSpPr/>
            <p:nvPr/>
          </p:nvSpPr>
          <p:spPr>
            <a:xfrm>
              <a:off x="2153311" y="11284991"/>
              <a:ext cx="195495" cy="195495"/>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6" name="Кружок"/>
            <p:cNvSpPr/>
            <p:nvPr/>
          </p:nvSpPr>
          <p:spPr>
            <a:xfrm>
              <a:off x="5547032" y="11284991"/>
              <a:ext cx="195495" cy="19549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7" name="Кружок"/>
            <p:cNvSpPr/>
            <p:nvPr/>
          </p:nvSpPr>
          <p:spPr>
            <a:xfrm>
              <a:off x="9008486" y="11284991"/>
              <a:ext cx="195495" cy="19549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8" name="Кружок"/>
            <p:cNvSpPr/>
            <p:nvPr/>
          </p:nvSpPr>
          <p:spPr>
            <a:xfrm>
              <a:off x="12469940" y="11284991"/>
              <a:ext cx="195495" cy="19549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9" name="Кружок"/>
            <p:cNvSpPr/>
            <p:nvPr/>
          </p:nvSpPr>
          <p:spPr>
            <a:xfrm>
              <a:off x="15914461" y="11284991"/>
              <a:ext cx="195495" cy="195495"/>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0" name="Кружок"/>
            <p:cNvSpPr/>
            <p:nvPr/>
          </p:nvSpPr>
          <p:spPr>
            <a:xfrm>
              <a:off x="19392848" y="11284991"/>
              <a:ext cx="195495" cy="195495"/>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grpSp>
        <p:nvGrpSpPr>
          <p:cNvPr id="3" name="Группа 2">
            <a:extLst>
              <a:ext uri="{FF2B5EF4-FFF2-40B4-BE49-F238E27FC236}">
                <a16:creationId xmlns:a16="http://schemas.microsoft.com/office/drawing/2014/main" id="{1A8705D9-C566-F942-B979-70761D0CDBDE}"/>
              </a:ext>
            </a:extLst>
          </p:cNvPr>
          <p:cNvGrpSpPr/>
          <p:nvPr/>
        </p:nvGrpSpPr>
        <p:grpSpPr>
          <a:xfrm>
            <a:off x="2116351" y="5485028"/>
            <a:ext cx="20127973" cy="5239563"/>
            <a:chOff x="2116351" y="5485028"/>
            <a:chExt cx="20127973" cy="5239563"/>
          </a:xfrm>
        </p:grpSpPr>
        <p:sp>
          <p:nvSpPr>
            <p:cNvPr id="1542" name="Фигура"/>
            <p:cNvSpPr/>
            <p:nvPr/>
          </p:nvSpPr>
          <p:spPr>
            <a:xfrm>
              <a:off x="2116351"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3" name="Фигура"/>
            <p:cNvSpPr/>
            <p:nvPr/>
          </p:nvSpPr>
          <p:spPr>
            <a:xfrm>
              <a:off x="2116795"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1" name="Фигура"/>
            <p:cNvSpPr/>
            <p:nvPr/>
          </p:nvSpPr>
          <p:spPr>
            <a:xfrm>
              <a:off x="5563133"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2" name="Фигура"/>
            <p:cNvSpPr/>
            <p:nvPr/>
          </p:nvSpPr>
          <p:spPr>
            <a:xfrm>
              <a:off x="5563577"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3" name="Фигура"/>
            <p:cNvSpPr/>
            <p:nvPr/>
          </p:nvSpPr>
          <p:spPr>
            <a:xfrm>
              <a:off x="9009915"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4" name="Фигура"/>
            <p:cNvSpPr/>
            <p:nvPr/>
          </p:nvSpPr>
          <p:spPr>
            <a:xfrm>
              <a:off x="9010359"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5" name="Фигура"/>
            <p:cNvSpPr/>
            <p:nvPr/>
          </p:nvSpPr>
          <p:spPr>
            <a:xfrm>
              <a:off x="12456697" y="9093719"/>
              <a:ext cx="2894063"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6" name="Фигура"/>
            <p:cNvSpPr/>
            <p:nvPr/>
          </p:nvSpPr>
          <p:spPr>
            <a:xfrm>
              <a:off x="12457141"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7" name="Фигура"/>
            <p:cNvSpPr/>
            <p:nvPr/>
          </p:nvSpPr>
          <p:spPr>
            <a:xfrm>
              <a:off x="15903478"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8" name="Фигура"/>
            <p:cNvSpPr/>
            <p:nvPr/>
          </p:nvSpPr>
          <p:spPr>
            <a:xfrm>
              <a:off x="15903922"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9" name="Фигура"/>
            <p:cNvSpPr/>
            <p:nvPr/>
          </p:nvSpPr>
          <p:spPr>
            <a:xfrm>
              <a:off x="19350260"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60" name="Фигура"/>
            <p:cNvSpPr/>
            <p:nvPr/>
          </p:nvSpPr>
          <p:spPr>
            <a:xfrm>
              <a:off x="19350704"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61" name="2019"/>
            <p:cNvSpPr txBox="1"/>
            <p:nvPr/>
          </p:nvSpPr>
          <p:spPr>
            <a:xfrm>
              <a:off x="2150777" y="9190652"/>
              <a:ext cx="2825213"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2019</a:t>
              </a:r>
            </a:p>
          </p:txBody>
        </p:sp>
        <p:sp>
          <p:nvSpPr>
            <p:cNvPr id="1562" name="2020"/>
            <p:cNvSpPr txBox="1"/>
            <p:nvPr/>
          </p:nvSpPr>
          <p:spPr>
            <a:xfrm>
              <a:off x="5601233" y="9190652"/>
              <a:ext cx="2825213"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2020</a:t>
              </a:r>
            </a:p>
          </p:txBody>
        </p:sp>
        <p:sp>
          <p:nvSpPr>
            <p:cNvPr id="1563" name="2021"/>
            <p:cNvSpPr txBox="1"/>
            <p:nvPr/>
          </p:nvSpPr>
          <p:spPr>
            <a:xfrm>
              <a:off x="9048015" y="9190652"/>
              <a:ext cx="2825213"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2021</a:t>
              </a:r>
            </a:p>
          </p:txBody>
        </p:sp>
        <p:sp>
          <p:nvSpPr>
            <p:cNvPr id="1564" name="2022"/>
            <p:cNvSpPr txBox="1"/>
            <p:nvPr/>
          </p:nvSpPr>
          <p:spPr>
            <a:xfrm>
              <a:off x="12501147" y="9190652"/>
              <a:ext cx="2825213"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2022</a:t>
              </a:r>
            </a:p>
          </p:txBody>
        </p:sp>
        <p:sp>
          <p:nvSpPr>
            <p:cNvPr id="1565" name="2023"/>
            <p:cNvSpPr txBox="1"/>
            <p:nvPr/>
          </p:nvSpPr>
          <p:spPr>
            <a:xfrm>
              <a:off x="15925703" y="9190652"/>
              <a:ext cx="2825214"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2023</a:t>
              </a:r>
            </a:p>
          </p:txBody>
        </p:sp>
        <p:sp>
          <p:nvSpPr>
            <p:cNvPr id="1566" name="2024"/>
            <p:cNvSpPr txBox="1"/>
            <p:nvPr/>
          </p:nvSpPr>
          <p:spPr>
            <a:xfrm>
              <a:off x="19384686" y="9190652"/>
              <a:ext cx="2825213"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2024</a:t>
              </a:r>
            </a:p>
          </p:txBody>
        </p:sp>
        <p:sp>
          <p:nvSpPr>
            <p:cNvPr id="1567" name="Lorem ipsum dolor sit amet"/>
            <p:cNvSpPr txBox="1"/>
            <p:nvPr/>
          </p:nvSpPr>
          <p:spPr>
            <a:xfrm>
              <a:off x="16082150"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68" name="Lorem ipsum dolor sit amet"/>
            <p:cNvSpPr txBox="1"/>
            <p:nvPr/>
          </p:nvSpPr>
          <p:spPr>
            <a:xfrm>
              <a:off x="19528932"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endParaRPr dirty="0">
                <a:solidFill>
                  <a:schemeClr val="tx2"/>
                </a:solidFill>
              </a:endParaRPr>
            </a:p>
          </p:txBody>
        </p:sp>
        <p:sp>
          <p:nvSpPr>
            <p:cNvPr id="1569" name="Lorem ipsum dolor sit amet"/>
            <p:cNvSpPr txBox="1"/>
            <p:nvPr/>
          </p:nvSpPr>
          <p:spPr>
            <a:xfrm>
              <a:off x="12645393"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0" name="Lorem ipsum dolor sit amet"/>
            <p:cNvSpPr txBox="1"/>
            <p:nvPr/>
          </p:nvSpPr>
          <p:spPr>
            <a:xfrm>
              <a:off x="9178535"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1" name="Lorem ipsum dolor sit amet"/>
            <p:cNvSpPr txBox="1"/>
            <p:nvPr/>
          </p:nvSpPr>
          <p:spPr>
            <a:xfrm>
              <a:off x="5741805"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2" name="Lorem ipsum dolor sit amet"/>
            <p:cNvSpPr txBox="1"/>
            <p:nvPr/>
          </p:nvSpPr>
          <p:spPr>
            <a:xfrm>
              <a:off x="2305048" y="5723466"/>
              <a:ext cx="2536720" cy="1028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3" name="Фигура"/>
            <p:cNvSpPr/>
            <p:nvPr/>
          </p:nvSpPr>
          <p:spPr>
            <a:xfrm>
              <a:off x="9912897" y="7260078"/>
              <a:ext cx="1088100" cy="1100906"/>
            </a:xfrm>
            <a:custGeom>
              <a:avLst/>
              <a:gdLst/>
              <a:ahLst/>
              <a:cxnLst>
                <a:cxn ang="0">
                  <a:pos x="wd2" y="hd2"/>
                </a:cxn>
                <a:cxn ang="5400000">
                  <a:pos x="wd2" y="hd2"/>
                </a:cxn>
                <a:cxn ang="10800000">
                  <a:pos x="wd2" y="hd2"/>
                </a:cxn>
                <a:cxn ang="16200000">
                  <a:pos x="wd2" y="hd2"/>
                </a:cxn>
              </a:cxnLst>
              <a:rect l="0" t="0" r="r" b="b"/>
              <a:pathLst>
                <a:path w="21591" h="21598" extrusionOk="0">
                  <a:moveTo>
                    <a:pt x="10837" y="0"/>
                  </a:moveTo>
                  <a:cubicBezTo>
                    <a:pt x="10587" y="0"/>
                    <a:pt x="10385" y="200"/>
                    <a:pt x="10386" y="447"/>
                  </a:cubicBezTo>
                  <a:lnTo>
                    <a:pt x="10386" y="2492"/>
                  </a:lnTo>
                  <a:cubicBezTo>
                    <a:pt x="10386" y="2739"/>
                    <a:pt x="10588" y="2938"/>
                    <a:pt x="10837" y="2938"/>
                  </a:cubicBezTo>
                  <a:cubicBezTo>
                    <a:pt x="11086" y="2939"/>
                    <a:pt x="11288" y="2739"/>
                    <a:pt x="11288" y="2492"/>
                  </a:cubicBezTo>
                  <a:lnTo>
                    <a:pt x="11288" y="447"/>
                  </a:lnTo>
                  <a:cubicBezTo>
                    <a:pt x="11288" y="200"/>
                    <a:pt x="11086" y="0"/>
                    <a:pt x="10837" y="0"/>
                  </a:cubicBezTo>
                  <a:close/>
                  <a:moveTo>
                    <a:pt x="7166" y="1501"/>
                  </a:moveTo>
                  <a:cubicBezTo>
                    <a:pt x="7050" y="1500"/>
                    <a:pt x="6935" y="1541"/>
                    <a:pt x="6845" y="1627"/>
                  </a:cubicBezTo>
                  <a:cubicBezTo>
                    <a:pt x="6666" y="1799"/>
                    <a:pt x="6662" y="2082"/>
                    <a:pt x="6836" y="2258"/>
                  </a:cubicBezTo>
                  <a:lnTo>
                    <a:pt x="8278" y="3725"/>
                  </a:lnTo>
                  <a:cubicBezTo>
                    <a:pt x="8452" y="3902"/>
                    <a:pt x="8738" y="3905"/>
                    <a:pt x="8916" y="3734"/>
                  </a:cubicBezTo>
                  <a:cubicBezTo>
                    <a:pt x="9095" y="3562"/>
                    <a:pt x="9099" y="3280"/>
                    <a:pt x="8925" y="3103"/>
                  </a:cubicBezTo>
                  <a:lnTo>
                    <a:pt x="7483" y="1636"/>
                  </a:lnTo>
                  <a:cubicBezTo>
                    <a:pt x="7396" y="1548"/>
                    <a:pt x="7281" y="1503"/>
                    <a:pt x="7166" y="1501"/>
                  </a:cubicBezTo>
                  <a:close/>
                  <a:moveTo>
                    <a:pt x="14415" y="1521"/>
                  </a:moveTo>
                  <a:cubicBezTo>
                    <a:pt x="14300" y="1521"/>
                    <a:pt x="14184" y="1565"/>
                    <a:pt x="14096" y="1652"/>
                  </a:cubicBezTo>
                  <a:lnTo>
                    <a:pt x="12632" y="3099"/>
                  </a:lnTo>
                  <a:cubicBezTo>
                    <a:pt x="12456" y="3273"/>
                    <a:pt x="12456" y="3555"/>
                    <a:pt x="12632" y="3729"/>
                  </a:cubicBezTo>
                  <a:cubicBezTo>
                    <a:pt x="12809" y="3904"/>
                    <a:pt x="13095" y="3903"/>
                    <a:pt x="13271" y="3729"/>
                  </a:cubicBezTo>
                  <a:lnTo>
                    <a:pt x="14734" y="2282"/>
                  </a:lnTo>
                  <a:cubicBezTo>
                    <a:pt x="14910" y="2108"/>
                    <a:pt x="14910" y="1826"/>
                    <a:pt x="14734" y="1652"/>
                  </a:cubicBezTo>
                  <a:cubicBezTo>
                    <a:pt x="14646" y="1565"/>
                    <a:pt x="14531" y="1521"/>
                    <a:pt x="14415" y="1521"/>
                  </a:cubicBezTo>
                  <a:close/>
                  <a:moveTo>
                    <a:pt x="4234" y="5068"/>
                  </a:moveTo>
                  <a:cubicBezTo>
                    <a:pt x="4167" y="5073"/>
                    <a:pt x="4102" y="5087"/>
                    <a:pt x="4040" y="5113"/>
                  </a:cubicBezTo>
                  <a:cubicBezTo>
                    <a:pt x="3951" y="5149"/>
                    <a:pt x="3871" y="5206"/>
                    <a:pt x="3808" y="5279"/>
                  </a:cubicBezTo>
                  <a:lnTo>
                    <a:pt x="149" y="9334"/>
                  </a:lnTo>
                  <a:cubicBezTo>
                    <a:pt x="61" y="9419"/>
                    <a:pt x="9" y="9533"/>
                    <a:pt x="1" y="9654"/>
                  </a:cubicBezTo>
                  <a:cubicBezTo>
                    <a:pt x="-7" y="9784"/>
                    <a:pt x="37" y="9911"/>
                    <a:pt x="124" y="10009"/>
                  </a:cubicBezTo>
                  <a:lnTo>
                    <a:pt x="10382" y="21394"/>
                  </a:lnTo>
                  <a:cubicBezTo>
                    <a:pt x="10490" y="21525"/>
                    <a:pt x="10653" y="21600"/>
                    <a:pt x="10824" y="21598"/>
                  </a:cubicBezTo>
                  <a:cubicBezTo>
                    <a:pt x="10989" y="21596"/>
                    <a:pt x="11145" y="21521"/>
                    <a:pt x="11250" y="21394"/>
                  </a:cubicBezTo>
                  <a:lnTo>
                    <a:pt x="21426" y="10000"/>
                  </a:lnTo>
                  <a:cubicBezTo>
                    <a:pt x="21533" y="9893"/>
                    <a:pt x="21593" y="9749"/>
                    <a:pt x="21591" y="9598"/>
                  </a:cubicBezTo>
                  <a:cubicBezTo>
                    <a:pt x="21589" y="9453"/>
                    <a:pt x="21530" y="9315"/>
                    <a:pt x="21426" y="9212"/>
                  </a:cubicBezTo>
                  <a:lnTo>
                    <a:pt x="17843" y="5259"/>
                  </a:lnTo>
                  <a:cubicBezTo>
                    <a:pt x="17779" y="5199"/>
                    <a:pt x="17704" y="5152"/>
                    <a:pt x="17622" y="5119"/>
                  </a:cubicBezTo>
                  <a:cubicBezTo>
                    <a:pt x="17533" y="5083"/>
                    <a:pt x="17438" y="5066"/>
                    <a:pt x="17342" y="5068"/>
                  </a:cubicBezTo>
                  <a:lnTo>
                    <a:pt x="4234" y="5068"/>
                  </a:lnTo>
                  <a:close/>
                  <a:moveTo>
                    <a:pt x="4874" y="5870"/>
                  </a:moveTo>
                  <a:lnTo>
                    <a:pt x="9998" y="5881"/>
                  </a:lnTo>
                  <a:lnTo>
                    <a:pt x="6833" y="8932"/>
                  </a:lnTo>
                  <a:lnTo>
                    <a:pt x="4874" y="5870"/>
                  </a:lnTo>
                  <a:close/>
                  <a:moveTo>
                    <a:pt x="11748" y="5885"/>
                  </a:moveTo>
                  <a:lnTo>
                    <a:pt x="16824" y="5895"/>
                  </a:lnTo>
                  <a:lnTo>
                    <a:pt x="14818" y="8987"/>
                  </a:lnTo>
                  <a:lnTo>
                    <a:pt x="11748" y="5885"/>
                  </a:lnTo>
                  <a:close/>
                  <a:moveTo>
                    <a:pt x="10879" y="6122"/>
                  </a:moveTo>
                  <a:lnTo>
                    <a:pt x="13981" y="9257"/>
                  </a:lnTo>
                  <a:lnTo>
                    <a:pt x="7627" y="9257"/>
                  </a:lnTo>
                  <a:lnTo>
                    <a:pt x="10879" y="6122"/>
                  </a:lnTo>
                  <a:close/>
                  <a:moveTo>
                    <a:pt x="4143" y="6187"/>
                  </a:moveTo>
                  <a:lnTo>
                    <a:pt x="6107" y="9257"/>
                  </a:lnTo>
                  <a:lnTo>
                    <a:pt x="1329" y="9257"/>
                  </a:lnTo>
                  <a:lnTo>
                    <a:pt x="4143" y="6187"/>
                  </a:lnTo>
                  <a:close/>
                  <a:moveTo>
                    <a:pt x="17569" y="6193"/>
                  </a:moveTo>
                  <a:lnTo>
                    <a:pt x="20383" y="9257"/>
                  </a:lnTo>
                  <a:lnTo>
                    <a:pt x="15581" y="9257"/>
                  </a:lnTo>
                  <a:lnTo>
                    <a:pt x="17569" y="6193"/>
                  </a:lnTo>
                  <a:close/>
                  <a:moveTo>
                    <a:pt x="1322" y="10036"/>
                  </a:moveTo>
                  <a:lnTo>
                    <a:pt x="6487" y="10036"/>
                  </a:lnTo>
                  <a:lnTo>
                    <a:pt x="10070" y="19847"/>
                  </a:lnTo>
                  <a:lnTo>
                    <a:pt x="1322" y="10036"/>
                  </a:lnTo>
                  <a:close/>
                  <a:moveTo>
                    <a:pt x="7326" y="10036"/>
                  </a:moveTo>
                  <a:lnTo>
                    <a:pt x="20354" y="10036"/>
                  </a:lnTo>
                  <a:lnTo>
                    <a:pt x="11656" y="19758"/>
                  </a:lnTo>
                  <a:lnTo>
                    <a:pt x="14116" y="13089"/>
                  </a:lnTo>
                  <a:cubicBezTo>
                    <a:pt x="14209" y="12878"/>
                    <a:pt x="14100" y="12634"/>
                    <a:pt x="13880" y="12560"/>
                  </a:cubicBezTo>
                  <a:cubicBezTo>
                    <a:pt x="13667" y="12489"/>
                    <a:pt x="13438" y="12608"/>
                    <a:pt x="13375" y="12822"/>
                  </a:cubicBezTo>
                  <a:lnTo>
                    <a:pt x="10847" y="19677"/>
                  </a:lnTo>
                  <a:lnTo>
                    <a:pt x="7326" y="10036"/>
                  </a:lnTo>
                  <a:close/>
                  <a:moveTo>
                    <a:pt x="14328" y="10919"/>
                  </a:moveTo>
                  <a:cubicBezTo>
                    <a:pt x="14212" y="10919"/>
                    <a:pt x="14097" y="10962"/>
                    <a:pt x="14009" y="11049"/>
                  </a:cubicBezTo>
                  <a:cubicBezTo>
                    <a:pt x="13832" y="11223"/>
                    <a:pt x="13832" y="11506"/>
                    <a:pt x="14009" y="11680"/>
                  </a:cubicBezTo>
                  <a:cubicBezTo>
                    <a:pt x="14185" y="11854"/>
                    <a:pt x="14470" y="11854"/>
                    <a:pt x="14646" y="11680"/>
                  </a:cubicBezTo>
                  <a:cubicBezTo>
                    <a:pt x="14823" y="11506"/>
                    <a:pt x="14823" y="11223"/>
                    <a:pt x="14646" y="11049"/>
                  </a:cubicBezTo>
                  <a:cubicBezTo>
                    <a:pt x="14558" y="10962"/>
                    <a:pt x="14443" y="10919"/>
                    <a:pt x="14328" y="10919"/>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4" name="Фигура"/>
            <p:cNvSpPr/>
            <p:nvPr/>
          </p:nvSpPr>
          <p:spPr>
            <a:xfrm>
              <a:off x="16939144" y="7309164"/>
              <a:ext cx="873461" cy="1078932"/>
            </a:xfrm>
            <a:custGeom>
              <a:avLst/>
              <a:gdLst/>
              <a:ahLst/>
              <a:cxnLst>
                <a:cxn ang="0">
                  <a:pos x="wd2" y="hd2"/>
                </a:cxn>
                <a:cxn ang="5400000">
                  <a:pos x="wd2" y="hd2"/>
                </a:cxn>
                <a:cxn ang="10800000">
                  <a:pos x="wd2" y="hd2"/>
                </a:cxn>
                <a:cxn ang="16200000">
                  <a:pos x="wd2" y="hd2"/>
                </a:cxn>
              </a:cxnLst>
              <a:rect l="0" t="0" r="r" b="b"/>
              <a:pathLst>
                <a:path w="21600" h="21551" extrusionOk="0">
                  <a:moveTo>
                    <a:pt x="10800" y="0"/>
                  </a:moveTo>
                  <a:cubicBezTo>
                    <a:pt x="10135" y="0"/>
                    <a:pt x="9470" y="205"/>
                    <a:pt x="8963" y="615"/>
                  </a:cubicBezTo>
                  <a:cubicBezTo>
                    <a:pt x="8583" y="921"/>
                    <a:pt x="8350" y="1300"/>
                    <a:pt x="8255" y="1696"/>
                  </a:cubicBezTo>
                  <a:lnTo>
                    <a:pt x="2126" y="1696"/>
                  </a:lnTo>
                  <a:lnTo>
                    <a:pt x="2117" y="1696"/>
                  </a:lnTo>
                  <a:cubicBezTo>
                    <a:pt x="1508" y="1696"/>
                    <a:pt x="1200" y="1697"/>
                    <a:pt x="875" y="1780"/>
                  </a:cubicBezTo>
                  <a:cubicBezTo>
                    <a:pt x="516" y="1886"/>
                    <a:pt x="234" y="2113"/>
                    <a:pt x="104" y="2403"/>
                  </a:cubicBezTo>
                  <a:cubicBezTo>
                    <a:pt x="0" y="2667"/>
                    <a:pt x="0" y="2916"/>
                    <a:pt x="0" y="3406"/>
                  </a:cubicBezTo>
                  <a:lnTo>
                    <a:pt x="0" y="14180"/>
                  </a:lnTo>
                  <a:cubicBezTo>
                    <a:pt x="0" y="14677"/>
                    <a:pt x="0" y="14926"/>
                    <a:pt x="104" y="15191"/>
                  </a:cubicBezTo>
                  <a:cubicBezTo>
                    <a:pt x="234" y="15480"/>
                    <a:pt x="516" y="15708"/>
                    <a:pt x="875" y="15813"/>
                  </a:cubicBezTo>
                  <a:cubicBezTo>
                    <a:pt x="1202" y="15897"/>
                    <a:pt x="1510" y="15897"/>
                    <a:pt x="2117" y="15897"/>
                  </a:cubicBezTo>
                  <a:lnTo>
                    <a:pt x="7972" y="15897"/>
                  </a:lnTo>
                  <a:lnTo>
                    <a:pt x="5794" y="21014"/>
                  </a:lnTo>
                  <a:cubicBezTo>
                    <a:pt x="5705" y="21223"/>
                    <a:pt x="5843" y="21451"/>
                    <a:pt x="6102" y="21523"/>
                  </a:cubicBezTo>
                  <a:cubicBezTo>
                    <a:pt x="6361" y="21594"/>
                    <a:pt x="6642" y="21483"/>
                    <a:pt x="6731" y="21274"/>
                  </a:cubicBezTo>
                  <a:lnTo>
                    <a:pt x="9019" y="15897"/>
                  </a:lnTo>
                  <a:lnTo>
                    <a:pt x="12603" y="15897"/>
                  </a:lnTo>
                  <a:lnTo>
                    <a:pt x="14840" y="21278"/>
                  </a:lnTo>
                  <a:cubicBezTo>
                    <a:pt x="14927" y="21487"/>
                    <a:pt x="15208" y="21600"/>
                    <a:pt x="15467" y="21530"/>
                  </a:cubicBezTo>
                  <a:cubicBezTo>
                    <a:pt x="15727" y="21459"/>
                    <a:pt x="15866" y="21233"/>
                    <a:pt x="15779" y="21023"/>
                  </a:cubicBezTo>
                  <a:lnTo>
                    <a:pt x="13647" y="15897"/>
                  </a:lnTo>
                  <a:lnTo>
                    <a:pt x="19474" y="15897"/>
                  </a:lnTo>
                  <a:cubicBezTo>
                    <a:pt x="20090" y="15897"/>
                    <a:pt x="20398" y="15897"/>
                    <a:pt x="20725" y="15813"/>
                  </a:cubicBezTo>
                  <a:cubicBezTo>
                    <a:pt x="21083" y="15708"/>
                    <a:pt x="21366" y="15480"/>
                    <a:pt x="21496" y="15191"/>
                  </a:cubicBezTo>
                  <a:cubicBezTo>
                    <a:pt x="21600" y="14926"/>
                    <a:pt x="21600" y="14678"/>
                    <a:pt x="21600" y="14188"/>
                  </a:cubicBezTo>
                  <a:lnTo>
                    <a:pt x="21600" y="3413"/>
                  </a:lnTo>
                  <a:cubicBezTo>
                    <a:pt x="21600" y="2915"/>
                    <a:pt x="21600" y="2667"/>
                    <a:pt x="21496" y="2403"/>
                  </a:cubicBezTo>
                  <a:cubicBezTo>
                    <a:pt x="21366" y="2113"/>
                    <a:pt x="21083" y="1886"/>
                    <a:pt x="20725" y="1780"/>
                  </a:cubicBezTo>
                  <a:cubicBezTo>
                    <a:pt x="20398" y="1696"/>
                    <a:pt x="20090" y="1696"/>
                    <a:pt x="19483" y="1696"/>
                  </a:cubicBezTo>
                  <a:lnTo>
                    <a:pt x="13345" y="1696"/>
                  </a:lnTo>
                  <a:cubicBezTo>
                    <a:pt x="13250" y="1300"/>
                    <a:pt x="13017" y="921"/>
                    <a:pt x="12637" y="615"/>
                  </a:cubicBezTo>
                  <a:cubicBezTo>
                    <a:pt x="12130" y="205"/>
                    <a:pt x="11465" y="0"/>
                    <a:pt x="10800" y="0"/>
                  </a:cubicBezTo>
                  <a:close/>
                  <a:moveTo>
                    <a:pt x="10800" y="816"/>
                  </a:moveTo>
                  <a:cubicBezTo>
                    <a:pt x="11206" y="816"/>
                    <a:pt x="11613" y="941"/>
                    <a:pt x="11923" y="1192"/>
                  </a:cubicBezTo>
                  <a:cubicBezTo>
                    <a:pt x="12104" y="1338"/>
                    <a:pt x="12231" y="1512"/>
                    <a:pt x="12306" y="1696"/>
                  </a:cubicBezTo>
                  <a:lnTo>
                    <a:pt x="9293" y="1696"/>
                  </a:lnTo>
                  <a:cubicBezTo>
                    <a:pt x="9368" y="1512"/>
                    <a:pt x="9495" y="1338"/>
                    <a:pt x="9677" y="1192"/>
                  </a:cubicBezTo>
                  <a:cubicBezTo>
                    <a:pt x="9987" y="941"/>
                    <a:pt x="10393" y="816"/>
                    <a:pt x="10800" y="816"/>
                  </a:cubicBezTo>
                  <a:close/>
                  <a:moveTo>
                    <a:pt x="1610" y="2516"/>
                  </a:moveTo>
                  <a:lnTo>
                    <a:pt x="1612" y="2516"/>
                  </a:lnTo>
                  <a:lnTo>
                    <a:pt x="19990" y="2516"/>
                  </a:lnTo>
                  <a:cubicBezTo>
                    <a:pt x="20155" y="2516"/>
                    <a:pt x="20239" y="2516"/>
                    <a:pt x="20328" y="2538"/>
                  </a:cubicBezTo>
                  <a:cubicBezTo>
                    <a:pt x="20425" y="2567"/>
                    <a:pt x="20502" y="2629"/>
                    <a:pt x="20538" y="2708"/>
                  </a:cubicBezTo>
                  <a:cubicBezTo>
                    <a:pt x="20566" y="2780"/>
                    <a:pt x="20566" y="2847"/>
                    <a:pt x="20566" y="2983"/>
                  </a:cubicBezTo>
                  <a:lnTo>
                    <a:pt x="20566" y="14613"/>
                  </a:lnTo>
                  <a:cubicBezTo>
                    <a:pt x="20566" y="14746"/>
                    <a:pt x="20566" y="14813"/>
                    <a:pt x="20538" y="14885"/>
                  </a:cubicBezTo>
                  <a:cubicBezTo>
                    <a:pt x="20502" y="14963"/>
                    <a:pt x="20425" y="15026"/>
                    <a:pt x="20328" y="15054"/>
                  </a:cubicBezTo>
                  <a:cubicBezTo>
                    <a:pt x="20239" y="15077"/>
                    <a:pt x="20155" y="15077"/>
                    <a:pt x="19987" y="15077"/>
                  </a:cubicBezTo>
                  <a:lnTo>
                    <a:pt x="18837" y="15077"/>
                  </a:lnTo>
                  <a:lnTo>
                    <a:pt x="18837" y="9043"/>
                  </a:lnTo>
                  <a:cubicBezTo>
                    <a:pt x="18837" y="8809"/>
                    <a:pt x="18603" y="8620"/>
                    <a:pt x="18314" y="8620"/>
                  </a:cubicBezTo>
                  <a:cubicBezTo>
                    <a:pt x="18024" y="8620"/>
                    <a:pt x="17790" y="8809"/>
                    <a:pt x="17790" y="9043"/>
                  </a:cubicBezTo>
                  <a:lnTo>
                    <a:pt x="17790" y="15077"/>
                  </a:lnTo>
                  <a:lnTo>
                    <a:pt x="16172" y="15077"/>
                  </a:lnTo>
                  <a:lnTo>
                    <a:pt x="16172" y="10326"/>
                  </a:lnTo>
                  <a:cubicBezTo>
                    <a:pt x="16172" y="10093"/>
                    <a:pt x="15938" y="9903"/>
                    <a:pt x="15648" y="9903"/>
                  </a:cubicBezTo>
                  <a:cubicBezTo>
                    <a:pt x="15359" y="9903"/>
                    <a:pt x="15125" y="10093"/>
                    <a:pt x="15125" y="10326"/>
                  </a:cubicBezTo>
                  <a:lnTo>
                    <a:pt x="15125" y="15077"/>
                  </a:lnTo>
                  <a:lnTo>
                    <a:pt x="13686" y="15077"/>
                  </a:lnTo>
                  <a:lnTo>
                    <a:pt x="13686" y="11744"/>
                  </a:lnTo>
                  <a:cubicBezTo>
                    <a:pt x="13686" y="11511"/>
                    <a:pt x="13452" y="11321"/>
                    <a:pt x="13162" y="11321"/>
                  </a:cubicBezTo>
                  <a:cubicBezTo>
                    <a:pt x="12873" y="11321"/>
                    <a:pt x="12639" y="11511"/>
                    <a:pt x="12639" y="11744"/>
                  </a:cubicBezTo>
                  <a:lnTo>
                    <a:pt x="12639" y="15077"/>
                  </a:lnTo>
                  <a:lnTo>
                    <a:pt x="11324" y="15077"/>
                  </a:lnTo>
                  <a:lnTo>
                    <a:pt x="11324" y="10657"/>
                  </a:lnTo>
                  <a:cubicBezTo>
                    <a:pt x="11324" y="10424"/>
                    <a:pt x="11089" y="10234"/>
                    <a:pt x="10800" y="10234"/>
                  </a:cubicBezTo>
                  <a:cubicBezTo>
                    <a:pt x="10510" y="10234"/>
                    <a:pt x="10276" y="10424"/>
                    <a:pt x="10276" y="10657"/>
                  </a:cubicBezTo>
                  <a:lnTo>
                    <a:pt x="10276" y="15077"/>
                  </a:lnTo>
                  <a:lnTo>
                    <a:pt x="8761" y="15077"/>
                  </a:lnTo>
                  <a:lnTo>
                    <a:pt x="8761" y="12727"/>
                  </a:lnTo>
                  <a:cubicBezTo>
                    <a:pt x="8761" y="12494"/>
                    <a:pt x="8526" y="12304"/>
                    <a:pt x="8237" y="12304"/>
                  </a:cubicBezTo>
                  <a:cubicBezTo>
                    <a:pt x="7948" y="12304"/>
                    <a:pt x="7713" y="12494"/>
                    <a:pt x="7713" y="12727"/>
                  </a:cubicBezTo>
                  <a:lnTo>
                    <a:pt x="7713" y="15077"/>
                  </a:lnTo>
                  <a:lnTo>
                    <a:pt x="6502" y="15077"/>
                  </a:lnTo>
                  <a:lnTo>
                    <a:pt x="6502" y="12924"/>
                  </a:lnTo>
                  <a:cubicBezTo>
                    <a:pt x="6502" y="12690"/>
                    <a:pt x="6267" y="12501"/>
                    <a:pt x="5978" y="12501"/>
                  </a:cubicBezTo>
                  <a:cubicBezTo>
                    <a:pt x="5688" y="12501"/>
                    <a:pt x="5453" y="12690"/>
                    <a:pt x="5453" y="12924"/>
                  </a:cubicBezTo>
                  <a:lnTo>
                    <a:pt x="5453" y="15077"/>
                  </a:lnTo>
                  <a:lnTo>
                    <a:pt x="4062" y="15077"/>
                  </a:lnTo>
                  <a:lnTo>
                    <a:pt x="4062" y="13390"/>
                  </a:lnTo>
                  <a:cubicBezTo>
                    <a:pt x="4062" y="13156"/>
                    <a:pt x="3828" y="12967"/>
                    <a:pt x="3538" y="12967"/>
                  </a:cubicBezTo>
                  <a:cubicBezTo>
                    <a:pt x="3249" y="12967"/>
                    <a:pt x="3014" y="13156"/>
                    <a:pt x="3014" y="13390"/>
                  </a:cubicBezTo>
                  <a:lnTo>
                    <a:pt x="3014" y="15077"/>
                  </a:lnTo>
                  <a:lnTo>
                    <a:pt x="1610" y="15077"/>
                  </a:lnTo>
                  <a:cubicBezTo>
                    <a:pt x="1445" y="15077"/>
                    <a:pt x="1361" y="15077"/>
                    <a:pt x="1272" y="15054"/>
                  </a:cubicBezTo>
                  <a:cubicBezTo>
                    <a:pt x="1174" y="15026"/>
                    <a:pt x="1098" y="14963"/>
                    <a:pt x="1063" y="14885"/>
                  </a:cubicBezTo>
                  <a:cubicBezTo>
                    <a:pt x="1035" y="14813"/>
                    <a:pt x="1035" y="14746"/>
                    <a:pt x="1035" y="14611"/>
                  </a:cubicBezTo>
                  <a:lnTo>
                    <a:pt x="1035" y="2981"/>
                  </a:lnTo>
                  <a:cubicBezTo>
                    <a:pt x="1035" y="2848"/>
                    <a:pt x="1035" y="2780"/>
                    <a:pt x="1063" y="2708"/>
                  </a:cubicBezTo>
                  <a:cubicBezTo>
                    <a:pt x="1098" y="2629"/>
                    <a:pt x="1174" y="2567"/>
                    <a:pt x="1272" y="2538"/>
                  </a:cubicBezTo>
                  <a:cubicBezTo>
                    <a:pt x="1360" y="2516"/>
                    <a:pt x="1444" y="2516"/>
                    <a:pt x="1610" y="2516"/>
                  </a:cubicBezTo>
                  <a:close/>
                  <a:moveTo>
                    <a:pt x="16022" y="4104"/>
                  </a:moveTo>
                  <a:cubicBezTo>
                    <a:pt x="15735" y="4122"/>
                    <a:pt x="15517" y="4319"/>
                    <a:pt x="15530" y="4551"/>
                  </a:cubicBezTo>
                  <a:cubicBezTo>
                    <a:pt x="15541" y="4768"/>
                    <a:pt x="15753" y="4944"/>
                    <a:pt x="16022" y="4958"/>
                  </a:cubicBezTo>
                  <a:lnTo>
                    <a:pt x="17094" y="4958"/>
                  </a:lnTo>
                  <a:lnTo>
                    <a:pt x="12753" y="8464"/>
                  </a:lnTo>
                  <a:lnTo>
                    <a:pt x="11579" y="7538"/>
                  </a:lnTo>
                  <a:cubicBezTo>
                    <a:pt x="11491" y="7457"/>
                    <a:pt x="11363" y="7412"/>
                    <a:pt x="11230" y="7413"/>
                  </a:cubicBezTo>
                  <a:cubicBezTo>
                    <a:pt x="11101" y="7415"/>
                    <a:pt x="10978" y="7460"/>
                    <a:pt x="10892" y="7538"/>
                  </a:cubicBezTo>
                  <a:lnTo>
                    <a:pt x="7112" y="10592"/>
                  </a:lnTo>
                  <a:lnTo>
                    <a:pt x="5973" y="9684"/>
                  </a:lnTo>
                  <a:cubicBezTo>
                    <a:pt x="5875" y="9610"/>
                    <a:pt x="5747" y="9569"/>
                    <a:pt x="5614" y="9566"/>
                  </a:cubicBezTo>
                  <a:cubicBezTo>
                    <a:pt x="5472" y="9563"/>
                    <a:pt x="5333" y="9605"/>
                    <a:pt x="5229" y="9684"/>
                  </a:cubicBezTo>
                  <a:lnTo>
                    <a:pt x="3357" y="11190"/>
                  </a:lnTo>
                  <a:cubicBezTo>
                    <a:pt x="3211" y="11325"/>
                    <a:pt x="3191" y="11521"/>
                    <a:pt x="3308" y="11673"/>
                  </a:cubicBezTo>
                  <a:cubicBezTo>
                    <a:pt x="3464" y="11873"/>
                    <a:pt x="3793" y="11931"/>
                    <a:pt x="4037" y="11801"/>
                  </a:cubicBezTo>
                  <a:lnTo>
                    <a:pt x="5608" y="10550"/>
                  </a:lnTo>
                  <a:lnTo>
                    <a:pt x="6703" y="11432"/>
                  </a:lnTo>
                  <a:cubicBezTo>
                    <a:pt x="6816" y="11524"/>
                    <a:pt x="6972" y="11572"/>
                    <a:pt x="7132" y="11565"/>
                  </a:cubicBezTo>
                  <a:cubicBezTo>
                    <a:pt x="7270" y="11559"/>
                    <a:pt x="7400" y="11512"/>
                    <a:pt x="7498" y="11432"/>
                  </a:cubicBezTo>
                  <a:lnTo>
                    <a:pt x="11260" y="8422"/>
                  </a:lnTo>
                  <a:lnTo>
                    <a:pt x="12293" y="9274"/>
                  </a:lnTo>
                  <a:cubicBezTo>
                    <a:pt x="12409" y="9374"/>
                    <a:pt x="12572" y="9429"/>
                    <a:pt x="12741" y="9424"/>
                  </a:cubicBezTo>
                  <a:cubicBezTo>
                    <a:pt x="12897" y="9420"/>
                    <a:pt x="13044" y="9366"/>
                    <a:pt x="13151" y="9274"/>
                  </a:cubicBezTo>
                  <a:lnTo>
                    <a:pt x="17777" y="5555"/>
                  </a:lnTo>
                  <a:lnTo>
                    <a:pt x="17777" y="6396"/>
                  </a:lnTo>
                  <a:cubicBezTo>
                    <a:pt x="17798" y="6631"/>
                    <a:pt x="18046" y="6809"/>
                    <a:pt x="18337" y="6799"/>
                  </a:cubicBezTo>
                  <a:cubicBezTo>
                    <a:pt x="18609" y="6789"/>
                    <a:pt x="18829" y="6616"/>
                    <a:pt x="18845" y="6396"/>
                  </a:cubicBezTo>
                  <a:lnTo>
                    <a:pt x="18845" y="4478"/>
                  </a:lnTo>
                  <a:cubicBezTo>
                    <a:pt x="18857" y="4374"/>
                    <a:pt x="18810" y="4272"/>
                    <a:pt x="18718" y="4200"/>
                  </a:cubicBezTo>
                  <a:cubicBezTo>
                    <a:pt x="18629" y="4130"/>
                    <a:pt x="18506" y="4095"/>
                    <a:pt x="18382" y="4104"/>
                  </a:cubicBezTo>
                  <a:lnTo>
                    <a:pt x="16022" y="4104"/>
                  </a:lnTo>
                  <a:close/>
                  <a:moveTo>
                    <a:pt x="3708" y="4106"/>
                  </a:moveTo>
                  <a:cubicBezTo>
                    <a:pt x="3574" y="4106"/>
                    <a:pt x="3440" y="4147"/>
                    <a:pt x="3337" y="4230"/>
                  </a:cubicBezTo>
                  <a:cubicBezTo>
                    <a:pt x="3133" y="4395"/>
                    <a:pt x="3133" y="4663"/>
                    <a:pt x="3337" y="4828"/>
                  </a:cubicBezTo>
                  <a:cubicBezTo>
                    <a:pt x="3542" y="4994"/>
                    <a:pt x="3873" y="4994"/>
                    <a:pt x="4078" y="4828"/>
                  </a:cubicBezTo>
                  <a:cubicBezTo>
                    <a:pt x="4283" y="4663"/>
                    <a:pt x="4283" y="4395"/>
                    <a:pt x="4078" y="4230"/>
                  </a:cubicBezTo>
                  <a:cubicBezTo>
                    <a:pt x="3976" y="4147"/>
                    <a:pt x="3842" y="4106"/>
                    <a:pt x="3708" y="4106"/>
                  </a:cubicBezTo>
                  <a:close/>
                  <a:moveTo>
                    <a:pt x="3708" y="5831"/>
                  </a:moveTo>
                  <a:cubicBezTo>
                    <a:pt x="3574" y="5831"/>
                    <a:pt x="3440" y="5872"/>
                    <a:pt x="3337" y="5955"/>
                  </a:cubicBezTo>
                  <a:cubicBezTo>
                    <a:pt x="3133" y="6120"/>
                    <a:pt x="3133" y="6388"/>
                    <a:pt x="3337" y="6553"/>
                  </a:cubicBezTo>
                  <a:cubicBezTo>
                    <a:pt x="3542" y="6718"/>
                    <a:pt x="3873" y="6718"/>
                    <a:pt x="4078" y="6553"/>
                  </a:cubicBezTo>
                  <a:cubicBezTo>
                    <a:pt x="4283" y="6388"/>
                    <a:pt x="4283" y="6120"/>
                    <a:pt x="4078" y="5955"/>
                  </a:cubicBezTo>
                  <a:cubicBezTo>
                    <a:pt x="3976" y="5872"/>
                    <a:pt x="3842" y="5831"/>
                    <a:pt x="3708" y="5831"/>
                  </a:cubicBezTo>
                  <a:close/>
                  <a:moveTo>
                    <a:pt x="3708" y="7556"/>
                  </a:moveTo>
                  <a:cubicBezTo>
                    <a:pt x="3574" y="7556"/>
                    <a:pt x="3440" y="7597"/>
                    <a:pt x="3337" y="7679"/>
                  </a:cubicBezTo>
                  <a:cubicBezTo>
                    <a:pt x="3133" y="7844"/>
                    <a:pt x="3133" y="8112"/>
                    <a:pt x="3337" y="8278"/>
                  </a:cubicBezTo>
                  <a:cubicBezTo>
                    <a:pt x="3542" y="8443"/>
                    <a:pt x="3873" y="8443"/>
                    <a:pt x="4078" y="8278"/>
                  </a:cubicBezTo>
                  <a:cubicBezTo>
                    <a:pt x="4283" y="8112"/>
                    <a:pt x="4283" y="7844"/>
                    <a:pt x="4078" y="7679"/>
                  </a:cubicBezTo>
                  <a:cubicBezTo>
                    <a:pt x="3976" y="7597"/>
                    <a:pt x="3842" y="7556"/>
                    <a:pt x="3708" y="7556"/>
                  </a:cubicBezTo>
                  <a:close/>
                </a:path>
              </a:pathLst>
            </a:custGeom>
            <a:solidFill>
              <a:srgbClr val="3D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5" name="Фигура"/>
            <p:cNvSpPr/>
            <p:nvPr/>
          </p:nvSpPr>
          <p:spPr>
            <a:xfrm>
              <a:off x="3071347" y="7225043"/>
              <a:ext cx="966876" cy="1247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484" y="0"/>
                    <a:pt x="10227" y="199"/>
                    <a:pt x="10227" y="445"/>
                  </a:cubicBezTo>
                  <a:lnTo>
                    <a:pt x="10227" y="1348"/>
                  </a:lnTo>
                  <a:cubicBezTo>
                    <a:pt x="10227" y="1593"/>
                    <a:pt x="10484" y="1792"/>
                    <a:pt x="10800" y="1792"/>
                  </a:cubicBezTo>
                  <a:cubicBezTo>
                    <a:pt x="11116" y="1792"/>
                    <a:pt x="11373" y="1593"/>
                    <a:pt x="11373" y="1348"/>
                  </a:cubicBezTo>
                  <a:lnTo>
                    <a:pt x="11373" y="445"/>
                  </a:lnTo>
                  <a:cubicBezTo>
                    <a:pt x="11373" y="199"/>
                    <a:pt x="11116" y="0"/>
                    <a:pt x="10800" y="0"/>
                  </a:cubicBezTo>
                  <a:close/>
                  <a:moveTo>
                    <a:pt x="3578" y="2316"/>
                  </a:moveTo>
                  <a:cubicBezTo>
                    <a:pt x="3432" y="2316"/>
                    <a:pt x="3285" y="2359"/>
                    <a:pt x="3173" y="2446"/>
                  </a:cubicBezTo>
                  <a:cubicBezTo>
                    <a:pt x="2949" y="2620"/>
                    <a:pt x="2949" y="2901"/>
                    <a:pt x="3173" y="3074"/>
                  </a:cubicBezTo>
                  <a:lnTo>
                    <a:pt x="3997" y="3713"/>
                  </a:lnTo>
                  <a:cubicBezTo>
                    <a:pt x="4221" y="3886"/>
                    <a:pt x="4584" y="3886"/>
                    <a:pt x="4807" y="3713"/>
                  </a:cubicBezTo>
                  <a:cubicBezTo>
                    <a:pt x="5031" y="3539"/>
                    <a:pt x="5031" y="3258"/>
                    <a:pt x="4807" y="3085"/>
                  </a:cubicBezTo>
                  <a:lnTo>
                    <a:pt x="3983" y="2446"/>
                  </a:lnTo>
                  <a:cubicBezTo>
                    <a:pt x="3872" y="2359"/>
                    <a:pt x="3725" y="2316"/>
                    <a:pt x="3578" y="2316"/>
                  </a:cubicBezTo>
                  <a:close/>
                  <a:moveTo>
                    <a:pt x="18012" y="2330"/>
                  </a:moveTo>
                  <a:cubicBezTo>
                    <a:pt x="17866" y="2330"/>
                    <a:pt x="17719" y="2374"/>
                    <a:pt x="17607" y="2461"/>
                  </a:cubicBezTo>
                  <a:lnTo>
                    <a:pt x="16783" y="3099"/>
                  </a:lnTo>
                  <a:cubicBezTo>
                    <a:pt x="16560" y="3272"/>
                    <a:pt x="16560" y="3553"/>
                    <a:pt x="16783" y="3727"/>
                  </a:cubicBezTo>
                  <a:cubicBezTo>
                    <a:pt x="17007" y="3900"/>
                    <a:pt x="17371" y="3900"/>
                    <a:pt x="17594" y="3727"/>
                  </a:cubicBezTo>
                  <a:lnTo>
                    <a:pt x="18417" y="3089"/>
                  </a:lnTo>
                  <a:cubicBezTo>
                    <a:pt x="18641" y="2915"/>
                    <a:pt x="18641" y="2634"/>
                    <a:pt x="18417" y="2461"/>
                  </a:cubicBezTo>
                  <a:cubicBezTo>
                    <a:pt x="18305" y="2374"/>
                    <a:pt x="18159" y="2330"/>
                    <a:pt x="18012" y="2330"/>
                  </a:cubicBezTo>
                  <a:close/>
                  <a:moveTo>
                    <a:pt x="10960" y="3449"/>
                  </a:moveTo>
                  <a:cubicBezTo>
                    <a:pt x="8139" y="3398"/>
                    <a:pt x="5564" y="4753"/>
                    <a:pt x="4506" y="6825"/>
                  </a:cubicBezTo>
                  <a:cubicBezTo>
                    <a:pt x="4111" y="7598"/>
                    <a:pt x="3963" y="8430"/>
                    <a:pt x="3995" y="9260"/>
                  </a:cubicBezTo>
                  <a:cubicBezTo>
                    <a:pt x="4029" y="10157"/>
                    <a:pt x="4272" y="11045"/>
                    <a:pt x="4783" y="11850"/>
                  </a:cubicBezTo>
                  <a:cubicBezTo>
                    <a:pt x="5047" y="12266"/>
                    <a:pt x="5378" y="12651"/>
                    <a:pt x="5700" y="13038"/>
                  </a:cubicBezTo>
                  <a:cubicBezTo>
                    <a:pt x="6061" y="13471"/>
                    <a:pt x="6416" y="13910"/>
                    <a:pt x="6670" y="14389"/>
                  </a:cubicBezTo>
                  <a:cubicBezTo>
                    <a:pt x="6994" y="14998"/>
                    <a:pt x="7147" y="15654"/>
                    <a:pt x="7119" y="16312"/>
                  </a:cubicBezTo>
                  <a:lnTo>
                    <a:pt x="7119" y="19164"/>
                  </a:lnTo>
                  <a:cubicBezTo>
                    <a:pt x="7106" y="19378"/>
                    <a:pt x="7196" y="19588"/>
                    <a:pt x="7372" y="19753"/>
                  </a:cubicBezTo>
                  <a:cubicBezTo>
                    <a:pt x="7580" y="19947"/>
                    <a:pt x="7888" y="20062"/>
                    <a:pt x="8215" y="20065"/>
                  </a:cubicBezTo>
                  <a:lnTo>
                    <a:pt x="8653" y="20065"/>
                  </a:lnTo>
                  <a:lnTo>
                    <a:pt x="8653" y="20608"/>
                  </a:lnTo>
                  <a:cubicBezTo>
                    <a:pt x="8661" y="20841"/>
                    <a:pt x="8772" y="21065"/>
                    <a:pt x="8968" y="21242"/>
                  </a:cubicBezTo>
                  <a:cubicBezTo>
                    <a:pt x="9210" y="21461"/>
                    <a:pt x="9560" y="21592"/>
                    <a:pt x="9932" y="21600"/>
                  </a:cubicBezTo>
                  <a:lnTo>
                    <a:pt x="11648" y="21600"/>
                  </a:lnTo>
                  <a:cubicBezTo>
                    <a:pt x="12029" y="21583"/>
                    <a:pt x="12384" y="21446"/>
                    <a:pt x="12633" y="21222"/>
                  </a:cubicBezTo>
                  <a:cubicBezTo>
                    <a:pt x="12835" y="21041"/>
                    <a:pt x="12953" y="20814"/>
                    <a:pt x="12970" y="20575"/>
                  </a:cubicBezTo>
                  <a:lnTo>
                    <a:pt x="12970" y="20065"/>
                  </a:lnTo>
                  <a:lnTo>
                    <a:pt x="13449" y="20065"/>
                  </a:lnTo>
                  <a:cubicBezTo>
                    <a:pt x="13752" y="20051"/>
                    <a:pt x="14033" y="19939"/>
                    <a:pt x="14225" y="19757"/>
                  </a:cubicBezTo>
                  <a:cubicBezTo>
                    <a:pt x="14399" y="19592"/>
                    <a:pt x="14486" y="19382"/>
                    <a:pt x="14467" y="19168"/>
                  </a:cubicBezTo>
                  <a:lnTo>
                    <a:pt x="14467" y="16503"/>
                  </a:lnTo>
                  <a:cubicBezTo>
                    <a:pt x="14457" y="15822"/>
                    <a:pt x="14609" y="15146"/>
                    <a:pt x="14916" y="14508"/>
                  </a:cubicBezTo>
                  <a:cubicBezTo>
                    <a:pt x="15066" y="14196"/>
                    <a:pt x="15251" y="13897"/>
                    <a:pt x="15464" y="13608"/>
                  </a:cubicBezTo>
                  <a:cubicBezTo>
                    <a:pt x="15681" y="13314"/>
                    <a:pt x="15925" y="13032"/>
                    <a:pt x="16151" y="12741"/>
                  </a:cubicBezTo>
                  <a:cubicBezTo>
                    <a:pt x="16698" y="12035"/>
                    <a:pt x="17131" y="11277"/>
                    <a:pt x="17378" y="10476"/>
                  </a:cubicBezTo>
                  <a:cubicBezTo>
                    <a:pt x="17623" y="9681"/>
                    <a:pt x="17680" y="8858"/>
                    <a:pt x="17517" y="8051"/>
                  </a:cubicBezTo>
                  <a:cubicBezTo>
                    <a:pt x="17276" y="6850"/>
                    <a:pt x="16566" y="5776"/>
                    <a:pt x="15513" y="4965"/>
                  </a:cubicBezTo>
                  <a:cubicBezTo>
                    <a:pt x="14466" y="4157"/>
                    <a:pt x="13080" y="3610"/>
                    <a:pt x="11527" y="3478"/>
                  </a:cubicBezTo>
                  <a:cubicBezTo>
                    <a:pt x="11337" y="3462"/>
                    <a:pt x="11148" y="3453"/>
                    <a:pt x="10960" y="3449"/>
                  </a:cubicBezTo>
                  <a:close/>
                  <a:moveTo>
                    <a:pt x="10811" y="4331"/>
                  </a:moveTo>
                  <a:cubicBezTo>
                    <a:pt x="10922" y="4331"/>
                    <a:pt x="11034" y="4334"/>
                    <a:pt x="11145" y="4340"/>
                  </a:cubicBezTo>
                  <a:cubicBezTo>
                    <a:pt x="12098" y="4389"/>
                    <a:pt x="12997" y="4648"/>
                    <a:pt x="13778" y="5044"/>
                  </a:cubicBezTo>
                  <a:cubicBezTo>
                    <a:pt x="14549" y="5434"/>
                    <a:pt x="15208" y="5958"/>
                    <a:pt x="15675" y="6592"/>
                  </a:cubicBezTo>
                  <a:cubicBezTo>
                    <a:pt x="16466" y="7667"/>
                    <a:pt x="16631" y="8905"/>
                    <a:pt x="16348" y="10070"/>
                  </a:cubicBezTo>
                  <a:cubicBezTo>
                    <a:pt x="16236" y="10531"/>
                    <a:pt x="16053" y="10983"/>
                    <a:pt x="15800" y="11415"/>
                  </a:cubicBezTo>
                  <a:cubicBezTo>
                    <a:pt x="15550" y="11840"/>
                    <a:pt x="15234" y="12245"/>
                    <a:pt x="14912" y="12654"/>
                  </a:cubicBezTo>
                  <a:cubicBezTo>
                    <a:pt x="14662" y="12972"/>
                    <a:pt x="14411" y="13292"/>
                    <a:pt x="14195" y="13624"/>
                  </a:cubicBezTo>
                  <a:cubicBezTo>
                    <a:pt x="13977" y="13958"/>
                    <a:pt x="13793" y="14304"/>
                    <a:pt x="13663" y="14665"/>
                  </a:cubicBezTo>
                  <a:cubicBezTo>
                    <a:pt x="13552" y="14975"/>
                    <a:pt x="13481" y="15291"/>
                    <a:pt x="13438" y="15610"/>
                  </a:cubicBezTo>
                  <a:cubicBezTo>
                    <a:pt x="13419" y="15751"/>
                    <a:pt x="13407" y="15893"/>
                    <a:pt x="13399" y="16035"/>
                  </a:cubicBezTo>
                  <a:lnTo>
                    <a:pt x="12893" y="16035"/>
                  </a:lnTo>
                  <a:lnTo>
                    <a:pt x="12893" y="11089"/>
                  </a:lnTo>
                  <a:lnTo>
                    <a:pt x="11301" y="8809"/>
                  </a:lnTo>
                  <a:cubicBezTo>
                    <a:pt x="11210" y="8639"/>
                    <a:pt x="10990" y="8531"/>
                    <a:pt x="10753" y="8542"/>
                  </a:cubicBezTo>
                  <a:cubicBezTo>
                    <a:pt x="10539" y="8551"/>
                    <a:pt x="10352" y="8655"/>
                    <a:pt x="10272" y="8809"/>
                  </a:cubicBezTo>
                  <a:lnTo>
                    <a:pt x="8703" y="11082"/>
                  </a:lnTo>
                  <a:lnTo>
                    <a:pt x="8703" y="16035"/>
                  </a:lnTo>
                  <a:lnTo>
                    <a:pt x="8248" y="16035"/>
                  </a:lnTo>
                  <a:cubicBezTo>
                    <a:pt x="8245" y="15532"/>
                    <a:pt x="8149" y="15032"/>
                    <a:pt x="7962" y="14550"/>
                  </a:cubicBezTo>
                  <a:cubicBezTo>
                    <a:pt x="7757" y="14024"/>
                    <a:pt x="7449" y="13528"/>
                    <a:pt x="7081" y="13058"/>
                  </a:cubicBezTo>
                  <a:cubicBezTo>
                    <a:pt x="6859" y="12774"/>
                    <a:pt x="6618" y="12503"/>
                    <a:pt x="6399" y="12226"/>
                  </a:cubicBezTo>
                  <a:cubicBezTo>
                    <a:pt x="6182" y="11954"/>
                    <a:pt x="5986" y="11677"/>
                    <a:pt x="5818" y="11391"/>
                  </a:cubicBezTo>
                  <a:cubicBezTo>
                    <a:pt x="5477" y="10810"/>
                    <a:pt x="5254" y="10196"/>
                    <a:pt x="5170" y="9570"/>
                  </a:cubicBezTo>
                  <a:cubicBezTo>
                    <a:pt x="5085" y="8942"/>
                    <a:pt x="5141" y="8298"/>
                    <a:pt x="5365" y="7682"/>
                  </a:cubicBezTo>
                  <a:cubicBezTo>
                    <a:pt x="5589" y="7067"/>
                    <a:pt x="5978" y="6484"/>
                    <a:pt x="6527" y="5960"/>
                  </a:cubicBezTo>
                  <a:cubicBezTo>
                    <a:pt x="7586" y="4950"/>
                    <a:pt x="9150" y="4329"/>
                    <a:pt x="10811" y="4331"/>
                  </a:cubicBezTo>
                  <a:close/>
                  <a:moveTo>
                    <a:pt x="10590" y="5459"/>
                  </a:moveTo>
                  <a:cubicBezTo>
                    <a:pt x="9519" y="5544"/>
                    <a:pt x="8525" y="5930"/>
                    <a:pt x="7796" y="6543"/>
                  </a:cubicBezTo>
                  <a:cubicBezTo>
                    <a:pt x="7001" y="7212"/>
                    <a:pt x="6581" y="8098"/>
                    <a:pt x="6629" y="9006"/>
                  </a:cubicBezTo>
                  <a:cubicBezTo>
                    <a:pt x="6623" y="9228"/>
                    <a:pt x="6836" y="9417"/>
                    <a:pt x="7121" y="9443"/>
                  </a:cubicBezTo>
                  <a:cubicBezTo>
                    <a:pt x="7459" y="9473"/>
                    <a:pt x="7758" y="9270"/>
                    <a:pt x="7761" y="9006"/>
                  </a:cubicBezTo>
                  <a:cubicBezTo>
                    <a:pt x="7736" y="8322"/>
                    <a:pt x="8061" y="7658"/>
                    <a:pt x="8667" y="7160"/>
                  </a:cubicBezTo>
                  <a:cubicBezTo>
                    <a:pt x="9195" y="6726"/>
                    <a:pt x="9902" y="6447"/>
                    <a:pt x="10667" y="6373"/>
                  </a:cubicBezTo>
                  <a:cubicBezTo>
                    <a:pt x="10958" y="6374"/>
                    <a:pt x="11204" y="6206"/>
                    <a:pt x="11239" y="5982"/>
                  </a:cubicBezTo>
                  <a:cubicBezTo>
                    <a:pt x="11286" y="5687"/>
                    <a:pt x="10971" y="5434"/>
                    <a:pt x="10590" y="5459"/>
                  </a:cubicBezTo>
                  <a:close/>
                  <a:moveTo>
                    <a:pt x="573" y="7922"/>
                  </a:moveTo>
                  <a:cubicBezTo>
                    <a:pt x="256" y="7922"/>
                    <a:pt x="0" y="8121"/>
                    <a:pt x="0" y="8366"/>
                  </a:cubicBezTo>
                  <a:cubicBezTo>
                    <a:pt x="0" y="8611"/>
                    <a:pt x="256" y="8810"/>
                    <a:pt x="573" y="8810"/>
                  </a:cubicBezTo>
                  <a:lnTo>
                    <a:pt x="1737" y="8810"/>
                  </a:lnTo>
                  <a:cubicBezTo>
                    <a:pt x="2054" y="8810"/>
                    <a:pt x="2310" y="8611"/>
                    <a:pt x="2310" y="8366"/>
                  </a:cubicBezTo>
                  <a:cubicBezTo>
                    <a:pt x="2310" y="8121"/>
                    <a:pt x="2054" y="7922"/>
                    <a:pt x="1737" y="7922"/>
                  </a:cubicBezTo>
                  <a:lnTo>
                    <a:pt x="573" y="7922"/>
                  </a:lnTo>
                  <a:close/>
                  <a:moveTo>
                    <a:pt x="19863" y="7922"/>
                  </a:moveTo>
                  <a:cubicBezTo>
                    <a:pt x="19546" y="7922"/>
                    <a:pt x="19289" y="8121"/>
                    <a:pt x="19289" y="8366"/>
                  </a:cubicBezTo>
                  <a:cubicBezTo>
                    <a:pt x="19289" y="8611"/>
                    <a:pt x="19546" y="8810"/>
                    <a:pt x="19863" y="8810"/>
                  </a:cubicBezTo>
                  <a:lnTo>
                    <a:pt x="21027" y="8810"/>
                  </a:lnTo>
                  <a:cubicBezTo>
                    <a:pt x="21344" y="8810"/>
                    <a:pt x="21600" y="8611"/>
                    <a:pt x="21600" y="8366"/>
                  </a:cubicBezTo>
                  <a:cubicBezTo>
                    <a:pt x="21600" y="8121"/>
                    <a:pt x="21344" y="7922"/>
                    <a:pt x="21027" y="7922"/>
                  </a:cubicBezTo>
                  <a:lnTo>
                    <a:pt x="19863" y="7922"/>
                  </a:lnTo>
                  <a:close/>
                  <a:moveTo>
                    <a:pt x="10815" y="9755"/>
                  </a:moveTo>
                  <a:lnTo>
                    <a:pt x="11544" y="10766"/>
                  </a:lnTo>
                  <a:lnTo>
                    <a:pt x="10058" y="10766"/>
                  </a:lnTo>
                  <a:lnTo>
                    <a:pt x="10815" y="9755"/>
                  </a:lnTo>
                  <a:close/>
                  <a:moveTo>
                    <a:pt x="9722" y="11526"/>
                  </a:moveTo>
                  <a:lnTo>
                    <a:pt x="11843" y="11526"/>
                  </a:lnTo>
                  <a:lnTo>
                    <a:pt x="11843" y="16035"/>
                  </a:lnTo>
                  <a:lnTo>
                    <a:pt x="9722" y="16035"/>
                  </a:lnTo>
                  <a:lnTo>
                    <a:pt x="9722" y="11526"/>
                  </a:lnTo>
                  <a:close/>
                  <a:moveTo>
                    <a:pt x="17854" y="13391"/>
                  </a:moveTo>
                  <a:cubicBezTo>
                    <a:pt x="17708" y="13391"/>
                    <a:pt x="17561" y="13434"/>
                    <a:pt x="17449" y="13521"/>
                  </a:cubicBezTo>
                  <a:cubicBezTo>
                    <a:pt x="17225" y="13694"/>
                    <a:pt x="17225" y="13975"/>
                    <a:pt x="17449" y="14149"/>
                  </a:cubicBezTo>
                  <a:lnTo>
                    <a:pt x="18273" y="14788"/>
                  </a:lnTo>
                  <a:cubicBezTo>
                    <a:pt x="18497" y="14961"/>
                    <a:pt x="18859" y="14961"/>
                    <a:pt x="19083" y="14788"/>
                  </a:cubicBezTo>
                  <a:cubicBezTo>
                    <a:pt x="19307" y="14614"/>
                    <a:pt x="19307" y="14333"/>
                    <a:pt x="19083" y="14159"/>
                  </a:cubicBezTo>
                  <a:lnTo>
                    <a:pt x="18259" y="13521"/>
                  </a:lnTo>
                  <a:cubicBezTo>
                    <a:pt x="18147" y="13434"/>
                    <a:pt x="18001" y="13391"/>
                    <a:pt x="17854" y="13391"/>
                  </a:cubicBezTo>
                  <a:close/>
                  <a:moveTo>
                    <a:pt x="3764" y="13405"/>
                  </a:moveTo>
                  <a:cubicBezTo>
                    <a:pt x="3617" y="13405"/>
                    <a:pt x="3471" y="13448"/>
                    <a:pt x="3359" y="13535"/>
                  </a:cubicBezTo>
                  <a:lnTo>
                    <a:pt x="2535" y="14173"/>
                  </a:lnTo>
                  <a:cubicBezTo>
                    <a:pt x="2311" y="14347"/>
                    <a:pt x="2311" y="14628"/>
                    <a:pt x="2535" y="14802"/>
                  </a:cubicBezTo>
                  <a:cubicBezTo>
                    <a:pt x="2759" y="14975"/>
                    <a:pt x="3121" y="14975"/>
                    <a:pt x="3345" y="14802"/>
                  </a:cubicBezTo>
                  <a:lnTo>
                    <a:pt x="4169" y="14163"/>
                  </a:lnTo>
                  <a:cubicBezTo>
                    <a:pt x="4393" y="13989"/>
                    <a:pt x="4393" y="13708"/>
                    <a:pt x="4169" y="13535"/>
                  </a:cubicBezTo>
                  <a:cubicBezTo>
                    <a:pt x="4057" y="13448"/>
                    <a:pt x="3910" y="13405"/>
                    <a:pt x="3764" y="13405"/>
                  </a:cubicBezTo>
                  <a:close/>
                  <a:moveTo>
                    <a:pt x="8240" y="16910"/>
                  </a:moveTo>
                  <a:lnTo>
                    <a:pt x="13383" y="16910"/>
                  </a:lnTo>
                  <a:lnTo>
                    <a:pt x="13322" y="19194"/>
                  </a:lnTo>
                  <a:lnTo>
                    <a:pt x="8216" y="19184"/>
                  </a:lnTo>
                  <a:lnTo>
                    <a:pt x="8223" y="18493"/>
                  </a:lnTo>
                  <a:lnTo>
                    <a:pt x="10806" y="18493"/>
                  </a:lnTo>
                  <a:cubicBezTo>
                    <a:pt x="11113" y="18481"/>
                    <a:pt x="11351" y="18282"/>
                    <a:pt x="11344" y="18044"/>
                  </a:cubicBezTo>
                  <a:cubicBezTo>
                    <a:pt x="11336" y="17815"/>
                    <a:pt x="11101" y="17629"/>
                    <a:pt x="10806" y="17618"/>
                  </a:cubicBezTo>
                  <a:lnTo>
                    <a:pt x="8233" y="17618"/>
                  </a:lnTo>
                  <a:lnTo>
                    <a:pt x="8240" y="16910"/>
                  </a:lnTo>
                  <a:close/>
                  <a:moveTo>
                    <a:pt x="9792" y="20065"/>
                  </a:moveTo>
                  <a:lnTo>
                    <a:pt x="11813" y="20065"/>
                  </a:lnTo>
                  <a:lnTo>
                    <a:pt x="11813" y="20434"/>
                  </a:lnTo>
                  <a:cubicBezTo>
                    <a:pt x="11811" y="20491"/>
                    <a:pt x="11787" y="20545"/>
                    <a:pt x="11743" y="20590"/>
                  </a:cubicBezTo>
                  <a:cubicBezTo>
                    <a:pt x="11678" y="20656"/>
                    <a:pt x="11578" y="20696"/>
                    <a:pt x="11472" y="20698"/>
                  </a:cubicBezTo>
                  <a:lnTo>
                    <a:pt x="10137" y="20698"/>
                  </a:lnTo>
                  <a:cubicBezTo>
                    <a:pt x="10054" y="20696"/>
                    <a:pt x="9975" y="20672"/>
                    <a:pt x="9913" y="20630"/>
                  </a:cubicBezTo>
                  <a:cubicBezTo>
                    <a:pt x="9838" y="20579"/>
                    <a:pt x="9795" y="20507"/>
                    <a:pt x="9792" y="20430"/>
                  </a:cubicBezTo>
                  <a:lnTo>
                    <a:pt x="9792" y="20065"/>
                  </a:ln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6" name="Фигура"/>
            <p:cNvSpPr/>
            <p:nvPr/>
          </p:nvSpPr>
          <p:spPr>
            <a:xfrm>
              <a:off x="6426670" y="7332445"/>
              <a:ext cx="1166990" cy="1159373"/>
            </a:xfrm>
            <a:custGeom>
              <a:avLst/>
              <a:gdLst/>
              <a:ahLst/>
              <a:cxnLst>
                <a:cxn ang="0">
                  <a:pos x="wd2" y="hd2"/>
                </a:cxn>
                <a:cxn ang="5400000">
                  <a:pos x="wd2" y="hd2"/>
                </a:cxn>
                <a:cxn ang="10800000">
                  <a:pos x="wd2" y="hd2"/>
                </a:cxn>
                <a:cxn ang="16200000">
                  <a:pos x="wd2" y="hd2"/>
                </a:cxn>
              </a:cxnLst>
              <a:rect l="0" t="0" r="r" b="b"/>
              <a:pathLst>
                <a:path w="21543" h="21556" extrusionOk="0">
                  <a:moveTo>
                    <a:pt x="20309" y="0"/>
                  </a:moveTo>
                  <a:cubicBezTo>
                    <a:pt x="19628" y="-4"/>
                    <a:pt x="18956" y="90"/>
                    <a:pt x="18296" y="241"/>
                  </a:cubicBezTo>
                  <a:cubicBezTo>
                    <a:pt x="17626" y="394"/>
                    <a:pt x="16968" y="607"/>
                    <a:pt x="16326" y="864"/>
                  </a:cubicBezTo>
                  <a:cubicBezTo>
                    <a:pt x="14889" y="1439"/>
                    <a:pt x="13540" y="2232"/>
                    <a:pt x="12414" y="3303"/>
                  </a:cubicBezTo>
                  <a:cubicBezTo>
                    <a:pt x="11754" y="3931"/>
                    <a:pt x="11182" y="4646"/>
                    <a:pt x="10609" y="5356"/>
                  </a:cubicBezTo>
                  <a:cubicBezTo>
                    <a:pt x="10473" y="5524"/>
                    <a:pt x="10337" y="5691"/>
                    <a:pt x="10201" y="5858"/>
                  </a:cubicBezTo>
                  <a:lnTo>
                    <a:pt x="7272" y="5815"/>
                  </a:lnTo>
                  <a:cubicBezTo>
                    <a:pt x="6532" y="5849"/>
                    <a:pt x="5802" y="6006"/>
                    <a:pt x="5112" y="6278"/>
                  </a:cubicBezTo>
                  <a:cubicBezTo>
                    <a:pt x="4360" y="6574"/>
                    <a:pt x="3667" y="7004"/>
                    <a:pt x="3064" y="7546"/>
                  </a:cubicBezTo>
                  <a:lnTo>
                    <a:pt x="148" y="10392"/>
                  </a:lnTo>
                  <a:cubicBezTo>
                    <a:pt x="27" y="10497"/>
                    <a:pt x="-26" y="10662"/>
                    <a:pt x="12" y="10818"/>
                  </a:cubicBezTo>
                  <a:cubicBezTo>
                    <a:pt x="54" y="10989"/>
                    <a:pt x="195" y="11117"/>
                    <a:pt x="368" y="11141"/>
                  </a:cubicBezTo>
                  <a:lnTo>
                    <a:pt x="5701" y="11389"/>
                  </a:lnTo>
                  <a:cubicBezTo>
                    <a:pt x="5630" y="11477"/>
                    <a:pt x="5558" y="11565"/>
                    <a:pt x="5487" y="11652"/>
                  </a:cubicBezTo>
                  <a:cubicBezTo>
                    <a:pt x="5425" y="11727"/>
                    <a:pt x="5389" y="11821"/>
                    <a:pt x="5387" y="11918"/>
                  </a:cubicBezTo>
                  <a:cubicBezTo>
                    <a:pt x="5384" y="12013"/>
                    <a:pt x="5413" y="12105"/>
                    <a:pt x="5468" y="12182"/>
                  </a:cubicBezTo>
                  <a:cubicBezTo>
                    <a:pt x="5547" y="12327"/>
                    <a:pt x="5632" y="12469"/>
                    <a:pt x="5718" y="12610"/>
                  </a:cubicBezTo>
                  <a:lnTo>
                    <a:pt x="4424" y="14110"/>
                  </a:lnTo>
                  <a:cubicBezTo>
                    <a:pt x="4376" y="14188"/>
                    <a:pt x="4351" y="14278"/>
                    <a:pt x="4351" y="14370"/>
                  </a:cubicBezTo>
                  <a:cubicBezTo>
                    <a:pt x="4352" y="14448"/>
                    <a:pt x="4371" y="14525"/>
                    <a:pt x="4408" y="14593"/>
                  </a:cubicBezTo>
                  <a:cubicBezTo>
                    <a:pt x="4667" y="15098"/>
                    <a:pt x="4994" y="15565"/>
                    <a:pt x="5380" y="15979"/>
                  </a:cubicBezTo>
                  <a:cubicBezTo>
                    <a:pt x="5829" y="16458"/>
                    <a:pt x="6352" y="16861"/>
                    <a:pt x="6928" y="17173"/>
                  </a:cubicBezTo>
                  <a:cubicBezTo>
                    <a:pt x="7029" y="17225"/>
                    <a:pt x="7145" y="17242"/>
                    <a:pt x="7257" y="17222"/>
                  </a:cubicBezTo>
                  <a:cubicBezTo>
                    <a:pt x="7327" y="17209"/>
                    <a:pt x="7394" y="17182"/>
                    <a:pt x="7454" y="17142"/>
                  </a:cubicBezTo>
                  <a:lnTo>
                    <a:pt x="8991" y="15865"/>
                  </a:lnTo>
                  <a:cubicBezTo>
                    <a:pt x="9102" y="15933"/>
                    <a:pt x="9213" y="15998"/>
                    <a:pt x="9327" y="16061"/>
                  </a:cubicBezTo>
                  <a:cubicBezTo>
                    <a:pt x="9412" y="16106"/>
                    <a:pt x="9509" y="16123"/>
                    <a:pt x="9604" y="16110"/>
                  </a:cubicBezTo>
                  <a:cubicBezTo>
                    <a:pt x="9684" y="16100"/>
                    <a:pt x="9760" y="16069"/>
                    <a:pt x="9824" y="16021"/>
                  </a:cubicBezTo>
                  <a:cubicBezTo>
                    <a:pt x="9928" y="15940"/>
                    <a:pt x="10033" y="15859"/>
                    <a:pt x="10137" y="15777"/>
                  </a:cubicBezTo>
                  <a:lnTo>
                    <a:pt x="10400" y="21087"/>
                  </a:lnTo>
                  <a:cubicBezTo>
                    <a:pt x="10390" y="21263"/>
                    <a:pt x="10490" y="21425"/>
                    <a:pt x="10650" y="21495"/>
                  </a:cubicBezTo>
                  <a:cubicBezTo>
                    <a:pt x="10799" y="21560"/>
                    <a:pt x="10971" y="21532"/>
                    <a:pt x="11092" y="21423"/>
                  </a:cubicBezTo>
                  <a:cubicBezTo>
                    <a:pt x="11624" y="20908"/>
                    <a:pt x="12152" y="20390"/>
                    <a:pt x="12675" y="19869"/>
                  </a:cubicBezTo>
                  <a:cubicBezTo>
                    <a:pt x="13192" y="19353"/>
                    <a:pt x="13707" y="18832"/>
                    <a:pt x="14155" y="18251"/>
                  </a:cubicBezTo>
                  <a:cubicBezTo>
                    <a:pt x="14661" y="17594"/>
                    <a:pt x="15075" y="16867"/>
                    <a:pt x="15343" y="16080"/>
                  </a:cubicBezTo>
                  <a:cubicBezTo>
                    <a:pt x="15614" y="15281"/>
                    <a:pt x="15729" y="14435"/>
                    <a:pt x="15679" y="13592"/>
                  </a:cubicBezTo>
                  <a:lnTo>
                    <a:pt x="15652" y="11504"/>
                  </a:lnTo>
                  <a:cubicBezTo>
                    <a:pt x="16255" y="11043"/>
                    <a:pt x="16859" y="10584"/>
                    <a:pt x="17417" y="10068"/>
                  </a:cubicBezTo>
                  <a:cubicBezTo>
                    <a:pt x="18688" y="8895"/>
                    <a:pt x="19694" y="7464"/>
                    <a:pt x="20406" y="5883"/>
                  </a:cubicBezTo>
                  <a:cubicBezTo>
                    <a:pt x="20723" y="5179"/>
                    <a:pt x="20980" y="4451"/>
                    <a:pt x="21162" y="3702"/>
                  </a:cubicBezTo>
                  <a:cubicBezTo>
                    <a:pt x="21342" y="2960"/>
                    <a:pt x="21450" y="2201"/>
                    <a:pt x="21522" y="1438"/>
                  </a:cubicBezTo>
                  <a:cubicBezTo>
                    <a:pt x="21560" y="1040"/>
                    <a:pt x="21574" y="613"/>
                    <a:pt x="21309" y="319"/>
                  </a:cubicBezTo>
                  <a:cubicBezTo>
                    <a:pt x="21063" y="47"/>
                    <a:pt x="20676" y="2"/>
                    <a:pt x="20309" y="0"/>
                  </a:cubicBezTo>
                  <a:close/>
                  <a:moveTo>
                    <a:pt x="20548" y="858"/>
                  </a:moveTo>
                  <a:cubicBezTo>
                    <a:pt x="20595" y="855"/>
                    <a:pt x="20642" y="873"/>
                    <a:pt x="20675" y="908"/>
                  </a:cubicBezTo>
                  <a:cubicBezTo>
                    <a:pt x="20704" y="938"/>
                    <a:pt x="20720" y="979"/>
                    <a:pt x="20720" y="1021"/>
                  </a:cubicBezTo>
                  <a:cubicBezTo>
                    <a:pt x="20686" y="2054"/>
                    <a:pt x="20519" y="3078"/>
                    <a:pt x="20226" y="4068"/>
                  </a:cubicBezTo>
                  <a:cubicBezTo>
                    <a:pt x="19911" y="5135"/>
                    <a:pt x="19451" y="6152"/>
                    <a:pt x="18847" y="7084"/>
                  </a:cubicBezTo>
                  <a:cubicBezTo>
                    <a:pt x="18320" y="7897"/>
                    <a:pt x="17690" y="8637"/>
                    <a:pt x="16986" y="9300"/>
                  </a:cubicBezTo>
                  <a:cubicBezTo>
                    <a:pt x="16188" y="10051"/>
                    <a:pt x="15304" y="10698"/>
                    <a:pt x="14433" y="11360"/>
                  </a:cubicBezTo>
                  <a:cubicBezTo>
                    <a:pt x="13613" y="11982"/>
                    <a:pt x="12804" y="12619"/>
                    <a:pt x="11997" y="13257"/>
                  </a:cubicBezTo>
                  <a:cubicBezTo>
                    <a:pt x="11172" y="13908"/>
                    <a:pt x="10348" y="14559"/>
                    <a:pt x="9525" y="15212"/>
                  </a:cubicBezTo>
                  <a:cubicBezTo>
                    <a:pt x="8966" y="14893"/>
                    <a:pt x="8447" y="14509"/>
                    <a:pt x="7973" y="14072"/>
                  </a:cubicBezTo>
                  <a:lnTo>
                    <a:pt x="10249" y="11780"/>
                  </a:lnTo>
                  <a:cubicBezTo>
                    <a:pt x="10375" y="11635"/>
                    <a:pt x="10382" y="11420"/>
                    <a:pt x="10266" y="11267"/>
                  </a:cubicBezTo>
                  <a:cubicBezTo>
                    <a:pt x="10118" y="11073"/>
                    <a:pt x="9837" y="11047"/>
                    <a:pt x="9657" y="11211"/>
                  </a:cubicBezTo>
                  <a:lnTo>
                    <a:pt x="7361" y="13451"/>
                  </a:lnTo>
                  <a:cubicBezTo>
                    <a:pt x="6962" y="13001"/>
                    <a:pt x="6609" y="12512"/>
                    <a:pt x="6311" y="11987"/>
                  </a:cubicBezTo>
                  <a:cubicBezTo>
                    <a:pt x="7178" y="10891"/>
                    <a:pt x="8048" y="9797"/>
                    <a:pt x="8922" y="8706"/>
                  </a:cubicBezTo>
                  <a:cubicBezTo>
                    <a:pt x="9775" y="7640"/>
                    <a:pt x="10632" y="6577"/>
                    <a:pt x="11516" y="5538"/>
                  </a:cubicBezTo>
                  <a:cubicBezTo>
                    <a:pt x="12121" y="4827"/>
                    <a:pt x="12743" y="4123"/>
                    <a:pt x="13450" y="3519"/>
                  </a:cubicBezTo>
                  <a:cubicBezTo>
                    <a:pt x="14189" y="2889"/>
                    <a:pt x="15010" y="2374"/>
                    <a:pt x="15891" y="1963"/>
                  </a:cubicBezTo>
                  <a:cubicBezTo>
                    <a:pt x="17354" y="1281"/>
                    <a:pt x="18938" y="905"/>
                    <a:pt x="20548" y="858"/>
                  </a:cubicBezTo>
                  <a:close/>
                  <a:moveTo>
                    <a:pt x="15530" y="4397"/>
                  </a:moveTo>
                  <a:cubicBezTo>
                    <a:pt x="15071" y="4397"/>
                    <a:pt x="14612" y="4573"/>
                    <a:pt x="14262" y="4926"/>
                  </a:cubicBezTo>
                  <a:cubicBezTo>
                    <a:pt x="13563" y="5632"/>
                    <a:pt x="13563" y="6776"/>
                    <a:pt x="14262" y="7482"/>
                  </a:cubicBezTo>
                  <a:cubicBezTo>
                    <a:pt x="14962" y="8187"/>
                    <a:pt x="16097" y="8187"/>
                    <a:pt x="16797" y="7482"/>
                  </a:cubicBezTo>
                  <a:cubicBezTo>
                    <a:pt x="17497" y="6776"/>
                    <a:pt x="17497" y="5632"/>
                    <a:pt x="16797" y="4926"/>
                  </a:cubicBezTo>
                  <a:cubicBezTo>
                    <a:pt x="16447" y="4573"/>
                    <a:pt x="15988" y="4397"/>
                    <a:pt x="15530" y="4397"/>
                  </a:cubicBezTo>
                  <a:close/>
                  <a:moveTo>
                    <a:pt x="15530" y="5243"/>
                  </a:moveTo>
                  <a:cubicBezTo>
                    <a:pt x="15774" y="5243"/>
                    <a:pt x="16017" y="5337"/>
                    <a:pt x="16204" y="5525"/>
                  </a:cubicBezTo>
                  <a:cubicBezTo>
                    <a:pt x="16576" y="5900"/>
                    <a:pt x="16576" y="6508"/>
                    <a:pt x="16204" y="6883"/>
                  </a:cubicBezTo>
                  <a:cubicBezTo>
                    <a:pt x="15831" y="7258"/>
                    <a:pt x="15228" y="7258"/>
                    <a:pt x="14856" y="6883"/>
                  </a:cubicBezTo>
                  <a:cubicBezTo>
                    <a:pt x="14484" y="6508"/>
                    <a:pt x="14484" y="5900"/>
                    <a:pt x="14856" y="5525"/>
                  </a:cubicBezTo>
                  <a:cubicBezTo>
                    <a:pt x="15042" y="5337"/>
                    <a:pt x="15286" y="5243"/>
                    <a:pt x="15530" y="5243"/>
                  </a:cubicBezTo>
                  <a:close/>
                  <a:moveTo>
                    <a:pt x="7408" y="6647"/>
                  </a:moveTo>
                  <a:lnTo>
                    <a:pt x="9536" y="6677"/>
                  </a:lnTo>
                  <a:cubicBezTo>
                    <a:pt x="9331" y="6929"/>
                    <a:pt x="9126" y="7181"/>
                    <a:pt x="8921" y="7433"/>
                  </a:cubicBezTo>
                  <a:cubicBezTo>
                    <a:pt x="8065" y="8484"/>
                    <a:pt x="7210" y="9536"/>
                    <a:pt x="6354" y="10587"/>
                  </a:cubicBezTo>
                  <a:lnTo>
                    <a:pt x="1392" y="10345"/>
                  </a:lnTo>
                  <a:lnTo>
                    <a:pt x="3358" y="8370"/>
                  </a:lnTo>
                  <a:cubicBezTo>
                    <a:pt x="3884" y="7849"/>
                    <a:pt x="4502" y="7430"/>
                    <a:pt x="5179" y="7136"/>
                  </a:cubicBezTo>
                  <a:cubicBezTo>
                    <a:pt x="5884" y="6830"/>
                    <a:pt x="6641" y="6664"/>
                    <a:pt x="7408" y="6647"/>
                  </a:cubicBezTo>
                  <a:close/>
                  <a:moveTo>
                    <a:pt x="11245" y="9908"/>
                  </a:moveTo>
                  <a:cubicBezTo>
                    <a:pt x="11142" y="9908"/>
                    <a:pt x="11038" y="9947"/>
                    <a:pt x="10960" y="10027"/>
                  </a:cubicBezTo>
                  <a:cubicBezTo>
                    <a:pt x="10802" y="10186"/>
                    <a:pt x="10802" y="10444"/>
                    <a:pt x="10960" y="10603"/>
                  </a:cubicBezTo>
                  <a:cubicBezTo>
                    <a:pt x="11117" y="10762"/>
                    <a:pt x="11373" y="10762"/>
                    <a:pt x="11531" y="10603"/>
                  </a:cubicBezTo>
                  <a:cubicBezTo>
                    <a:pt x="11689" y="10444"/>
                    <a:pt x="11689" y="10186"/>
                    <a:pt x="11531" y="10027"/>
                  </a:cubicBezTo>
                  <a:cubicBezTo>
                    <a:pt x="11452" y="9947"/>
                    <a:pt x="11349" y="9908"/>
                    <a:pt x="11245" y="9908"/>
                  </a:cubicBezTo>
                  <a:close/>
                  <a:moveTo>
                    <a:pt x="14855" y="12118"/>
                  </a:moveTo>
                  <a:lnTo>
                    <a:pt x="14870" y="13854"/>
                  </a:lnTo>
                  <a:cubicBezTo>
                    <a:pt x="14862" y="14551"/>
                    <a:pt x="14745" y="15241"/>
                    <a:pt x="14524" y="15901"/>
                  </a:cubicBezTo>
                  <a:cubicBezTo>
                    <a:pt x="14300" y="16566"/>
                    <a:pt x="13972" y="17192"/>
                    <a:pt x="13542" y="17745"/>
                  </a:cubicBezTo>
                  <a:cubicBezTo>
                    <a:pt x="13198" y="18187"/>
                    <a:pt x="12794" y="18574"/>
                    <a:pt x="12392" y="18961"/>
                  </a:cubicBezTo>
                  <a:cubicBezTo>
                    <a:pt x="11980" y="19360"/>
                    <a:pt x="11567" y="19760"/>
                    <a:pt x="11156" y="20162"/>
                  </a:cubicBezTo>
                  <a:lnTo>
                    <a:pt x="10893" y="15190"/>
                  </a:lnTo>
                  <a:cubicBezTo>
                    <a:pt x="11810" y="14475"/>
                    <a:pt x="12726" y="13760"/>
                    <a:pt x="13645" y="13049"/>
                  </a:cubicBezTo>
                  <a:cubicBezTo>
                    <a:pt x="14047" y="12738"/>
                    <a:pt x="14451" y="12428"/>
                    <a:pt x="14855" y="12118"/>
                  </a:cubicBezTo>
                  <a:close/>
                  <a:moveTo>
                    <a:pt x="6198" y="13321"/>
                  </a:moveTo>
                  <a:cubicBezTo>
                    <a:pt x="6470" y="13688"/>
                    <a:pt x="6768" y="14035"/>
                    <a:pt x="7088" y="14361"/>
                  </a:cubicBezTo>
                  <a:cubicBezTo>
                    <a:pt x="7453" y="14732"/>
                    <a:pt x="7848" y="15071"/>
                    <a:pt x="8265" y="15378"/>
                  </a:cubicBezTo>
                  <a:lnTo>
                    <a:pt x="7161" y="16329"/>
                  </a:lnTo>
                  <a:cubicBezTo>
                    <a:pt x="6724" y="16102"/>
                    <a:pt x="6327" y="15803"/>
                    <a:pt x="5987" y="15446"/>
                  </a:cubicBezTo>
                  <a:cubicBezTo>
                    <a:pt x="5701" y="15146"/>
                    <a:pt x="5458" y="14808"/>
                    <a:pt x="5265" y="14441"/>
                  </a:cubicBezTo>
                  <a:lnTo>
                    <a:pt x="6198" y="13321"/>
                  </a:lnTo>
                  <a:close/>
                  <a:moveTo>
                    <a:pt x="3772" y="16101"/>
                  </a:moveTo>
                  <a:cubicBezTo>
                    <a:pt x="3712" y="16104"/>
                    <a:pt x="3651" y="16120"/>
                    <a:pt x="3593" y="16151"/>
                  </a:cubicBezTo>
                  <a:lnTo>
                    <a:pt x="2375" y="16785"/>
                  </a:lnTo>
                  <a:cubicBezTo>
                    <a:pt x="2217" y="16887"/>
                    <a:pt x="2075" y="17011"/>
                    <a:pt x="1954" y="17155"/>
                  </a:cubicBezTo>
                  <a:cubicBezTo>
                    <a:pt x="1811" y="17325"/>
                    <a:pt x="1698" y="17520"/>
                    <a:pt x="1613" y="17729"/>
                  </a:cubicBezTo>
                  <a:cubicBezTo>
                    <a:pt x="1453" y="18126"/>
                    <a:pt x="1401" y="18558"/>
                    <a:pt x="1417" y="18987"/>
                  </a:cubicBezTo>
                  <a:cubicBezTo>
                    <a:pt x="1429" y="19293"/>
                    <a:pt x="1480" y="19605"/>
                    <a:pt x="1673" y="19841"/>
                  </a:cubicBezTo>
                  <a:cubicBezTo>
                    <a:pt x="1881" y="20093"/>
                    <a:pt x="2204" y="20202"/>
                    <a:pt x="2529" y="20226"/>
                  </a:cubicBezTo>
                  <a:cubicBezTo>
                    <a:pt x="2837" y="20248"/>
                    <a:pt x="3141" y="20198"/>
                    <a:pt x="3437" y="20125"/>
                  </a:cubicBezTo>
                  <a:cubicBezTo>
                    <a:pt x="3710" y="20057"/>
                    <a:pt x="3983" y="19966"/>
                    <a:pt x="4221" y="19805"/>
                  </a:cubicBezTo>
                  <a:cubicBezTo>
                    <a:pt x="4453" y="19646"/>
                    <a:pt x="4636" y="19431"/>
                    <a:pt x="4801" y="19208"/>
                  </a:cubicBezTo>
                  <a:cubicBezTo>
                    <a:pt x="4881" y="19098"/>
                    <a:pt x="4958" y="18986"/>
                    <a:pt x="5028" y="18869"/>
                  </a:cubicBezTo>
                  <a:cubicBezTo>
                    <a:pt x="5104" y="18742"/>
                    <a:pt x="5172" y="18610"/>
                    <a:pt x="5232" y="18473"/>
                  </a:cubicBezTo>
                  <a:lnTo>
                    <a:pt x="5488" y="17896"/>
                  </a:lnTo>
                  <a:cubicBezTo>
                    <a:pt x="5580" y="17690"/>
                    <a:pt x="5485" y="17449"/>
                    <a:pt x="5279" y="17363"/>
                  </a:cubicBezTo>
                  <a:cubicBezTo>
                    <a:pt x="5081" y="17279"/>
                    <a:pt x="4853" y="17371"/>
                    <a:pt x="4767" y="17569"/>
                  </a:cubicBezTo>
                  <a:lnTo>
                    <a:pt x="4254" y="18576"/>
                  </a:lnTo>
                  <a:cubicBezTo>
                    <a:pt x="4112" y="18851"/>
                    <a:pt x="3886" y="19073"/>
                    <a:pt x="3608" y="19207"/>
                  </a:cubicBezTo>
                  <a:cubicBezTo>
                    <a:pt x="3312" y="19351"/>
                    <a:pt x="2979" y="19384"/>
                    <a:pt x="2651" y="19397"/>
                  </a:cubicBezTo>
                  <a:cubicBezTo>
                    <a:pt x="2524" y="19402"/>
                    <a:pt x="2386" y="19396"/>
                    <a:pt x="2306" y="19298"/>
                  </a:cubicBezTo>
                  <a:cubicBezTo>
                    <a:pt x="2253" y="19232"/>
                    <a:pt x="2246" y="19144"/>
                    <a:pt x="2242" y="19059"/>
                  </a:cubicBezTo>
                  <a:cubicBezTo>
                    <a:pt x="2225" y="18716"/>
                    <a:pt x="2231" y="18366"/>
                    <a:pt x="2366" y="18050"/>
                  </a:cubicBezTo>
                  <a:cubicBezTo>
                    <a:pt x="2494" y="17752"/>
                    <a:pt x="2727" y="17513"/>
                    <a:pt x="3020" y="17378"/>
                  </a:cubicBezTo>
                  <a:lnTo>
                    <a:pt x="3962" y="16894"/>
                  </a:lnTo>
                  <a:cubicBezTo>
                    <a:pt x="4155" y="16812"/>
                    <a:pt x="4254" y="16595"/>
                    <a:pt x="4190" y="16394"/>
                  </a:cubicBezTo>
                  <a:cubicBezTo>
                    <a:pt x="4130" y="16205"/>
                    <a:pt x="3954" y="16093"/>
                    <a:pt x="3772" y="16101"/>
                  </a:cubicBezTo>
                  <a:close/>
                  <a:moveTo>
                    <a:pt x="459" y="20741"/>
                  </a:moveTo>
                  <a:cubicBezTo>
                    <a:pt x="356" y="20741"/>
                    <a:pt x="252" y="20782"/>
                    <a:pt x="174" y="20861"/>
                  </a:cubicBezTo>
                  <a:cubicBezTo>
                    <a:pt x="16" y="21020"/>
                    <a:pt x="16" y="21278"/>
                    <a:pt x="174" y="21437"/>
                  </a:cubicBezTo>
                  <a:cubicBezTo>
                    <a:pt x="331" y="21596"/>
                    <a:pt x="587" y="21596"/>
                    <a:pt x="745" y="21437"/>
                  </a:cubicBezTo>
                  <a:cubicBezTo>
                    <a:pt x="902" y="21278"/>
                    <a:pt x="902" y="21020"/>
                    <a:pt x="745" y="20861"/>
                  </a:cubicBezTo>
                  <a:cubicBezTo>
                    <a:pt x="666" y="20782"/>
                    <a:pt x="563" y="20741"/>
                    <a:pt x="459" y="20741"/>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7" name="Фигура"/>
            <p:cNvSpPr/>
            <p:nvPr/>
          </p:nvSpPr>
          <p:spPr>
            <a:xfrm>
              <a:off x="13568942" y="7234147"/>
              <a:ext cx="669575" cy="1228968"/>
            </a:xfrm>
            <a:custGeom>
              <a:avLst/>
              <a:gdLst/>
              <a:ahLst/>
              <a:cxnLst>
                <a:cxn ang="0">
                  <a:pos x="wd2" y="hd2"/>
                </a:cxn>
                <a:cxn ang="5400000">
                  <a:pos x="wd2" y="hd2"/>
                </a:cxn>
                <a:cxn ang="10800000">
                  <a:pos x="wd2" y="hd2"/>
                </a:cxn>
                <a:cxn ang="16200000">
                  <a:pos x="wd2" y="hd2"/>
                </a:cxn>
              </a:cxnLst>
              <a:rect l="0" t="0" r="r" b="b"/>
              <a:pathLst>
                <a:path w="21461" h="21600" extrusionOk="0">
                  <a:moveTo>
                    <a:pt x="10716" y="0"/>
                  </a:moveTo>
                  <a:cubicBezTo>
                    <a:pt x="8734" y="0"/>
                    <a:pt x="6751" y="415"/>
                    <a:pt x="5239" y="1244"/>
                  </a:cubicBezTo>
                  <a:cubicBezTo>
                    <a:pt x="2213" y="2903"/>
                    <a:pt x="2213" y="5593"/>
                    <a:pt x="5239" y="7252"/>
                  </a:cubicBezTo>
                  <a:cubicBezTo>
                    <a:pt x="6553" y="7973"/>
                    <a:pt x="8222" y="8380"/>
                    <a:pt x="9937" y="8474"/>
                  </a:cubicBezTo>
                  <a:lnTo>
                    <a:pt x="9937" y="9582"/>
                  </a:lnTo>
                  <a:cubicBezTo>
                    <a:pt x="9688" y="9390"/>
                    <a:pt x="9346" y="9246"/>
                    <a:pt x="8970" y="9147"/>
                  </a:cubicBezTo>
                  <a:cubicBezTo>
                    <a:pt x="8514" y="9026"/>
                    <a:pt x="8004" y="8963"/>
                    <a:pt x="7478" y="8969"/>
                  </a:cubicBezTo>
                  <a:lnTo>
                    <a:pt x="4599" y="8982"/>
                  </a:lnTo>
                  <a:cubicBezTo>
                    <a:pt x="4411" y="8988"/>
                    <a:pt x="4234" y="9033"/>
                    <a:pt x="4102" y="9107"/>
                  </a:cubicBezTo>
                  <a:cubicBezTo>
                    <a:pt x="3949" y="9193"/>
                    <a:pt x="3870" y="9310"/>
                    <a:pt x="3887" y="9430"/>
                  </a:cubicBezTo>
                  <a:lnTo>
                    <a:pt x="3900" y="10037"/>
                  </a:lnTo>
                  <a:cubicBezTo>
                    <a:pt x="3974" y="10567"/>
                    <a:pt x="4388" y="11066"/>
                    <a:pt x="5067" y="11445"/>
                  </a:cubicBezTo>
                  <a:cubicBezTo>
                    <a:pt x="5831" y="11871"/>
                    <a:pt x="6871" y="12115"/>
                    <a:pt x="7961" y="12123"/>
                  </a:cubicBezTo>
                  <a:lnTo>
                    <a:pt x="9937" y="12123"/>
                  </a:lnTo>
                  <a:lnTo>
                    <a:pt x="9937" y="12728"/>
                  </a:lnTo>
                  <a:lnTo>
                    <a:pt x="2067" y="12717"/>
                  </a:lnTo>
                  <a:cubicBezTo>
                    <a:pt x="988" y="12751"/>
                    <a:pt x="115" y="13211"/>
                    <a:pt x="10" y="13800"/>
                  </a:cubicBezTo>
                  <a:cubicBezTo>
                    <a:pt x="-100" y="14422"/>
                    <a:pt x="670" y="14988"/>
                    <a:pt x="1789" y="15107"/>
                  </a:cubicBezTo>
                  <a:lnTo>
                    <a:pt x="1806" y="17333"/>
                  </a:lnTo>
                  <a:cubicBezTo>
                    <a:pt x="1796" y="17931"/>
                    <a:pt x="2154" y="18514"/>
                    <a:pt x="2821" y="18987"/>
                  </a:cubicBezTo>
                  <a:cubicBezTo>
                    <a:pt x="3611" y="19548"/>
                    <a:pt x="4772" y="19913"/>
                    <a:pt x="6052" y="20007"/>
                  </a:cubicBezTo>
                  <a:cubicBezTo>
                    <a:pt x="5966" y="20070"/>
                    <a:pt x="5891" y="20138"/>
                    <a:pt x="5830" y="20209"/>
                  </a:cubicBezTo>
                  <a:cubicBezTo>
                    <a:pt x="5695" y="20367"/>
                    <a:pt x="5623" y="20539"/>
                    <a:pt x="5622" y="20713"/>
                  </a:cubicBezTo>
                  <a:lnTo>
                    <a:pt x="5622" y="21142"/>
                  </a:lnTo>
                  <a:cubicBezTo>
                    <a:pt x="5632" y="21253"/>
                    <a:pt x="5711" y="21357"/>
                    <a:pt x="5845" y="21439"/>
                  </a:cubicBezTo>
                  <a:cubicBezTo>
                    <a:pt x="6005" y="21537"/>
                    <a:pt x="6230" y="21595"/>
                    <a:pt x="6469" y="21600"/>
                  </a:cubicBezTo>
                  <a:lnTo>
                    <a:pt x="15025" y="21600"/>
                  </a:lnTo>
                  <a:cubicBezTo>
                    <a:pt x="15260" y="21599"/>
                    <a:pt x="15483" y="21541"/>
                    <a:pt x="15634" y="21442"/>
                  </a:cubicBezTo>
                  <a:cubicBezTo>
                    <a:pt x="15747" y="21367"/>
                    <a:pt x="15811" y="21274"/>
                    <a:pt x="15817" y="21177"/>
                  </a:cubicBezTo>
                  <a:lnTo>
                    <a:pt x="15834" y="20732"/>
                  </a:lnTo>
                  <a:cubicBezTo>
                    <a:pt x="15836" y="20582"/>
                    <a:pt x="15772" y="20433"/>
                    <a:pt x="15648" y="20298"/>
                  </a:cubicBezTo>
                  <a:cubicBezTo>
                    <a:pt x="15546" y="20188"/>
                    <a:pt x="15406" y="20092"/>
                    <a:pt x="15239" y="20011"/>
                  </a:cubicBezTo>
                  <a:lnTo>
                    <a:pt x="15242" y="20011"/>
                  </a:lnTo>
                  <a:cubicBezTo>
                    <a:pt x="16629" y="19929"/>
                    <a:pt x="17888" y="19531"/>
                    <a:pt x="18713" y="18915"/>
                  </a:cubicBezTo>
                  <a:cubicBezTo>
                    <a:pt x="19329" y="18454"/>
                    <a:pt x="19662" y="17899"/>
                    <a:pt x="19665" y="17328"/>
                  </a:cubicBezTo>
                  <a:lnTo>
                    <a:pt x="19628" y="15089"/>
                  </a:lnTo>
                  <a:cubicBezTo>
                    <a:pt x="20715" y="14993"/>
                    <a:pt x="21500" y="14467"/>
                    <a:pt x="21460" y="13863"/>
                  </a:cubicBezTo>
                  <a:cubicBezTo>
                    <a:pt x="21419" y="13250"/>
                    <a:pt x="20540" y="12753"/>
                    <a:pt x="19423" y="12710"/>
                  </a:cubicBezTo>
                  <a:lnTo>
                    <a:pt x="18270" y="12709"/>
                  </a:lnTo>
                  <a:cubicBezTo>
                    <a:pt x="18556" y="12576"/>
                    <a:pt x="18800" y="12416"/>
                    <a:pt x="18978" y="12233"/>
                  </a:cubicBezTo>
                  <a:cubicBezTo>
                    <a:pt x="19216" y="11987"/>
                    <a:pt x="19337" y="11713"/>
                    <a:pt x="19328" y="11434"/>
                  </a:cubicBezTo>
                  <a:lnTo>
                    <a:pt x="19331" y="10162"/>
                  </a:lnTo>
                  <a:cubicBezTo>
                    <a:pt x="19339" y="10040"/>
                    <a:pt x="19252" y="9922"/>
                    <a:pt x="19093" y="9836"/>
                  </a:cubicBezTo>
                  <a:cubicBezTo>
                    <a:pt x="18941" y="9755"/>
                    <a:pt x="18738" y="9712"/>
                    <a:pt x="18527" y="9714"/>
                  </a:cubicBezTo>
                  <a:lnTo>
                    <a:pt x="13875" y="9710"/>
                  </a:lnTo>
                  <a:cubicBezTo>
                    <a:pt x="13372" y="9720"/>
                    <a:pt x="12880" y="9792"/>
                    <a:pt x="12436" y="9922"/>
                  </a:cubicBezTo>
                  <a:cubicBezTo>
                    <a:pt x="12077" y="10027"/>
                    <a:pt x="11760" y="10168"/>
                    <a:pt x="11495" y="10336"/>
                  </a:cubicBezTo>
                  <a:lnTo>
                    <a:pt x="11495" y="8474"/>
                  </a:lnTo>
                  <a:cubicBezTo>
                    <a:pt x="13210" y="8380"/>
                    <a:pt x="14879" y="7973"/>
                    <a:pt x="16194" y="7252"/>
                  </a:cubicBezTo>
                  <a:cubicBezTo>
                    <a:pt x="19219" y="5593"/>
                    <a:pt x="19219" y="2903"/>
                    <a:pt x="16194" y="1244"/>
                  </a:cubicBezTo>
                  <a:cubicBezTo>
                    <a:pt x="14681" y="415"/>
                    <a:pt x="12699" y="0"/>
                    <a:pt x="10716" y="0"/>
                  </a:cubicBezTo>
                  <a:close/>
                  <a:moveTo>
                    <a:pt x="10716" y="856"/>
                  </a:moveTo>
                  <a:cubicBezTo>
                    <a:pt x="12299" y="856"/>
                    <a:pt x="13882" y="1187"/>
                    <a:pt x="15090" y="1849"/>
                  </a:cubicBezTo>
                  <a:cubicBezTo>
                    <a:pt x="17505" y="3174"/>
                    <a:pt x="17505" y="5322"/>
                    <a:pt x="15090" y="6646"/>
                  </a:cubicBezTo>
                  <a:cubicBezTo>
                    <a:pt x="12674" y="7971"/>
                    <a:pt x="8758" y="7971"/>
                    <a:pt x="6342" y="6646"/>
                  </a:cubicBezTo>
                  <a:cubicBezTo>
                    <a:pt x="3927" y="5322"/>
                    <a:pt x="3927" y="3174"/>
                    <a:pt x="6342" y="1849"/>
                  </a:cubicBezTo>
                  <a:cubicBezTo>
                    <a:pt x="7550" y="1187"/>
                    <a:pt x="9133" y="856"/>
                    <a:pt x="10716" y="856"/>
                  </a:cubicBezTo>
                  <a:close/>
                  <a:moveTo>
                    <a:pt x="10773" y="1447"/>
                  </a:moveTo>
                  <a:cubicBezTo>
                    <a:pt x="10344" y="1437"/>
                    <a:pt x="9981" y="1619"/>
                    <a:pt x="9962" y="1855"/>
                  </a:cubicBezTo>
                  <a:lnTo>
                    <a:pt x="9962" y="2176"/>
                  </a:lnTo>
                  <a:lnTo>
                    <a:pt x="9864" y="2178"/>
                  </a:lnTo>
                  <a:cubicBezTo>
                    <a:pt x="9430" y="2214"/>
                    <a:pt x="9031" y="2328"/>
                    <a:pt x="8730" y="2503"/>
                  </a:cubicBezTo>
                  <a:cubicBezTo>
                    <a:pt x="8369" y="2713"/>
                    <a:pt x="8176" y="2992"/>
                    <a:pt x="8192" y="3280"/>
                  </a:cubicBezTo>
                  <a:lnTo>
                    <a:pt x="8179" y="3656"/>
                  </a:lnTo>
                  <a:cubicBezTo>
                    <a:pt x="8198" y="3892"/>
                    <a:pt x="8362" y="4119"/>
                    <a:pt x="8646" y="4298"/>
                  </a:cubicBezTo>
                  <a:cubicBezTo>
                    <a:pt x="9001" y="4522"/>
                    <a:pt x="9512" y="4655"/>
                    <a:pt x="10054" y="4663"/>
                  </a:cubicBezTo>
                  <a:lnTo>
                    <a:pt x="11138" y="4663"/>
                  </a:lnTo>
                  <a:cubicBezTo>
                    <a:pt x="11294" y="4656"/>
                    <a:pt x="11448" y="4685"/>
                    <a:pt x="11562" y="4744"/>
                  </a:cubicBezTo>
                  <a:cubicBezTo>
                    <a:pt x="11674" y="4801"/>
                    <a:pt x="11737" y="4880"/>
                    <a:pt x="11737" y="4964"/>
                  </a:cubicBezTo>
                  <a:lnTo>
                    <a:pt x="11742" y="5248"/>
                  </a:lnTo>
                  <a:cubicBezTo>
                    <a:pt x="11744" y="5306"/>
                    <a:pt x="11709" y="5363"/>
                    <a:pt x="11644" y="5408"/>
                  </a:cubicBezTo>
                  <a:cubicBezTo>
                    <a:pt x="11551" y="5473"/>
                    <a:pt x="11408" y="5509"/>
                    <a:pt x="11259" y="5506"/>
                  </a:cubicBezTo>
                  <a:lnTo>
                    <a:pt x="10027" y="5503"/>
                  </a:lnTo>
                  <a:cubicBezTo>
                    <a:pt x="9940" y="5501"/>
                    <a:pt x="9858" y="5479"/>
                    <a:pt x="9801" y="5443"/>
                  </a:cubicBezTo>
                  <a:cubicBezTo>
                    <a:pt x="9760" y="5416"/>
                    <a:pt x="9735" y="5383"/>
                    <a:pt x="9729" y="5348"/>
                  </a:cubicBezTo>
                  <a:lnTo>
                    <a:pt x="9727" y="5257"/>
                  </a:lnTo>
                  <a:cubicBezTo>
                    <a:pt x="9710" y="5043"/>
                    <a:pt x="9392" y="4875"/>
                    <a:pt x="9003" y="4873"/>
                  </a:cubicBezTo>
                  <a:cubicBezTo>
                    <a:pt x="8601" y="4870"/>
                    <a:pt x="8271" y="5045"/>
                    <a:pt x="8260" y="5265"/>
                  </a:cubicBezTo>
                  <a:lnTo>
                    <a:pt x="8266" y="5480"/>
                  </a:lnTo>
                  <a:cubicBezTo>
                    <a:pt x="8283" y="5654"/>
                    <a:pt x="8392" y="5822"/>
                    <a:pt x="8578" y="5962"/>
                  </a:cubicBezTo>
                  <a:cubicBezTo>
                    <a:pt x="8861" y="6175"/>
                    <a:pt x="9296" y="6311"/>
                    <a:pt x="9774" y="6336"/>
                  </a:cubicBezTo>
                  <a:lnTo>
                    <a:pt x="9957" y="6341"/>
                  </a:lnTo>
                  <a:lnTo>
                    <a:pt x="9950" y="6708"/>
                  </a:lnTo>
                  <a:cubicBezTo>
                    <a:pt x="9935" y="6932"/>
                    <a:pt x="10246" y="7123"/>
                    <a:pt x="10655" y="7139"/>
                  </a:cubicBezTo>
                  <a:cubicBezTo>
                    <a:pt x="11109" y="7157"/>
                    <a:pt x="11493" y="6957"/>
                    <a:pt x="11484" y="6708"/>
                  </a:cubicBezTo>
                  <a:lnTo>
                    <a:pt x="11469" y="6329"/>
                  </a:lnTo>
                  <a:lnTo>
                    <a:pt x="11723" y="6327"/>
                  </a:lnTo>
                  <a:cubicBezTo>
                    <a:pt x="12188" y="6309"/>
                    <a:pt x="12615" y="6181"/>
                    <a:pt x="12899" y="5979"/>
                  </a:cubicBezTo>
                  <a:cubicBezTo>
                    <a:pt x="13113" y="5826"/>
                    <a:pt x="13230" y="5638"/>
                    <a:pt x="13232" y="5445"/>
                  </a:cubicBezTo>
                  <a:lnTo>
                    <a:pt x="13243" y="4854"/>
                  </a:lnTo>
                  <a:cubicBezTo>
                    <a:pt x="13245" y="4585"/>
                    <a:pt x="13047" y="4326"/>
                    <a:pt x="12696" y="4138"/>
                  </a:cubicBezTo>
                  <a:cubicBezTo>
                    <a:pt x="12386" y="3972"/>
                    <a:pt x="11978" y="3872"/>
                    <a:pt x="11546" y="3858"/>
                  </a:cubicBezTo>
                  <a:lnTo>
                    <a:pt x="10236" y="3860"/>
                  </a:lnTo>
                  <a:cubicBezTo>
                    <a:pt x="10093" y="3860"/>
                    <a:pt x="9956" y="3826"/>
                    <a:pt x="9861" y="3767"/>
                  </a:cubicBezTo>
                  <a:cubicBezTo>
                    <a:pt x="9768" y="3710"/>
                    <a:pt x="9722" y="3633"/>
                    <a:pt x="9735" y="3557"/>
                  </a:cubicBezTo>
                  <a:lnTo>
                    <a:pt x="9735" y="3236"/>
                  </a:lnTo>
                  <a:cubicBezTo>
                    <a:pt x="9729" y="3147"/>
                    <a:pt x="9805" y="3063"/>
                    <a:pt x="9937" y="3013"/>
                  </a:cubicBezTo>
                  <a:cubicBezTo>
                    <a:pt x="10021" y="2981"/>
                    <a:pt x="10122" y="2965"/>
                    <a:pt x="10225" y="2967"/>
                  </a:cubicBezTo>
                  <a:lnTo>
                    <a:pt x="11305" y="2967"/>
                  </a:lnTo>
                  <a:cubicBezTo>
                    <a:pt x="11424" y="2963"/>
                    <a:pt x="11541" y="2988"/>
                    <a:pt x="11624" y="3036"/>
                  </a:cubicBezTo>
                  <a:cubicBezTo>
                    <a:pt x="11681" y="3069"/>
                    <a:pt x="11718" y="3112"/>
                    <a:pt x="11729" y="3158"/>
                  </a:cubicBezTo>
                  <a:lnTo>
                    <a:pt x="11731" y="3190"/>
                  </a:lnTo>
                  <a:cubicBezTo>
                    <a:pt x="11725" y="3423"/>
                    <a:pt x="12074" y="3611"/>
                    <a:pt x="12497" y="3603"/>
                  </a:cubicBezTo>
                  <a:cubicBezTo>
                    <a:pt x="12920" y="3595"/>
                    <a:pt x="13247" y="3395"/>
                    <a:pt x="13212" y="3163"/>
                  </a:cubicBezTo>
                  <a:lnTo>
                    <a:pt x="13217" y="3007"/>
                  </a:lnTo>
                  <a:cubicBezTo>
                    <a:pt x="13191" y="2796"/>
                    <a:pt x="13030" y="2597"/>
                    <a:pt x="12761" y="2445"/>
                  </a:cubicBezTo>
                  <a:cubicBezTo>
                    <a:pt x="12464" y="2277"/>
                    <a:pt x="12059" y="2180"/>
                    <a:pt x="11633" y="2173"/>
                  </a:cubicBezTo>
                  <a:lnTo>
                    <a:pt x="11508" y="2172"/>
                  </a:lnTo>
                  <a:lnTo>
                    <a:pt x="11508" y="1855"/>
                  </a:lnTo>
                  <a:cubicBezTo>
                    <a:pt x="11495" y="1634"/>
                    <a:pt x="11175" y="1457"/>
                    <a:pt x="10773" y="1447"/>
                  </a:cubicBezTo>
                  <a:close/>
                  <a:moveTo>
                    <a:pt x="5359" y="9812"/>
                  </a:moveTo>
                  <a:lnTo>
                    <a:pt x="7451" y="9812"/>
                  </a:lnTo>
                  <a:cubicBezTo>
                    <a:pt x="8033" y="9822"/>
                    <a:pt x="8593" y="9936"/>
                    <a:pt x="9045" y="10137"/>
                  </a:cubicBezTo>
                  <a:cubicBezTo>
                    <a:pt x="9480" y="10330"/>
                    <a:pt x="9788" y="10592"/>
                    <a:pt x="9937" y="10884"/>
                  </a:cubicBezTo>
                  <a:lnTo>
                    <a:pt x="9937" y="11297"/>
                  </a:lnTo>
                  <a:lnTo>
                    <a:pt x="7769" y="11297"/>
                  </a:lnTo>
                  <a:cubicBezTo>
                    <a:pt x="7030" y="11278"/>
                    <a:pt x="6343" y="11084"/>
                    <a:pt x="5886" y="10764"/>
                  </a:cubicBezTo>
                  <a:cubicBezTo>
                    <a:pt x="5570" y="10543"/>
                    <a:pt x="5386" y="10274"/>
                    <a:pt x="5358" y="9993"/>
                  </a:cubicBezTo>
                  <a:lnTo>
                    <a:pt x="5359" y="9812"/>
                  </a:lnTo>
                  <a:close/>
                  <a:moveTo>
                    <a:pt x="14167" y="10561"/>
                  </a:moveTo>
                  <a:lnTo>
                    <a:pt x="17872" y="10564"/>
                  </a:lnTo>
                  <a:lnTo>
                    <a:pt x="17877" y="11294"/>
                  </a:lnTo>
                  <a:cubicBezTo>
                    <a:pt x="17878" y="11612"/>
                    <a:pt x="17683" y="11919"/>
                    <a:pt x="17325" y="12168"/>
                  </a:cubicBezTo>
                  <a:cubicBezTo>
                    <a:pt x="16859" y="12492"/>
                    <a:pt x="16159" y="12689"/>
                    <a:pt x="15408" y="12708"/>
                  </a:cubicBezTo>
                  <a:lnTo>
                    <a:pt x="11495" y="12718"/>
                  </a:lnTo>
                  <a:lnTo>
                    <a:pt x="11495" y="11692"/>
                  </a:lnTo>
                  <a:cubicBezTo>
                    <a:pt x="11628" y="11401"/>
                    <a:pt x="11919" y="11136"/>
                    <a:pt x="12335" y="10935"/>
                  </a:cubicBezTo>
                  <a:cubicBezTo>
                    <a:pt x="12840" y="10690"/>
                    <a:pt x="13493" y="10557"/>
                    <a:pt x="14167" y="10561"/>
                  </a:cubicBezTo>
                  <a:close/>
                  <a:moveTo>
                    <a:pt x="2191" y="13539"/>
                  </a:moveTo>
                  <a:lnTo>
                    <a:pt x="19185" y="13553"/>
                  </a:lnTo>
                  <a:cubicBezTo>
                    <a:pt x="19609" y="13539"/>
                    <a:pt x="19952" y="13739"/>
                    <a:pt x="19901" y="13970"/>
                  </a:cubicBezTo>
                  <a:cubicBezTo>
                    <a:pt x="19861" y="14154"/>
                    <a:pt x="19572" y="14291"/>
                    <a:pt x="19234" y="14286"/>
                  </a:cubicBezTo>
                  <a:lnTo>
                    <a:pt x="19233" y="14287"/>
                  </a:lnTo>
                  <a:lnTo>
                    <a:pt x="9343" y="14287"/>
                  </a:lnTo>
                  <a:cubicBezTo>
                    <a:pt x="8955" y="14284"/>
                    <a:pt x="8631" y="14449"/>
                    <a:pt x="8606" y="14661"/>
                  </a:cubicBezTo>
                  <a:cubicBezTo>
                    <a:pt x="8577" y="14895"/>
                    <a:pt x="8915" y="15094"/>
                    <a:pt x="9343" y="15094"/>
                  </a:cubicBezTo>
                  <a:lnTo>
                    <a:pt x="18098" y="15094"/>
                  </a:lnTo>
                  <a:lnTo>
                    <a:pt x="18098" y="17477"/>
                  </a:lnTo>
                  <a:cubicBezTo>
                    <a:pt x="18061" y="17873"/>
                    <a:pt x="17787" y="18251"/>
                    <a:pt x="17318" y="18553"/>
                  </a:cubicBezTo>
                  <a:cubicBezTo>
                    <a:pt x="16722" y="18936"/>
                    <a:pt x="15863" y="19166"/>
                    <a:pt x="14947" y="19189"/>
                  </a:cubicBezTo>
                  <a:lnTo>
                    <a:pt x="6431" y="19189"/>
                  </a:lnTo>
                  <a:cubicBezTo>
                    <a:pt x="5482" y="19152"/>
                    <a:pt x="4608" y="18894"/>
                    <a:pt x="4027" y="18480"/>
                  </a:cubicBezTo>
                  <a:cubicBezTo>
                    <a:pt x="3576" y="18159"/>
                    <a:pt x="3335" y="17765"/>
                    <a:pt x="3342" y="17359"/>
                  </a:cubicBezTo>
                  <a:lnTo>
                    <a:pt x="3325" y="14630"/>
                  </a:lnTo>
                  <a:cubicBezTo>
                    <a:pt x="3319" y="14545"/>
                    <a:pt x="3255" y="14464"/>
                    <a:pt x="3146" y="14402"/>
                  </a:cubicBezTo>
                  <a:cubicBezTo>
                    <a:pt x="3021" y="14332"/>
                    <a:pt x="2849" y="14294"/>
                    <a:pt x="2671" y="14296"/>
                  </a:cubicBezTo>
                  <a:lnTo>
                    <a:pt x="2191" y="14296"/>
                  </a:lnTo>
                  <a:cubicBezTo>
                    <a:pt x="1775" y="14286"/>
                    <a:pt x="1467" y="14081"/>
                    <a:pt x="1529" y="13855"/>
                  </a:cubicBezTo>
                  <a:cubicBezTo>
                    <a:pt x="1578" y="13675"/>
                    <a:pt x="1858" y="13540"/>
                    <a:pt x="2191" y="13539"/>
                  </a:cubicBezTo>
                  <a:close/>
                  <a:moveTo>
                    <a:pt x="6105" y="14264"/>
                  </a:moveTo>
                  <a:cubicBezTo>
                    <a:pt x="5906" y="14264"/>
                    <a:pt x="5706" y="14305"/>
                    <a:pt x="5554" y="14389"/>
                  </a:cubicBezTo>
                  <a:cubicBezTo>
                    <a:pt x="5250" y="14556"/>
                    <a:pt x="5250" y="14826"/>
                    <a:pt x="5554" y="14993"/>
                  </a:cubicBezTo>
                  <a:cubicBezTo>
                    <a:pt x="5858" y="15159"/>
                    <a:pt x="6352" y="15159"/>
                    <a:pt x="6656" y="14993"/>
                  </a:cubicBezTo>
                  <a:cubicBezTo>
                    <a:pt x="6960" y="14826"/>
                    <a:pt x="6960" y="14555"/>
                    <a:pt x="6656" y="14389"/>
                  </a:cubicBezTo>
                  <a:cubicBezTo>
                    <a:pt x="6504" y="14305"/>
                    <a:pt x="6304" y="14264"/>
                    <a:pt x="6105" y="14264"/>
                  </a:cubicBezTo>
                  <a:close/>
                  <a:moveTo>
                    <a:pt x="8502" y="20011"/>
                  </a:moveTo>
                  <a:lnTo>
                    <a:pt x="13034" y="20011"/>
                  </a:lnTo>
                  <a:cubicBezTo>
                    <a:pt x="13345" y="20053"/>
                    <a:pt x="13633" y="20139"/>
                    <a:pt x="13861" y="20266"/>
                  </a:cubicBezTo>
                  <a:cubicBezTo>
                    <a:pt x="14103" y="20402"/>
                    <a:pt x="14265" y="20574"/>
                    <a:pt x="14325" y="20761"/>
                  </a:cubicBezTo>
                  <a:lnTo>
                    <a:pt x="7158" y="20761"/>
                  </a:lnTo>
                  <a:cubicBezTo>
                    <a:pt x="7223" y="20545"/>
                    <a:pt x="7426" y="20349"/>
                    <a:pt x="7731" y="20208"/>
                  </a:cubicBezTo>
                  <a:cubicBezTo>
                    <a:pt x="7954" y="20105"/>
                    <a:pt x="8221" y="20041"/>
                    <a:pt x="8502" y="20011"/>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8" name="Фигура"/>
            <p:cNvSpPr/>
            <p:nvPr/>
          </p:nvSpPr>
          <p:spPr>
            <a:xfrm>
              <a:off x="20386800" y="7278048"/>
              <a:ext cx="1139371" cy="1141165"/>
            </a:xfrm>
            <a:custGeom>
              <a:avLst/>
              <a:gdLst/>
              <a:ahLst/>
              <a:cxnLst>
                <a:cxn ang="0">
                  <a:pos x="wd2" y="hd2"/>
                </a:cxn>
                <a:cxn ang="5400000">
                  <a:pos x="wd2" y="hd2"/>
                </a:cxn>
                <a:cxn ang="10800000">
                  <a:pos x="wd2" y="hd2"/>
                </a:cxn>
                <a:cxn ang="16200000">
                  <a:pos x="wd2" y="hd2"/>
                </a:cxn>
              </a:cxnLst>
              <a:rect l="0" t="0" r="r" b="b"/>
              <a:pathLst>
                <a:path w="20635" h="20692" extrusionOk="0">
                  <a:moveTo>
                    <a:pt x="17044" y="0"/>
                  </a:moveTo>
                  <a:cubicBezTo>
                    <a:pt x="16807" y="-5"/>
                    <a:pt x="16575" y="83"/>
                    <a:pt x="16399" y="251"/>
                  </a:cubicBezTo>
                  <a:lnTo>
                    <a:pt x="13456" y="3189"/>
                  </a:lnTo>
                  <a:cubicBezTo>
                    <a:pt x="13330" y="3312"/>
                    <a:pt x="13231" y="3460"/>
                    <a:pt x="13165" y="3623"/>
                  </a:cubicBezTo>
                  <a:cubicBezTo>
                    <a:pt x="13100" y="3784"/>
                    <a:pt x="13068" y="3957"/>
                    <a:pt x="13072" y="4131"/>
                  </a:cubicBezTo>
                  <a:lnTo>
                    <a:pt x="13072" y="6921"/>
                  </a:lnTo>
                  <a:lnTo>
                    <a:pt x="9074" y="10924"/>
                  </a:lnTo>
                  <a:cubicBezTo>
                    <a:pt x="8908" y="11093"/>
                    <a:pt x="8896" y="11360"/>
                    <a:pt x="9046" y="11544"/>
                  </a:cubicBezTo>
                  <a:cubicBezTo>
                    <a:pt x="9220" y="11757"/>
                    <a:pt x="9538" y="11778"/>
                    <a:pt x="9738" y="11590"/>
                  </a:cubicBezTo>
                  <a:lnTo>
                    <a:pt x="13716" y="7608"/>
                  </a:lnTo>
                  <a:lnTo>
                    <a:pt x="16502" y="7607"/>
                  </a:lnTo>
                  <a:cubicBezTo>
                    <a:pt x="16699" y="7600"/>
                    <a:pt x="16893" y="7557"/>
                    <a:pt x="17073" y="7478"/>
                  </a:cubicBezTo>
                  <a:cubicBezTo>
                    <a:pt x="17239" y="7406"/>
                    <a:pt x="17390" y="7305"/>
                    <a:pt x="17521" y="7181"/>
                  </a:cubicBezTo>
                  <a:lnTo>
                    <a:pt x="20392" y="4290"/>
                  </a:lnTo>
                  <a:cubicBezTo>
                    <a:pt x="20628" y="4025"/>
                    <a:pt x="20698" y="3651"/>
                    <a:pt x="20574" y="3318"/>
                  </a:cubicBezTo>
                  <a:cubicBezTo>
                    <a:pt x="20444" y="2968"/>
                    <a:pt x="20125" y="2725"/>
                    <a:pt x="19754" y="2694"/>
                  </a:cubicBezTo>
                  <a:lnTo>
                    <a:pt x="17942" y="2688"/>
                  </a:lnTo>
                  <a:lnTo>
                    <a:pt x="17929" y="826"/>
                  </a:lnTo>
                  <a:cubicBezTo>
                    <a:pt x="17893" y="455"/>
                    <a:pt x="17636" y="143"/>
                    <a:pt x="17279" y="37"/>
                  </a:cubicBezTo>
                  <a:cubicBezTo>
                    <a:pt x="17202" y="14"/>
                    <a:pt x="17122" y="2"/>
                    <a:pt x="17044" y="0"/>
                  </a:cubicBezTo>
                  <a:close/>
                  <a:moveTo>
                    <a:pt x="17030" y="975"/>
                  </a:moveTo>
                  <a:lnTo>
                    <a:pt x="17030" y="2959"/>
                  </a:lnTo>
                  <a:lnTo>
                    <a:pt x="14019" y="5974"/>
                  </a:lnTo>
                  <a:lnTo>
                    <a:pt x="14009" y="4179"/>
                  </a:lnTo>
                  <a:cubicBezTo>
                    <a:pt x="14013" y="4112"/>
                    <a:pt x="14028" y="4046"/>
                    <a:pt x="14055" y="3984"/>
                  </a:cubicBezTo>
                  <a:cubicBezTo>
                    <a:pt x="14075" y="3939"/>
                    <a:pt x="14100" y="3896"/>
                    <a:pt x="14131" y="3858"/>
                  </a:cubicBezTo>
                  <a:lnTo>
                    <a:pt x="17030" y="975"/>
                  </a:lnTo>
                  <a:close/>
                  <a:moveTo>
                    <a:pt x="9237" y="2195"/>
                  </a:moveTo>
                  <a:cubicBezTo>
                    <a:pt x="6873" y="2195"/>
                    <a:pt x="4509" y="3098"/>
                    <a:pt x="2705" y="4904"/>
                  </a:cubicBezTo>
                  <a:cubicBezTo>
                    <a:pt x="-902" y="8515"/>
                    <a:pt x="-902" y="14371"/>
                    <a:pt x="2705" y="17983"/>
                  </a:cubicBezTo>
                  <a:cubicBezTo>
                    <a:pt x="6313" y="21595"/>
                    <a:pt x="12162" y="21595"/>
                    <a:pt x="15769" y="17983"/>
                  </a:cubicBezTo>
                  <a:cubicBezTo>
                    <a:pt x="18246" y="15501"/>
                    <a:pt x="19019" y="11956"/>
                    <a:pt x="18084" y="8811"/>
                  </a:cubicBezTo>
                  <a:cubicBezTo>
                    <a:pt x="17979" y="8547"/>
                    <a:pt x="17671" y="8430"/>
                    <a:pt x="17418" y="8557"/>
                  </a:cubicBezTo>
                  <a:cubicBezTo>
                    <a:pt x="17217" y="8658"/>
                    <a:pt x="17117" y="8888"/>
                    <a:pt x="17179" y="9104"/>
                  </a:cubicBezTo>
                  <a:cubicBezTo>
                    <a:pt x="18003" y="11917"/>
                    <a:pt x="17307" y="15083"/>
                    <a:pt x="15090" y="17303"/>
                  </a:cubicBezTo>
                  <a:cubicBezTo>
                    <a:pt x="11857" y="20539"/>
                    <a:pt x="6617" y="20539"/>
                    <a:pt x="3384" y="17303"/>
                  </a:cubicBezTo>
                  <a:cubicBezTo>
                    <a:pt x="150" y="14066"/>
                    <a:pt x="149" y="8818"/>
                    <a:pt x="3384" y="5583"/>
                  </a:cubicBezTo>
                  <a:cubicBezTo>
                    <a:pt x="5001" y="3967"/>
                    <a:pt x="7119" y="3160"/>
                    <a:pt x="9237" y="3156"/>
                  </a:cubicBezTo>
                  <a:cubicBezTo>
                    <a:pt x="10019" y="3155"/>
                    <a:pt x="10800" y="3263"/>
                    <a:pt x="11557" y="3480"/>
                  </a:cubicBezTo>
                  <a:cubicBezTo>
                    <a:pt x="11833" y="3542"/>
                    <a:pt x="12102" y="3356"/>
                    <a:pt x="12143" y="3077"/>
                  </a:cubicBezTo>
                  <a:cubicBezTo>
                    <a:pt x="12175" y="2859"/>
                    <a:pt x="12052" y="2648"/>
                    <a:pt x="11846" y="2570"/>
                  </a:cubicBezTo>
                  <a:cubicBezTo>
                    <a:pt x="10996" y="2320"/>
                    <a:pt x="10117" y="2195"/>
                    <a:pt x="9237" y="2195"/>
                  </a:cubicBezTo>
                  <a:close/>
                  <a:moveTo>
                    <a:pt x="19686" y="3645"/>
                  </a:moveTo>
                  <a:lnTo>
                    <a:pt x="16867" y="6502"/>
                  </a:lnTo>
                  <a:cubicBezTo>
                    <a:pt x="16822" y="6544"/>
                    <a:pt x="16771" y="6578"/>
                    <a:pt x="16715" y="6602"/>
                  </a:cubicBezTo>
                  <a:cubicBezTo>
                    <a:pt x="16636" y="6637"/>
                    <a:pt x="16550" y="6652"/>
                    <a:pt x="16463" y="6647"/>
                  </a:cubicBezTo>
                  <a:lnTo>
                    <a:pt x="14677" y="6645"/>
                  </a:lnTo>
                  <a:lnTo>
                    <a:pt x="17664" y="3655"/>
                  </a:lnTo>
                  <a:lnTo>
                    <a:pt x="19686" y="3645"/>
                  </a:lnTo>
                  <a:close/>
                  <a:moveTo>
                    <a:pt x="9237" y="5123"/>
                  </a:moveTo>
                  <a:cubicBezTo>
                    <a:pt x="7622" y="5123"/>
                    <a:pt x="6006" y="5740"/>
                    <a:pt x="4773" y="6974"/>
                  </a:cubicBezTo>
                  <a:cubicBezTo>
                    <a:pt x="2308" y="9442"/>
                    <a:pt x="2308" y="13444"/>
                    <a:pt x="4773" y="15912"/>
                  </a:cubicBezTo>
                  <a:cubicBezTo>
                    <a:pt x="7239" y="18380"/>
                    <a:pt x="11235" y="18380"/>
                    <a:pt x="13700" y="15912"/>
                  </a:cubicBezTo>
                  <a:cubicBezTo>
                    <a:pt x="15563" y="14047"/>
                    <a:pt x="16017" y="11307"/>
                    <a:pt x="15065" y="9015"/>
                  </a:cubicBezTo>
                  <a:cubicBezTo>
                    <a:pt x="14937" y="8788"/>
                    <a:pt x="14651" y="8707"/>
                    <a:pt x="14423" y="8832"/>
                  </a:cubicBezTo>
                  <a:cubicBezTo>
                    <a:pt x="14203" y="8953"/>
                    <a:pt x="14116" y="9225"/>
                    <a:pt x="14225" y="9452"/>
                  </a:cubicBezTo>
                  <a:cubicBezTo>
                    <a:pt x="14994" y="11386"/>
                    <a:pt x="14597" y="13678"/>
                    <a:pt x="13033" y="15244"/>
                  </a:cubicBezTo>
                  <a:cubicBezTo>
                    <a:pt x="10937" y="17343"/>
                    <a:pt x="7537" y="17343"/>
                    <a:pt x="5441" y="15244"/>
                  </a:cubicBezTo>
                  <a:cubicBezTo>
                    <a:pt x="3344" y="13145"/>
                    <a:pt x="3344" y="9741"/>
                    <a:pt x="5441" y="7642"/>
                  </a:cubicBezTo>
                  <a:cubicBezTo>
                    <a:pt x="6489" y="6593"/>
                    <a:pt x="7863" y="6068"/>
                    <a:pt x="9237" y="6068"/>
                  </a:cubicBezTo>
                  <a:cubicBezTo>
                    <a:pt x="9888" y="6068"/>
                    <a:pt x="10538" y="6187"/>
                    <a:pt x="11154" y="6423"/>
                  </a:cubicBezTo>
                  <a:cubicBezTo>
                    <a:pt x="11420" y="6547"/>
                    <a:pt x="11734" y="6409"/>
                    <a:pt x="11823" y="6129"/>
                  </a:cubicBezTo>
                  <a:cubicBezTo>
                    <a:pt x="11888" y="5921"/>
                    <a:pt x="11801" y="5695"/>
                    <a:pt x="11612" y="5586"/>
                  </a:cubicBezTo>
                  <a:cubicBezTo>
                    <a:pt x="10852" y="5278"/>
                    <a:pt x="10045" y="5123"/>
                    <a:pt x="9237" y="5123"/>
                  </a:cubicBezTo>
                  <a:close/>
                  <a:moveTo>
                    <a:pt x="9237" y="8049"/>
                  </a:moveTo>
                  <a:cubicBezTo>
                    <a:pt x="8370" y="8049"/>
                    <a:pt x="7502" y="8381"/>
                    <a:pt x="6840" y="9043"/>
                  </a:cubicBezTo>
                  <a:cubicBezTo>
                    <a:pt x="5516" y="10369"/>
                    <a:pt x="5516" y="12518"/>
                    <a:pt x="6840" y="13843"/>
                  </a:cubicBezTo>
                  <a:cubicBezTo>
                    <a:pt x="8164" y="15168"/>
                    <a:pt x="10310" y="15168"/>
                    <a:pt x="11634" y="13843"/>
                  </a:cubicBezTo>
                  <a:cubicBezTo>
                    <a:pt x="12384" y="13092"/>
                    <a:pt x="12707" y="12074"/>
                    <a:pt x="12604" y="11091"/>
                  </a:cubicBezTo>
                  <a:cubicBezTo>
                    <a:pt x="12574" y="10796"/>
                    <a:pt x="12284" y="10599"/>
                    <a:pt x="12000" y="10682"/>
                  </a:cubicBezTo>
                  <a:cubicBezTo>
                    <a:pt x="11799" y="10740"/>
                    <a:pt x="11665" y="10930"/>
                    <a:pt x="11676" y="11138"/>
                  </a:cubicBezTo>
                  <a:cubicBezTo>
                    <a:pt x="11766" y="11866"/>
                    <a:pt x="11534" y="12626"/>
                    <a:pt x="10976" y="13185"/>
                  </a:cubicBezTo>
                  <a:cubicBezTo>
                    <a:pt x="10016" y="14147"/>
                    <a:pt x="8458" y="14147"/>
                    <a:pt x="7497" y="13185"/>
                  </a:cubicBezTo>
                  <a:cubicBezTo>
                    <a:pt x="6537" y="12223"/>
                    <a:pt x="6537" y="10663"/>
                    <a:pt x="7497" y="9701"/>
                  </a:cubicBezTo>
                  <a:cubicBezTo>
                    <a:pt x="7978" y="9220"/>
                    <a:pt x="8608" y="8980"/>
                    <a:pt x="9237" y="8980"/>
                  </a:cubicBezTo>
                  <a:cubicBezTo>
                    <a:pt x="9329" y="8980"/>
                    <a:pt x="9420" y="8986"/>
                    <a:pt x="9512" y="8996"/>
                  </a:cubicBezTo>
                  <a:cubicBezTo>
                    <a:pt x="9752" y="8998"/>
                    <a:pt x="9955" y="8817"/>
                    <a:pt x="9980" y="8577"/>
                  </a:cubicBezTo>
                  <a:cubicBezTo>
                    <a:pt x="10005" y="8339"/>
                    <a:pt x="9846" y="8121"/>
                    <a:pt x="9612" y="8072"/>
                  </a:cubicBezTo>
                  <a:cubicBezTo>
                    <a:pt x="9487" y="8058"/>
                    <a:pt x="9362" y="8049"/>
                    <a:pt x="9237" y="8049"/>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5"/>
                                        </p:tgtEl>
                                        <p:attrNameLst>
                                          <p:attrName>style.visibility</p:attrName>
                                        </p:attrNameLst>
                                      </p:cBhvr>
                                      <p:to>
                                        <p:strVal val="visible"/>
                                      </p:to>
                                    </p:set>
                                    <p:anim calcmode="lin" valueType="num">
                                      <p:cBhvr additive="base">
                                        <p:cTn id="7" dur="500" fill="hold"/>
                                        <p:tgtEl>
                                          <p:spTgt spid="1545"/>
                                        </p:tgtEl>
                                        <p:attrNameLst>
                                          <p:attrName>ppt_x</p:attrName>
                                        </p:attrNameLst>
                                      </p:cBhvr>
                                      <p:tavLst>
                                        <p:tav tm="0">
                                          <p:val>
                                            <p:strVal val="0-#ppt_w/2"/>
                                          </p:val>
                                        </p:tav>
                                        <p:tav tm="100000">
                                          <p:val>
                                            <p:strVal val="#ppt_x"/>
                                          </p:val>
                                        </p:tav>
                                      </p:tavLst>
                                    </p:anim>
                                    <p:anim calcmode="lin" valueType="num">
                                      <p:cBhvr additive="base">
                                        <p:cTn id="8" dur="500" fill="hold"/>
                                        <p:tgtEl>
                                          <p:spTgt spid="15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45" name="Группа"/>
          <p:cNvGrpSpPr/>
          <p:nvPr/>
        </p:nvGrpSpPr>
        <p:grpSpPr>
          <a:xfrm>
            <a:off x="12043533" y="1853630"/>
            <a:ext cx="9610736" cy="9913422"/>
            <a:chOff x="0" y="0"/>
            <a:chExt cx="9610735" cy="9913420"/>
          </a:xfrm>
        </p:grpSpPr>
        <p:sp>
          <p:nvSpPr>
            <p:cNvPr id="1583" name="Линия"/>
            <p:cNvSpPr/>
            <p:nvPr/>
          </p:nvSpPr>
          <p:spPr>
            <a:xfrm>
              <a:off x="5857828" y="2705936"/>
              <a:ext cx="1225950" cy="140104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4" name="Линия"/>
            <p:cNvSpPr/>
            <p:nvPr/>
          </p:nvSpPr>
          <p:spPr>
            <a:xfrm flipH="1" flipV="1">
              <a:off x="5543681" y="3084570"/>
              <a:ext cx="100394" cy="152222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5" name="Линия"/>
            <p:cNvSpPr/>
            <p:nvPr/>
          </p:nvSpPr>
          <p:spPr>
            <a:xfrm flipV="1">
              <a:off x="1587281" y="3834163"/>
              <a:ext cx="162538" cy="1488700"/>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6" name="Линия"/>
            <p:cNvSpPr/>
            <p:nvPr/>
          </p:nvSpPr>
          <p:spPr>
            <a:xfrm flipH="1">
              <a:off x="2162733" y="4901178"/>
              <a:ext cx="739108" cy="69226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7" name="Линия"/>
            <p:cNvSpPr/>
            <p:nvPr/>
          </p:nvSpPr>
          <p:spPr>
            <a:xfrm>
              <a:off x="315526" y="4543702"/>
              <a:ext cx="706617" cy="1093920"/>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8" name="Линия"/>
            <p:cNvSpPr/>
            <p:nvPr/>
          </p:nvSpPr>
          <p:spPr>
            <a:xfrm flipV="1">
              <a:off x="1843335" y="1144018"/>
              <a:ext cx="889180" cy="180509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9" name="Линия"/>
            <p:cNvSpPr/>
            <p:nvPr/>
          </p:nvSpPr>
          <p:spPr>
            <a:xfrm flipV="1">
              <a:off x="2127235" y="2949281"/>
              <a:ext cx="1220013" cy="33942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0" name="Линия"/>
            <p:cNvSpPr/>
            <p:nvPr/>
          </p:nvSpPr>
          <p:spPr>
            <a:xfrm>
              <a:off x="1455172" y="1905988"/>
              <a:ext cx="190300" cy="111102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1" name="Линия"/>
            <p:cNvSpPr/>
            <p:nvPr/>
          </p:nvSpPr>
          <p:spPr>
            <a:xfrm flipH="1">
              <a:off x="3960176" y="4684405"/>
              <a:ext cx="165287" cy="1916057"/>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2" name="Линия"/>
            <p:cNvSpPr/>
            <p:nvPr/>
          </p:nvSpPr>
          <p:spPr>
            <a:xfrm>
              <a:off x="2215336" y="6530669"/>
              <a:ext cx="1588062" cy="29163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3" name="Линия"/>
            <p:cNvSpPr/>
            <p:nvPr/>
          </p:nvSpPr>
          <p:spPr>
            <a:xfrm>
              <a:off x="4489900" y="420383"/>
              <a:ext cx="557404" cy="125826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4" name="Линия"/>
            <p:cNvSpPr/>
            <p:nvPr/>
          </p:nvSpPr>
          <p:spPr>
            <a:xfrm>
              <a:off x="3077871" y="1346867"/>
              <a:ext cx="1447615" cy="6320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5" name="Линия"/>
            <p:cNvSpPr/>
            <p:nvPr/>
          </p:nvSpPr>
          <p:spPr>
            <a:xfrm flipH="1">
              <a:off x="5918434" y="1696866"/>
              <a:ext cx="1847122" cy="38334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6" name="Линия"/>
            <p:cNvSpPr/>
            <p:nvPr/>
          </p:nvSpPr>
          <p:spPr>
            <a:xfrm flipH="1">
              <a:off x="5658254" y="417547"/>
              <a:ext cx="555599" cy="11817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7" name="Линия"/>
            <p:cNvSpPr/>
            <p:nvPr/>
          </p:nvSpPr>
          <p:spPr>
            <a:xfrm>
              <a:off x="6300750" y="2493303"/>
              <a:ext cx="1817555" cy="58224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8" name="Линия"/>
            <p:cNvSpPr/>
            <p:nvPr/>
          </p:nvSpPr>
          <p:spPr>
            <a:xfrm flipH="1">
              <a:off x="9105213" y="3242809"/>
              <a:ext cx="183595" cy="166559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9" name="Линия"/>
            <p:cNvSpPr/>
            <p:nvPr/>
          </p:nvSpPr>
          <p:spPr>
            <a:xfrm>
              <a:off x="9099453" y="5622837"/>
              <a:ext cx="65068" cy="108618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0" name="Линия"/>
            <p:cNvSpPr/>
            <p:nvPr/>
          </p:nvSpPr>
          <p:spPr>
            <a:xfrm>
              <a:off x="5924364" y="5492791"/>
              <a:ext cx="912044" cy="197914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1" name="Линия"/>
            <p:cNvSpPr/>
            <p:nvPr/>
          </p:nvSpPr>
          <p:spPr>
            <a:xfrm flipV="1">
              <a:off x="4777756" y="8021602"/>
              <a:ext cx="1462914" cy="58422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2" name="Линия"/>
            <p:cNvSpPr/>
            <p:nvPr/>
          </p:nvSpPr>
          <p:spPr>
            <a:xfrm>
              <a:off x="1812047" y="6972808"/>
              <a:ext cx="547863" cy="146394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3" name="Линия"/>
            <p:cNvSpPr/>
            <p:nvPr/>
          </p:nvSpPr>
          <p:spPr>
            <a:xfrm>
              <a:off x="4096151" y="7444258"/>
              <a:ext cx="380599" cy="120084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4" name="Линия"/>
            <p:cNvSpPr/>
            <p:nvPr/>
          </p:nvSpPr>
          <p:spPr>
            <a:xfrm>
              <a:off x="4682347" y="8880526"/>
              <a:ext cx="1005819" cy="57089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5" name="Линия"/>
            <p:cNvSpPr/>
            <p:nvPr/>
          </p:nvSpPr>
          <p:spPr>
            <a:xfrm flipH="1">
              <a:off x="5836348" y="8571871"/>
              <a:ext cx="603302" cy="80030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6" name="Линия"/>
            <p:cNvSpPr/>
            <p:nvPr/>
          </p:nvSpPr>
          <p:spPr>
            <a:xfrm flipH="1">
              <a:off x="8157757" y="6923815"/>
              <a:ext cx="892018" cy="42830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7" name="Линия"/>
            <p:cNvSpPr/>
            <p:nvPr/>
          </p:nvSpPr>
          <p:spPr>
            <a:xfrm flipV="1">
              <a:off x="6374583" y="5177859"/>
              <a:ext cx="2172196" cy="238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8" name="Линия"/>
            <p:cNvSpPr/>
            <p:nvPr/>
          </p:nvSpPr>
          <p:spPr>
            <a:xfrm flipV="1">
              <a:off x="6168041" y="4339393"/>
              <a:ext cx="963702" cy="51820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9" name="Линия"/>
            <p:cNvSpPr/>
            <p:nvPr/>
          </p:nvSpPr>
          <p:spPr>
            <a:xfrm>
              <a:off x="3540640" y="3154793"/>
              <a:ext cx="481851" cy="103830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0" name="Линия"/>
            <p:cNvSpPr/>
            <p:nvPr/>
          </p:nvSpPr>
          <p:spPr>
            <a:xfrm>
              <a:off x="8231159" y="3233097"/>
              <a:ext cx="665446" cy="159003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1" name="Линия"/>
            <p:cNvSpPr/>
            <p:nvPr/>
          </p:nvSpPr>
          <p:spPr>
            <a:xfrm flipV="1">
              <a:off x="7655622" y="5373746"/>
              <a:ext cx="1167409" cy="137197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2" name="Линия"/>
            <p:cNvSpPr/>
            <p:nvPr/>
          </p:nvSpPr>
          <p:spPr>
            <a:xfrm flipV="1">
              <a:off x="4325558" y="5369964"/>
              <a:ext cx="1106212" cy="12123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3" name="Линия"/>
            <p:cNvSpPr/>
            <p:nvPr/>
          </p:nvSpPr>
          <p:spPr>
            <a:xfrm flipV="1">
              <a:off x="3576913" y="2471212"/>
              <a:ext cx="1367249" cy="41403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4" name="Линия"/>
            <p:cNvSpPr/>
            <p:nvPr/>
          </p:nvSpPr>
          <p:spPr>
            <a:xfrm>
              <a:off x="7864143" y="1950167"/>
              <a:ext cx="251498" cy="1138702"/>
            </a:xfrm>
            <a:prstGeom prst="line">
              <a:avLst/>
            </a:prstGeom>
            <a:noFill/>
            <a:ln w="25400" cap="flat">
              <a:solidFill>
                <a:srgbClr val="C2C8CC"/>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5" name="Линия"/>
            <p:cNvSpPr/>
            <p:nvPr/>
          </p:nvSpPr>
          <p:spPr>
            <a:xfrm>
              <a:off x="4375326" y="4556423"/>
              <a:ext cx="1170246" cy="4876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6" name="Линия"/>
            <p:cNvSpPr/>
            <p:nvPr/>
          </p:nvSpPr>
          <p:spPr>
            <a:xfrm flipH="1">
              <a:off x="7455695" y="3215132"/>
              <a:ext cx="615851" cy="8929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7" name="Кружок"/>
            <p:cNvSpPr/>
            <p:nvPr/>
          </p:nvSpPr>
          <p:spPr>
            <a:xfrm>
              <a:off x="6698122" y="3661023"/>
              <a:ext cx="1248113"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18" name="Кружок"/>
            <p:cNvSpPr/>
            <p:nvPr/>
          </p:nvSpPr>
          <p:spPr>
            <a:xfrm>
              <a:off x="3549477" y="3882216"/>
              <a:ext cx="1248114" cy="1248114"/>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19" name="Кружок"/>
            <p:cNvSpPr/>
            <p:nvPr/>
          </p:nvSpPr>
          <p:spPr>
            <a:xfrm>
              <a:off x="3846185" y="8073609"/>
              <a:ext cx="1248113" cy="1248114"/>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0" name="Кружок"/>
            <p:cNvSpPr/>
            <p:nvPr/>
          </p:nvSpPr>
          <p:spPr>
            <a:xfrm>
              <a:off x="2101150" y="594854"/>
              <a:ext cx="1248114"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1" name="Кружок"/>
            <p:cNvSpPr/>
            <p:nvPr/>
          </p:nvSpPr>
          <p:spPr>
            <a:xfrm>
              <a:off x="4080924" y="0"/>
              <a:ext cx="778636" cy="778635"/>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2" name="Кружок"/>
            <p:cNvSpPr/>
            <p:nvPr/>
          </p:nvSpPr>
          <p:spPr>
            <a:xfrm>
              <a:off x="3011690" y="2544970"/>
              <a:ext cx="778636" cy="778635"/>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3" name="Кружок"/>
            <p:cNvSpPr/>
            <p:nvPr/>
          </p:nvSpPr>
          <p:spPr>
            <a:xfrm>
              <a:off x="1856145" y="7953016"/>
              <a:ext cx="1248114"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4" name="Кружок"/>
            <p:cNvSpPr/>
            <p:nvPr/>
          </p:nvSpPr>
          <p:spPr>
            <a:xfrm>
              <a:off x="5354760" y="9134785"/>
              <a:ext cx="778636" cy="778635"/>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5" name="Кружок"/>
            <p:cNvSpPr/>
            <p:nvPr/>
          </p:nvSpPr>
          <p:spPr>
            <a:xfrm>
              <a:off x="8784956" y="6460971"/>
              <a:ext cx="778636" cy="778635"/>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6" name="Кружок"/>
            <p:cNvSpPr/>
            <p:nvPr/>
          </p:nvSpPr>
          <p:spPr>
            <a:xfrm>
              <a:off x="5896304" y="118273"/>
              <a:ext cx="603289" cy="603289"/>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7" name="Кружок"/>
            <p:cNvSpPr/>
            <p:nvPr/>
          </p:nvSpPr>
          <p:spPr>
            <a:xfrm>
              <a:off x="0" y="4154652"/>
              <a:ext cx="603289" cy="603290"/>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8" name="Кружок"/>
            <p:cNvSpPr/>
            <p:nvPr/>
          </p:nvSpPr>
          <p:spPr>
            <a:xfrm>
              <a:off x="1140890" y="1549256"/>
              <a:ext cx="603289" cy="603290"/>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9" name="Кружок"/>
            <p:cNvSpPr/>
            <p:nvPr/>
          </p:nvSpPr>
          <p:spPr>
            <a:xfrm>
              <a:off x="2686297" y="4527040"/>
              <a:ext cx="603290" cy="603290"/>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0" name="Кружок"/>
            <p:cNvSpPr/>
            <p:nvPr/>
          </p:nvSpPr>
          <p:spPr>
            <a:xfrm>
              <a:off x="7827186" y="2817334"/>
              <a:ext cx="603290" cy="603290"/>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1" name="Кружок"/>
            <p:cNvSpPr/>
            <p:nvPr/>
          </p:nvSpPr>
          <p:spPr>
            <a:xfrm>
              <a:off x="9007445" y="2860139"/>
              <a:ext cx="603290" cy="603289"/>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2" name="Фигура"/>
            <p:cNvSpPr/>
            <p:nvPr/>
          </p:nvSpPr>
          <p:spPr>
            <a:xfrm>
              <a:off x="4163435" y="8444632"/>
              <a:ext cx="670686" cy="534605"/>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sp>
          <p:nvSpPr>
            <p:cNvPr id="1633" name="Фигура"/>
            <p:cNvSpPr/>
            <p:nvPr/>
          </p:nvSpPr>
          <p:spPr>
            <a:xfrm>
              <a:off x="3983276" y="4203208"/>
              <a:ext cx="323445" cy="61709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sp>
          <p:nvSpPr>
            <p:cNvPr id="1634" name="Фигура"/>
            <p:cNvSpPr/>
            <p:nvPr/>
          </p:nvSpPr>
          <p:spPr>
            <a:xfrm>
              <a:off x="6986839" y="4043267"/>
              <a:ext cx="670686" cy="483624"/>
            </a:xfrm>
            <a:custGeom>
              <a:avLst/>
              <a:gdLst/>
              <a:ahLst/>
              <a:cxnLst>
                <a:cxn ang="0">
                  <a:pos x="wd2" y="hd2"/>
                </a:cxn>
                <a:cxn ang="5400000">
                  <a:pos x="wd2" y="hd2"/>
                </a:cxn>
                <a:cxn ang="10800000">
                  <a:pos x="wd2" y="hd2"/>
                </a:cxn>
                <a:cxn ang="16200000">
                  <a:pos x="wd2" y="hd2"/>
                </a:cxn>
              </a:cxnLst>
              <a:rect l="0" t="0" r="r" b="b"/>
              <a:pathLst>
                <a:path w="21600" h="21600" extrusionOk="0">
                  <a:moveTo>
                    <a:pt x="6079" y="0"/>
                  </a:moveTo>
                  <a:lnTo>
                    <a:pt x="15521" y="0"/>
                  </a:lnTo>
                  <a:cubicBezTo>
                    <a:pt x="16392" y="0"/>
                    <a:pt x="17049" y="0"/>
                    <a:pt x="17606" y="52"/>
                  </a:cubicBezTo>
                  <a:cubicBezTo>
                    <a:pt x="18163" y="103"/>
                    <a:pt x="18619" y="207"/>
                    <a:pt x="19089" y="413"/>
                  </a:cubicBezTo>
                  <a:cubicBezTo>
                    <a:pt x="19603" y="673"/>
                    <a:pt x="20063" y="1083"/>
                    <a:pt x="20441" y="1608"/>
                  </a:cubicBezTo>
                  <a:cubicBezTo>
                    <a:pt x="20819" y="2132"/>
                    <a:pt x="21115" y="2769"/>
                    <a:pt x="21302" y="3483"/>
                  </a:cubicBezTo>
                  <a:cubicBezTo>
                    <a:pt x="21451" y="4134"/>
                    <a:pt x="21526" y="4767"/>
                    <a:pt x="21563" y="5544"/>
                  </a:cubicBezTo>
                  <a:cubicBezTo>
                    <a:pt x="21600" y="6320"/>
                    <a:pt x="21600" y="7241"/>
                    <a:pt x="21600" y="8468"/>
                  </a:cubicBezTo>
                  <a:lnTo>
                    <a:pt x="21600" y="13170"/>
                  </a:lnTo>
                  <a:cubicBezTo>
                    <a:pt x="21600" y="14378"/>
                    <a:pt x="21600" y="15289"/>
                    <a:pt x="21563" y="16061"/>
                  </a:cubicBezTo>
                  <a:cubicBezTo>
                    <a:pt x="21526" y="16833"/>
                    <a:pt x="21451" y="17466"/>
                    <a:pt x="21302" y="18117"/>
                  </a:cubicBezTo>
                  <a:cubicBezTo>
                    <a:pt x="21115" y="18831"/>
                    <a:pt x="20819" y="19468"/>
                    <a:pt x="20441" y="19992"/>
                  </a:cubicBezTo>
                  <a:cubicBezTo>
                    <a:pt x="20063" y="20517"/>
                    <a:pt x="19603" y="20927"/>
                    <a:pt x="19089" y="21187"/>
                  </a:cubicBezTo>
                  <a:cubicBezTo>
                    <a:pt x="18619" y="21393"/>
                    <a:pt x="18163" y="21497"/>
                    <a:pt x="17603" y="21548"/>
                  </a:cubicBezTo>
                  <a:cubicBezTo>
                    <a:pt x="17043" y="21600"/>
                    <a:pt x="16379" y="21600"/>
                    <a:pt x="15494" y="21600"/>
                  </a:cubicBezTo>
                  <a:lnTo>
                    <a:pt x="6079" y="21600"/>
                  </a:lnTo>
                  <a:cubicBezTo>
                    <a:pt x="5208" y="21600"/>
                    <a:pt x="4551" y="21600"/>
                    <a:pt x="3994" y="21548"/>
                  </a:cubicBezTo>
                  <a:cubicBezTo>
                    <a:pt x="3437" y="21497"/>
                    <a:pt x="2981" y="21393"/>
                    <a:pt x="2511" y="21187"/>
                  </a:cubicBezTo>
                  <a:cubicBezTo>
                    <a:pt x="1997" y="20927"/>
                    <a:pt x="1537" y="20517"/>
                    <a:pt x="1159" y="19992"/>
                  </a:cubicBezTo>
                  <a:cubicBezTo>
                    <a:pt x="781" y="19468"/>
                    <a:pt x="485" y="18831"/>
                    <a:pt x="298" y="18117"/>
                  </a:cubicBezTo>
                  <a:cubicBezTo>
                    <a:pt x="149" y="17466"/>
                    <a:pt x="74" y="16833"/>
                    <a:pt x="37" y="16056"/>
                  </a:cubicBezTo>
                  <a:cubicBezTo>
                    <a:pt x="0" y="15280"/>
                    <a:pt x="0" y="14359"/>
                    <a:pt x="0" y="13132"/>
                  </a:cubicBezTo>
                  <a:lnTo>
                    <a:pt x="0" y="8430"/>
                  </a:lnTo>
                  <a:cubicBezTo>
                    <a:pt x="0" y="7222"/>
                    <a:pt x="0" y="6311"/>
                    <a:pt x="37" y="5539"/>
                  </a:cubicBezTo>
                  <a:cubicBezTo>
                    <a:pt x="74" y="4767"/>
                    <a:pt x="149" y="4134"/>
                    <a:pt x="298" y="3483"/>
                  </a:cubicBezTo>
                  <a:cubicBezTo>
                    <a:pt x="485" y="2769"/>
                    <a:pt x="781" y="2132"/>
                    <a:pt x="1159" y="1608"/>
                  </a:cubicBezTo>
                  <a:cubicBezTo>
                    <a:pt x="1537" y="1083"/>
                    <a:pt x="1997" y="673"/>
                    <a:pt x="2511" y="413"/>
                  </a:cubicBezTo>
                  <a:cubicBezTo>
                    <a:pt x="2981" y="207"/>
                    <a:pt x="3437" y="103"/>
                    <a:pt x="3997" y="52"/>
                  </a:cubicBezTo>
                  <a:cubicBezTo>
                    <a:pt x="4557" y="0"/>
                    <a:pt x="5221" y="0"/>
                    <a:pt x="6106" y="0"/>
                  </a:cubicBezTo>
                  <a:lnTo>
                    <a:pt x="6079" y="0"/>
                  </a:lnTo>
                  <a:close/>
                </a:path>
              </a:pathLst>
            </a:custGeom>
            <a:solidFill>
              <a:srgbClr val="FAF9FB"/>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5" name="Фигура"/>
            <p:cNvSpPr/>
            <p:nvPr/>
          </p:nvSpPr>
          <p:spPr>
            <a:xfrm rot="5400000">
              <a:off x="7231505" y="4153609"/>
              <a:ext cx="258251" cy="264870"/>
            </a:xfrm>
            <a:custGeom>
              <a:avLst/>
              <a:gdLst/>
              <a:ahLst/>
              <a:cxnLst>
                <a:cxn ang="0">
                  <a:pos x="wd2" y="hd2"/>
                </a:cxn>
                <a:cxn ang="5400000">
                  <a:pos x="wd2" y="hd2"/>
                </a:cxn>
                <a:cxn ang="10800000">
                  <a:pos x="wd2" y="hd2"/>
                </a:cxn>
                <a:cxn ang="16200000">
                  <a:pos x="wd2" y="hd2"/>
                </a:cxn>
              </a:cxnLst>
              <a:rect l="0" t="0" r="r" b="b"/>
              <a:pathLst>
                <a:path w="21554" h="21560" extrusionOk="0">
                  <a:moveTo>
                    <a:pt x="11374" y="461"/>
                  </a:moveTo>
                  <a:lnTo>
                    <a:pt x="21388" y="19985"/>
                  </a:lnTo>
                  <a:cubicBezTo>
                    <a:pt x="21522" y="20221"/>
                    <a:pt x="21573" y="20482"/>
                    <a:pt x="21548" y="20734"/>
                  </a:cubicBezTo>
                  <a:cubicBezTo>
                    <a:pt x="21528" y="20943"/>
                    <a:pt x="21455" y="21155"/>
                    <a:pt x="21297" y="21318"/>
                  </a:cubicBezTo>
                  <a:cubicBezTo>
                    <a:pt x="21110" y="21511"/>
                    <a:pt x="20834" y="21598"/>
                    <a:pt x="20567" y="21545"/>
                  </a:cubicBezTo>
                  <a:lnTo>
                    <a:pt x="1040" y="21545"/>
                  </a:lnTo>
                  <a:cubicBezTo>
                    <a:pt x="753" y="21555"/>
                    <a:pt x="478" y="21440"/>
                    <a:pt x="285" y="21233"/>
                  </a:cubicBezTo>
                  <a:cubicBezTo>
                    <a:pt x="124" y="21060"/>
                    <a:pt x="38" y="20844"/>
                    <a:pt x="10" y="20625"/>
                  </a:cubicBezTo>
                  <a:cubicBezTo>
                    <a:pt x="-27" y="20332"/>
                    <a:pt x="40" y="20027"/>
                    <a:pt x="216" y="19765"/>
                  </a:cubicBezTo>
                  <a:lnTo>
                    <a:pt x="10026" y="440"/>
                  </a:lnTo>
                  <a:cubicBezTo>
                    <a:pt x="10137" y="172"/>
                    <a:pt x="10404" y="-2"/>
                    <a:pt x="10700" y="0"/>
                  </a:cubicBezTo>
                  <a:cubicBezTo>
                    <a:pt x="11001" y="2"/>
                    <a:pt x="11270" y="185"/>
                    <a:pt x="11374" y="461"/>
                  </a:cubicBezTo>
                  <a:close/>
                </a:path>
              </a:pathLst>
            </a:custGeom>
            <a:solidFill>
              <a:srgbClr val="EF9175"/>
            </a:solidFill>
            <a:ln w="12700" cap="flat">
              <a:noFill/>
              <a:miter lim="400000"/>
            </a:ln>
            <a:effectLst/>
          </p:spPr>
          <p:txBody>
            <a:bodyPr wrap="square" lIns="71437" tIns="71437" rIns="71437" bIns="71437" numCol="1" anchor="ctr">
              <a:noAutofit/>
            </a:bodyPr>
            <a:lstStyle/>
            <a:p>
              <a:pPr defTabSz="821531">
                <a:defRPr sz="3400" b="0">
                  <a:solidFill>
                    <a:srgbClr val="FFFFFF"/>
                  </a:solidFill>
                  <a:latin typeface="Helvetica Light"/>
                  <a:ea typeface="Helvetica Light"/>
                  <a:cs typeface="Helvetica Light"/>
                  <a:sym typeface="Helvetica Light"/>
                </a:defRPr>
              </a:pPr>
              <a:endParaRPr/>
            </a:p>
          </p:txBody>
        </p:sp>
        <p:sp>
          <p:nvSpPr>
            <p:cNvPr id="1636" name="Фигура"/>
            <p:cNvSpPr/>
            <p:nvPr/>
          </p:nvSpPr>
          <p:spPr>
            <a:xfrm>
              <a:off x="2530094" y="910362"/>
              <a:ext cx="390224" cy="6170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grpSp>
      <p:sp>
        <p:nvSpPr>
          <p:cNvPr id="4" name="Рисунок 3">
            <a:extLst>
              <a:ext uri="{FF2B5EF4-FFF2-40B4-BE49-F238E27FC236}">
                <a16:creationId xmlns:a16="http://schemas.microsoft.com/office/drawing/2014/main" id="{0B8EAFFD-8891-6A4B-912D-73F54833E63D}"/>
              </a:ext>
            </a:extLst>
          </p:cNvPr>
          <p:cNvSpPr>
            <a:spLocks noGrp="1"/>
          </p:cNvSpPr>
          <p:nvPr>
            <p:ph type="pic" sz="quarter" idx="12"/>
          </p:nvPr>
        </p:nvSpPr>
        <p:spPr>
          <a:xfrm>
            <a:off x="20179299" y="6101006"/>
            <a:ext cx="1793016" cy="1793014"/>
          </a:xfrm>
          <a:prstGeom prst="ellipse">
            <a:avLst/>
          </a:prstGeom>
        </p:spPr>
      </p:sp>
      <p:sp>
        <p:nvSpPr>
          <p:cNvPr id="5" name="Рисунок 4">
            <a:extLst>
              <a:ext uri="{FF2B5EF4-FFF2-40B4-BE49-F238E27FC236}">
                <a16:creationId xmlns:a16="http://schemas.microsoft.com/office/drawing/2014/main" id="{9D6928A6-8FA9-E24A-B7DC-A3E604FAB90E}"/>
              </a:ext>
            </a:extLst>
          </p:cNvPr>
          <p:cNvSpPr>
            <a:spLocks noGrp="1"/>
          </p:cNvSpPr>
          <p:nvPr>
            <p:ph type="pic" sz="quarter" idx="13"/>
          </p:nvPr>
        </p:nvSpPr>
        <p:spPr>
          <a:xfrm>
            <a:off x="12896933" y="4321142"/>
            <a:ext cx="1820258" cy="1820256"/>
          </a:xfrm>
          <a:prstGeom prst="ellipse">
            <a:avLst/>
          </a:prstGeom>
        </p:spPr>
      </p:sp>
      <p:sp>
        <p:nvSpPr>
          <p:cNvPr id="6" name="Рисунок 5">
            <a:extLst>
              <a:ext uri="{FF2B5EF4-FFF2-40B4-BE49-F238E27FC236}">
                <a16:creationId xmlns:a16="http://schemas.microsoft.com/office/drawing/2014/main" id="{7E56ED5A-8CDD-F246-9321-EF1BFBAFE679}"/>
              </a:ext>
            </a:extLst>
          </p:cNvPr>
          <p:cNvSpPr>
            <a:spLocks noGrp="1"/>
          </p:cNvSpPr>
          <p:nvPr>
            <p:ph type="pic" sz="quarter" idx="14"/>
          </p:nvPr>
        </p:nvSpPr>
        <p:spPr>
          <a:xfrm>
            <a:off x="19056082" y="2845165"/>
            <a:ext cx="1437948" cy="1437946"/>
          </a:xfrm>
          <a:prstGeom prst="ellipse">
            <a:avLst/>
          </a:prstGeom>
        </p:spPr>
      </p:sp>
      <p:sp>
        <p:nvSpPr>
          <p:cNvPr id="9" name="Рисунок 8">
            <a:extLst>
              <a:ext uri="{FF2B5EF4-FFF2-40B4-BE49-F238E27FC236}">
                <a16:creationId xmlns:a16="http://schemas.microsoft.com/office/drawing/2014/main" id="{3A97F9E0-FC99-8448-8732-07C30F8638CD}"/>
              </a:ext>
            </a:extLst>
          </p:cNvPr>
          <p:cNvSpPr>
            <a:spLocks noGrp="1"/>
          </p:cNvSpPr>
          <p:nvPr>
            <p:ph type="pic" sz="quarter" idx="17"/>
          </p:nvPr>
        </p:nvSpPr>
        <p:spPr>
          <a:xfrm>
            <a:off x="16820203" y="6145529"/>
            <a:ext cx="1809950" cy="1809948"/>
          </a:xfrm>
          <a:prstGeom prst="ellipse">
            <a:avLst/>
          </a:prstGeom>
        </p:spPr>
      </p:sp>
      <p:sp>
        <p:nvSpPr>
          <p:cNvPr id="10" name="Рисунок 9">
            <a:extLst>
              <a:ext uri="{FF2B5EF4-FFF2-40B4-BE49-F238E27FC236}">
                <a16:creationId xmlns:a16="http://schemas.microsoft.com/office/drawing/2014/main" id="{CA299EF9-C96E-7146-99F7-8692A135AB5B}"/>
              </a:ext>
            </a:extLst>
          </p:cNvPr>
          <p:cNvSpPr>
            <a:spLocks noGrp="1"/>
          </p:cNvSpPr>
          <p:nvPr>
            <p:ph type="pic" sz="quarter" idx="18"/>
          </p:nvPr>
        </p:nvSpPr>
        <p:spPr>
          <a:xfrm>
            <a:off x="15013911" y="7741094"/>
            <a:ext cx="1868998" cy="1868996"/>
          </a:xfrm>
          <a:prstGeom prst="ellipse">
            <a:avLst/>
          </a:prstGeom>
        </p:spPr>
      </p:sp>
      <p:sp>
        <p:nvSpPr>
          <p:cNvPr id="11" name="Рисунок 10">
            <a:extLst>
              <a:ext uri="{FF2B5EF4-FFF2-40B4-BE49-F238E27FC236}">
                <a16:creationId xmlns:a16="http://schemas.microsoft.com/office/drawing/2014/main" id="{997D5351-DAF1-3D44-98AD-B76ACD246BC0}"/>
              </a:ext>
            </a:extLst>
          </p:cNvPr>
          <p:cNvSpPr>
            <a:spLocks noGrp="1"/>
          </p:cNvSpPr>
          <p:nvPr>
            <p:ph type="pic" sz="quarter" idx="19"/>
          </p:nvPr>
        </p:nvSpPr>
        <p:spPr>
          <a:xfrm>
            <a:off x="12204219" y="6812639"/>
            <a:ext cx="2581275" cy="2581275"/>
          </a:xfrm>
          <a:prstGeom prst="ellipse">
            <a:avLst/>
          </a:prstGeom>
        </p:spPr>
      </p:sp>
      <p:sp>
        <p:nvSpPr>
          <p:cNvPr id="12" name="Рисунок 11">
            <a:extLst>
              <a:ext uri="{FF2B5EF4-FFF2-40B4-BE49-F238E27FC236}">
                <a16:creationId xmlns:a16="http://schemas.microsoft.com/office/drawing/2014/main" id="{D508828B-CD15-4449-9609-8BF191BD652F}"/>
              </a:ext>
            </a:extLst>
          </p:cNvPr>
          <p:cNvSpPr>
            <a:spLocks noGrp="1"/>
          </p:cNvSpPr>
          <p:nvPr>
            <p:ph type="pic" sz="quarter" idx="20"/>
          </p:nvPr>
        </p:nvSpPr>
        <p:spPr>
          <a:xfrm>
            <a:off x="17611272" y="8044349"/>
            <a:ext cx="3052336" cy="3052334"/>
          </a:xfrm>
          <a:prstGeom prst="ellipse">
            <a:avLst/>
          </a:prstGeom>
        </p:spPr>
      </p:sp>
      <p:sp>
        <p:nvSpPr>
          <p:cNvPr id="13" name="Рисунок 12">
            <a:extLst>
              <a:ext uri="{FF2B5EF4-FFF2-40B4-BE49-F238E27FC236}">
                <a16:creationId xmlns:a16="http://schemas.microsoft.com/office/drawing/2014/main" id="{73552009-0BB8-5B44-A5BB-58274FC6666C}"/>
              </a:ext>
            </a:extLst>
          </p:cNvPr>
          <p:cNvSpPr>
            <a:spLocks noGrp="1"/>
          </p:cNvSpPr>
          <p:nvPr>
            <p:ph type="pic" sz="quarter" idx="21"/>
          </p:nvPr>
        </p:nvSpPr>
        <p:spPr>
          <a:xfrm>
            <a:off x="16150195" y="2793514"/>
            <a:ext cx="2581275" cy="2581275"/>
          </a:xfrm>
          <a:prstGeom prst="ellipse">
            <a:avLst/>
          </a:prstGeom>
        </p:spPr>
      </p:sp>
      <p:grpSp>
        <p:nvGrpSpPr>
          <p:cNvPr id="1582" name="Группа"/>
          <p:cNvGrpSpPr/>
          <p:nvPr/>
        </p:nvGrpSpPr>
        <p:grpSpPr>
          <a:xfrm>
            <a:off x="2003914" y="2698512"/>
            <a:ext cx="8030207" cy="7883481"/>
            <a:chOff x="0" y="122635"/>
            <a:chExt cx="8030205" cy="7883480"/>
          </a:xfrm>
        </p:grpSpPr>
        <p:sp>
          <p:nvSpPr>
            <p:cNvPr id="1580"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58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2"/>
                                        </p:tgtEl>
                                        <p:attrNameLst>
                                          <p:attrName>style.visibility</p:attrName>
                                        </p:attrNameLst>
                                      </p:cBhvr>
                                      <p:to>
                                        <p:strVal val="visible"/>
                                      </p:to>
                                    </p:set>
                                    <p:anim calcmode="lin" valueType="num">
                                      <p:cBhvr additive="base">
                                        <p:cTn id="7" dur="500" fill="hold"/>
                                        <p:tgtEl>
                                          <p:spTgt spid="1582"/>
                                        </p:tgtEl>
                                        <p:attrNameLst>
                                          <p:attrName>ppt_x</p:attrName>
                                        </p:attrNameLst>
                                      </p:cBhvr>
                                      <p:tavLst>
                                        <p:tav tm="0">
                                          <p:val>
                                            <p:strVal val="0-#ppt_w/2"/>
                                          </p:val>
                                        </p:tav>
                                        <p:tav tm="100000">
                                          <p:val>
                                            <p:strVal val="#ppt_x"/>
                                          </p:val>
                                        </p:tav>
                                      </p:tavLst>
                                    </p:anim>
                                    <p:anim calcmode="lin" valueType="num">
                                      <p:cBhvr additive="base">
                                        <p:cTn id="8" dur="500" fill="hold"/>
                                        <p:tgtEl>
                                          <p:spTgt spid="15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44" name="Группа"/>
          <p:cNvGrpSpPr/>
          <p:nvPr/>
        </p:nvGrpSpPr>
        <p:grpSpPr>
          <a:xfrm>
            <a:off x="16164492" y="-2164548"/>
            <a:ext cx="9478418" cy="9437565"/>
            <a:chOff x="0" y="0"/>
            <a:chExt cx="9478416" cy="9437563"/>
          </a:xfrm>
          <a:solidFill>
            <a:schemeClr val="tx2">
              <a:alpha val="7000"/>
            </a:schemeClr>
          </a:solidFill>
        </p:grpSpPr>
        <p:sp>
          <p:nvSpPr>
            <p:cNvPr id="1647"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8"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9"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0"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1"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2"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3"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4"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5"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6"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7"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8"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9"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0"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1"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2"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3"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4"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5"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6"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7"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8"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9"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0"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1"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2"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3"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4"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5"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6"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7"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8"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9"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0"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1"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2"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3"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4"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5"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6"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7"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8"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9"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0"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1"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2"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3"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4"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5"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6"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7"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8"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9"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0"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1"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2"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3"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4"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5"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6"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7"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8"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9"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0"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1"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2"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3"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4"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5"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6"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7"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8"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9"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0"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1"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2"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3"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4"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5"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6"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7"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8"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9"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0"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1"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2"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3"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4"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5"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6"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7"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8"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9"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0"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1"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2"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3"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745" name="YES/ NO List"/>
          <p:cNvSpPr txBox="1"/>
          <p:nvPr/>
        </p:nvSpPr>
        <p:spPr>
          <a:xfrm>
            <a:off x="2099164" y="1810441"/>
            <a:ext cx="12387872"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YES/ NO List</a:t>
            </a:r>
          </a:p>
        </p:txBody>
      </p:sp>
      <p:grpSp>
        <p:nvGrpSpPr>
          <p:cNvPr id="1770" name="Группа"/>
          <p:cNvGrpSpPr/>
          <p:nvPr/>
        </p:nvGrpSpPr>
        <p:grpSpPr>
          <a:xfrm>
            <a:off x="2128759" y="3978470"/>
            <a:ext cx="20126484" cy="7641620"/>
            <a:chOff x="0" y="0"/>
            <a:chExt cx="20126482" cy="7641619"/>
          </a:xfrm>
        </p:grpSpPr>
        <p:grpSp>
          <p:nvGrpSpPr>
            <p:cNvPr id="1751" name="Группа"/>
            <p:cNvGrpSpPr/>
            <p:nvPr/>
          </p:nvGrpSpPr>
          <p:grpSpPr>
            <a:xfrm>
              <a:off x="0" y="0"/>
              <a:ext cx="8975882" cy="3457429"/>
              <a:chOff x="0" y="0"/>
              <a:chExt cx="8975881" cy="3457428"/>
            </a:xfrm>
          </p:grpSpPr>
          <p:sp>
            <p:nvSpPr>
              <p:cNvPr id="1746" name="Lorem ipsum dolor sit amet, consectetur adipiscing elit, sed do eiusmod tempor incididunt ut labore et dolore magna aliqua. Ut enim ad minim veniam, quis nostrud"/>
              <p:cNvSpPr txBox="1"/>
              <p:nvPr/>
            </p:nvSpPr>
            <p:spPr>
              <a:xfrm>
                <a:off x="0" y="1948425"/>
                <a:ext cx="8975881"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747"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grpSp>
            <p:nvGrpSpPr>
              <p:cNvPr id="1750" name="Группа"/>
              <p:cNvGrpSpPr/>
              <p:nvPr/>
            </p:nvGrpSpPr>
            <p:grpSpPr>
              <a:xfrm>
                <a:off x="69268" y="0"/>
                <a:ext cx="930532" cy="930531"/>
                <a:chOff x="0" y="0"/>
                <a:chExt cx="930530" cy="930530"/>
              </a:xfrm>
            </p:grpSpPr>
            <p:sp>
              <p:nvSpPr>
                <p:cNvPr id="1748" name="Кружок"/>
                <p:cNvSpPr/>
                <p:nvPr/>
              </p:nvSpPr>
              <p:spPr>
                <a:xfrm>
                  <a:off x="0" y="0"/>
                  <a:ext cx="930531" cy="930531"/>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49"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57" name="Группа"/>
            <p:cNvGrpSpPr/>
            <p:nvPr/>
          </p:nvGrpSpPr>
          <p:grpSpPr>
            <a:xfrm>
              <a:off x="0" y="4184190"/>
              <a:ext cx="8975882" cy="3457429"/>
              <a:chOff x="0" y="0"/>
              <a:chExt cx="8975881" cy="3457427"/>
            </a:xfrm>
          </p:grpSpPr>
          <p:sp>
            <p:nvSpPr>
              <p:cNvPr id="1752" name="Lorem ipsum dolor sit amet, consectetur adipiscing elit, sed do eiusmod tempor incididunt ut labore et dolore magna aliqua. Ut enim ad minim veniam, quis nostrud"/>
              <p:cNvSpPr txBox="1"/>
              <p:nvPr/>
            </p:nvSpPr>
            <p:spPr>
              <a:xfrm>
                <a:off x="0" y="1948425"/>
                <a:ext cx="8975881" cy="15090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753"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56" name="Группа"/>
              <p:cNvGrpSpPr/>
              <p:nvPr/>
            </p:nvGrpSpPr>
            <p:grpSpPr>
              <a:xfrm>
                <a:off x="69268" y="0"/>
                <a:ext cx="930532" cy="930531"/>
                <a:chOff x="0" y="0"/>
                <a:chExt cx="930530" cy="930530"/>
              </a:xfrm>
            </p:grpSpPr>
            <p:sp>
              <p:nvSpPr>
                <p:cNvPr id="1754" name="Кружок"/>
                <p:cNvSpPr/>
                <p:nvPr/>
              </p:nvSpPr>
              <p:spPr>
                <a:xfrm>
                  <a:off x="0" y="0"/>
                  <a:ext cx="930531" cy="930531"/>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55"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63" name="Группа"/>
            <p:cNvGrpSpPr/>
            <p:nvPr/>
          </p:nvGrpSpPr>
          <p:grpSpPr>
            <a:xfrm>
              <a:off x="11150600" y="0"/>
              <a:ext cx="8975882" cy="3457429"/>
              <a:chOff x="0" y="0"/>
              <a:chExt cx="8975881" cy="3457428"/>
            </a:xfrm>
          </p:grpSpPr>
          <p:sp>
            <p:nvSpPr>
              <p:cNvPr id="1758" name="Lorem ipsum dolor sit amet, consectetur adipiscing elit, sed do eiusmod tempor incididunt ut labore et dolore magna aliqua. Ut enim ad minim veniam, quis nostrud"/>
              <p:cNvSpPr txBox="1"/>
              <p:nvPr/>
            </p:nvSpPr>
            <p:spPr>
              <a:xfrm>
                <a:off x="0" y="1948425"/>
                <a:ext cx="8975881"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p>
            </p:txBody>
          </p:sp>
          <p:sp>
            <p:nvSpPr>
              <p:cNvPr id="1759"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62" name="Группа"/>
              <p:cNvGrpSpPr/>
              <p:nvPr/>
            </p:nvGrpSpPr>
            <p:grpSpPr>
              <a:xfrm>
                <a:off x="69268" y="0"/>
                <a:ext cx="930532" cy="930531"/>
                <a:chOff x="0" y="0"/>
                <a:chExt cx="930530" cy="930530"/>
              </a:xfrm>
            </p:grpSpPr>
            <p:sp>
              <p:nvSpPr>
                <p:cNvPr id="1760" name="Кружок"/>
                <p:cNvSpPr/>
                <p:nvPr/>
              </p:nvSpPr>
              <p:spPr>
                <a:xfrm>
                  <a:off x="0" y="0"/>
                  <a:ext cx="930531" cy="930531"/>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61"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69" name="Группа"/>
            <p:cNvGrpSpPr/>
            <p:nvPr/>
          </p:nvGrpSpPr>
          <p:grpSpPr>
            <a:xfrm>
              <a:off x="11150600" y="4184190"/>
              <a:ext cx="8975882" cy="3457429"/>
              <a:chOff x="0" y="0"/>
              <a:chExt cx="8975881" cy="3457427"/>
            </a:xfrm>
          </p:grpSpPr>
          <p:sp>
            <p:nvSpPr>
              <p:cNvPr id="1764" name="Lorem ipsum dolor sit amet, consectetur adipiscing elit, sed do eiusmod tempor incididunt ut labore et dolore magna aliqua. Ut enim ad minim veniam, quis nostrud"/>
              <p:cNvSpPr txBox="1"/>
              <p:nvPr/>
            </p:nvSpPr>
            <p:spPr>
              <a:xfrm>
                <a:off x="0" y="1948425"/>
                <a:ext cx="8975881" cy="15090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p>
            </p:txBody>
          </p:sp>
          <p:sp>
            <p:nvSpPr>
              <p:cNvPr id="1765"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68" name="Группа"/>
              <p:cNvGrpSpPr/>
              <p:nvPr/>
            </p:nvGrpSpPr>
            <p:grpSpPr>
              <a:xfrm>
                <a:off x="69268" y="0"/>
                <a:ext cx="930532" cy="930531"/>
                <a:chOff x="0" y="0"/>
                <a:chExt cx="930530" cy="930530"/>
              </a:xfrm>
            </p:grpSpPr>
            <p:sp>
              <p:nvSpPr>
                <p:cNvPr id="1766" name="Кружок"/>
                <p:cNvSpPr/>
                <p:nvPr/>
              </p:nvSpPr>
              <p:spPr>
                <a:xfrm>
                  <a:off x="0" y="0"/>
                  <a:ext cx="930531" cy="930531"/>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67"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5"/>
                                        </p:tgtEl>
                                        <p:attrNameLst>
                                          <p:attrName>style.visibility</p:attrName>
                                        </p:attrNameLst>
                                      </p:cBhvr>
                                      <p:to>
                                        <p:strVal val="visible"/>
                                      </p:to>
                                    </p:set>
                                    <p:anim calcmode="lin" valueType="num">
                                      <p:cBhvr additive="base">
                                        <p:cTn id="7" dur="500" fill="hold"/>
                                        <p:tgtEl>
                                          <p:spTgt spid="1745"/>
                                        </p:tgtEl>
                                        <p:attrNameLst>
                                          <p:attrName>ppt_x</p:attrName>
                                        </p:attrNameLst>
                                      </p:cBhvr>
                                      <p:tavLst>
                                        <p:tav tm="0">
                                          <p:val>
                                            <p:strVal val="0-#ppt_w/2"/>
                                          </p:val>
                                        </p:tav>
                                        <p:tav tm="100000">
                                          <p:val>
                                            <p:strVal val="#ppt_x"/>
                                          </p:val>
                                        </p:tav>
                                      </p:tavLst>
                                    </p:anim>
                                    <p:anim calcmode="lin" valueType="num">
                                      <p:cBhvr additive="base">
                                        <p:cTn id="8" dur="500" fill="hold"/>
                                        <p:tgtEl>
                                          <p:spTgt spid="17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770"/>
                                        </p:tgtEl>
                                        <p:attrNameLst>
                                          <p:attrName>style.visibility</p:attrName>
                                        </p:attrNameLst>
                                      </p:cBhvr>
                                      <p:to>
                                        <p:strVal val="visible"/>
                                      </p:to>
                                    </p:set>
                                    <p:anim calcmode="lin" valueType="num">
                                      <p:cBhvr additive="base">
                                        <p:cTn id="13" dur="500" fill="hold"/>
                                        <p:tgtEl>
                                          <p:spTgt spid="1770"/>
                                        </p:tgtEl>
                                        <p:attrNameLst>
                                          <p:attrName>ppt_x</p:attrName>
                                        </p:attrNameLst>
                                      </p:cBhvr>
                                      <p:tavLst>
                                        <p:tav tm="0">
                                          <p:val>
                                            <p:strVal val="1+#ppt_w/2"/>
                                          </p:val>
                                        </p:tav>
                                        <p:tav tm="100000">
                                          <p:val>
                                            <p:strVal val="#ppt_x"/>
                                          </p:val>
                                        </p:tav>
                                      </p:tavLst>
                                    </p:anim>
                                    <p:anim calcmode="lin" valueType="num">
                                      <p:cBhvr additive="base">
                                        <p:cTn id="14" dur="500" fill="hold"/>
                                        <p:tgtEl>
                                          <p:spTgt spid="1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72" name="Timeline Slide Template"/>
          <p:cNvSpPr txBox="1"/>
          <p:nvPr/>
        </p:nvSpPr>
        <p:spPr>
          <a:xfrm>
            <a:off x="2003914" y="1796206"/>
            <a:ext cx="15835691"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Timeline Slide Template</a:t>
            </a:r>
          </a:p>
        </p:txBody>
      </p:sp>
      <p:grpSp>
        <p:nvGrpSpPr>
          <p:cNvPr id="1815" name="Группа"/>
          <p:cNvGrpSpPr/>
          <p:nvPr/>
        </p:nvGrpSpPr>
        <p:grpSpPr>
          <a:xfrm>
            <a:off x="2136083" y="4652126"/>
            <a:ext cx="20134452" cy="6934270"/>
            <a:chOff x="6" y="33054"/>
            <a:chExt cx="20134450" cy="6934269"/>
          </a:xfrm>
        </p:grpSpPr>
        <p:sp>
          <p:nvSpPr>
            <p:cNvPr id="1773" name="Фигура"/>
            <p:cNvSpPr/>
            <p:nvPr/>
          </p:nvSpPr>
          <p:spPr>
            <a:xfrm rot="10800000">
              <a:off x="16330743" y="3282274"/>
              <a:ext cx="3803713"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4" name="Фигура"/>
            <p:cNvSpPr/>
            <p:nvPr/>
          </p:nvSpPr>
          <p:spPr>
            <a:xfrm>
              <a:off x="13066857" y="1648208"/>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5" name="Фигура"/>
            <p:cNvSpPr/>
            <p:nvPr/>
          </p:nvSpPr>
          <p:spPr>
            <a:xfrm rot="10800000">
              <a:off x="9798710" y="3282274"/>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6" name="Фигура"/>
            <p:cNvSpPr/>
            <p:nvPr/>
          </p:nvSpPr>
          <p:spPr>
            <a:xfrm>
              <a:off x="6534823" y="1648208"/>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7" name="Фигура"/>
            <p:cNvSpPr/>
            <p:nvPr/>
          </p:nvSpPr>
          <p:spPr>
            <a:xfrm rot="10800000">
              <a:off x="3263893" y="3282274"/>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8" name="Фигура"/>
            <p:cNvSpPr/>
            <p:nvPr/>
          </p:nvSpPr>
          <p:spPr>
            <a:xfrm>
              <a:off x="6" y="1648208"/>
              <a:ext cx="3803713"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9" name="2019"/>
            <p:cNvSpPr txBox="1"/>
            <p:nvPr/>
          </p:nvSpPr>
          <p:spPr>
            <a:xfrm>
              <a:off x="581090" y="3075557"/>
              <a:ext cx="264154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dirty="0">
                  <a:solidFill>
                    <a:schemeClr val="tx1"/>
                  </a:solidFill>
                </a:rPr>
                <a:t>2019</a:t>
              </a:r>
            </a:p>
          </p:txBody>
        </p:sp>
        <p:sp>
          <p:nvSpPr>
            <p:cNvPr id="1780" name="2021"/>
            <p:cNvSpPr txBox="1"/>
            <p:nvPr/>
          </p:nvSpPr>
          <p:spPr>
            <a:xfrm>
              <a:off x="7114515" y="3075557"/>
              <a:ext cx="264154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2021</a:t>
              </a:r>
            </a:p>
          </p:txBody>
        </p:sp>
        <p:sp>
          <p:nvSpPr>
            <p:cNvPr id="1781" name="2023"/>
            <p:cNvSpPr txBox="1"/>
            <p:nvPr/>
          </p:nvSpPr>
          <p:spPr>
            <a:xfrm>
              <a:off x="13647940" y="3075557"/>
              <a:ext cx="264154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2023</a:t>
              </a:r>
            </a:p>
          </p:txBody>
        </p:sp>
        <p:sp>
          <p:nvSpPr>
            <p:cNvPr id="1782" name="2020"/>
            <p:cNvSpPr txBox="1"/>
            <p:nvPr/>
          </p:nvSpPr>
          <p:spPr>
            <a:xfrm>
              <a:off x="3844976" y="3418457"/>
              <a:ext cx="2641546"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2020</a:t>
              </a:r>
            </a:p>
          </p:txBody>
        </p:sp>
        <p:sp>
          <p:nvSpPr>
            <p:cNvPr id="1783" name="2022"/>
            <p:cNvSpPr txBox="1"/>
            <p:nvPr/>
          </p:nvSpPr>
          <p:spPr>
            <a:xfrm>
              <a:off x="10384053" y="3418457"/>
              <a:ext cx="2641546"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2022</a:t>
              </a:r>
            </a:p>
          </p:txBody>
        </p:sp>
        <p:sp>
          <p:nvSpPr>
            <p:cNvPr id="1784" name="2024"/>
            <p:cNvSpPr txBox="1"/>
            <p:nvPr/>
          </p:nvSpPr>
          <p:spPr>
            <a:xfrm>
              <a:off x="16923131" y="3418457"/>
              <a:ext cx="264154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2024</a:t>
              </a:r>
            </a:p>
          </p:txBody>
        </p:sp>
        <p:grpSp>
          <p:nvGrpSpPr>
            <p:cNvPr id="1789" name="Группа"/>
            <p:cNvGrpSpPr/>
            <p:nvPr/>
          </p:nvGrpSpPr>
          <p:grpSpPr>
            <a:xfrm>
              <a:off x="6590038" y="4169595"/>
              <a:ext cx="3690501" cy="2797728"/>
              <a:chOff x="0" y="0"/>
              <a:chExt cx="3690499" cy="2797727"/>
            </a:xfrm>
          </p:grpSpPr>
          <p:grpSp>
            <p:nvGrpSpPr>
              <p:cNvPr id="1787" name="Группа"/>
              <p:cNvGrpSpPr/>
              <p:nvPr/>
            </p:nvGrpSpPr>
            <p:grpSpPr>
              <a:xfrm>
                <a:off x="0" y="1050659"/>
                <a:ext cx="3690499" cy="1747068"/>
                <a:chOff x="0" y="33054"/>
                <a:chExt cx="3690498" cy="1747066"/>
              </a:xfrm>
            </p:grpSpPr>
            <p:sp>
              <p:nvSpPr>
                <p:cNvPr id="178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8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88"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794" name="Группа"/>
            <p:cNvGrpSpPr/>
            <p:nvPr/>
          </p:nvGrpSpPr>
          <p:grpSpPr>
            <a:xfrm>
              <a:off x="13123464" y="4169595"/>
              <a:ext cx="3690500" cy="2797728"/>
              <a:chOff x="0" y="0"/>
              <a:chExt cx="3690499" cy="2797727"/>
            </a:xfrm>
          </p:grpSpPr>
          <p:grpSp>
            <p:nvGrpSpPr>
              <p:cNvPr id="1792" name="Группа"/>
              <p:cNvGrpSpPr/>
              <p:nvPr/>
            </p:nvGrpSpPr>
            <p:grpSpPr>
              <a:xfrm>
                <a:off x="0" y="1050659"/>
                <a:ext cx="3690499" cy="1747068"/>
                <a:chOff x="0" y="33054"/>
                <a:chExt cx="3690498" cy="1747066"/>
              </a:xfrm>
            </p:grpSpPr>
            <p:sp>
              <p:nvSpPr>
                <p:cNvPr id="179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9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93"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799" name="Группа"/>
            <p:cNvGrpSpPr/>
            <p:nvPr/>
          </p:nvGrpSpPr>
          <p:grpSpPr>
            <a:xfrm>
              <a:off x="56613" y="4169595"/>
              <a:ext cx="3690501" cy="2797728"/>
              <a:chOff x="0" y="0"/>
              <a:chExt cx="3690499" cy="2797727"/>
            </a:xfrm>
          </p:grpSpPr>
          <p:grpSp>
            <p:nvGrpSpPr>
              <p:cNvPr id="1797" name="Группа"/>
              <p:cNvGrpSpPr/>
              <p:nvPr/>
            </p:nvGrpSpPr>
            <p:grpSpPr>
              <a:xfrm>
                <a:off x="0" y="1050659"/>
                <a:ext cx="3690499" cy="1747068"/>
                <a:chOff x="0" y="33054"/>
                <a:chExt cx="3690498" cy="1747066"/>
              </a:xfrm>
            </p:grpSpPr>
            <p:sp>
              <p:nvSpPr>
                <p:cNvPr id="179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9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98"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04" name="Группа"/>
            <p:cNvGrpSpPr/>
            <p:nvPr/>
          </p:nvGrpSpPr>
          <p:grpSpPr>
            <a:xfrm>
              <a:off x="16398654" y="38654"/>
              <a:ext cx="3690501" cy="3005977"/>
              <a:chOff x="0" y="1355459"/>
              <a:chExt cx="3690499" cy="3005975"/>
            </a:xfrm>
          </p:grpSpPr>
          <p:grpSp>
            <p:nvGrpSpPr>
              <p:cNvPr id="1802" name="Группа"/>
              <p:cNvGrpSpPr/>
              <p:nvPr/>
            </p:nvGrpSpPr>
            <p:grpSpPr>
              <a:xfrm>
                <a:off x="0" y="1355459"/>
                <a:ext cx="3690499" cy="1747068"/>
                <a:chOff x="0" y="33054"/>
                <a:chExt cx="3690498" cy="1747066"/>
              </a:xfrm>
            </p:grpSpPr>
            <p:sp>
              <p:nvSpPr>
                <p:cNvPr id="180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0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803"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09" name="Группа"/>
            <p:cNvGrpSpPr/>
            <p:nvPr/>
          </p:nvGrpSpPr>
          <p:grpSpPr>
            <a:xfrm>
              <a:off x="9859577" y="33054"/>
              <a:ext cx="3690500" cy="3005976"/>
              <a:chOff x="0" y="1355459"/>
              <a:chExt cx="3690499" cy="3005975"/>
            </a:xfrm>
          </p:grpSpPr>
          <p:grpSp>
            <p:nvGrpSpPr>
              <p:cNvPr id="1807" name="Группа"/>
              <p:cNvGrpSpPr/>
              <p:nvPr/>
            </p:nvGrpSpPr>
            <p:grpSpPr>
              <a:xfrm>
                <a:off x="0" y="1355459"/>
                <a:ext cx="3690499" cy="1747068"/>
                <a:chOff x="0" y="33054"/>
                <a:chExt cx="3690498" cy="1747066"/>
              </a:xfrm>
            </p:grpSpPr>
            <p:sp>
              <p:nvSpPr>
                <p:cNvPr id="180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0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808"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14" name="Группа"/>
            <p:cNvGrpSpPr/>
            <p:nvPr/>
          </p:nvGrpSpPr>
          <p:grpSpPr>
            <a:xfrm>
              <a:off x="3320500" y="33054"/>
              <a:ext cx="3690500" cy="3005976"/>
              <a:chOff x="0" y="1355459"/>
              <a:chExt cx="3690499" cy="3005975"/>
            </a:xfrm>
          </p:grpSpPr>
          <p:grpSp>
            <p:nvGrpSpPr>
              <p:cNvPr id="1812" name="Группа"/>
              <p:cNvGrpSpPr/>
              <p:nvPr/>
            </p:nvGrpSpPr>
            <p:grpSpPr>
              <a:xfrm>
                <a:off x="0" y="1355459"/>
                <a:ext cx="3690499" cy="1747068"/>
                <a:chOff x="0" y="33054"/>
                <a:chExt cx="3690498" cy="1747066"/>
              </a:xfrm>
            </p:grpSpPr>
            <p:sp>
              <p:nvSpPr>
                <p:cNvPr id="181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1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a:t>
                  </a:r>
                </a:p>
              </p:txBody>
            </p:sp>
          </p:grpSp>
          <p:sp>
            <p:nvSpPr>
              <p:cNvPr id="1813"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2"/>
                                        </p:tgtEl>
                                        <p:attrNameLst>
                                          <p:attrName>style.visibility</p:attrName>
                                        </p:attrNameLst>
                                      </p:cBhvr>
                                      <p:to>
                                        <p:strVal val="visible"/>
                                      </p:to>
                                    </p:set>
                                    <p:anim calcmode="lin" valueType="num">
                                      <p:cBhvr additive="base">
                                        <p:cTn id="7" dur="500" fill="hold"/>
                                        <p:tgtEl>
                                          <p:spTgt spid="1772"/>
                                        </p:tgtEl>
                                        <p:attrNameLst>
                                          <p:attrName>ppt_x</p:attrName>
                                        </p:attrNameLst>
                                      </p:cBhvr>
                                      <p:tavLst>
                                        <p:tav tm="0">
                                          <p:val>
                                            <p:strVal val="0-#ppt_w/2"/>
                                          </p:val>
                                        </p:tav>
                                        <p:tav tm="100000">
                                          <p:val>
                                            <p:strVal val="#ppt_x"/>
                                          </p:val>
                                        </p:tav>
                                      </p:tavLst>
                                    </p:anim>
                                    <p:anim calcmode="lin" valueType="num">
                                      <p:cBhvr additive="base">
                                        <p:cTn id="8" dur="500" fill="hold"/>
                                        <p:tgtEl>
                                          <p:spTgt spid="1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15"/>
                                        </p:tgtEl>
                                        <p:attrNameLst>
                                          <p:attrName>style.visibility</p:attrName>
                                        </p:attrNameLst>
                                      </p:cBhvr>
                                      <p:to>
                                        <p:strVal val="visible"/>
                                      </p:to>
                                    </p:set>
                                    <p:animEffect transition="in" filter="fade">
                                      <p:cBhvr>
                                        <p:cTn id="13" dur="500"/>
                                        <p:tgtEl>
                                          <p:spTgt spid="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19" name="Группа"/>
          <p:cNvGrpSpPr/>
          <p:nvPr/>
        </p:nvGrpSpPr>
        <p:grpSpPr>
          <a:xfrm>
            <a:off x="18031314" y="1807169"/>
            <a:ext cx="5373206" cy="9350680"/>
            <a:chOff x="0" y="144512"/>
            <a:chExt cx="5373204" cy="9350678"/>
          </a:xfrm>
        </p:grpSpPr>
        <p:sp>
          <p:nvSpPr>
            <p:cNvPr id="1817" name="Slide with graph"/>
            <p:cNvSpPr txBox="1"/>
            <p:nvPr/>
          </p:nvSpPr>
          <p:spPr>
            <a:xfrm>
              <a:off x="0" y="144512"/>
              <a:ext cx="5373204" cy="42575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graph</a:t>
              </a:r>
            </a:p>
          </p:txBody>
        </p:sp>
        <p:sp>
          <p:nvSpPr>
            <p:cNvPr id="1818" name="Lorem ipsum dolor sit adipiscing elit, sed do incididunt ut labore et dolore magna aliqua. Ut enim ad minim veniam, quis nostrud exercitation aliquip ex ea commodo consequat. Duis aute iru dolor in reprehenderit in"/>
            <p:cNvSpPr txBox="1"/>
            <p:nvPr/>
          </p:nvSpPr>
          <p:spPr>
            <a:xfrm>
              <a:off x="2954" y="5105400"/>
              <a:ext cx="4273806" cy="43897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adipiscing elit, sed do incididunt ut labore et dolore magna aliqua. Ut enim ad minim veniam, quis nostrud exercitation aliquip ex ea commodo consequat. Duis aute iru dolor in reprehenderit in</a:t>
              </a:r>
            </a:p>
          </p:txBody>
        </p:sp>
      </p:grpSp>
      <p:grpSp>
        <p:nvGrpSpPr>
          <p:cNvPr id="1950" name="Группа"/>
          <p:cNvGrpSpPr/>
          <p:nvPr/>
        </p:nvGrpSpPr>
        <p:grpSpPr>
          <a:xfrm>
            <a:off x="1421758" y="2208428"/>
            <a:ext cx="15773561" cy="9330358"/>
            <a:chOff x="0" y="0"/>
            <a:chExt cx="15773560" cy="9330356"/>
          </a:xfrm>
        </p:grpSpPr>
        <p:grpSp>
          <p:nvGrpSpPr>
            <p:cNvPr id="1838" name="Группа"/>
            <p:cNvGrpSpPr/>
            <p:nvPr/>
          </p:nvGrpSpPr>
          <p:grpSpPr>
            <a:xfrm>
              <a:off x="1124301" y="0"/>
              <a:ext cx="2588349" cy="8535049"/>
              <a:chOff x="438202" y="0"/>
              <a:chExt cx="2588348" cy="8535048"/>
            </a:xfrm>
          </p:grpSpPr>
          <p:sp>
            <p:nvSpPr>
              <p:cNvPr id="1820"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1"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2"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3"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4"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5"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6"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7"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8"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9"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0"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1"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2"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3"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4"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5"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6"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7"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sp>
          <p:nvSpPr>
            <p:cNvPr id="1839" name="Линия"/>
            <p:cNvSpPr/>
            <p:nvPr/>
          </p:nvSpPr>
          <p:spPr>
            <a:xfrm flipH="1" flipV="1">
              <a:off x="357950" y="723964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0" name="Линия"/>
            <p:cNvSpPr/>
            <p:nvPr/>
          </p:nvSpPr>
          <p:spPr>
            <a:xfrm flipH="1" flipV="1">
              <a:off x="357950" y="595948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1" name="Линия"/>
            <p:cNvSpPr/>
            <p:nvPr/>
          </p:nvSpPr>
          <p:spPr>
            <a:xfrm flipH="1" flipV="1">
              <a:off x="357950" y="467932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2" name="Линия"/>
            <p:cNvSpPr/>
            <p:nvPr/>
          </p:nvSpPr>
          <p:spPr>
            <a:xfrm flipH="1" flipV="1">
              <a:off x="357950" y="339916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3" name="Линия"/>
            <p:cNvSpPr/>
            <p:nvPr/>
          </p:nvSpPr>
          <p:spPr>
            <a:xfrm flipH="1" flipV="1">
              <a:off x="357950" y="211900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4" name="Линия"/>
            <p:cNvSpPr/>
            <p:nvPr/>
          </p:nvSpPr>
          <p:spPr>
            <a:xfrm flipH="1" flipV="1">
              <a:off x="357950" y="83884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nvGrpSpPr>
            <p:cNvPr id="1863" name="Группа"/>
            <p:cNvGrpSpPr/>
            <p:nvPr/>
          </p:nvGrpSpPr>
          <p:grpSpPr>
            <a:xfrm>
              <a:off x="4032601" y="0"/>
              <a:ext cx="2588349" cy="8535049"/>
              <a:chOff x="438202" y="0"/>
              <a:chExt cx="2588348" cy="8535048"/>
            </a:xfrm>
          </p:grpSpPr>
          <p:sp>
            <p:nvSpPr>
              <p:cNvPr id="1845"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6"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7"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8"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9"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0"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1"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2"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3"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4"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5"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6"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7"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8"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9"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0"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1"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2"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82" name="Группа"/>
            <p:cNvGrpSpPr/>
            <p:nvPr/>
          </p:nvGrpSpPr>
          <p:grpSpPr>
            <a:xfrm>
              <a:off x="6940901" y="0"/>
              <a:ext cx="2588349" cy="8535049"/>
              <a:chOff x="438202" y="0"/>
              <a:chExt cx="2588348" cy="8535048"/>
            </a:xfrm>
          </p:grpSpPr>
          <p:sp>
            <p:nvSpPr>
              <p:cNvPr id="1864"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5"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6"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7"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8"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9"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0"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1"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2"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3"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4"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5"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6"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7"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8"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9"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0"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1"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901" name="Группа"/>
            <p:cNvGrpSpPr/>
            <p:nvPr/>
          </p:nvGrpSpPr>
          <p:grpSpPr>
            <a:xfrm>
              <a:off x="9849201" y="0"/>
              <a:ext cx="2588349" cy="8535049"/>
              <a:chOff x="438202" y="0"/>
              <a:chExt cx="2588348" cy="8535048"/>
            </a:xfrm>
          </p:grpSpPr>
          <p:sp>
            <p:nvSpPr>
              <p:cNvPr id="1883"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4"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5"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6"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7"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8"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9"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0"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1"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2"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3"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4"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5"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6"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7"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8"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9"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0"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920" name="Группа"/>
            <p:cNvGrpSpPr/>
            <p:nvPr/>
          </p:nvGrpSpPr>
          <p:grpSpPr>
            <a:xfrm>
              <a:off x="12757501" y="0"/>
              <a:ext cx="2588349" cy="8535049"/>
              <a:chOff x="438202" y="0"/>
              <a:chExt cx="2588348" cy="8535048"/>
            </a:xfrm>
          </p:grpSpPr>
          <p:sp>
            <p:nvSpPr>
              <p:cNvPr id="1902"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3"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4"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5"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6"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7"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8"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9"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0"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1"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2"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3"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4"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5"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6"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7"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8"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9"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sp>
          <p:nvSpPr>
            <p:cNvPr id="1921" name="Линия"/>
            <p:cNvSpPr/>
            <p:nvPr/>
          </p:nvSpPr>
          <p:spPr>
            <a:xfrm flipH="1" flipV="1">
              <a:off x="357950" y="8509646"/>
              <a:ext cx="15415610" cy="3"/>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nvGrpSpPr>
            <p:cNvPr id="1926" name="Группа"/>
            <p:cNvGrpSpPr/>
            <p:nvPr/>
          </p:nvGrpSpPr>
          <p:grpSpPr>
            <a:xfrm>
              <a:off x="2046254" y="1124525"/>
              <a:ext cx="763592" cy="7379497"/>
              <a:chOff x="0" y="0"/>
              <a:chExt cx="763590" cy="7379495"/>
            </a:xfrm>
          </p:grpSpPr>
          <p:sp>
            <p:nvSpPr>
              <p:cNvPr id="1922" name="Фигура"/>
              <p:cNvSpPr/>
              <p:nvPr/>
            </p:nvSpPr>
            <p:spPr>
              <a:xfrm>
                <a:off x="18930" y="962820"/>
                <a:ext cx="725886" cy="64166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2" y="0"/>
                      <a:pt x="0" y="546"/>
                      <a:pt x="0" y="1221"/>
                    </a:cubicBezTo>
                    <a:lnTo>
                      <a:pt x="0" y="21600"/>
                    </a:lnTo>
                    <a:lnTo>
                      <a:pt x="21600" y="21600"/>
                    </a:lnTo>
                    <a:lnTo>
                      <a:pt x="21600" y="1221"/>
                    </a:lnTo>
                    <a:cubicBezTo>
                      <a:pt x="21600" y="546"/>
                      <a:pt x="16770" y="0"/>
                      <a:pt x="10806"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3" name="Кружок"/>
              <p:cNvSpPr/>
              <p:nvPr/>
            </p:nvSpPr>
            <p:spPr>
              <a:xfrm>
                <a:off x="0" y="0"/>
                <a:ext cx="763591" cy="763591"/>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4" name="96"/>
              <p:cNvSpPr txBox="1"/>
              <p:nvPr/>
            </p:nvSpPr>
            <p:spPr>
              <a:xfrm>
                <a:off x="100054" y="76995"/>
                <a:ext cx="538083"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96</a:t>
                </a:r>
              </a:p>
            </p:txBody>
          </p:sp>
          <p:sp>
            <p:nvSpPr>
              <p:cNvPr id="1925" name="Кружок"/>
              <p:cNvSpPr/>
              <p:nvPr/>
            </p:nvSpPr>
            <p:spPr>
              <a:xfrm>
                <a:off x="167580" y="1107380"/>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grpSp>
        <p:sp>
          <p:nvSpPr>
            <p:cNvPr id="1927" name="Фигура"/>
            <p:cNvSpPr/>
            <p:nvPr/>
          </p:nvSpPr>
          <p:spPr>
            <a:xfrm>
              <a:off x="4960785" y="3232558"/>
              <a:ext cx="725885" cy="52736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1" y="0"/>
                    <a:pt x="4" y="665"/>
                    <a:pt x="0" y="1486"/>
                  </a:cubicBezTo>
                  <a:lnTo>
                    <a:pt x="0" y="21600"/>
                  </a:lnTo>
                  <a:lnTo>
                    <a:pt x="21600" y="21600"/>
                  </a:lnTo>
                  <a:lnTo>
                    <a:pt x="21600" y="1486"/>
                  </a:lnTo>
                  <a:cubicBezTo>
                    <a:pt x="21600" y="665"/>
                    <a:pt x="16770" y="1"/>
                    <a:pt x="10806" y="0"/>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8" name="Кружок"/>
            <p:cNvSpPr/>
            <p:nvPr/>
          </p:nvSpPr>
          <p:spPr>
            <a:xfrm>
              <a:off x="4941854" y="2269738"/>
              <a:ext cx="763592" cy="763592"/>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9" name="87"/>
            <p:cNvSpPr txBox="1"/>
            <p:nvPr/>
          </p:nvSpPr>
          <p:spPr>
            <a:xfrm>
              <a:off x="5041909" y="2346734"/>
              <a:ext cx="538083"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87</a:t>
              </a:r>
            </a:p>
          </p:txBody>
        </p:sp>
        <p:sp>
          <p:nvSpPr>
            <p:cNvPr id="1930" name="Кружок"/>
            <p:cNvSpPr/>
            <p:nvPr/>
          </p:nvSpPr>
          <p:spPr>
            <a:xfrm>
              <a:off x="5109435" y="3377119"/>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1" name="Фигура"/>
            <p:cNvSpPr/>
            <p:nvPr/>
          </p:nvSpPr>
          <p:spPr>
            <a:xfrm>
              <a:off x="7881785" y="4408261"/>
              <a:ext cx="725885" cy="4105276"/>
            </a:xfrm>
            <a:custGeom>
              <a:avLst/>
              <a:gdLst/>
              <a:ahLst/>
              <a:cxnLst>
                <a:cxn ang="0">
                  <a:pos x="wd2" y="hd2"/>
                </a:cxn>
                <a:cxn ang="5400000">
                  <a:pos x="wd2" y="hd2"/>
                </a:cxn>
                <a:cxn ang="10800000">
                  <a:pos x="wd2" y="hd2"/>
                </a:cxn>
                <a:cxn ang="16200000">
                  <a:pos x="wd2" y="hd2"/>
                </a:cxn>
              </a:cxnLst>
              <a:rect l="0" t="0" r="r" b="b"/>
              <a:pathLst>
                <a:path w="21600" h="21599" extrusionOk="0">
                  <a:moveTo>
                    <a:pt x="10806" y="0"/>
                  </a:moveTo>
                  <a:cubicBezTo>
                    <a:pt x="4841" y="-1"/>
                    <a:pt x="4" y="853"/>
                    <a:pt x="0" y="1908"/>
                  </a:cubicBezTo>
                  <a:lnTo>
                    <a:pt x="0" y="21599"/>
                  </a:lnTo>
                  <a:lnTo>
                    <a:pt x="21600" y="21599"/>
                  </a:lnTo>
                  <a:lnTo>
                    <a:pt x="21600" y="1908"/>
                  </a:lnTo>
                  <a:cubicBezTo>
                    <a:pt x="21600" y="853"/>
                    <a:pt x="16770" y="0"/>
                    <a:pt x="10806" y="0"/>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2" name="Кружок"/>
            <p:cNvSpPr/>
            <p:nvPr/>
          </p:nvSpPr>
          <p:spPr>
            <a:xfrm>
              <a:off x="7862854" y="3445441"/>
              <a:ext cx="763592" cy="763592"/>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3" name="49"/>
            <p:cNvSpPr txBox="1"/>
            <p:nvPr/>
          </p:nvSpPr>
          <p:spPr>
            <a:xfrm>
              <a:off x="7873138" y="3522436"/>
              <a:ext cx="717625"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49</a:t>
              </a:r>
            </a:p>
          </p:txBody>
        </p:sp>
        <p:sp>
          <p:nvSpPr>
            <p:cNvPr id="1934" name="Кружок"/>
            <p:cNvSpPr/>
            <p:nvPr/>
          </p:nvSpPr>
          <p:spPr>
            <a:xfrm>
              <a:off x="8030435" y="4552822"/>
              <a:ext cx="428431" cy="428430"/>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5" name="Фигура"/>
            <p:cNvSpPr/>
            <p:nvPr/>
          </p:nvSpPr>
          <p:spPr>
            <a:xfrm>
              <a:off x="10777385" y="3535145"/>
              <a:ext cx="725885" cy="49688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1" y="0"/>
                    <a:pt x="4" y="706"/>
                    <a:pt x="0" y="1577"/>
                  </a:cubicBezTo>
                  <a:lnTo>
                    <a:pt x="0" y="21600"/>
                  </a:lnTo>
                  <a:lnTo>
                    <a:pt x="21600" y="21600"/>
                  </a:lnTo>
                  <a:lnTo>
                    <a:pt x="21600" y="1577"/>
                  </a:lnTo>
                  <a:cubicBezTo>
                    <a:pt x="21600" y="706"/>
                    <a:pt x="16770" y="1"/>
                    <a:pt x="10806" y="0"/>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6" name="Кружок"/>
            <p:cNvSpPr/>
            <p:nvPr/>
          </p:nvSpPr>
          <p:spPr>
            <a:xfrm>
              <a:off x="10758454" y="2572325"/>
              <a:ext cx="763592" cy="763592"/>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7" name="81"/>
            <p:cNvSpPr txBox="1"/>
            <p:nvPr/>
          </p:nvSpPr>
          <p:spPr>
            <a:xfrm>
              <a:off x="10858509" y="2649321"/>
              <a:ext cx="538083"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81</a:t>
              </a:r>
            </a:p>
          </p:txBody>
        </p:sp>
        <p:sp>
          <p:nvSpPr>
            <p:cNvPr id="1938" name="Кружок"/>
            <p:cNvSpPr/>
            <p:nvPr/>
          </p:nvSpPr>
          <p:spPr>
            <a:xfrm>
              <a:off x="10926035" y="3679706"/>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9" name="Фигура"/>
            <p:cNvSpPr/>
            <p:nvPr/>
          </p:nvSpPr>
          <p:spPr>
            <a:xfrm>
              <a:off x="13698385" y="6024344"/>
              <a:ext cx="725885" cy="2466976"/>
            </a:xfrm>
            <a:custGeom>
              <a:avLst/>
              <a:gdLst/>
              <a:ahLst/>
              <a:cxnLst>
                <a:cxn ang="0">
                  <a:pos x="wd2" y="hd2"/>
                </a:cxn>
                <a:cxn ang="5400000">
                  <a:pos x="wd2" y="hd2"/>
                </a:cxn>
                <a:cxn ang="10800000">
                  <a:pos x="wd2" y="hd2"/>
                </a:cxn>
                <a:cxn ang="16200000">
                  <a:pos x="wd2" y="hd2"/>
                </a:cxn>
              </a:cxnLst>
              <a:rect l="0" t="0" r="r" b="b"/>
              <a:pathLst>
                <a:path w="21600" h="21599" extrusionOk="0">
                  <a:moveTo>
                    <a:pt x="10806" y="0"/>
                  </a:moveTo>
                  <a:cubicBezTo>
                    <a:pt x="4841" y="-1"/>
                    <a:pt x="4" y="1421"/>
                    <a:pt x="0" y="3176"/>
                  </a:cubicBezTo>
                  <a:lnTo>
                    <a:pt x="0" y="21599"/>
                  </a:lnTo>
                  <a:lnTo>
                    <a:pt x="21600" y="21599"/>
                  </a:lnTo>
                  <a:lnTo>
                    <a:pt x="21600" y="3176"/>
                  </a:lnTo>
                  <a:cubicBezTo>
                    <a:pt x="21600" y="1421"/>
                    <a:pt x="16770" y="1"/>
                    <a:pt x="10806" y="0"/>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0" name="Кружок"/>
            <p:cNvSpPr/>
            <p:nvPr/>
          </p:nvSpPr>
          <p:spPr>
            <a:xfrm>
              <a:off x="13679454" y="5061525"/>
              <a:ext cx="763592" cy="763592"/>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1" name="32"/>
            <p:cNvSpPr txBox="1"/>
            <p:nvPr/>
          </p:nvSpPr>
          <p:spPr>
            <a:xfrm>
              <a:off x="13779509" y="5138521"/>
              <a:ext cx="538083"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32</a:t>
              </a:r>
            </a:p>
          </p:txBody>
        </p:sp>
        <p:sp>
          <p:nvSpPr>
            <p:cNvPr id="1942" name="Кружок"/>
            <p:cNvSpPr/>
            <p:nvPr/>
          </p:nvSpPr>
          <p:spPr>
            <a:xfrm>
              <a:off x="13847035" y="6168906"/>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43" name="Step #1: info"/>
            <p:cNvSpPr txBox="1"/>
            <p:nvPr/>
          </p:nvSpPr>
          <p:spPr>
            <a:xfrm>
              <a:off x="1117754" y="8812265"/>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Step #1: info</a:t>
              </a:r>
            </a:p>
          </p:txBody>
        </p:sp>
        <p:sp>
          <p:nvSpPr>
            <p:cNvPr id="1944" name="Step #2: info"/>
            <p:cNvSpPr txBox="1"/>
            <p:nvPr/>
          </p:nvSpPr>
          <p:spPr>
            <a:xfrm>
              <a:off x="4032365" y="8812265"/>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#2: info</a:t>
              </a:r>
            </a:p>
          </p:txBody>
        </p:sp>
        <p:sp>
          <p:nvSpPr>
            <p:cNvPr id="1945" name="Step #3: info"/>
            <p:cNvSpPr txBox="1"/>
            <p:nvPr/>
          </p:nvSpPr>
          <p:spPr>
            <a:xfrm>
              <a:off x="6946976" y="8812265"/>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#3: info</a:t>
              </a:r>
            </a:p>
          </p:txBody>
        </p:sp>
        <p:sp>
          <p:nvSpPr>
            <p:cNvPr id="1946" name="Step #4: info"/>
            <p:cNvSpPr txBox="1"/>
            <p:nvPr/>
          </p:nvSpPr>
          <p:spPr>
            <a:xfrm>
              <a:off x="9861587" y="8812265"/>
              <a:ext cx="2620594"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#4: info</a:t>
              </a:r>
            </a:p>
          </p:txBody>
        </p:sp>
        <p:sp>
          <p:nvSpPr>
            <p:cNvPr id="1947" name="Step #5: info"/>
            <p:cNvSpPr txBox="1"/>
            <p:nvPr/>
          </p:nvSpPr>
          <p:spPr>
            <a:xfrm>
              <a:off x="12776200" y="8812265"/>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#5: info</a:t>
              </a:r>
            </a:p>
          </p:txBody>
        </p:sp>
        <p:sp>
          <p:nvSpPr>
            <p:cNvPr id="1948" name="100"/>
            <p:cNvSpPr txBox="1"/>
            <p:nvPr/>
          </p:nvSpPr>
          <p:spPr>
            <a:xfrm>
              <a:off x="0" y="192451"/>
              <a:ext cx="8566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lnSpc>
                  <a:spcPct val="90000"/>
                </a:lnSpc>
                <a:defRPr b="0">
                  <a:solidFill>
                    <a:srgbClr val="A09FA2"/>
                  </a:solidFill>
                  <a:latin typeface="Quicksand Medium"/>
                  <a:ea typeface="Quicksand Medium"/>
                  <a:cs typeface="Quicksand Medium"/>
                  <a:sym typeface="Quicksand Medium"/>
                </a:defRPr>
              </a:lvl1pPr>
            </a:lstStyle>
            <a:p>
              <a:r>
                <a:rPr>
                  <a:solidFill>
                    <a:schemeClr val="tx2"/>
                  </a:solidFill>
                </a:rPr>
                <a:t>100</a:t>
              </a:r>
            </a:p>
          </p:txBody>
        </p:sp>
        <p:sp>
          <p:nvSpPr>
            <p:cNvPr id="1949" name="50"/>
            <p:cNvSpPr txBox="1"/>
            <p:nvPr/>
          </p:nvSpPr>
          <p:spPr>
            <a:xfrm>
              <a:off x="0" y="4015151"/>
              <a:ext cx="85668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lnSpc>
                  <a:spcPct val="90000"/>
                </a:lnSpc>
                <a:defRPr b="0">
                  <a:solidFill>
                    <a:srgbClr val="A09FA2"/>
                  </a:solidFill>
                  <a:latin typeface="Quicksand Medium"/>
                  <a:ea typeface="Quicksand Medium"/>
                  <a:cs typeface="Quicksand Medium"/>
                  <a:sym typeface="Quicksand Medium"/>
                </a:defRPr>
              </a:lvl1pPr>
            </a:lstStyle>
            <a:p>
              <a:r>
                <a:rPr dirty="0">
                  <a:solidFill>
                    <a:schemeClr val="tx2"/>
                  </a:solidFill>
                </a:rPr>
                <a:t>50</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50"/>
                                        </p:tgtEl>
                                        <p:attrNameLst>
                                          <p:attrName>style.visibility</p:attrName>
                                        </p:attrNameLst>
                                      </p:cBhvr>
                                      <p:to>
                                        <p:strVal val="visible"/>
                                      </p:to>
                                    </p:set>
                                    <p:anim calcmode="lin" valueType="num">
                                      <p:cBhvr additive="base">
                                        <p:cTn id="7" dur="500" fill="hold"/>
                                        <p:tgtEl>
                                          <p:spTgt spid="1950"/>
                                        </p:tgtEl>
                                        <p:attrNameLst>
                                          <p:attrName>ppt_x</p:attrName>
                                        </p:attrNameLst>
                                      </p:cBhvr>
                                      <p:tavLst>
                                        <p:tav tm="0">
                                          <p:val>
                                            <p:strVal val="#ppt_x"/>
                                          </p:val>
                                        </p:tav>
                                        <p:tav tm="100000">
                                          <p:val>
                                            <p:strVal val="#ppt_x"/>
                                          </p:val>
                                        </p:tav>
                                      </p:tavLst>
                                    </p:anim>
                                    <p:anim calcmode="lin" valueType="num">
                                      <p:cBhvr additive="base">
                                        <p:cTn id="8" dur="500" fill="hold"/>
                                        <p:tgtEl>
                                          <p:spTgt spid="19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19"/>
                                        </p:tgtEl>
                                        <p:attrNameLst>
                                          <p:attrName>style.visibility</p:attrName>
                                        </p:attrNameLst>
                                      </p:cBhvr>
                                      <p:to>
                                        <p:strVal val="visible"/>
                                      </p:to>
                                    </p:set>
                                    <p:animEffect transition="in" filter="fade">
                                      <p:cBhvr>
                                        <p:cTn id="13" dur="500"/>
                                        <p:tgtEl>
                                          <p:spTgt spid="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6C63DC00-AA00-0945-8D3D-85125BC347CA}"/>
              </a:ext>
            </a:extLst>
          </p:cNvPr>
          <p:cNvGrpSpPr/>
          <p:nvPr/>
        </p:nvGrpSpPr>
        <p:grpSpPr>
          <a:xfrm>
            <a:off x="2818767" y="2280838"/>
            <a:ext cx="5249281" cy="9009143"/>
            <a:chOff x="2818767" y="2280838"/>
            <a:chExt cx="5249281" cy="9009143"/>
          </a:xfrm>
        </p:grpSpPr>
        <p:sp>
          <p:nvSpPr>
            <p:cNvPr id="1956" name="Subtitle title text"/>
            <p:cNvSpPr txBox="1"/>
            <p:nvPr/>
          </p:nvSpPr>
          <p:spPr>
            <a:xfrm>
              <a:off x="2818767" y="8031725"/>
              <a:ext cx="5249281"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57" name="Lorem ipsum dolor sit amet, consectetur adipiscing elit, sed do eiusmod tempor incididunt ut labore et dolore magna aliqua. Ut enim ad minim veniam, quis"/>
            <p:cNvSpPr txBox="1"/>
            <p:nvPr/>
          </p:nvSpPr>
          <p:spPr>
            <a:xfrm>
              <a:off x="2818767" y="8820715"/>
              <a:ext cx="5249281" cy="246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endParaRPr dirty="0">
                <a:solidFill>
                  <a:schemeClr val="tx2"/>
                </a:solidFill>
              </a:endParaRPr>
            </a:p>
          </p:txBody>
        </p:sp>
        <p:grpSp>
          <p:nvGrpSpPr>
            <p:cNvPr id="1961" name="Группа"/>
            <p:cNvGrpSpPr/>
            <p:nvPr/>
          </p:nvGrpSpPr>
          <p:grpSpPr>
            <a:xfrm>
              <a:off x="2892881" y="2280838"/>
              <a:ext cx="5101054" cy="5101054"/>
              <a:chOff x="0" y="0"/>
              <a:chExt cx="5101053" cy="5101053"/>
            </a:xfrm>
          </p:grpSpPr>
          <p:graphicFrame>
            <p:nvGraphicFramePr>
              <p:cNvPr id="1958" name="2D‑круговая диаграмма"/>
              <p:cNvGraphicFramePr/>
              <p:nvPr>
                <p:extLst>
                  <p:ext uri="{D42A27DB-BD31-4B8C-83A1-F6EECF244321}">
                    <p14:modId xmlns:p14="http://schemas.microsoft.com/office/powerpoint/2010/main" val="4064456069"/>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2"/>
              </a:graphicData>
            </a:graphic>
          </p:graphicFrame>
          <p:sp>
            <p:nvSpPr>
              <p:cNvPr id="1959"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0" name="81%"/>
              <p:cNvSpPr txBox="1"/>
              <p:nvPr/>
            </p:nvSpPr>
            <p:spPr>
              <a:xfrm>
                <a:off x="1878459" y="2114882"/>
                <a:ext cx="1369535"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81%</a:t>
                </a:r>
              </a:p>
            </p:txBody>
          </p:sp>
        </p:grpSp>
      </p:grpSp>
      <p:grpSp>
        <p:nvGrpSpPr>
          <p:cNvPr id="3" name="Группа 2">
            <a:extLst>
              <a:ext uri="{FF2B5EF4-FFF2-40B4-BE49-F238E27FC236}">
                <a16:creationId xmlns:a16="http://schemas.microsoft.com/office/drawing/2014/main" id="{71493E0E-78B4-6743-A1BF-13F5A737F5C6}"/>
              </a:ext>
            </a:extLst>
          </p:cNvPr>
          <p:cNvGrpSpPr/>
          <p:nvPr/>
        </p:nvGrpSpPr>
        <p:grpSpPr>
          <a:xfrm>
            <a:off x="9567360" y="2280837"/>
            <a:ext cx="5249281" cy="9009145"/>
            <a:chOff x="9567360" y="2280837"/>
            <a:chExt cx="5249281" cy="9009145"/>
          </a:xfrm>
        </p:grpSpPr>
        <p:sp>
          <p:nvSpPr>
            <p:cNvPr id="1952" name="Subtitle title text"/>
            <p:cNvSpPr txBox="1"/>
            <p:nvPr/>
          </p:nvSpPr>
          <p:spPr>
            <a:xfrm>
              <a:off x="9567360" y="8031726"/>
              <a:ext cx="5249280"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53" name="Lorem ipsum dolor sit amet, consectetur adipiscing elit, sed do eiusmod tempor incididunt ut labore et dolore magna aliqua. Ut enim ad minim veniam, quis"/>
            <p:cNvSpPr txBox="1"/>
            <p:nvPr/>
          </p:nvSpPr>
          <p:spPr>
            <a:xfrm>
              <a:off x="9567360" y="8820716"/>
              <a:ext cx="5249281" cy="246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a:t>
              </a:r>
            </a:p>
          </p:txBody>
        </p:sp>
        <p:grpSp>
          <p:nvGrpSpPr>
            <p:cNvPr id="1965" name="Группа"/>
            <p:cNvGrpSpPr/>
            <p:nvPr/>
          </p:nvGrpSpPr>
          <p:grpSpPr>
            <a:xfrm>
              <a:off x="9641474" y="2280837"/>
              <a:ext cx="5101054" cy="5101055"/>
              <a:chOff x="0" y="0"/>
              <a:chExt cx="5101053" cy="5101053"/>
            </a:xfrm>
          </p:grpSpPr>
          <p:graphicFrame>
            <p:nvGraphicFramePr>
              <p:cNvPr id="1962" name="2D‑круговая диаграмма"/>
              <p:cNvGraphicFramePr/>
              <p:nvPr>
                <p:extLst>
                  <p:ext uri="{D42A27DB-BD31-4B8C-83A1-F6EECF244321}">
                    <p14:modId xmlns:p14="http://schemas.microsoft.com/office/powerpoint/2010/main" val="742181062"/>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3"/>
              </a:graphicData>
            </a:graphic>
          </p:graphicFrame>
          <p:sp>
            <p:nvSpPr>
              <p:cNvPr id="1963"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4" name="45%"/>
              <p:cNvSpPr txBox="1"/>
              <p:nvPr/>
            </p:nvSpPr>
            <p:spPr>
              <a:xfrm>
                <a:off x="1763475" y="2114882"/>
                <a:ext cx="1599503"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45%</a:t>
                </a:r>
              </a:p>
            </p:txBody>
          </p:sp>
        </p:grpSp>
      </p:grpSp>
      <p:grpSp>
        <p:nvGrpSpPr>
          <p:cNvPr id="4" name="Группа 3">
            <a:extLst>
              <a:ext uri="{FF2B5EF4-FFF2-40B4-BE49-F238E27FC236}">
                <a16:creationId xmlns:a16="http://schemas.microsoft.com/office/drawing/2014/main" id="{B5C066EC-4FE8-DF4F-BBA7-09AA161FBA73}"/>
              </a:ext>
            </a:extLst>
          </p:cNvPr>
          <p:cNvGrpSpPr/>
          <p:nvPr/>
        </p:nvGrpSpPr>
        <p:grpSpPr>
          <a:xfrm>
            <a:off x="16315952" y="2280838"/>
            <a:ext cx="5249281" cy="9009144"/>
            <a:chOff x="16315952" y="2280838"/>
            <a:chExt cx="5249281" cy="9009144"/>
          </a:xfrm>
        </p:grpSpPr>
        <p:sp>
          <p:nvSpPr>
            <p:cNvPr id="1954" name="Subtitle title text"/>
            <p:cNvSpPr txBox="1"/>
            <p:nvPr/>
          </p:nvSpPr>
          <p:spPr>
            <a:xfrm>
              <a:off x="16315952" y="8031726"/>
              <a:ext cx="5249281"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55" name="Lorem ipsum dolor sit amet, consectetur adipiscing elit, sed do eiusmod tempor incididunt ut labore et dolore magna aliqua. Ut enim ad minim veniam, quis"/>
            <p:cNvSpPr txBox="1"/>
            <p:nvPr/>
          </p:nvSpPr>
          <p:spPr>
            <a:xfrm>
              <a:off x="16315952" y="8820716"/>
              <a:ext cx="5249281" cy="246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a:t>
              </a:r>
            </a:p>
          </p:txBody>
        </p:sp>
        <p:grpSp>
          <p:nvGrpSpPr>
            <p:cNvPr id="1969" name="Группа"/>
            <p:cNvGrpSpPr/>
            <p:nvPr/>
          </p:nvGrpSpPr>
          <p:grpSpPr>
            <a:xfrm>
              <a:off x="16390066" y="2280838"/>
              <a:ext cx="5101054" cy="5101054"/>
              <a:chOff x="0" y="0"/>
              <a:chExt cx="5101053" cy="5101053"/>
            </a:xfrm>
          </p:grpSpPr>
          <p:graphicFrame>
            <p:nvGraphicFramePr>
              <p:cNvPr id="1966" name="2D‑круговая диаграмма"/>
              <p:cNvGraphicFramePr/>
              <p:nvPr>
                <p:extLst>
                  <p:ext uri="{D42A27DB-BD31-4B8C-83A1-F6EECF244321}">
                    <p14:modId xmlns:p14="http://schemas.microsoft.com/office/powerpoint/2010/main" val="780630672"/>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4"/>
              </a:graphicData>
            </a:graphic>
          </p:graphicFrame>
          <p:sp>
            <p:nvSpPr>
              <p:cNvPr id="1967"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8" name="25%"/>
              <p:cNvSpPr txBox="1"/>
              <p:nvPr/>
            </p:nvSpPr>
            <p:spPr>
              <a:xfrm>
                <a:off x="1878459" y="2114882"/>
                <a:ext cx="1369535"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25%</a:t>
                </a:r>
              </a:p>
            </p:txBody>
          </p:sp>
        </p:gr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75" name="Группа"/>
          <p:cNvGrpSpPr/>
          <p:nvPr/>
        </p:nvGrpSpPr>
        <p:grpSpPr>
          <a:xfrm>
            <a:off x="9567360" y="2265074"/>
            <a:ext cx="5249282" cy="8696232"/>
            <a:chOff x="0" y="0"/>
            <a:chExt cx="5249280" cy="8696231"/>
          </a:xfrm>
        </p:grpSpPr>
        <p:sp>
          <p:nvSpPr>
            <p:cNvPr id="1971"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72"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1"/>
              <a:ext cx="5249280" cy="39096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73" name="Кружок"/>
            <p:cNvSpPr/>
            <p:nvPr/>
          </p:nvSpPr>
          <p:spPr>
            <a:xfrm>
              <a:off x="982271" y="0"/>
              <a:ext cx="3284737" cy="328473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4" name="Фигура"/>
            <p:cNvSpPr/>
            <p:nvPr/>
          </p:nvSpPr>
          <p:spPr>
            <a:xfrm>
              <a:off x="1891050" y="798246"/>
              <a:ext cx="1517980" cy="1535844"/>
            </a:xfrm>
            <a:custGeom>
              <a:avLst/>
              <a:gdLst/>
              <a:ahLst/>
              <a:cxnLst>
                <a:cxn ang="0">
                  <a:pos x="wd2" y="hd2"/>
                </a:cxn>
                <a:cxn ang="5400000">
                  <a:pos x="wd2" y="hd2"/>
                </a:cxn>
                <a:cxn ang="10800000">
                  <a:pos x="wd2" y="hd2"/>
                </a:cxn>
                <a:cxn ang="16200000">
                  <a:pos x="wd2" y="hd2"/>
                </a:cxn>
              </a:cxnLst>
              <a:rect l="0" t="0" r="r" b="b"/>
              <a:pathLst>
                <a:path w="21591" h="21598" extrusionOk="0">
                  <a:moveTo>
                    <a:pt x="10837" y="0"/>
                  </a:moveTo>
                  <a:cubicBezTo>
                    <a:pt x="10587" y="0"/>
                    <a:pt x="10385" y="200"/>
                    <a:pt x="10386" y="447"/>
                  </a:cubicBezTo>
                  <a:lnTo>
                    <a:pt x="10386" y="2492"/>
                  </a:lnTo>
                  <a:cubicBezTo>
                    <a:pt x="10386" y="2739"/>
                    <a:pt x="10588" y="2938"/>
                    <a:pt x="10837" y="2938"/>
                  </a:cubicBezTo>
                  <a:cubicBezTo>
                    <a:pt x="11086" y="2939"/>
                    <a:pt x="11288" y="2739"/>
                    <a:pt x="11288" y="2492"/>
                  </a:cubicBezTo>
                  <a:lnTo>
                    <a:pt x="11288" y="447"/>
                  </a:lnTo>
                  <a:cubicBezTo>
                    <a:pt x="11288" y="200"/>
                    <a:pt x="11086" y="0"/>
                    <a:pt x="10837" y="0"/>
                  </a:cubicBezTo>
                  <a:close/>
                  <a:moveTo>
                    <a:pt x="7166" y="1501"/>
                  </a:moveTo>
                  <a:cubicBezTo>
                    <a:pt x="7050" y="1500"/>
                    <a:pt x="6935" y="1541"/>
                    <a:pt x="6845" y="1627"/>
                  </a:cubicBezTo>
                  <a:cubicBezTo>
                    <a:pt x="6666" y="1799"/>
                    <a:pt x="6662" y="2082"/>
                    <a:pt x="6836" y="2258"/>
                  </a:cubicBezTo>
                  <a:lnTo>
                    <a:pt x="8278" y="3725"/>
                  </a:lnTo>
                  <a:cubicBezTo>
                    <a:pt x="8452" y="3902"/>
                    <a:pt x="8738" y="3905"/>
                    <a:pt x="8916" y="3734"/>
                  </a:cubicBezTo>
                  <a:cubicBezTo>
                    <a:pt x="9095" y="3562"/>
                    <a:pt x="9099" y="3280"/>
                    <a:pt x="8925" y="3103"/>
                  </a:cubicBezTo>
                  <a:lnTo>
                    <a:pt x="7483" y="1636"/>
                  </a:lnTo>
                  <a:cubicBezTo>
                    <a:pt x="7396" y="1548"/>
                    <a:pt x="7281" y="1503"/>
                    <a:pt x="7166" y="1501"/>
                  </a:cubicBezTo>
                  <a:close/>
                  <a:moveTo>
                    <a:pt x="14415" y="1521"/>
                  </a:moveTo>
                  <a:cubicBezTo>
                    <a:pt x="14300" y="1521"/>
                    <a:pt x="14184" y="1565"/>
                    <a:pt x="14096" y="1652"/>
                  </a:cubicBezTo>
                  <a:lnTo>
                    <a:pt x="12632" y="3099"/>
                  </a:lnTo>
                  <a:cubicBezTo>
                    <a:pt x="12456" y="3273"/>
                    <a:pt x="12456" y="3555"/>
                    <a:pt x="12632" y="3729"/>
                  </a:cubicBezTo>
                  <a:cubicBezTo>
                    <a:pt x="12809" y="3904"/>
                    <a:pt x="13095" y="3903"/>
                    <a:pt x="13271" y="3729"/>
                  </a:cubicBezTo>
                  <a:lnTo>
                    <a:pt x="14734" y="2282"/>
                  </a:lnTo>
                  <a:cubicBezTo>
                    <a:pt x="14910" y="2108"/>
                    <a:pt x="14910" y="1826"/>
                    <a:pt x="14734" y="1652"/>
                  </a:cubicBezTo>
                  <a:cubicBezTo>
                    <a:pt x="14646" y="1565"/>
                    <a:pt x="14531" y="1521"/>
                    <a:pt x="14415" y="1521"/>
                  </a:cubicBezTo>
                  <a:close/>
                  <a:moveTo>
                    <a:pt x="4234" y="5068"/>
                  </a:moveTo>
                  <a:cubicBezTo>
                    <a:pt x="4167" y="5073"/>
                    <a:pt x="4102" y="5087"/>
                    <a:pt x="4040" y="5113"/>
                  </a:cubicBezTo>
                  <a:cubicBezTo>
                    <a:pt x="3951" y="5149"/>
                    <a:pt x="3871" y="5206"/>
                    <a:pt x="3808" y="5279"/>
                  </a:cubicBezTo>
                  <a:lnTo>
                    <a:pt x="149" y="9334"/>
                  </a:lnTo>
                  <a:cubicBezTo>
                    <a:pt x="61" y="9419"/>
                    <a:pt x="9" y="9533"/>
                    <a:pt x="1" y="9654"/>
                  </a:cubicBezTo>
                  <a:cubicBezTo>
                    <a:pt x="-7" y="9784"/>
                    <a:pt x="37" y="9911"/>
                    <a:pt x="124" y="10009"/>
                  </a:cubicBezTo>
                  <a:lnTo>
                    <a:pt x="10382" y="21394"/>
                  </a:lnTo>
                  <a:cubicBezTo>
                    <a:pt x="10490" y="21525"/>
                    <a:pt x="10653" y="21600"/>
                    <a:pt x="10824" y="21598"/>
                  </a:cubicBezTo>
                  <a:cubicBezTo>
                    <a:pt x="10989" y="21596"/>
                    <a:pt x="11145" y="21521"/>
                    <a:pt x="11250" y="21394"/>
                  </a:cubicBezTo>
                  <a:lnTo>
                    <a:pt x="21426" y="10000"/>
                  </a:lnTo>
                  <a:cubicBezTo>
                    <a:pt x="21533" y="9893"/>
                    <a:pt x="21593" y="9749"/>
                    <a:pt x="21591" y="9598"/>
                  </a:cubicBezTo>
                  <a:cubicBezTo>
                    <a:pt x="21589" y="9453"/>
                    <a:pt x="21530" y="9315"/>
                    <a:pt x="21426" y="9212"/>
                  </a:cubicBezTo>
                  <a:lnTo>
                    <a:pt x="17843" y="5259"/>
                  </a:lnTo>
                  <a:cubicBezTo>
                    <a:pt x="17779" y="5199"/>
                    <a:pt x="17704" y="5152"/>
                    <a:pt x="17622" y="5119"/>
                  </a:cubicBezTo>
                  <a:cubicBezTo>
                    <a:pt x="17533" y="5083"/>
                    <a:pt x="17438" y="5066"/>
                    <a:pt x="17342" y="5068"/>
                  </a:cubicBezTo>
                  <a:lnTo>
                    <a:pt x="4234" y="5068"/>
                  </a:lnTo>
                  <a:close/>
                  <a:moveTo>
                    <a:pt x="4874" y="5870"/>
                  </a:moveTo>
                  <a:lnTo>
                    <a:pt x="9998" y="5881"/>
                  </a:lnTo>
                  <a:lnTo>
                    <a:pt x="6833" y="8932"/>
                  </a:lnTo>
                  <a:lnTo>
                    <a:pt x="4874" y="5870"/>
                  </a:lnTo>
                  <a:close/>
                  <a:moveTo>
                    <a:pt x="11748" y="5885"/>
                  </a:moveTo>
                  <a:lnTo>
                    <a:pt x="16824" y="5895"/>
                  </a:lnTo>
                  <a:lnTo>
                    <a:pt x="14818" y="8987"/>
                  </a:lnTo>
                  <a:lnTo>
                    <a:pt x="11748" y="5885"/>
                  </a:lnTo>
                  <a:close/>
                  <a:moveTo>
                    <a:pt x="10879" y="6122"/>
                  </a:moveTo>
                  <a:lnTo>
                    <a:pt x="13981" y="9257"/>
                  </a:lnTo>
                  <a:lnTo>
                    <a:pt x="7627" y="9257"/>
                  </a:lnTo>
                  <a:lnTo>
                    <a:pt x="10879" y="6122"/>
                  </a:lnTo>
                  <a:close/>
                  <a:moveTo>
                    <a:pt x="4143" y="6187"/>
                  </a:moveTo>
                  <a:lnTo>
                    <a:pt x="6107" y="9257"/>
                  </a:lnTo>
                  <a:lnTo>
                    <a:pt x="1329" y="9257"/>
                  </a:lnTo>
                  <a:lnTo>
                    <a:pt x="4143" y="6187"/>
                  </a:lnTo>
                  <a:close/>
                  <a:moveTo>
                    <a:pt x="17569" y="6193"/>
                  </a:moveTo>
                  <a:lnTo>
                    <a:pt x="20383" y="9257"/>
                  </a:lnTo>
                  <a:lnTo>
                    <a:pt x="15581" y="9257"/>
                  </a:lnTo>
                  <a:lnTo>
                    <a:pt x="17569" y="6193"/>
                  </a:lnTo>
                  <a:close/>
                  <a:moveTo>
                    <a:pt x="1322" y="10036"/>
                  </a:moveTo>
                  <a:lnTo>
                    <a:pt x="6487" y="10036"/>
                  </a:lnTo>
                  <a:lnTo>
                    <a:pt x="10070" y="19847"/>
                  </a:lnTo>
                  <a:lnTo>
                    <a:pt x="1322" y="10036"/>
                  </a:lnTo>
                  <a:close/>
                  <a:moveTo>
                    <a:pt x="7326" y="10036"/>
                  </a:moveTo>
                  <a:lnTo>
                    <a:pt x="20354" y="10036"/>
                  </a:lnTo>
                  <a:lnTo>
                    <a:pt x="11656" y="19758"/>
                  </a:lnTo>
                  <a:lnTo>
                    <a:pt x="14116" y="13089"/>
                  </a:lnTo>
                  <a:cubicBezTo>
                    <a:pt x="14209" y="12878"/>
                    <a:pt x="14100" y="12634"/>
                    <a:pt x="13880" y="12560"/>
                  </a:cubicBezTo>
                  <a:cubicBezTo>
                    <a:pt x="13667" y="12489"/>
                    <a:pt x="13438" y="12608"/>
                    <a:pt x="13375" y="12822"/>
                  </a:cubicBezTo>
                  <a:lnTo>
                    <a:pt x="10847" y="19677"/>
                  </a:lnTo>
                  <a:lnTo>
                    <a:pt x="7326" y="10036"/>
                  </a:lnTo>
                  <a:close/>
                  <a:moveTo>
                    <a:pt x="14328" y="10919"/>
                  </a:moveTo>
                  <a:cubicBezTo>
                    <a:pt x="14212" y="10919"/>
                    <a:pt x="14097" y="10962"/>
                    <a:pt x="14009" y="11049"/>
                  </a:cubicBezTo>
                  <a:cubicBezTo>
                    <a:pt x="13832" y="11223"/>
                    <a:pt x="13832" y="11506"/>
                    <a:pt x="14009" y="11680"/>
                  </a:cubicBezTo>
                  <a:cubicBezTo>
                    <a:pt x="14185" y="11854"/>
                    <a:pt x="14470" y="11854"/>
                    <a:pt x="14646" y="11680"/>
                  </a:cubicBezTo>
                  <a:cubicBezTo>
                    <a:pt x="14823" y="11506"/>
                    <a:pt x="14823" y="11223"/>
                    <a:pt x="14646" y="11049"/>
                  </a:cubicBezTo>
                  <a:cubicBezTo>
                    <a:pt x="14558" y="10962"/>
                    <a:pt x="14443" y="10919"/>
                    <a:pt x="14328" y="10919"/>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980" name="Группа"/>
          <p:cNvGrpSpPr/>
          <p:nvPr/>
        </p:nvGrpSpPr>
        <p:grpSpPr>
          <a:xfrm>
            <a:off x="16315952" y="2265074"/>
            <a:ext cx="5249282" cy="8696232"/>
            <a:chOff x="0" y="0"/>
            <a:chExt cx="5249280" cy="8696231"/>
          </a:xfrm>
        </p:grpSpPr>
        <p:sp>
          <p:nvSpPr>
            <p:cNvPr id="1976"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77"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1"/>
              <a:ext cx="5249280" cy="39096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78" name="Кружок"/>
            <p:cNvSpPr/>
            <p:nvPr/>
          </p:nvSpPr>
          <p:spPr>
            <a:xfrm>
              <a:off x="982271" y="0"/>
              <a:ext cx="3284737" cy="328473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9" name="Фигура"/>
            <p:cNvSpPr/>
            <p:nvPr/>
          </p:nvSpPr>
          <p:spPr>
            <a:xfrm>
              <a:off x="2040768" y="915173"/>
              <a:ext cx="1218542" cy="1505190"/>
            </a:xfrm>
            <a:custGeom>
              <a:avLst/>
              <a:gdLst/>
              <a:ahLst/>
              <a:cxnLst>
                <a:cxn ang="0">
                  <a:pos x="wd2" y="hd2"/>
                </a:cxn>
                <a:cxn ang="5400000">
                  <a:pos x="wd2" y="hd2"/>
                </a:cxn>
                <a:cxn ang="10800000">
                  <a:pos x="wd2" y="hd2"/>
                </a:cxn>
                <a:cxn ang="16200000">
                  <a:pos x="wd2" y="hd2"/>
                </a:cxn>
              </a:cxnLst>
              <a:rect l="0" t="0" r="r" b="b"/>
              <a:pathLst>
                <a:path w="21600" h="21551" extrusionOk="0">
                  <a:moveTo>
                    <a:pt x="10800" y="0"/>
                  </a:moveTo>
                  <a:cubicBezTo>
                    <a:pt x="10135" y="0"/>
                    <a:pt x="9470" y="205"/>
                    <a:pt x="8963" y="615"/>
                  </a:cubicBezTo>
                  <a:cubicBezTo>
                    <a:pt x="8583" y="921"/>
                    <a:pt x="8350" y="1300"/>
                    <a:pt x="8255" y="1696"/>
                  </a:cubicBezTo>
                  <a:lnTo>
                    <a:pt x="2126" y="1696"/>
                  </a:lnTo>
                  <a:lnTo>
                    <a:pt x="2117" y="1696"/>
                  </a:lnTo>
                  <a:cubicBezTo>
                    <a:pt x="1508" y="1696"/>
                    <a:pt x="1200" y="1697"/>
                    <a:pt x="875" y="1780"/>
                  </a:cubicBezTo>
                  <a:cubicBezTo>
                    <a:pt x="516" y="1886"/>
                    <a:pt x="234" y="2113"/>
                    <a:pt x="104" y="2403"/>
                  </a:cubicBezTo>
                  <a:cubicBezTo>
                    <a:pt x="0" y="2667"/>
                    <a:pt x="0" y="2916"/>
                    <a:pt x="0" y="3406"/>
                  </a:cubicBezTo>
                  <a:lnTo>
                    <a:pt x="0" y="14180"/>
                  </a:lnTo>
                  <a:cubicBezTo>
                    <a:pt x="0" y="14677"/>
                    <a:pt x="0" y="14926"/>
                    <a:pt x="104" y="15191"/>
                  </a:cubicBezTo>
                  <a:cubicBezTo>
                    <a:pt x="234" y="15480"/>
                    <a:pt x="516" y="15708"/>
                    <a:pt x="875" y="15813"/>
                  </a:cubicBezTo>
                  <a:cubicBezTo>
                    <a:pt x="1202" y="15897"/>
                    <a:pt x="1510" y="15897"/>
                    <a:pt x="2117" y="15897"/>
                  </a:cubicBezTo>
                  <a:lnTo>
                    <a:pt x="7972" y="15897"/>
                  </a:lnTo>
                  <a:lnTo>
                    <a:pt x="5794" y="21014"/>
                  </a:lnTo>
                  <a:cubicBezTo>
                    <a:pt x="5705" y="21223"/>
                    <a:pt x="5843" y="21451"/>
                    <a:pt x="6102" y="21523"/>
                  </a:cubicBezTo>
                  <a:cubicBezTo>
                    <a:pt x="6361" y="21594"/>
                    <a:pt x="6642" y="21483"/>
                    <a:pt x="6731" y="21274"/>
                  </a:cubicBezTo>
                  <a:lnTo>
                    <a:pt x="9019" y="15897"/>
                  </a:lnTo>
                  <a:lnTo>
                    <a:pt x="12603" y="15897"/>
                  </a:lnTo>
                  <a:lnTo>
                    <a:pt x="14840" y="21278"/>
                  </a:lnTo>
                  <a:cubicBezTo>
                    <a:pt x="14927" y="21487"/>
                    <a:pt x="15208" y="21600"/>
                    <a:pt x="15467" y="21530"/>
                  </a:cubicBezTo>
                  <a:cubicBezTo>
                    <a:pt x="15727" y="21459"/>
                    <a:pt x="15866" y="21233"/>
                    <a:pt x="15779" y="21023"/>
                  </a:cubicBezTo>
                  <a:lnTo>
                    <a:pt x="13647" y="15897"/>
                  </a:lnTo>
                  <a:lnTo>
                    <a:pt x="19474" y="15897"/>
                  </a:lnTo>
                  <a:cubicBezTo>
                    <a:pt x="20090" y="15897"/>
                    <a:pt x="20398" y="15897"/>
                    <a:pt x="20725" y="15813"/>
                  </a:cubicBezTo>
                  <a:cubicBezTo>
                    <a:pt x="21083" y="15708"/>
                    <a:pt x="21366" y="15480"/>
                    <a:pt x="21496" y="15191"/>
                  </a:cubicBezTo>
                  <a:cubicBezTo>
                    <a:pt x="21600" y="14926"/>
                    <a:pt x="21600" y="14678"/>
                    <a:pt x="21600" y="14188"/>
                  </a:cubicBezTo>
                  <a:lnTo>
                    <a:pt x="21600" y="3413"/>
                  </a:lnTo>
                  <a:cubicBezTo>
                    <a:pt x="21600" y="2915"/>
                    <a:pt x="21600" y="2667"/>
                    <a:pt x="21496" y="2403"/>
                  </a:cubicBezTo>
                  <a:cubicBezTo>
                    <a:pt x="21366" y="2113"/>
                    <a:pt x="21083" y="1886"/>
                    <a:pt x="20725" y="1780"/>
                  </a:cubicBezTo>
                  <a:cubicBezTo>
                    <a:pt x="20398" y="1696"/>
                    <a:pt x="20090" y="1696"/>
                    <a:pt x="19483" y="1696"/>
                  </a:cubicBezTo>
                  <a:lnTo>
                    <a:pt x="13345" y="1696"/>
                  </a:lnTo>
                  <a:cubicBezTo>
                    <a:pt x="13250" y="1300"/>
                    <a:pt x="13017" y="921"/>
                    <a:pt x="12637" y="615"/>
                  </a:cubicBezTo>
                  <a:cubicBezTo>
                    <a:pt x="12130" y="205"/>
                    <a:pt x="11465" y="0"/>
                    <a:pt x="10800" y="0"/>
                  </a:cubicBezTo>
                  <a:close/>
                  <a:moveTo>
                    <a:pt x="10800" y="816"/>
                  </a:moveTo>
                  <a:cubicBezTo>
                    <a:pt x="11206" y="816"/>
                    <a:pt x="11613" y="941"/>
                    <a:pt x="11923" y="1192"/>
                  </a:cubicBezTo>
                  <a:cubicBezTo>
                    <a:pt x="12104" y="1338"/>
                    <a:pt x="12231" y="1512"/>
                    <a:pt x="12306" y="1696"/>
                  </a:cubicBezTo>
                  <a:lnTo>
                    <a:pt x="9293" y="1696"/>
                  </a:lnTo>
                  <a:cubicBezTo>
                    <a:pt x="9368" y="1512"/>
                    <a:pt x="9495" y="1338"/>
                    <a:pt x="9677" y="1192"/>
                  </a:cubicBezTo>
                  <a:cubicBezTo>
                    <a:pt x="9987" y="941"/>
                    <a:pt x="10393" y="816"/>
                    <a:pt x="10800" y="816"/>
                  </a:cubicBezTo>
                  <a:close/>
                  <a:moveTo>
                    <a:pt x="1610" y="2516"/>
                  </a:moveTo>
                  <a:lnTo>
                    <a:pt x="1612" y="2516"/>
                  </a:lnTo>
                  <a:lnTo>
                    <a:pt x="19990" y="2516"/>
                  </a:lnTo>
                  <a:cubicBezTo>
                    <a:pt x="20155" y="2516"/>
                    <a:pt x="20239" y="2516"/>
                    <a:pt x="20328" y="2538"/>
                  </a:cubicBezTo>
                  <a:cubicBezTo>
                    <a:pt x="20425" y="2567"/>
                    <a:pt x="20502" y="2629"/>
                    <a:pt x="20538" y="2708"/>
                  </a:cubicBezTo>
                  <a:cubicBezTo>
                    <a:pt x="20566" y="2780"/>
                    <a:pt x="20566" y="2847"/>
                    <a:pt x="20566" y="2983"/>
                  </a:cubicBezTo>
                  <a:lnTo>
                    <a:pt x="20566" y="14613"/>
                  </a:lnTo>
                  <a:cubicBezTo>
                    <a:pt x="20566" y="14746"/>
                    <a:pt x="20566" y="14813"/>
                    <a:pt x="20538" y="14885"/>
                  </a:cubicBezTo>
                  <a:cubicBezTo>
                    <a:pt x="20502" y="14963"/>
                    <a:pt x="20425" y="15026"/>
                    <a:pt x="20328" y="15054"/>
                  </a:cubicBezTo>
                  <a:cubicBezTo>
                    <a:pt x="20239" y="15077"/>
                    <a:pt x="20155" y="15077"/>
                    <a:pt x="19987" y="15077"/>
                  </a:cubicBezTo>
                  <a:lnTo>
                    <a:pt x="18837" y="15077"/>
                  </a:lnTo>
                  <a:lnTo>
                    <a:pt x="18837" y="9043"/>
                  </a:lnTo>
                  <a:cubicBezTo>
                    <a:pt x="18837" y="8809"/>
                    <a:pt x="18603" y="8620"/>
                    <a:pt x="18314" y="8620"/>
                  </a:cubicBezTo>
                  <a:cubicBezTo>
                    <a:pt x="18024" y="8620"/>
                    <a:pt x="17790" y="8809"/>
                    <a:pt x="17790" y="9043"/>
                  </a:cubicBezTo>
                  <a:lnTo>
                    <a:pt x="17790" y="15077"/>
                  </a:lnTo>
                  <a:lnTo>
                    <a:pt x="16172" y="15077"/>
                  </a:lnTo>
                  <a:lnTo>
                    <a:pt x="16172" y="10326"/>
                  </a:lnTo>
                  <a:cubicBezTo>
                    <a:pt x="16172" y="10093"/>
                    <a:pt x="15938" y="9903"/>
                    <a:pt x="15648" y="9903"/>
                  </a:cubicBezTo>
                  <a:cubicBezTo>
                    <a:pt x="15359" y="9903"/>
                    <a:pt x="15125" y="10093"/>
                    <a:pt x="15125" y="10326"/>
                  </a:cubicBezTo>
                  <a:lnTo>
                    <a:pt x="15125" y="15077"/>
                  </a:lnTo>
                  <a:lnTo>
                    <a:pt x="13686" y="15077"/>
                  </a:lnTo>
                  <a:lnTo>
                    <a:pt x="13686" y="11744"/>
                  </a:lnTo>
                  <a:cubicBezTo>
                    <a:pt x="13686" y="11511"/>
                    <a:pt x="13452" y="11321"/>
                    <a:pt x="13162" y="11321"/>
                  </a:cubicBezTo>
                  <a:cubicBezTo>
                    <a:pt x="12873" y="11321"/>
                    <a:pt x="12639" y="11511"/>
                    <a:pt x="12639" y="11744"/>
                  </a:cubicBezTo>
                  <a:lnTo>
                    <a:pt x="12639" y="15077"/>
                  </a:lnTo>
                  <a:lnTo>
                    <a:pt x="11324" y="15077"/>
                  </a:lnTo>
                  <a:lnTo>
                    <a:pt x="11324" y="10657"/>
                  </a:lnTo>
                  <a:cubicBezTo>
                    <a:pt x="11324" y="10424"/>
                    <a:pt x="11089" y="10234"/>
                    <a:pt x="10800" y="10234"/>
                  </a:cubicBezTo>
                  <a:cubicBezTo>
                    <a:pt x="10510" y="10234"/>
                    <a:pt x="10276" y="10424"/>
                    <a:pt x="10276" y="10657"/>
                  </a:cubicBezTo>
                  <a:lnTo>
                    <a:pt x="10276" y="15077"/>
                  </a:lnTo>
                  <a:lnTo>
                    <a:pt x="8761" y="15077"/>
                  </a:lnTo>
                  <a:lnTo>
                    <a:pt x="8761" y="12727"/>
                  </a:lnTo>
                  <a:cubicBezTo>
                    <a:pt x="8761" y="12494"/>
                    <a:pt x="8526" y="12304"/>
                    <a:pt x="8237" y="12304"/>
                  </a:cubicBezTo>
                  <a:cubicBezTo>
                    <a:pt x="7948" y="12304"/>
                    <a:pt x="7713" y="12494"/>
                    <a:pt x="7713" y="12727"/>
                  </a:cubicBezTo>
                  <a:lnTo>
                    <a:pt x="7713" y="15077"/>
                  </a:lnTo>
                  <a:lnTo>
                    <a:pt x="6502" y="15077"/>
                  </a:lnTo>
                  <a:lnTo>
                    <a:pt x="6502" y="12924"/>
                  </a:lnTo>
                  <a:cubicBezTo>
                    <a:pt x="6502" y="12690"/>
                    <a:pt x="6267" y="12501"/>
                    <a:pt x="5978" y="12501"/>
                  </a:cubicBezTo>
                  <a:cubicBezTo>
                    <a:pt x="5688" y="12501"/>
                    <a:pt x="5453" y="12690"/>
                    <a:pt x="5453" y="12924"/>
                  </a:cubicBezTo>
                  <a:lnTo>
                    <a:pt x="5453" y="15077"/>
                  </a:lnTo>
                  <a:lnTo>
                    <a:pt x="4062" y="15077"/>
                  </a:lnTo>
                  <a:lnTo>
                    <a:pt x="4062" y="13390"/>
                  </a:lnTo>
                  <a:cubicBezTo>
                    <a:pt x="4062" y="13156"/>
                    <a:pt x="3828" y="12967"/>
                    <a:pt x="3538" y="12967"/>
                  </a:cubicBezTo>
                  <a:cubicBezTo>
                    <a:pt x="3249" y="12967"/>
                    <a:pt x="3014" y="13156"/>
                    <a:pt x="3014" y="13390"/>
                  </a:cubicBezTo>
                  <a:lnTo>
                    <a:pt x="3014" y="15077"/>
                  </a:lnTo>
                  <a:lnTo>
                    <a:pt x="1610" y="15077"/>
                  </a:lnTo>
                  <a:cubicBezTo>
                    <a:pt x="1445" y="15077"/>
                    <a:pt x="1361" y="15077"/>
                    <a:pt x="1272" y="15054"/>
                  </a:cubicBezTo>
                  <a:cubicBezTo>
                    <a:pt x="1174" y="15026"/>
                    <a:pt x="1098" y="14963"/>
                    <a:pt x="1063" y="14885"/>
                  </a:cubicBezTo>
                  <a:cubicBezTo>
                    <a:pt x="1035" y="14813"/>
                    <a:pt x="1035" y="14746"/>
                    <a:pt x="1035" y="14611"/>
                  </a:cubicBezTo>
                  <a:lnTo>
                    <a:pt x="1035" y="2981"/>
                  </a:lnTo>
                  <a:cubicBezTo>
                    <a:pt x="1035" y="2848"/>
                    <a:pt x="1035" y="2780"/>
                    <a:pt x="1063" y="2708"/>
                  </a:cubicBezTo>
                  <a:cubicBezTo>
                    <a:pt x="1098" y="2629"/>
                    <a:pt x="1174" y="2567"/>
                    <a:pt x="1272" y="2538"/>
                  </a:cubicBezTo>
                  <a:cubicBezTo>
                    <a:pt x="1360" y="2516"/>
                    <a:pt x="1444" y="2516"/>
                    <a:pt x="1610" y="2516"/>
                  </a:cubicBezTo>
                  <a:close/>
                  <a:moveTo>
                    <a:pt x="16022" y="4104"/>
                  </a:moveTo>
                  <a:cubicBezTo>
                    <a:pt x="15735" y="4122"/>
                    <a:pt x="15517" y="4319"/>
                    <a:pt x="15530" y="4551"/>
                  </a:cubicBezTo>
                  <a:cubicBezTo>
                    <a:pt x="15541" y="4768"/>
                    <a:pt x="15753" y="4944"/>
                    <a:pt x="16022" y="4958"/>
                  </a:cubicBezTo>
                  <a:lnTo>
                    <a:pt x="17094" y="4958"/>
                  </a:lnTo>
                  <a:lnTo>
                    <a:pt x="12753" y="8464"/>
                  </a:lnTo>
                  <a:lnTo>
                    <a:pt x="11579" y="7538"/>
                  </a:lnTo>
                  <a:cubicBezTo>
                    <a:pt x="11491" y="7457"/>
                    <a:pt x="11363" y="7412"/>
                    <a:pt x="11230" y="7413"/>
                  </a:cubicBezTo>
                  <a:cubicBezTo>
                    <a:pt x="11101" y="7415"/>
                    <a:pt x="10978" y="7460"/>
                    <a:pt x="10892" y="7538"/>
                  </a:cubicBezTo>
                  <a:lnTo>
                    <a:pt x="7112" y="10592"/>
                  </a:lnTo>
                  <a:lnTo>
                    <a:pt x="5973" y="9684"/>
                  </a:lnTo>
                  <a:cubicBezTo>
                    <a:pt x="5875" y="9610"/>
                    <a:pt x="5747" y="9569"/>
                    <a:pt x="5614" y="9566"/>
                  </a:cubicBezTo>
                  <a:cubicBezTo>
                    <a:pt x="5472" y="9563"/>
                    <a:pt x="5333" y="9605"/>
                    <a:pt x="5229" y="9684"/>
                  </a:cubicBezTo>
                  <a:lnTo>
                    <a:pt x="3357" y="11190"/>
                  </a:lnTo>
                  <a:cubicBezTo>
                    <a:pt x="3211" y="11325"/>
                    <a:pt x="3191" y="11521"/>
                    <a:pt x="3308" y="11673"/>
                  </a:cubicBezTo>
                  <a:cubicBezTo>
                    <a:pt x="3464" y="11873"/>
                    <a:pt x="3793" y="11931"/>
                    <a:pt x="4037" y="11801"/>
                  </a:cubicBezTo>
                  <a:lnTo>
                    <a:pt x="5608" y="10550"/>
                  </a:lnTo>
                  <a:lnTo>
                    <a:pt x="6703" y="11432"/>
                  </a:lnTo>
                  <a:cubicBezTo>
                    <a:pt x="6816" y="11524"/>
                    <a:pt x="6972" y="11572"/>
                    <a:pt x="7132" y="11565"/>
                  </a:cubicBezTo>
                  <a:cubicBezTo>
                    <a:pt x="7270" y="11559"/>
                    <a:pt x="7400" y="11512"/>
                    <a:pt x="7498" y="11432"/>
                  </a:cubicBezTo>
                  <a:lnTo>
                    <a:pt x="11260" y="8422"/>
                  </a:lnTo>
                  <a:lnTo>
                    <a:pt x="12293" y="9274"/>
                  </a:lnTo>
                  <a:cubicBezTo>
                    <a:pt x="12409" y="9374"/>
                    <a:pt x="12572" y="9429"/>
                    <a:pt x="12741" y="9424"/>
                  </a:cubicBezTo>
                  <a:cubicBezTo>
                    <a:pt x="12897" y="9420"/>
                    <a:pt x="13044" y="9366"/>
                    <a:pt x="13151" y="9274"/>
                  </a:cubicBezTo>
                  <a:lnTo>
                    <a:pt x="17777" y="5555"/>
                  </a:lnTo>
                  <a:lnTo>
                    <a:pt x="17777" y="6396"/>
                  </a:lnTo>
                  <a:cubicBezTo>
                    <a:pt x="17798" y="6631"/>
                    <a:pt x="18046" y="6809"/>
                    <a:pt x="18337" y="6799"/>
                  </a:cubicBezTo>
                  <a:cubicBezTo>
                    <a:pt x="18609" y="6789"/>
                    <a:pt x="18829" y="6616"/>
                    <a:pt x="18845" y="6396"/>
                  </a:cubicBezTo>
                  <a:lnTo>
                    <a:pt x="18845" y="4478"/>
                  </a:lnTo>
                  <a:cubicBezTo>
                    <a:pt x="18857" y="4374"/>
                    <a:pt x="18810" y="4272"/>
                    <a:pt x="18718" y="4200"/>
                  </a:cubicBezTo>
                  <a:cubicBezTo>
                    <a:pt x="18629" y="4130"/>
                    <a:pt x="18506" y="4095"/>
                    <a:pt x="18382" y="4104"/>
                  </a:cubicBezTo>
                  <a:lnTo>
                    <a:pt x="16022" y="4104"/>
                  </a:lnTo>
                  <a:close/>
                  <a:moveTo>
                    <a:pt x="3708" y="4106"/>
                  </a:moveTo>
                  <a:cubicBezTo>
                    <a:pt x="3574" y="4106"/>
                    <a:pt x="3440" y="4147"/>
                    <a:pt x="3337" y="4230"/>
                  </a:cubicBezTo>
                  <a:cubicBezTo>
                    <a:pt x="3133" y="4395"/>
                    <a:pt x="3133" y="4663"/>
                    <a:pt x="3337" y="4828"/>
                  </a:cubicBezTo>
                  <a:cubicBezTo>
                    <a:pt x="3542" y="4994"/>
                    <a:pt x="3873" y="4994"/>
                    <a:pt x="4078" y="4828"/>
                  </a:cubicBezTo>
                  <a:cubicBezTo>
                    <a:pt x="4283" y="4663"/>
                    <a:pt x="4283" y="4395"/>
                    <a:pt x="4078" y="4230"/>
                  </a:cubicBezTo>
                  <a:cubicBezTo>
                    <a:pt x="3976" y="4147"/>
                    <a:pt x="3842" y="4106"/>
                    <a:pt x="3708" y="4106"/>
                  </a:cubicBezTo>
                  <a:close/>
                  <a:moveTo>
                    <a:pt x="3708" y="5831"/>
                  </a:moveTo>
                  <a:cubicBezTo>
                    <a:pt x="3574" y="5831"/>
                    <a:pt x="3440" y="5872"/>
                    <a:pt x="3337" y="5955"/>
                  </a:cubicBezTo>
                  <a:cubicBezTo>
                    <a:pt x="3133" y="6120"/>
                    <a:pt x="3133" y="6388"/>
                    <a:pt x="3337" y="6553"/>
                  </a:cubicBezTo>
                  <a:cubicBezTo>
                    <a:pt x="3542" y="6718"/>
                    <a:pt x="3873" y="6718"/>
                    <a:pt x="4078" y="6553"/>
                  </a:cubicBezTo>
                  <a:cubicBezTo>
                    <a:pt x="4283" y="6388"/>
                    <a:pt x="4283" y="6120"/>
                    <a:pt x="4078" y="5955"/>
                  </a:cubicBezTo>
                  <a:cubicBezTo>
                    <a:pt x="3976" y="5872"/>
                    <a:pt x="3842" y="5831"/>
                    <a:pt x="3708" y="5831"/>
                  </a:cubicBezTo>
                  <a:close/>
                  <a:moveTo>
                    <a:pt x="3708" y="7556"/>
                  </a:moveTo>
                  <a:cubicBezTo>
                    <a:pt x="3574" y="7556"/>
                    <a:pt x="3440" y="7597"/>
                    <a:pt x="3337" y="7679"/>
                  </a:cubicBezTo>
                  <a:cubicBezTo>
                    <a:pt x="3133" y="7844"/>
                    <a:pt x="3133" y="8112"/>
                    <a:pt x="3337" y="8278"/>
                  </a:cubicBezTo>
                  <a:cubicBezTo>
                    <a:pt x="3542" y="8443"/>
                    <a:pt x="3873" y="8443"/>
                    <a:pt x="4078" y="8278"/>
                  </a:cubicBezTo>
                  <a:cubicBezTo>
                    <a:pt x="4283" y="8112"/>
                    <a:pt x="4283" y="7844"/>
                    <a:pt x="4078" y="7679"/>
                  </a:cubicBezTo>
                  <a:cubicBezTo>
                    <a:pt x="3976" y="7597"/>
                    <a:pt x="3842" y="7556"/>
                    <a:pt x="3708" y="7556"/>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985" name="Группа"/>
          <p:cNvGrpSpPr/>
          <p:nvPr/>
        </p:nvGrpSpPr>
        <p:grpSpPr>
          <a:xfrm>
            <a:off x="2818767" y="2265074"/>
            <a:ext cx="5249282" cy="8696231"/>
            <a:chOff x="0" y="0"/>
            <a:chExt cx="5249280" cy="8696229"/>
          </a:xfrm>
        </p:grpSpPr>
        <p:sp>
          <p:nvSpPr>
            <p:cNvPr id="1981"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82"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0"/>
              <a:ext cx="5249280" cy="39096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83" name="Кружок"/>
            <p:cNvSpPr/>
            <p:nvPr/>
          </p:nvSpPr>
          <p:spPr>
            <a:xfrm>
              <a:off x="982271" y="0"/>
              <a:ext cx="3284737" cy="328473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4" name="Фигура"/>
            <p:cNvSpPr/>
            <p:nvPr/>
          </p:nvSpPr>
          <p:spPr>
            <a:xfrm>
              <a:off x="1803413" y="805392"/>
              <a:ext cx="1628036" cy="1617410"/>
            </a:xfrm>
            <a:custGeom>
              <a:avLst/>
              <a:gdLst/>
              <a:ahLst/>
              <a:cxnLst>
                <a:cxn ang="0">
                  <a:pos x="wd2" y="hd2"/>
                </a:cxn>
                <a:cxn ang="5400000">
                  <a:pos x="wd2" y="hd2"/>
                </a:cxn>
                <a:cxn ang="10800000">
                  <a:pos x="wd2" y="hd2"/>
                </a:cxn>
                <a:cxn ang="16200000">
                  <a:pos x="wd2" y="hd2"/>
                </a:cxn>
              </a:cxnLst>
              <a:rect l="0" t="0" r="r" b="b"/>
              <a:pathLst>
                <a:path w="21543" h="21556" extrusionOk="0">
                  <a:moveTo>
                    <a:pt x="20309" y="0"/>
                  </a:moveTo>
                  <a:cubicBezTo>
                    <a:pt x="19628" y="-4"/>
                    <a:pt x="18956" y="90"/>
                    <a:pt x="18296" y="241"/>
                  </a:cubicBezTo>
                  <a:cubicBezTo>
                    <a:pt x="17626" y="394"/>
                    <a:pt x="16968" y="607"/>
                    <a:pt x="16326" y="864"/>
                  </a:cubicBezTo>
                  <a:cubicBezTo>
                    <a:pt x="14889" y="1439"/>
                    <a:pt x="13540" y="2232"/>
                    <a:pt x="12414" y="3303"/>
                  </a:cubicBezTo>
                  <a:cubicBezTo>
                    <a:pt x="11754" y="3931"/>
                    <a:pt x="11182" y="4646"/>
                    <a:pt x="10609" y="5356"/>
                  </a:cubicBezTo>
                  <a:cubicBezTo>
                    <a:pt x="10473" y="5524"/>
                    <a:pt x="10337" y="5691"/>
                    <a:pt x="10201" y="5858"/>
                  </a:cubicBezTo>
                  <a:lnTo>
                    <a:pt x="7272" y="5815"/>
                  </a:lnTo>
                  <a:cubicBezTo>
                    <a:pt x="6532" y="5849"/>
                    <a:pt x="5802" y="6006"/>
                    <a:pt x="5112" y="6278"/>
                  </a:cubicBezTo>
                  <a:cubicBezTo>
                    <a:pt x="4360" y="6574"/>
                    <a:pt x="3667" y="7004"/>
                    <a:pt x="3064" y="7546"/>
                  </a:cubicBezTo>
                  <a:lnTo>
                    <a:pt x="148" y="10392"/>
                  </a:lnTo>
                  <a:cubicBezTo>
                    <a:pt x="27" y="10497"/>
                    <a:pt x="-26" y="10662"/>
                    <a:pt x="12" y="10818"/>
                  </a:cubicBezTo>
                  <a:cubicBezTo>
                    <a:pt x="54" y="10989"/>
                    <a:pt x="195" y="11117"/>
                    <a:pt x="368" y="11141"/>
                  </a:cubicBezTo>
                  <a:lnTo>
                    <a:pt x="5701" y="11389"/>
                  </a:lnTo>
                  <a:cubicBezTo>
                    <a:pt x="5630" y="11477"/>
                    <a:pt x="5558" y="11565"/>
                    <a:pt x="5487" y="11652"/>
                  </a:cubicBezTo>
                  <a:cubicBezTo>
                    <a:pt x="5425" y="11727"/>
                    <a:pt x="5389" y="11821"/>
                    <a:pt x="5387" y="11918"/>
                  </a:cubicBezTo>
                  <a:cubicBezTo>
                    <a:pt x="5384" y="12013"/>
                    <a:pt x="5413" y="12105"/>
                    <a:pt x="5468" y="12182"/>
                  </a:cubicBezTo>
                  <a:cubicBezTo>
                    <a:pt x="5547" y="12327"/>
                    <a:pt x="5632" y="12469"/>
                    <a:pt x="5718" y="12610"/>
                  </a:cubicBezTo>
                  <a:lnTo>
                    <a:pt x="4424" y="14110"/>
                  </a:lnTo>
                  <a:cubicBezTo>
                    <a:pt x="4376" y="14188"/>
                    <a:pt x="4351" y="14278"/>
                    <a:pt x="4351" y="14370"/>
                  </a:cubicBezTo>
                  <a:cubicBezTo>
                    <a:pt x="4352" y="14448"/>
                    <a:pt x="4371" y="14525"/>
                    <a:pt x="4408" y="14593"/>
                  </a:cubicBezTo>
                  <a:cubicBezTo>
                    <a:pt x="4667" y="15098"/>
                    <a:pt x="4994" y="15565"/>
                    <a:pt x="5380" y="15979"/>
                  </a:cubicBezTo>
                  <a:cubicBezTo>
                    <a:pt x="5829" y="16458"/>
                    <a:pt x="6352" y="16861"/>
                    <a:pt x="6928" y="17173"/>
                  </a:cubicBezTo>
                  <a:cubicBezTo>
                    <a:pt x="7029" y="17225"/>
                    <a:pt x="7145" y="17242"/>
                    <a:pt x="7257" y="17222"/>
                  </a:cubicBezTo>
                  <a:cubicBezTo>
                    <a:pt x="7327" y="17209"/>
                    <a:pt x="7394" y="17182"/>
                    <a:pt x="7454" y="17142"/>
                  </a:cubicBezTo>
                  <a:lnTo>
                    <a:pt x="8991" y="15865"/>
                  </a:lnTo>
                  <a:cubicBezTo>
                    <a:pt x="9102" y="15933"/>
                    <a:pt x="9213" y="15998"/>
                    <a:pt x="9327" y="16061"/>
                  </a:cubicBezTo>
                  <a:cubicBezTo>
                    <a:pt x="9412" y="16106"/>
                    <a:pt x="9509" y="16123"/>
                    <a:pt x="9604" y="16110"/>
                  </a:cubicBezTo>
                  <a:cubicBezTo>
                    <a:pt x="9684" y="16100"/>
                    <a:pt x="9760" y="16069"/>
                    <a:pt x="9824" y="16021"/>
                  </a:cubicBezTo>
                  <a:cubicBezTo>
                    <a:pt x="9928" y="15940"/>
                    <a:pt x="10033" y="15859"/>
                    <a:pt x="10137" y="15777"/>
                  </a:cubicBezTo>
                  <a:lnTo>
                    <a:pt x="10400" y="21087"/>
                  </a:lnTo>
                  <a:cubicBezTo>
                    <a:pt x="10390" y="21263"/>
                    <a:pt x="10490" y="21425"/>
                    <a:pt x="10650" y="21495"/>
                  </a:cubicBezTo>
                  <a:cubicBezTo>
                    <a:pt x="10799" y="21560"/>
                    <a:pt x="10971" y="21532"/>
                    <a:pt x="11092" y="21423"/>
                  </a:cubicBezTo>
                  <a:cubicBezTo>
                    <a:pt x="11624" y="20908"/>
                    <a:pt x="12152" y="20390"/>
                    <a:pt x="12675" y="19869"/>
                  </a:cubicBezTo>
                  <a:cubicBezTo>
                    <a:pt x="13192" y="19353"/>
                    <a:pt x="13707" y="18832"/>
                    <a:pt x="14155" y="18251"/>
                  </a:cubicBezTo>
                  <a:cubicBezTo>
                    <a:pt x="14661" y="17594"/>
                    <a:pt x="15075" y="16867"/>
                    <a:pt x="15343" y="16080"/>
                  </a:cubicBezTo>
                  <a:cubicBezTo>
                    <a:pt x="15614" y="15281"/>
                    <a:pt x="15729" y="14435"/>
                    <a:pt x="15679" y="13592"/>
                  </a:cubicBezTo>
                  <a:lnTo>
                    <a:pt x="15652" y="11504"/>
                  </a:lnTo>
                  <a:cubicBezTo>
                    <a:pt x="16255" y="11043"/>
                    <a:pt x="16859" y="10584"/>
                    <a:pt x="17417" y="10068"/>
                  </a:cubicBezTo>
                  <a:cubicBezTo>
                    <a:pt x="18688" y="8895"/>
                    <a:pt x="19694" y="7464"/>
                    <a:pt x="20406" y="5883"/>
                  </a:cubicBezTo>
                  <a:cubicBezTo>
                    <a:pt x="20723" y="5179"/>
                    <a:pt x="20980" y="4451"/>
                    <a:pt x="21162" y="3702"/>
                  </a:cubicBezTo>
                  <a:cubicBezTo>
                    <a:pt x="21342" y="2960"/>
                    <a:pt x="21450" y="2201"/>
                    <a:pt x="21522" y="1438"/>
                  </a:cubicBezTo>
                  <a:cubicBezTo>
                    <a:pt x="21560" y="1040"/>
                    <a:pt x="21574" y="613"/>
                    <a:pt x="21309" y="319"/>
                  </a:cubicBezTo>
                  <a:cubicBezTo>
                    <a:pt x="21063" y="47"/>
                    <a:pt x="20676" y="2"/>
                    <a:pt x="20309" y="0"/>
                  </a:cubicBezTo>
                  <a:close/>
                  <a:moveTo>
                    <a:pt x="20548" y="858"/>
                  </a:moveTo>
                  <a:cubicBezTo>
                    <a:pt x="20595" y="855"/>
                    <a:pt x="20642" y="873"/>
                    <a:pt x="20675" y="908"/>
                  </a:cubicBezTo>
                  <a:cubicBezTo>
                    <a:pt x="20704" y="938"/>
                    <a:pt x="20720" y="979"/>
                    <a:pt x="20720" y="1021"/>
                  </a:cubicBezTo>
                  <a:cubicBezTo>
                    <a:pt x="20686" y="2054"/>
                    <a:pt x="20519" y="3078"/>
                    <a:pt x="20226" y="4068"/>
                  </a:cubicBezTo>
                  <a:cubicBezTo>
                    <a:pt x="19911" y="5135"/>
                    <a:pt x="19451" y="6152"/>
                    <a:pt x="18847" y="7084"/>
                  </a:cubicBezTo>
                  <a:cubicBezTo>
                    <a:pt x="18320" y="7897"/>
                    <a:pt x="17690" y="8637"/>
                    <a:pt x="16986" y="9300"/>
                  </a:cubicBezTo>
                  <a:cubicBezTo>
                    <a:pt x="16188" y="10051"/>
                    <a:pt x="15304" y="10698"/>
                    <a:pt x="14433" y="11360"/>
                  </a:cubicBezTo>
                  <a:cubicBezTo>
                    <a:pt x="13613" y="11982"/>
                    <a:pt x="12804" y="12619"/>
                    <a:pt x="11997" y="13257"/>
                  </a:cubicBezTo>
                  <a:cubicBezTo>
                    <a:pt x="11172" y="13908"/>
                    <a:pt x="10348" y="14559"/>
                    <a:pt x="9525" y="15212"/>
                  </a:cubicBezTo>
                  <a:cubicBezTo>
                    <a:pt x="8966" y="14893"/>
                    <a:pt x="8447" y="14509"/>
                    <a:pt x="7973" y="14072"/>
                  </a:cubicBezTo>
                  <a:lnTo>
                    <a:pt x="10249" y="11780"/>
                  </a:lnTo>
                  <a:cubicBezTo>
                    <a:pt x="10375" y="11635"/>
                    <a:pt x="10382" y="11420"/>
                    <a:pt x="10266" y="11267"/>
                  </a:cubicBezTo>
                  <a:cubicBezTo>
                    <a:pt x="10118" y="11073"/>
                    <a:pt x="9837" y="11047"/>
                    <a:pt x="9657" y="11211"/>
                  </a:cubicBezTo>
                  <a:lnTo>
                    <a:pt x="7361" y="13451"/>
                  </a:lnTo>
                  <a:cubicBezTo>
                    <a:pt x="6962" y="13001"/>
                    <a:pt x="6609" y="12512"/>
                    <a:pt x="6311" y="11987"/>
                  </a:cubicBezTo>
                  <a:cubicBezTo>
                    <a:pt x="7178" y="10891"/>
                    <a:pt x="8048" y="9797"/>
                    <a:pt x="8922" y="8706"/>
                  </a:cubicBezTo>
                  <a:cubicBezTo>
                    <a:pt x="9775" y="7640"/>
                    <a:pt x="10632" y="6577"/>
                    <a:pt x="11516" y="5538"/>
                  </a:cubicBezTo>
                  <a:cubicBezTo>
                    <a:pt x="12121" y="4827"/>
                    <a:pt x="12743" y="4123"/>
                    <a:pt x="13450" y="3519"/>
                  </a:cubicBezTo>
                  <a:cubicBezTo>
                    <a:pt x="14189" y="2889"/>
                    <a:pt x="15010" y="2374"/>
                    <a:pt x="15891" y="1963"/>
                  </a:cubicBezTo>
                  <a:cubicBezTo>
                    <a:pt x="17354" y="1281"/>
                    <a:pt x="18938" y="905"/>
                    <a:pt x="20548" y="858"/>
                  </a:cubicBezTo>
                  <a:close/>
                  <a:moveTo>
                    <a:pt x="15530" y="4397"/>
                  </a:moveTo>
                  <a:cubicBezTo>
                    <a:pt x="15071" y="4397"/>
                    <a:pt x="14612" y="4573"/>
                    <a:pt x="14262" y="4926"/>
                  </a:cubicBezTo>
                  <a:cubicBezTo>
                    <a:pt x="13563" y="5632"/>
                    <a:pt x="13563" y="6776"/>
                    <a:pt x="14262" y="7482"/>
                  </a:cubicBezTo>
                  <a:cubicBezTo>
                    <a:pt x="14962" y="8187"/>
                    <a:pt x="16097" y="8187"/>
                    <a:pt x="16797" y="7482"/>
                  </a:cubicBezTo>
                  <a:cubicBezTo>
                    <a:pt x="17497" y="6776"/>
                    <a:pt x="17497" y="5632"/>
                    <a:pt x="16797" y="4926"/>
                  </a:cubicBezTo>
                  <a:cubicBezTo>
                    <a:pt x="16447" y="4573"/>
                    <a:pt x="15988" y="4397"/>
                    <a:pt x="15530" y="4397"/>
                  </a:cubicBezTo>
                  <a:close/>
                  <a:moveTo>
                    <a:pt x="15530" y="5243"/>
                  </a:moveTo>
                  <a:cubicBezTo>
                    <a:pt x="15774" y="5243"/>
                    <a:pt x="16017" y="5337"/>
                    <a:pt x="16204" y="5525"/>
                  </a:cubicBezTo>
                  <a:cubicBezTo>
                    <a:pt x="16576" y="5900"/>
                    <a:pt x="16576" y="6508"/>
                    <a:pt x="16204" y="6883"/>
                  </a:cubicBezTo>
                  <a:cubicBezTo>
                    <a:pt x="15831" y="7258"/>
                    <a:pt x="15228" y="7258"/>
                    <a:pt x="14856" y="6883"/>
                  </a:cubicBezTo>
                  <a:cubicBezTo>
                    <a:pt x="14484" y="6508"/>
                    <a:pt x="14484" y="5900"/>
                    <a:pt x="14856" y="5525"/>
                  </a:cubicBezTo>
                  <a:cubicBezTo>
                    <a:pt x="15042" y="5337"/>
                    <a:pt x="15286" y="5243"/>
                    <a:pt x="15530" y="5243"/>
                  </a:cubicBezTo>
                  <a:close/>
                  <a:moveTo>
                    <a:pt x="7408" y="6647"/>
                  </a:moveTo>
                  <a:lnTo>
                    <a:pt x="9536" y="6677"/>
                  </a:lnTo>
                  <a:cubicBezTo>
                    <a:pt x="9331" y="6929"/>
                    <a:pt x="9126" y="7181"/>
                    <a:pt x="8921" y="7433"/>
                  </a:cubicBezTo>
                  <a:cubicBezTo>
                    <a:pt x="8065" y="8484"/>
                    <a:pt x="7210" y="9536"/>
                    <a:pt x="6354" y="10587"/>
                  </a:cubicBezTo>
                  <a:lnTo>
                    <a:pt x="1392" y="10345"/>
                  </a:lnTo>
                  <a:lnTo>
                    <a:pt x="3358" y="8370"/>
                  </a:lnTo>
                  <a:cubicBezTo>
                    <a:pt x="3884" y="7849"/>
                    <a:pt x="4502" y="7430"/>
                    <a:pt x="5179" y="7136"/>
                  </a:cubicBezTo>
                  <a:cubicBezTo>
                    <a:pt x="5884" y="6830"/>
                    <a:pt x="6641" y="6664"/>
                    <a:pt x="7408" y="6647"/>
                  </a:cubicBezTo>
                  <a:close/>
                  <a:moveTo>
                    <a:pt x="11245" y="9908"/>
                  </a:moveTo>
                  <a:cubicBezTo>
                    <a:pt x="11142" y="9908"/>
                    <a:pt x="11038" y="9947"/>
                    <a:pt x="10960" y="10027"/>
                  </a:cubicBezTo>
                  <a:cubicBezTo>
                    <a:pt x="10802" y="10186"/>
                    <a:pt x="10802" y="10444"/>
                    <a:pt x="10960" y="10603"/>
                  </a:cubicBezTo>
                  <a:cubicBezTo>
                    <a:pt x="11117" y="10762"/>
                    <a:pt x="11373" y="10762"/>
                    <a:pt x="11531" y="10603"/>
                  </a:cubicBezTo>
                  <a:cubicBezTo>
                    <a:pt x="11689" y="10444"/>
                    <a:pt x="11689" y="10186"/>
                    <a:pt x="11531" y="10027"/>
                  </a:cubicBezTo>
                  <a:cubicBezTo>
                    <a:pt x="11452" y="9947"/>
                    <a:pt x="11349" y="9908"/>
                    <a:pt x="11245" y="9908"/>
                  </a:cubicBezTo>
                  <a:close/>
                  <a:moveTo>
                    <a:pt x="14855" y="12118"/>
                  </a:moveTo>
                  <a:lnTo>
                    <a:pt x="14870" y="13854"/>
                  </a:lnTo>
                  <a:cubicBezTo>
                    <a:pt x="14862" y="14551"/>
                    <a:pt x="14745" y="15241"/>
                    <a:pt x="14524" y="15901"/>
                  </a:cubicBezTo>
                  <a:cubicBezTo>
                    <a:pt x="14300" y="16566"/>
                    <a:pt x="13972" y="17192"/>
                    <a:pt x="13542" y="17745"/>
                  </a:cubicBezTo>
                  <a:cubicBezTo>
                    <a:pt x="13198" y="18187"/>
                    <a:pt x="12794" y="18574"/>
                    <a:pt x="12392" y="18961"/>
                  </a:cubicBezTo>
                  <a:cubicBezTo>
                    <a:pt x="11980" y="19360"/>
                    <a:pt x="11567" y="19760"/>
                    <a:pt x="11156" y="20162"/>
                  </a:cubicBezTo>
                  <a:lnTo>
                    <a:pt x="10893" y="15190"/>
                  </a:lnTo>
                  <a:cubicBezTo>
                    <a:pt x="11810" y="14475"/>
                    <a:pt x="12726" y="13760"/>
                    <a:pt x="13645" y="13049"/>
                  </a:cubicBezTo>
                  <a:cubicBezTo>
                    <a:pt x="14047" y="12738"/>
                    <a:pt x="14451" y="12428"/>
                    <a:pt x="14855" y="12118"/>
                  </a:cubicBezTo>
                  <a:close/>
                  <a:moveTo>
                    <a:pt x="6198" y="13321"/>
                  </a:moveTo>
                  <a:cubicBezTo>
                    <a:pt x="6470" y="13688"/>
                    <a:pt x="6768" y="14035"/>
                    <a:pt x="7088" y="14361"/>
                  </a:cubicBezTo>
                  <a:cubicBezTo>
                    <a:pt x="7453" y="14732"/>
                    <a:pt x="7848" y="15071"/>
                    <a:pt x="8265" y="15378"/>
                  </a:cubicBezTo>
                  <a:lnTo>
                    <a:pt x="7161" y="16329"/>
                  </a:lnTo>
                  <a:cubicBezTo>
                    <a:pt x="6724" y="16102"/>
                    <a:pt x="6327" y="15803"/>
                    <a:pt x="5987" y="15446"/>
                  </a:cubicBezTo>
                  <a:cubicBezTo>
                    <a:pt x="5701" y="15146"/>
                    <a:pt x="5458" y="14808"/>
                    <a:pt x="5265" y="14441"/>
                  </a:cubicBezTo>
                  <a:lnTo>
                    <a:pt x="6198" y="13321"/>
                  </a:lnTo>
                  <a:close/>
                  <a:moveTo>
                    <a:pt x="3772" y="16101"/>
                  </a:moveTo>
                  <a:cubicBezTo>
                    <a:pt x="3712" y="16104"/>
                    <a:pt x="3651" y="16120"/>
                    <a:pt x="3593" y="16151"/>
                  </a:cubicBezTo>
                  <a:lnTo>
                    <a:pt x="2375" y="16785"/>
                  </a:lnTo>
                  <a:cubicBezTo>
                    <a:pt x="2217" y="16887"/>
                    <a:pt x="2075" y="17011"/>
                    <a:pt x="1954" y="17155"/>
                  </a:cubicBezTo>
                  <a:cubicBezTo>
                    <a:pt x="1811" y="17325"/>
                    <a:pt x="1698" y="17520"/>
                    <a:pt x="1613" y="17729"/>
                  </a:cubicBezTo>
                  <a:cubicBezTo>
                    <a:pt x="1453" y="18126"/>
                    <a:pt x="1401" y="18558"/>
                    <a:pt x="1417" y="18987"/>
                  </a:cubicBezTo>
                  <a:cubicBezTo>
                    <a:pt x="1429" y="19293"/>
                    <a:pt x="1480" y="19605"/>
                    <a:pt x="1673" y="19841"/>
                  </a:cubicBezTo>
                  <a:cubicBezTo>
                    <a:pt x="1881" y="20093"/>
                    <a:pt x="2204" y="20202"/>
                    <a:pt x="2529" y="20226"/>
                  </a:cubicBezTo>
                  <a:cubicBezTo>
                    <a:pt x="2837" y="20248"/>
                    <a:pt x="3141" y="20198"/>
                    <a:pt x="3437" y="20125"/>
                  </a:cubicBezTo>
                  <a:cubicBezTo>
                    <a:pt x="3710" y="20057"/>
                    <a:pt x="3983" y="19966"/>
                    <a:pt x="4221" y="19805"/>
                  </a:cubicBezTo>
                  <a:cubicBezTo>
                    <a:pt x="4453" y="19646"/>
                    <a:pt x="4636" y="19431"/>
                    <a:pt x="4801" y="19208"/>
                  </a:cubicBezTo>
                  <a:cubicBezTo>
                    <a:pt x="4881" y="19098"/>
                    <a:pt x="4958" y="18986"/>
                    <a:pt x="5028" y="18869"/>
                  </a:cubicBezTo>
                  <a:cubicBezTo>
                    <a:pt x="5104" y="18742"/>
                    <a:pt x="5172" y="18610"/>
                    <a:pt x="5232" y="18473"/>
                  </a:cubicBezTo>
                  <a:lnTo>
                    <a:pt x="5488" y="17896"/>
                  </a:lnTo>
                  <a:cubicBezTo>
                    <a:pt x="5580" y="17690"/>
                    <a:pt x="5485" y="17449"/>
                    <a:pt x="5279" y="17363"/>
                  </a:cubicBezTo>
                  <a:cubicBezTo>
                    <a:pt x="5081" y="17279"/>
                    <a:pt x="4853" y="17371"/>
                    <a:pt x="4767" y="17569"/>
                  </a:cubicBezTo>
                  <a:lnTo>
                    <a:pt x="4254" y="18576"/>
                  </a:lnTo>
                  <a:cubicBezTo>
                    <a:pt x="4112" y="18851"/>
                    <a:pt x="3886" y="19073"/>
                    <a:pt x="3608" y="19207"/>
                  </a:cubicBezTo>
                  <a:cubicBezTo>
                    <a:pt x="3312" y="19351"/>
                    <a:pt x="2979" y="19384"/>
                    <a:pt x="2651" y="19397"/>
                  </a:cubicBezTo>
                  <a:cubicBezTo>
                    <a:pt x="2524" y="19402"/>
                    <a:pt x="2386" y="19396"/>
                    <a:pt x="2306" y="19298"/>
                  </a:cubicBezTo>
                  <a:cubicBezTo>
                    <a:pt x="2253" y="19232"/>
                    <a:pt x="2246" y="19144"/>
                    <a:pt x="2242" y="19059"/>
                  </a:cubicBezTo>
                  <a:cubicBezTo>
                    <a:pt x="2225" y="18716"/>
                    <a:pt x="2231" y="18366"/>
                    <a:pt x="2366" y="18050"/>
                  </a:cubicBezTo>
                  <a:cubicBezTo>
                    <a:pt x="2494" y="17752"/>
                    <a:pt x="2727" y="17513"/>
                    <a:pt x="3020" y="17378"/>
                  </a:cubicBezTo>
                  <a:lnTo>
                    <a:pt x="3962" y="16894"/>
                  </a:lnTo>
                  <a:cubicBezTo>
                    <a:pt x="4155" y="16812"/>
                    <a:pt x="4254" y="16595"/>
                    <a:pt x="4190" y="16394"/>
                  </a:cubicBezTo>
                  <a:cubicBezTo>
                    <a:pt x="4130" y="16205"/>
                    <a:pt x="3954" y="16093"/>
                    <a:pt x="3772" y="16101"/>
                  </a:cubicBezTo>
                  <a:close/>
                  <a:moveTo>
                    <a:pt x="459" y="20741"/>
                  </a:moveTo>
                  <a:cubicBezTo>
                    <a:pt x="356" y="20741"/>
                    <a:pt x="252" y="20782"/>
                    <a:pt x="174" y="20861"/>
                  </a:cubicBezTo>
                  <a:cubicBezTo>
                    <a:pt x="16" y="21020"/>
                    <a:pt x="16" y="21278"/>
                    <a:pt x="174" y="21437"/>
                  </a:cubicBezTo>
                  <a:cubicBezTo>
                    <a:pt x="331" y="21596"/>
                    <a:pt x="587" y="21596"/>
                    <a:pt x="745" y="21437"/>
                  </a:cubicBezTo>
                  <a:cubicBezTo>
                    <a:pt x="902" y="21278"/>
                    <a:pt x="902" y="21020"/>
                    <a:pt x="745" y="20861"/>
                  </a:cubicBezTo>
                  <a:cubicBezTo>
                    <a:pt x="666" y="20782"/>
                    <a:pt x="563" y="20741"/>
                    <a:pt x="459" y="20741"/>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5"/>
                                        </p:tgtEl>
                                        <p:attrNameLst>
                                          <p:attrName>style.visibility</p:attrName>
                                        </p:attrNameLst>
                                      </p:cBhvr>
                                      <p:to>
                                        <p:strVal val="visible"/>
                                      </p:to>
                                    </p:set>
                                    <p:anim calcmode="lin" valueType="num">
                                      <p:cBhvr additive="base">
                                        <p:cTn id="7" dur="500" fill="hold"/>
                                        <p:tgtEl>
                                          <p:spTgt spid="1985"/>
                                        </p:tgtEl>
                                        <p:attrNameLst>
                                          <p:attrName>ppt_x</p:attrName>
                                        </p:attrNameLst>
                                      </p:cBhvr>
                                      <p:tavLst>
                                        <p:tav tm="0">
                                          <p:val>
                                            <p:strVal val="#ppt_x"/>
                                          </p:val>
                                        </p:tav>
                                        <p:tav tm="100000">
                                          <p:val>
                                            <p:strVal val="#ppt_x"/>
                                          </p:val>
                                        </p:tav>
                                      </p:tavLst>
                                    </p:anim>
                                    <p:anim calcmode="lin" valueType="num">
                                      <p:cBhvr additive="base">
                                        <p:cTn id="8" dur="500" fill="hold"/>
                                        <p:tgtEl>
                                          <p:spTgt spid="19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75"/>
                                        </p:tgtEl>
                                        <p:attrNameLst>
                                          <p:attrName>style.visibility</p:attrName>
                                        </p:attrNameLst>
                                      </p:cBhvr>
                                      <p:to>
                                        <p:strVal val="visible"/>
                                      </p:to>
                                    </p:set>
                                    <p:anim calcmode="lin" valueType="num">
                                      <p:cBhvr additive="base">
                                        <p:cTn id="13" dur="500" fill="hold"/>
                                        <p:tgtEl>
                                          <p:spTgt spid="1975"/>
                                        </p:tgtEl>
                                        <p:attrNameLst>
                                          <p:attrName>ppt_x</p:attrName>
                                        </p:attrNameLst>
                                      </p:cBhvr>
                                      <p:tavLst>
                                        <p:tav tm="0">
                                          <p:val>
                                            <p:strVal val="#ppt_x"/>
                                          </p:val>
                                        </p:tav>
                                        <p:tav tm="100000">
                                          <p:val>
                                            <p:strVal val="#ppt_x"/>
                                          </p:val>
                                        </p:tav>
                                      </p:tavLst>
                                    </p:anim>
                                    <p:anim calcmode="lin" valueType="num">
                                      <p:cBhvr additive="base">
                                        <p:cTn id="14" dur="500" fill="hold"/>
                                        <p:tgtEl>
                                          <p:spTgt spid="19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80"/>
                                        </p:tgtEl>
                                        <p:attrNameLst>
                                          <p:attrName>style.visibility</p:attrName>
                                        </p:attrNameLst>
                                      </p:cBhvr>
                                      <p:to>
                                        <p:strVal val="visible"/>
                                      </p:to>
                                    </p:set>
                                    <p:anim calcmode="lin" valueType="num">
                                      <p:cBhvr additive="base">
                                        <p:cTn id="19" dur="500" fill="hold"/>
                                        <p:tgtEl>
                                          <p:spTgt spid="1980"/>
                                        </p:tgtEl>
                                        <p:attrNameLst>
                                          <p:attrName>ppt_x</p:attrName>
                                        </p:attrNameLst>
                                      </p:cBhvr>
                                      <p:tavLst>
                                        <p:tav tm="0">
                                          <p:val>
                                            <p:strVal val="#ppt_x"/>
                                          </p:val>
                                        </p:tav>
                                        <p:tav tm="100000">
                                          <p:val>
                                            <p:strVal val="#ppt_x"/>
                                          </p:val>
                                        </p:tav>
                                      </p:tavLst>
                                    </p:anim>
                                    <p:anim calcmode="lin" valueType="num">
                                      <p:cBhvr additive="base">
                                        <p:cTn id="20" dur="500" fill="hold"/>
                                        <p:tgtEl>
                                          <p:spTgt spid="1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00F8C499-4998-8A4D-B562-EBD341A1F5CB}"/>
              </a:ext>
            </a:extLst>
          </p:cNvPr>
          <p:cNvGrpSpPr/>
          <p:nvPr/>
        </p:nvGrpSpPr>
        <p:grpSpPr>
          <a:xfrm>
            <a:off x="2128759" y="2122840"/>
            <a:ext cx="8975883" cy="9243250"/>
            <a:chOff x="2128759" y="2122840"/>
            <a:chExt cx="8975883" cy="9243250"/>
          </a:xfrm>
        </p:grpSpPr>
        <p:sp>
          <p:nvSpPr>
            <p:cNvPr id="1992" name="Lorem ipsum dolor sit amet, consectetur adipiscing elit, sed do eiusmod tempor incididunt ut labore et dolore magna aliqua. Ut enim ad minim veniam, quis nostrud"/>
            <p:cNvSpPr txBox="1"/>
            <p:nvPr/>
          </p:nvSpPr>
          <p:spPr>
            <a:xfrm>
              <a:off x="2128759" y="4783896"/>
              <a:ext cx="8975883"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p>
          </p:txBody>
        </p:sp>
        <p:sp>
          <p:nvSpPr>
            <p:cNvPr id="1993" name="Subtitle title text"/>
            <p:cNvSpPr txBox="1"/>
            <p:nvPr/>
          </p:nvSpPr>
          <p:spPr>
            <a:xfrm>
              <a:off x="2158366" y="4082412"/>
              <a:ext cx="5249282"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94" name="Кружок"/>
            <p:cNvSpPr/>
            <p:nvPr/>
          </p:nvSpPr>
          <p:spPr>
            <a:xfrm>
              <a:off x="2185327" y="2122840"/>
              <a:ext cx="1651001" cy="1651000"/>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995" name="01"/>
            <p:cNvSpPr txBox="1"/>
            <p:nvPr/>
          </p:nvSpPr>
          <p:spPr>
            <a:xfrm>
              <a:off x="2463166" y="2636890"/>
              <a:ext cx="1095324"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01</a:t>
              </a:r>
            </a:p>
          </p:txBody>
        </p:sp>
        <p:sp>
          <p:nvSpPr>
            <p:cNvPr id="1997" name="Lorem ipsum dolor sit amet, consectetur adipiscing elit, sed do eiusmod tempor incididunt ut labore et dolore magna aliqua. Ut enim ad minim veniam, quis nostrud"/>
            <p:cNvSpPr txBox="1"/>
            <p:nvPr/>
          </p:nvSpPr>
          <p:spPr>
            <a:xfrm>
              <a:off x="2128759" y="9857087"/>
              <a:ext cx="8975883"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998" name="Subtitle title text"/>
            <p:cNvSpPr txBox="1"/>
            <p:nvPr/>
          </p:nvSpPr>
          <p:spPr>
            <a:xfrm>
              <a:off x="2158366" y="9155603"/>
              <a:ext cx="5249282"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99" name="Кружок"/>
            <p:cNvSpPr/>
            <p:nvPr/>
          </p:nvSpPr>
          <p:spPr>
            <a:xfrm>
              <a:off x="2185327" y="7196031"/>
              <a:ext cx="1651001" cy="1651000"/>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000" name="02"/>
            <p:cNvSpPr txBox="1"/>
            <p:nvPr/>
          </p:nvSpPr>
          <p:spPr>
            <a:xfrm>
              <a:off x="2463166" y="7748181"/>
              <a:ext cx="1095324"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02</a:t>
              </a:r>
            </a:p>
          </p:txBody>
        </p:sp>
      </p:grpSp>
      <p:grpSp>
        <p:nvGrpSpPr>
          <p:cNvPr id="3" name="Группа 2">
            <a:extLst>
              <a:ext uri="{FF2B5EF4-FFF2-40B4-BE49-F238E27FC236}">
                <a16:creationId xmlns:a16="http://schemas.microsoft.com/office/drawing/2014/main" id="{4CCBFB52-83CB-A741-959F-39BEE4952CD1}"/>
              </a:ext>
            </a:extLst>
          </p:cNvPr>
          <p:cNvGrpSpPr/>
          <p:nvPr/>
        </p:nvGrpSpPr>
        <p:grpSpPr>
          <a:xfrm>
            <a:off x="13279359" y="2122840"/>
            <a:ext cx="8975883" cy="9243250"/>
            <a:chOff x="13279359" y="2122840"/>
            <a:chExt cx="8975883" cy="9243250"/>
          </a:xfrm>
        </p:grpSpPr>
        <p:sp>
          <p:nvSpPr>
            <p:cNvPr id="1987" name="Lorem ipsum dolor sit amet, consectetur adipiscing elit, sed do eiusmod tempor incididunt ut labore et dolore magna aliqua. Ut enim ad minim veniam, quis nostrud"/>
            <p:cNvSpPr txBox="1"/>
            <p:nvPr/>
          </p:nvSpPr>
          <p:spPr>
            <a:xfrm>
              <a:off x="13279359" y="4783896"/>
              <a:ext cx="8975883"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988" name="Subtitle title text"/>
            <p:cNvSpPr txBox="1"/>
            <p:nvPr/>
          </p:nvSpPr>
          <p:spPr>
            <a:xfrm>
              <a:off x="13308966" y="4082412"/>
              <a:ext cx="5249282"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89" name="Кружок"/>
            <p:cNvSpPr/>
            <p:nvPr/>
          </p:nvSpPr>
          <p:spPr>
            <a:xfrm>
              <a:off x="13335927" y="2122840"/>
              <a:ext cx="1651001" cy="1651000"/>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990" name="03"/>
            <p:cNvSpPr txBox="1"/>
            <p:nvPr/>
          </p:nvSpPr>
          <p:spPr>
            <a:xfrm>
              <a:off x="13613766" y="2636890"/>
              <a:ext cx="1095324"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03</a:t>
              </a:r>
            </a:p>
          </p:txBody>
        </p:sp>
        <p:sp>
          <p:nvSpPr>
            <p:cNvPr id="2002" name="Lorem ipsum dolor sit amet, consectetur adipiscing elit, sed do eiusmod tempor incididunt ut labore et dolore magna aliqua. Ut enim ad minim veniam, quis nostrud"/>
            <p:cNvSpPr txBox="1"/>
            <p:nvPr/>
          </p:nvSpPr>
          <p:spPr>
            <a:xfrm>
              <a:off x="13279359" y="9857087"/>
              <a:ext cx="8975883"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2003" name="Subtitle title text"/>
            <p:cNvSpPr txBox="1"/>
            <p:nvPr/>
          </p:nvSpPr>
          <p:spPr>
            <a:xfrm>
              <a:off x="13308966" y="9155603"/>
              <a:ext cx="5249282"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2004" name="Кружок"/>
            <p:cNvSpPr/>
            <p:nvPr/>
          </p:nvSpPr>
          <p:spPr>
            <a:xfrm>
              <a:off x="13335927" y="7196031"/>
              <a:ext cx="1651001" cy="1651000"/>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005" name="04"/>
            <p:cNvSpPr txBox="1"/>
            <p:nvPr/>
          </p:nvSpPr>
          <p:spPr>
            <a:xfrm>
              <a:off x="13613766" y="7748181"/>
              <a:ext cx="1095324"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04</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9FB"/>
        </a:solidFill>
        <a:effectLst/>
      </p:bgPr>
    </p:bg>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FD2EC9CA-2D2F-DC4F-A6B8-E129F7B1A2FE}"/>
              </a:ext>
            </a:extLst>
          </p:cNvPr>
          <p:cNvSpPr>
            <a:spLocks noGrp="1"/>
          </p:cNvSpPr>
          <p:nvPr>
            <p:ph type="pic" sz="quarter" idx="16"/>
          </p:nvPr>
        </p:nvSpPr>
        <p:spPr>
          <a:xfrm>
            <a:off x="-31986" y="-28964"/>
            <a:ext cx="24434977" cy="13761353"/>
          </a:xfrm>
        </p:spPr>
      </p:sp>
      <p:grpSp>
        <p:nvGrpSpPr>
          <p:cNvPr id="2013" name="Группа"/>
          <p:cNvGrpSpPr/>
          <p:nvPr/>
        </p:nvGrpSpPr>
        <p:grpSpPr>
          <a:xfrm>
            <a:off x="1462980" y="1335980"/>
            <a:ext cx="11044041" cy="11044041"/>
            <a:chOff x="0" y="0"/>
            <a:chExt cx="11044040" cy="11044040"/>
          </a:xfrm>
        </p:grpSpPr>
        <p:sp>
          <p:nvSpPr>
            <p:cNvPr id="2009" name="Кружок"/>
            <p:cNvSpPr/>
            <p:nvPr/>
          </p:nvSpPr>
          <p:spPr>
            <a:xfrm>
              <a:off x="0" y="0"/>
              <a:ext cx="11044040" cy="11044040"/>
            </a:xfrm>
            <a:prstGeom prst="ellipse">
              <a:avLst/>
            </a:prstGeom>
            <a:solidFill>
              <a:schemeClr val="bg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10" name="Slide with photo block"/>
            <p:cNvSpPr txBox="1"/>
            <p:nvPr/>
          </p:nvSpPr>
          <p:spPr>
            <a:xfrm>
              <a:off x="844196" y="1547634"/>
              <a:ext cx="9355647" cy="28725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201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p:cNvSpPr txBox="1"/>
            <p:nvPr/>
          </p:nvSpPr>
          <p:spPr>
            <a:xfrm>
              <a:off x="1480167" y="5041324"/>
              <a:ext cx="8083706" cy="29493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endParaRPr dirty="0">
                <a:solidFill>
                  <a:schemeClr val="tx2"/>
                </a:solidFill>
              </a:endParaRPr>
            </a:p>
          </p:txBody>
        </p:sp>
        <p:sp>
          <p:nvSpPr>
            <p:cNvPr id="2012" name="More Information &gt;"/>
            <p:cNvSpPr txBox="1"/>
            <p:nvPr/>
          </p:nvSpPr>
          <p:spPr>
            <a:xfrm>
              <a:off x="3686256" y="9067894"/>
              <a:ext cx="3671528"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EE9175"/>
                  </a:solidFill>
                  <a:latin typeface="Quicksand Medium"/>
                  <a:ea typeface="Quicksand Medium"/>
                  <a:cs typeface="Quicksand Medium"/>
                  <a:sym typeface="Quicksand Medium"/>
                </a:defRPr>
              </a:lvl1pPr>
            </a:lstStyle>
            <a:p>
              <a:r>
                <a:rPr dirty="0">
                  <a:solidFill>
                    <a:schemeClr val="accent2"/>
                  </a:solidFill>
                </a:rPr>
                <a:t>More Information &gt;</a:t>
              </a:r>
            </a:p>
          </p:txBody>
        </p:sp>
      </p:grpSp>
      <p:grpSp>
        <p:nvGrpSpPr>
          <p:cNvPr id="106" name="Группа">
            <a:extLst>
              <a:ext uri="{FF2B5EF4-FFF2-40B4-BE49-F238E27FC236}">
                <a16:creationId xmlns:a16="http://schemas.microsoft.com/office/drawing/2014/main" id="{F7696C34-5252-1047-B0F3-5C5E01590D79}"/>
              </a:ext>
            </a:extLst>
          </p:cNvPr>
          <p:cNvGrpSpPr/>
          <p:nvPr/>
        </p:nvGrpSpPr>
        <p:grpSpPr>
          <a:xfrm>
            <a:off x="18867551" y="2139217"/>
            <a:ext cx="9478417" cy="9437565"/>
            <a:chOff x="0" y="0"/>
            <a:chExt cx="9478416" cy="9437563"/>
          </a:xfrm>
        </p:grpSpPr>
        <p:sp>
          <p:nvSpPr>
            <p:cNvPr id="107" name="Кружок">
              <a:extLst>
                <a:ext uri="{FF2B5EF4-FFF2-40B4-BE49-F238E27FC236}">
                  <a16:creationId xmlns:a16="http://schemas.microsoft.com/office/drawing/2014/main" id="{2971EFC7-E296-2C41-9119-11D18A6B6F3B}"/>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a:extLst>
                <a:ext uri="{FF2B5EF4-FFF2-40B4-BE49-F238E27FC236}">
                  <a16:creationId xmlns:a16="http://schemas.microsoft.com/office/drawing/2014/main" id="{24871DDD-D14E-3D49-9BAF-01DE078F5BCA}"/>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a:extLst>
                <a:ext uri="{FF2B5EF4-FFF2-40B4-BE49-F238E27FC236}">
                  <a16:creationId xmlns:a16="http://schemas.microsoft.com/office/drawing/2014/main" id="{9A7E6CB8-183B-844B-AE01-F8CC1F5E286B}"/>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a:extLst>
                <a:ext uri="{FF2B5EF4-FFF2-40B4-BE49-F238E27FC236}">
                  <a16:creationId xmlns:a16="http://schemas.microsoft.com/office/drawing/2014/main" id="{135C6D24-155C-3F44-B30C-DFC8CFACBFEF}"/>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a:extLst>
                <a:ext uri="{FF2B5EF4-FFF2-40B4-BE49-F238E27FC236}">
                  <a16:creationId xmlns:a16="http://schemas.microsoft.com/office/drawing/2014/main" id="{2B8B0235-F25E-0C42-8F55-FCD91AED4DAE}"/>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a:extLst>
                <a:ext uri="{FF2B5EF4-FFF2-40B4-BE49-F238E27FC236}">
                  <a16:creationId xmlns:a16="http://schemas.microsoft.com/office/drawing/2014/main" id="{DA7D424A-64D7-CF43-BADD-A14EA42D04FF}"/>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a:extLst>
                <a:ext uri="{FF2B5EF4-FFF2-40B4-BE49-F238E27FC236}">
                  <a16:creationId xmlns:a16="http://schemas.microsoft.com/office/drawing/2014/main" id="{57A41318-4D4C-CE44-B5A9-12C61BAA6815}"/>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a:extLst>
                <a:ext uri="{FF2B5EF4-FFF2-40B4-BE49-F238E27FC236}">
                  <a16:creationId xmlns:a16="http://schemas.microsoft.com/office/drawing/2014/main" id="{02F89FCB-D42D-A94A-B4BC-637DF74AF04B}"/>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a:extLst>
                <a:ext uri="{FF2B5EF4-FFF2-40B4-BE49-F238E27FC236}">
                  <a16:creationId xmlns:a16="http://schemas.microsoft.com/office/drawing/2014/main" id="{971777A4-F6D4-9245-8B26-F14A1556A15B}"/>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a:extLst>
                <a:ext uri="{FF2B5EF4-FFF2-40B4-BE49-F238E27FC236}">
                  <a16:creationId xmlns:a16="http://schemas.microsoft.com/office/drawing/2014/main" id="{FCFB18CA-456F-C84A-BEF7-D2D93145054A}"/>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a:extLst>
                <a:ext uri="{FF2B5EF4-FFF2-40B4-BE49-F238E27FC236}">
                  <a16:creationId xmlns:a16="http://schemas.microsoft.com/office/drawing/2014/main" id="{E50D2AAD-3848-B44A-AED2-C8DE742F9318}"/>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a:extLst>
                <a:ext uri="{FF2B5EF4-FFF2-40B4-BE49-F238E27FC236}">
                  <a16:creationId xmlns:a16="http://schemas.microsoft.com/office/drawing/2014/main" id="{42D8F393-1CCC-B146-8E9F-B8E270F35229}"/>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a:extLst>
                <a:ext uri="{FF2B5EF4-FFF2-40B4-BE49-F238E27FC236}">
                  <a16:creationId xmlns:a16="http://schemas.microsoft.com/office/drawing/2014/main" id="{7D9920F3-33A7-EF47-8BD1-886948D761C3}"/>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a:extLst>
                <a:ext uri="{FF2B5EF4-FFF2-40B4-BE49-F238E27FC236}">
                  <a16:creationId xmlns:a16="http://schemas.microsoft.com/office/drawing/2014/main" id="{204357AA-B82C-094E-A7AB-ED6E8902A62A}"/>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a:extLst>
                <a:ext uri="{FF2B5EF4-FFF2-40B4-BE49-F238E27FC236}">
                  <a16:creationId xmlns:a16="http://schemas.microsoft.com/office/drawing/2014/main" id="{537B5B51-995D-6543-85AD-38723B787BCE}"/>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a:extLst>
                <a:ext uri="{FF2B5EF4-FFF2-40B4-BE49-F238E27FC236}">
                  <a16:creationId xmlns:a16="http://schemas.microsoft.com/office/drawing/2014/main" id="{BD338FF0-F4AB-3B49-9253-DF42D35CDBAB}"/>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a:extLst>
                <a:ext uri="{FF2B5EF4-FFF2-40B4-BE49-F238E27FC236}">
                  <a16:creationId xmlns:a16="http://schemas.microsoft.com/office/drawing/2014/main" id="{9EFD8898-4D77-4648-9425-BAE45489BF40}"/>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a:extLst>
                <a:ext uri="{FF2B5EF4-FFF2-40B4-BE49-F238E27FC236}">
                  <a16:creationId xmlns:a16="http://schemas.microsoft.com/office/drawing/2014/main" id="{6018EC6B-9D49-634A-82EC-C5052F3AE751}"/>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a:extLst>
                <a:ext uri="{FF2B5EF4-FFF2-40B4-BE49-F238E27FC236}">
                  <a16:creationId xmlns:a16="http://schemas.microsoft.com/office/drawing/2014/main" id="{9B048BF8-E562-D54A-97A2-7FBA07B32299}"/>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a:extLst>
                <a:ext uri="{FF2B5EF4-FFF2-40B4-BE49-F238E27FC236}">
                  <a16:creationId xmlns:a16="http://schemas.microsoft.com/office/drawing/2014/main" id="{EE4E51AC-B2C6-5A49-AAEE-AC59084C0EC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a:extLst>
                <a:ext uri="{FF2B5EF4-FFF2-40B4-BE49-F238E27FC236}">
                  <a16:creationId xmlns:a16="http://schemas.microsoft.com/office/drawing/2014/main" id="{013ADDBB-308B-1845-A4F3-26C773F937C0}"/>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a:extLst>
                <a:ext uri="{FF2B5EF4-FFF2-40B4-BE49-F238E27FC236}">
                  <a16:creationId xmlns:a16="http://schemas.microsoft.com/office/drawing/2014/main" id="{809FF4F4-A78A-E04F-8896-80FD3663246D}"/>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a:extLst>
                <a:ext uri="{FF2B5EF4-FFF2-40B4-BE49-F238E27FC236}">
                  <a16:creationId xmlns:a16="http://schemas.microsoft.com/office/drawing/2014/main" id="{B1B5DA93-129E-B74E-9163-2266BDB2DF19}"/>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a:extLst>
                <a:ext uri="{FF2B5EF4-FFF2-40B4-BE49-F238E27FC236}">
                  <a16:creationId xmlns:a16="http://schemas.microsoft.com/office/drawing/2014/main" id="{5B92C190-6F07-5A4D-B16E-7EDAED68385C}"/>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a:extLst>
                <a:ext uri="{FF2B5EF4-FFF2-40B4-BE49-F238E27FC236}">
                  <a16:creationId xmlns:a16="http://schemas.microsoft.com/office/drawing/2014/main" id="{943A338E-B50D-F74A-AD32-866528598D97}"/>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 name="Кружок">
              <a:extLst>
                <a:ext uri="{FF2B5EF4-FFF2-40B4-BE49-F238E27FC236}">
                  <a16:creationId xmlns:a16="http://schemas.microsoft.com/office/drawing/2014/main" id="{B2130613-4C00-8B45-A1FF-C3D22CDB28D8}"/>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 name="Кружок">
              <a:extLst>
                <a:ext uri="{FF2B5EF4-FFF2-40B4-BE49-F238E27FC236}">
                  <a16:creationId xmlns:a16="http://schemas.microsoft.com/office/drawing/2014/main" id="{45C9D011-D584-1845-9C6C-956677BDEC8E}"/>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 name="Кружок">
              <a:extLst>
                <a:ext uri="{FF2B5EF4-FFF2-40B4-BE49-F238E27FC236}">
                  <a16:creationId xmlns:a16="http://schemas.microsoft.com/office/drawing/2014/main" id="{756AD761-41A5-0F4C-A87C-BF5F292C127E}"/>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 name="Кружок">
              <a:extLst>
                <a:ext uri="{FF2B5EF4-FFF2-40B4-BE49-F238E27FC236}">
                  <a16:creationId xmlns:a16="http://schemas.microsoft.com/office/drawing/2014/main" id="{FF01E224-3E09-0742-A33C-BC0ADAA76797}"/>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 name="Кружок">
              <a:extLst>
                <a:ext uri="{FF2B5EF4-FFF2-40B4-BE49-F238E27FC236}">
                  <a16:creationId xmlns:a16="http://schemas.microsoft.com/office/drawing/2014/main" id="{BE85ED7A-5A2E-5840-98E9-329F0EE9E902}"/>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Кружок">
              <a:extLst>
                <a:ext uri="{FF2B5EF4-FFF2-40B4-BE49-F238E27FC236}">
                  <a16:creationId xmlns:a16="http://schemas.microsoft.com/office/drawing/2014/main" id="{563EEE2D-1B2F-2740-8B84-606B4309356D}"/>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Кружок">
              <a:extLst>
                <a:ext uri="{FF2B5EF4-FFF2-40B4-BE49-F238E27FC236}">
                  <a16:creationId xmlns:a16="http://schemas.microsoft.com/office/drawing/2014/main" id="{1BFE8C5E-6AA9-5B4D-BFF8-111D836BEEAA}"/>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 name="Кружок">
              <a:extLst>
                <a:ext uri="{FF2B5EF4-FFF2-40B4-BE49-F238E27FC236}">
                  <a16:creationId xmlns:a16="http://schemas.microsoft.com/office/drawing/2014/main" id="{0DC569CC-C38F-3649-907F-0CA3F456991E}"/>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 name="Кружок">
              <a:extLst>
                <a:ext uri="{FF2B5EF4-FFF2-40B4-BE49-F238E27FC236}">
                  <a16:creationId xmlns:a16="http://schemas.microsoft.com/office/drawing/2014/main" id="{116181D7-0DA6-D944-B83E-80F5ECECB385}"/>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 name="Кружок">
              <a:extLst>
                <a:ext uri="{FF2B5EF4-FFF2-40B4-BE49-F238E27FC236}">
                  <a16:creationId xmlns:a16="http://schemas.microsoft.com/office/drawing/2014/main" id="{A2E00850-B332-624A-BD40-5426228D17CE}"/>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 name="Кружок">
              <a:extLst>
                <a:ext uri="{FF2B5EF4-FFF2-40B4-BE49-F238E27FC236}">
                  <a16:creationId xmlns:a16="http://schemas.microsoft.com/office/drawing/2014/main" id="{2374746E-A536-5248-B297-B91EECD0D11E}"/>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 name="Кружок">
              <a:extLst>
                <a:ext uri="{FF2B5EF4-FFF2-40B4-BE49-F238E27FC236}">
                  <a16:creationId xmlns:a16="http://schemas.microsoft.com/office/drawing/2014/main" id="{4E1CE255-8118-B442-9F2B-11AF3D381C76}"/>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Кружок">
              <a:extLst>
                <a:ext uri="{FF2B5EF4-FFF2-40B4-BE49-F238E27FC236}">
                  <a16:creationId xmlns:a16="http://schemas.microsoft.com/office/drawing/2014/main" id="{68E05C17-3ED0-7547-A9F9-959DC86AD998}"/>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Кружок">
              <a:extLst>
                <a:ext uri="{FF2B5EF4-FFF2-40B4-BE49-F238E27FC236}">
                  <a16:creationId xmlns:a16="http://schemas.microsoft.com/office/drawing/2014/main" id="{F9FEFF2A-32E6-9546-A67E-E7A4935E2E59}"/>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Кружок">
              <a:extLst>
                <a:ext uri="{FF2B5EF4-FFF2-40B4-BE49-F238E27FC236}">
                  <a16:creationId xmlns:a16="http://schemas.microsoft.com/office/drawing/2014/main" id="{62BC74C5-F3CF-714A-B838-B9DBE4DF764F}"/>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 name="Кружок">
              <a:extLst>
                <a:ext uri="{FF2B5EF4-FFF2-40B4-BE49-F238E27FC236}">
                  <a16:creationId xmlns:a16="http://schemas.microsoft.com/office/drawing/2014/main" id="{E7811E4A-3D91-8744-85D4-B986CFA9788E}"/>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8" name="Кружок">
              <a:extLst>
                <a:ext uri="{FF2B5EF4-FFF2-40B4-BE49-F238E27FC236}">
                  <a16:creationId xmlns:a16="http://schemas.microsoft.com/office/drawing/2014/main" id="{15BDCA6E-6A2F-F142-8857-344177634284}"/>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 name="Кружок">
              <a:extLst>
                <a:ext uri="{FF2B5EF4-FFF2-40B4-BE49-F238E27FC236}">
                  <a16:creationId xmlns:a16="http://schemas.microsoft.com/office/drawing/2014/main" id="{7099DECB-99C4-F548-9481-14D30F4460AA}"/>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 name="Кружок">
              <a:extLst>
                <a:ext uri="{FF2B5EF4-FFF2-40B4-BE49-F238E27FC236}">
                  <a16:creationId xmlns:a16="http://schemas.microsoft.com/office/drawing/2014/main" id="{4ADF751E-86EC-6942-8F7A-CF17BCCC2B39}"/>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1" name="Кружок">
              <a:extLst>
                <a:ext uri="{FF2B5EF4-FFF2-40B4-BE49-F238E27FC236}">
                  <a16:creationId xmlns:a16="http://schemas.microsoft.com/office/drawing/2014/main" id="{DCE46CB9-DF14-D744-927B-8252E25142F6}"/>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2" name="Кружок">
              <a:extLst>
                <a:ext uri="{FF2B5EF4-FFF2-40B4-BE49-F238E27FC236}">
                  <a16:creationId xmlns:a16="http://schemas.microsoft.com/office/drawing/2014/main" id="{D2AC1813-5B54-3147-8D0D-C2108D76317E}"/>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3" name="Кружок">
              <a:extLst>
                <a:ext uri="{FF2B5EF4-FFF2-40B4-BE49-F238E27FC236}">
                  <a16:creationId xmlns:a16="http://schemas.microsoft.com/office/drawing/2014/main" id="{93FC64DE-569D-9745-9F47-77082324DB9E}"/>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4" name="Кружок">
              <a:extLst>
                <a:ext uri="{FF2B5EF4-FFF2-40B4-BE49-F238E27FC236}">
                  <a16:creationId xmlns:a16="http://schemas.microsoft.com/office/drawing/2014/main" id="{9E053FBC-F20E-364F-B3F2-DB74997712D5}"/>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5" name="Кружок">
              <a:extLst>
                <a:ext uri="{FF2B5EF4-FFF2-40B4-BE49-F238E27FC236}">
                  <a16:creationId xmlns:a16="http://schemas.microsoft.com/office/drawing/2014/main" id="{CC7D499C-1325-8848-8173-20FAF646C866}"/>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6" name="Кружок">
              <a:extLst>
                <a:ext uri="{FF2B5EF4-FFF2-40B4-BE49-F238E27FC236}">
                  <a16:creationId xmlns:a16="http://schemas.microsoft.com/office/drawing/2014/main" id="{21C53FEE-2CCD-6F4A-8553-853DDAFB4952}"/>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7" name="Кружок">
              <a:extLst>
                <a:ext uri="{FF2B5EF4-FFF2-40B4-BE49-F238E27FC236}">
                  <a16:creationId xmlns:a16="http://schemas.microsoft.com/office/drawing/2014/main" id="{D76DF73F-8224-CF45-82E3-3BDC7A9A4C14}"/>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8" name="Кружок">
              <a:extLst>
                <a:ext uri="{FF2B5EF4-FFF2-40B4-BE49-F238E27FC236}">
                  <a16:creationId xmlns:a16="http://schemas.microsoft.com/office/drawing/2014/main" id="{67682A58-A7C1-CC4C-B76D-296E5BFD2BF5}"/>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9" name="Кружок">
              <a:extLst>
                <a:ext uri="{FF2B5EF4-FFF2-40B4-BE49-F238E27FC236}">
                  <a16:creationId xmlns:a16="http://schemas.microsoft.com/office/drawing/2014/main" id="{C8EA8B39-BD08-7940-9AF9-F0D70C4213D3}"/>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0" name="Кружок">
              <a:extLst>
                <a:ext uri="{FF2B5EF4-FFF2-40B4-BE49-F238E27FC236}">
                  <a16:creationId xmlns:a16="http://schemas.microsoft.com/office/drawing/2014/main" id="{A6FEE404-9BF4-F24C-BE56-E36354D4C69D}"/>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Кружок">
              <a:extLst>
                <a:ext uri="{FF2B5EF4-FFF2-40B4-BE49-F238E27FC236}">
                  <a16:creationId xmlns:a16="http://schemas.microsoft.com/office/drawing/2014/main" id="{04C52642-0418-8743-B18C-6A12649EAD5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2" name="Кружок">
              <a:extLst>
                <a:ext uri="{FF2B5EF4-FFF2-40B4-BE49-F238E27FC236}">
                  <a16:creationId xmlns:a16="http://schemas.microsoft.com/office/drawing/2014/main" id="{68E2FF2B-26C6-5743-BC16-9C2317866508}"/>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Кружок">
              <a:extLst>
                <a:ext uri="{FF2B5EF4-FFF2-40B4-BE49-F238E27FC236}">
                  <a16:creationId xmlns:a16="http://schemas.microsoft.com/office/drawing/2014/main" id="{C683D43D-195A-3844-8B11-C245E61352C1}"/>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 name="Кружок">
              <a:extLst>
                <a:ext uri="{FF2B5EF4-FFF2-40B4-BE49-F238E27FC236}">
                  <a16:creationId xmlns:a16="http://schemas.microsoft.com/office/drawing/2014/main" id="{4EFBAEE2-9BB4-B64D-8C93-E51A6D8C6ACD}"/>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 name="Кружок">
              <a:extLst>
                <a:ext uri="{FF2B5EF4-FFF2-40B4-BE49-F238E27FC236}">
                  <a16:creationId xmlns:a16="http://schemas.microsoft.com/office/drawing/2014/main" id="{84C832E5-CFD3-4E47-9911-A6016F482934}"/>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 name="Кружок">
              <a:extLst>
                <a:ext uri="{FF2B5EF4-FFF2-40B4-BE49-F238E27FC236}">
                  <a16:creationId xmlns:a16="http://schemas.microsoft.com/office/drawing/2014/main" id="{54872F5E-0B08-AC48-AF60-ECE1CE75AE16}"/>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 name="Кружок">
              <a:extLst>
                <a:ext uri="{FF2B5EF4-FFF2-40B4-BE49-F238E27FC236}">
                  <a16:creationId xmlns:a16="http://schemas.microsoft.com/office/drawing/2014/main" id="{0EB2397B-8203-9C48-9377-1FD74A9F7EEE}"/>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 name="Кружок">
              <a:extLst>
                <a:ext uri="{FF2B5EF4-FFF2-40B4-BE49-F238E27FC236}">
                  <a16:creationId xmlns:a16="http://schemas.microsoft.com/office/drawing/2014/main" id="{026A20FF-7D68-F34D-A031-12418BCF4D68}"/>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 name="Кружок">
              <a:extLst>
                <a:ext uri="{FF2B5EF4-FFF2-40B4-BE49-F238E27FC236}">
                  <a16:creationId xmlns:a16="http://schemas.microsoft.com/office/drawing/2014/main" id="{5C2802FF-11AD-854E-9CBA-823A7BE92056}"/>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 name="Кружок">
              <a:extLst>
                <a:ext uri="{FF2B5EF4-FFF2-40B4-BE49-F238E27FC236}">
                  <a16:creationId xmlns:a16="http://schemas.microsoft.com/office/drawing/2014/main" id="{72C84F5E-B1CC-1247-92BF-32B3CE8CE484}"/>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 name="Кружок">
              <a:extLst>
                <a:ext uri="{FF2B5EF4-FFF2-40B4-BE49-F238E27FC236}">
                  <a16:creationId xmlns:a16="http://schemas.microsoft.com/office/drawing/2014/main" id="{0F4765BD-3D2B-F94A-B040-F54271EE05E7}"/>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 name="Кружок">
              <a:extLst>
                <a:ext uri="{FF2B5EF4-FFF2-40B4-BE49-F238E27FC236}">
                  <a16:creationId xmlns:a16="http://schemas.microsoft.com/office/drawing/2014/main" id="{BB836B84-714E-A34A-9261-C9462CCC9F7F}"/>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Кружок">
              <a:extLst>
                <a:ext uri="{FF2B5EF4-FFF2-40B4-BE49-F238E27FC236}">
                  <a16:creationId xmlns:a16="http://schemas.microsoft.com/office/drawing/2014/main" id="{C7DD392B-DD08-CE4F-8530-B1EEAA5A194F}"/>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 name="Кружок">
              <a:extLst>
                <a:ext uri="{FF2B5EF4-FFF2-40B4-BE49-F238E27FC236}">
                  <a16:creationId xmlns:a16="http://schemas.microsoft.com/office/drawing/2014/main" id="{0B8A54B8-D48B-4049-B3D8-99454F56D2EB}"/>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5" name="Кружок">
              <a:extLst>
                <a:ext uri="{FF2B5EF4-FFF2-40B4-BE49-F238E27FC236}">
                  <a16:creationId xmlns:a16="http://schemas.microsoft.com/office/drawing/2014/main" id="{B80988FB-D85E-AF46-85F0-A921EA9D255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6" name="Кружок">
              <a:extLst>
                <a:ext uri="{FF2B5EF4-FFF2-40B4-BE49-F238E27FC236}">
                  <a16:creationId xmlns:a16="http://schemas.microsoft.com/office/drawing/2014/main" id="{8305EAC8-E852-214A-BBF9-E9C2AC57366F}"/>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 name="Кружок">
              <a:extLst>
                <a:ext uri="{FF2B5EF4-FFF2-40B4-BE49-F238E27FC236}">
                  <a16:creationId xmlns:a16="http://schemas.microsoft.com/office/drawing/2014/main" id="{83E4D770-DD79-C948-B5B4-10FFE138D309}"/>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8" name="Кружок">
              <a:extLst>
                <a:ext uri="{FF2B5EF4-FFF2-40B4-BE49-F238E27FC236}">
                  <a16:creationId xmlns:a16="http://schemas.microsoft.com/office/drawing/2014/main" id="{C622451E-A3B3-C945-91BF-B51278D6FBD9}"/>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9" name="Кружок">
              <a:extLst>
                <a:ext uri="{FF2B5EF4-FFF2-40B4-BE49-F238E27FC236}">
                  <a16:creationId xmlns:a16="http://schemas.microsoft.com/office/drawing/2014/main" id="{F2E572E8-72D5-9F46-AF2C-A69C00301C97}"/>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0" name="Кружок">
              <a:extLst>
                <a:ext uri="{FF2B5EF4-FFF2-40B4-BE49-F238E27FC236}">
                  <a16:creationId xmlns:a16="http://schemas.microsoft.com/office/drawing/2014/main" id="{2B41D1F2-0265-A143-87D1-8CC9AD9A18A5}"/>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1" name="Кружок">
              <a:extLst>
                <a:ext uri="{FF2B5EF4-FFF2-40B4-BE49-F238E27FC236}">
                  <a16:creationId xmlns:a16="http://schemas.microsoft.com/office/drawing/2014/main" id="{B33AFABF-09E6-DE4A-9AE3-BE88D97D1579}"/>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 name="Кружок">
              <a:extLst>
                <a:ext uri="{FF2B5EF4-FFF2-40B4-BE49-F238E27FC236}">
                  <a16:creationId xmlns:a16="http://schemas.microsoft.com/office/drawing/2014/main" id="{0B6AAACE-CC7B-4A4C-9388-02EB369560D7}"/>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3" name="Кружок">
              <a:extLst>
                <a:ext uri="{FF2B5EF4-FFF2-40B4-BE49-F238E27FC236}">
                  <a16:creationId xmlns:a16="http://schemas.microsoft.com/office/drawing/2014/main" id="{617C3E68-8E27-3C4D-9AFE-60024D3164D4}"/>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 name="Кружок">
              <a:extLst>
                <a:ext uri="{FF2B5EF4-FFF2-40B4-BE49-F238E27FC236}">
                  <a16:creationId xmlns:a16="http://schemas.microsoft.com/office/drawing/2014/main" id="{68CAE2E7-8BC3-554B-8C92-8904E5615600}"/>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Кружок">
              <a:extLst>
                <a:ext uri="{FF2B5EF4-FFF2-40B4-BE49-F238E27FC236}">
                  <a16:creationId xmlns:a16="http://schemas.microsoft.com/office/drawing/2014/main" id="{DFBC0C3E-45AA-9B4D-907F-C36A894E460A}"/>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 name="Кружок">
              <a:extLst>
                <a:ext uri="{FF2B5EF4-FFF2-40B4-BE49-F238E27FC236}">
                  <a16:creationId xmlns:a16="http://schemas.microsoft.com/office/drawing/2014/main" id="{704C19CE-0310-5446-9297-475C24BA3E57}"/>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7" name="Кружок">
              <a:extLst>
                <a:ext uri="{FF2B5EF4-FFF2-40B4-BE49-F238E27FC236}">
                  <a16:creationId xmlns:a16="http://schemas.microsoft.com/office/drawing/2014/main" id="{8AA516C3-F34E-974D-ABC0-3F9B39FFD7EF}"/>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 name="Кружок">
              <a:extLst>
                <a:ext uri="{FF2B5EF4-FFF2-40B4-BE49-F238E27FC236}">
                  <a16:creationId xmlns:a16="http://schemas.microsoft.com/office/drawing/2014/main" id="{923F3AF0-E318-8241-8EFC-758650CC0F99}"/>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Кружок">
              <a:extLst>
                <a:ext uri="{FF2B5EF4-FFF2-40B4-BE49-F238E27FC236}">
                  <a16:creationId xmlns:a16="http://schemas.microsoft.com/office/drawing/2014/main" id="{DA38EB70-C7E4-344E-A16B-1E100C2A2ADB}"/>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 name="Кружок">
              <a:extLst>
                <a:ext uri="{FF2B5EF4-FFF2-40B4-BE49-F238E27FC236}">
                  <a16:creationId xmlns:a16="http://schemas.microsoft.com/office/drawing/2014/main" id="{F57FB781-1173-974F-B2CB-3D714B3F0B97}"/>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1" name="Кружок">
              <a:extLst>
                <a:ext uri="{FF2B5EF4-FFF2-40B4-BE49-F238E27FC236}">
                  <a16:creationId xmlns:a16="http://schemas.microsoft.com/office/drawing/2014/main" id="{A302A899-1F60-C849-80CF-4BFCDC0F1836}"/>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Кружок">
              <a:extLst>
                <a:ext uri="{FF2B5EF4-FFF2-40B4-BE49-F238E27FC236}">
                  <a16:creationId xmlns:a16="http://schemas.microsoft.com/office/drawing/2014/main" id="{3B5EF049-3FAE-5D49-85AD-2A2F3B042324}"/>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 name="Кружок">
              <a:extLst>
                <a:ext uri="{FF2B5EF4-FFF2-40B4-BE49-F238E27FC236}">
                  <a16:creationId xmlns:a16="http://schemas.microsoft.com/office/drawing/2014/main" id="{FD7F1FEB-FF21-DC47-B3B4-5D3BA4A54795}"/>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 name="Кружок">
              <a:extLst>
                <a:ext uri="{FF2B5EF4-FFF2-40B4-BE49-F238E27FC236}">
                  <a16:creationId xmlns:a16="http://schemas.microsoft.com/office/drawing/2014/main" id="{371393B9-48FC-A74E-A6C0-204941BD84D5}"/>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5" name="Кружок">
              <a:extLst>
                <a:ext uri="{FF2B5EF4-FFF2-40B4-BE49-F238E27FC236}">
                  <a16:creationId xmlns:a16="http://schemas.microsoft.com/office/drawing/2014/main" id="{52BF70B2-9888-154C-9EC5-E7B09A27B879}"/>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Кружок">
              <a:extLst>
                <a:ext uri="{FF2B5EF4-FFF2-40B4-BE49-F238E27FC236}">
                  <a16:creationId xmlns:a16="http://schemas.microsoft.com/office/drawing/2014/main" id="{A8DD80FF-6853-ED4B-A886-33F6336220EC}"/>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Кружок">
              <a:extLst>
                <a:ext uri="{FF2B5EF4-FFF2-40B4-BE49-F238E27FC236}">
                  <a16:creationId xmlns:a16="http://schemas.microsoft.com/office/drawing/2014/main" id="{947D1D4E-FCEA-C248-A9DF-45FA7EB2BFD4}"/>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Кружок">
              <a:extLst>
                <a:ext uri="{FF2B5EF4-FFF2-40B4-BE49-F238E27FC236}">
                  <a16:creationId xmlns:a16="http://schemas.microsoft.com/office/drawing/2014/main" id="{4D7FBADA-1B72-9B43-B16B-05AB31AE8CC3}"/>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Кружок">
              <a:extLst>
                <a:ext uri="{FF2B5EF4-FFF2-40B4-BE49-F238E27FC236}">
                  <a16:creationId xmlns:a16="http://schemas.microsoft.com/office/drawing/2014/main" id="{0478FF2E-FDF4-1540-9F5A-20C2BE3D01D3}"/>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Кружок">
              <a:extLst>
                <a:ext uri="{FF2B5EF4-FFF2-40B4-BE49-F238E27FC236}">
                  <a16:creationId xmlns:a16="http://schemas.microsoft.com/office/drawing/2014/main" id="{4D8CE1CE-7DA2-D043-8663-03D937467C13}"/>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1" name="Кружок">
              <a:extLst>
                <a:ext uri="{FF2B5EF4-FFF2-40B4-BE49-F238E27FC236}">
                  <a16:creationId xmlns:a16="http://schemas.microsoft.com/office/drawing/2014/main" id="{AF6BD464-4043-8C4B-83BC-4F7DD169E059}"/>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2" name="Кружок">
              <a:extLst>
                <a:ext uri="{FF2B5EF4-FFF2-40B4-BE49-F238E27FC236}">
                  <a16:creationId xmlns:a16="http://schemas.microsoft.com/office/drawing/2014/main" id="{FE3CD595-00F9-CD4F-8CC2-94247C22AAF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Кружок">
              <a:extLst>
                <a:ext uri="{FF2B5EF4-FFF2-40B4-BE49-F238E27FC236}">
                  <a16:creationId xmlns:a16="http://schemas.microsoft.com/office/drawing/2014/main" id="{E8548691-452F-184B-9423-C4DD79295909}"/>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13"/>
                                        </p:tgtEl>
                                        <p:attrNameLst>
                                          <p:attrName>style.visibility</p:attrName>
                                        </p:attrNameLst>
                                      </p:cBhvr>
                                      <p:to>
                                        <p:strVal val="visible"/>
                                      </p:to>
                                    </p:set>
                                    <p:anim calcmode="lin" valueType="num">
                                      <p:cBhvr>
                                        <p:cTn id="7" dur="500" fill="hold"/>
                                        <p:tgtEl>
                                          <p:spTgt spid="2013"/>
                                        </p:tgtEl>
                                        <p:attrNameLst>
                                          <p:attrName>ppt_w</p:attrName>
                                        </p:attrNameLst>
                                      </p:cBhvr>
                                      <p:tavLst>
                                        <p:tav tm="0">
                                          <p:val>
                                            <p:fltVal val="0"/>
                                          </p:val>
                                        </p:tav>
                                        <p:tav tm="100000">
                                          <p:val>
                                            <p:strVal val="#ppt_w"/>
                                          </p:val>
                                        </p:tav>
                                      </p:tavLst>
                                    </p:anim>
                                    <p:anim calcmode="lin" valueType="num">
                                      <p:cBhvr>
                                        <p:cTn id="8" dur="500" fill="hold"/>
                                        <p:tgtEl>
                                          <p:spTgt spid="2013"/>
                                        </p:tgtEl>
                                        <p:attrNameLst>
                                          <p:attrName>ppt_h</p:attrName>
                                        </p:attrNameLst>
                                      </p:cBhvr>
                                      <p:tavLst>
                                        <p:tav tm="0">
                                          <p:val>
                                            <p:fltVal val="0"/>
                                          </p:val>
                                        </p:tav>
                                        <p:tav tm="100000">
                                          <p:val>
                                            <p:strVal val="#ppt_h"/>
                                          </p:val>
                                        </p:tav>
                                      </p:tavLst>
                                    </p:anim>
                                    <p:animEffect transition="in" filter="fade">
                                      <p:cBhvr>
                                        <p:cTn id="9" dur="500"/>
                                        <p:tgtEl>
                                          <p:spTgt spid="201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6"/>
                                        </p:tgtEl>
                                        <p:attrNameLst>
                                          <p:attrName>style.visibility</p:attrName>
                                        </p:attrNameLst>
                                      </p:cBhvr>
                                      <p:to>
                                        <p:strVal val="visible"/>
                                      </p:to>
                                    </p:set>
                                    <p:animEffect transition="in" filter="fade">
                                      <p:cBhvr>
                                        <p:cTn id="1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7" name="Группа"/>
          <p:cNvGrpSpPr/>
          <p:nvPr/>
        </p:nvGrpSpPr>
        <p:grpSpPr>
          <a:xfrm>
            <a:off x="17358292" y="-3825206"/>
            <a:ext cx="9478418" cy="9437565"/>
            <a:chOff x="0" y="0"/>
            <a:chExt cx="9478416" cy="9437563"/>
          </a:xfrm>
          <a:solidFill>
            <a:schemeClr val="tx2">
              <a:alpha val="7000"/>
            </a:schemeClr>
          </a:solidFill>
        </p:grpSpPr>
        <p:sp>
          <p:nvSpPr>
            <p:cNvPr id="330"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6"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7"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8"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9"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0"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1"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2"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3"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4"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5"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6"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7"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8"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9"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0"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1"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2"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3"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4"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5"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6"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7"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8"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9"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0"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1"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2"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3"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4"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5"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6"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525" name="Группа"/>
          <p:cNvGrpSpPr/>
          <p:nvPr/>
        </p:nvGrpSpPr>
        <p:grpSpPr>
          <a:xfrm>
            <a:off x="-2861987" y="2905794"/>
            <a:ext cx="9478418" cy="9437565"/>
            <a:chOff x="0" y="0"/>
            <a:chExt cx="9478416" cy="9437563"/>
          </a:xfrm>
          <a:solidFill>
            <a:schemeClr val="tx2">
              <a:alpha val="7000"/>
            </a:schemeClr>
          </a:solidFill>
        </p:grpSpPr>
        <p:sp>
          <p:nvSpPr>
            <p:cNvPr id="428"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9"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0"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1"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2"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3"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4"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5"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6"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7"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8"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9"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0"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1"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3"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4"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5"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6"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7"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8"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9"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0"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1"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2"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3"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4"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5"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6"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7"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8"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9"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0"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1"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2"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3"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4"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5"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6"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7"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8"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9"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0"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1"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2"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3"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4"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5"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6"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7"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8"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9"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0"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1"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2"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3"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4"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5"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6"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7"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8"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9"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0"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1"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2"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3"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4"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5"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6"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7"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8"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9"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0"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1"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2"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3"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4"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5"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6"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7"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8"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9"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0"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1"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2"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3"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4"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5"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6"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7"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8"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9"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0"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1"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2"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3"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4"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 name="Группа 1">
            <a:extLst>
              <a:ext uri="{FF2B5EF4-FFF2-40B4-BE49-F238E27FC236}">
                <a16:creationId xmlns:a16="http://schemas.microsoft.com/office/drawing/2014/main" id="{1C9AA763-E6B5-514C-9FE3-474DFE1DB985}"/>
              </a:ext>
            </a:extLst>
          </p:cNvPr>
          <p:cNvGrpSpPr/>
          <p:nvPr/>
        </p:nvGrpSpPr>
        <p:grpSpPr>
          <a:xfrm>
            <a:off x="2003914" y="2322910"/>
            <a:ext cx="20284317" cy="8305062"/>
            <a:chOff x="2003914" y="2322910"/>
            <a:chExt cx="20284317" cy="8305062"/>
          </a:xfrm>
        </p:grpSpPr>
        <p:sp>
          <p:nvSpPr>
            <p:cNvPr id="526" name="Professional Slide Template"/>
            <p:cNvSpPr txBox="1"/>
            <p:nvPr/>
          </p:nvSpPr>
          <p:spPr>
            <a:xfrm>
              <a:off x="2003914" y="2322910"/>
              <a:ext cx="9355647"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5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095769" y="5981700"/>
              <a:ext cx="20192462" cy="4646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a:t>
              </a:r>
            </a:p>
            <a:p>
              <a:pPr algn="l">
                <a:lnSpc>
                  <a:spcPct val="120000"/>
                </a:lnSpc>
                <a:spcBef>
                  <a:spcPts val="2000"/>
                </a:spcBef>
                <a:defRPr sz="2600" b="0">
                  <a:solidFill>
                    <a:srgbClr val="A09FA1"/>
                  </a:solidFill>
                  <a:latin typeface="Open Sans"/>
                  <a:ea typeface="Open Sans"/>
                  <a:cs typeface="Open Sans"/>
                  <a:sym typeface="Open Sans"/>
                </a:defRPr>
              </a:pPr>
              <a:r>
                <a:rPr dirty="0" err="1">
                  <a:solidFill>
                    <a:schemeClr val="tx2"/>
                  </a:solidFill>
                </a:rPr>
                <a:t>Sed</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perspiciatis</a:t>
              </a:r>
              <a:r>
                <a:rPr dirty="0">
                  <a:solidFill>
                    <a:schemeClr val="tx2"/>
                  </a:solidFill>
                </a:rPr>
                <a:t> </a:t>
              </a:r>
              <a:r>
                <a:rPr dirty="0" err="1">
                  <a:solidFill>
                    <a:schemeClr val="tx2"/>
                  </a:solidFill>
                </a:rPr>
                <a:t>unde</a:t>
              </a:r>
              <a:r>
                <a:rPr dirty="0">
                  <a:solidFill>
                    <a:schemeClr val="tx2"/>
                  </a:solidFill>
                </a:rPr>
                <a:t> </a:t>
              </a:r>
              <a:r>
                <a:rPr dirty="0" err="1">
                  <a:solidFill>
                    <a:schemeClr val="tx2"/>
                  </a:solidFill>
                </a:rPr>
                <a:t>omnis</a:t>
              </a:r>
              <a:r>
                <a:rPr dirty="0">
                  <a:solidFill>
                    <a:schemeClr val="tx2"/>
                  </a:solidFill>
                </a:rPr>
                <a:t> </a:t>
              </a:r>
              <a:r>
                <a:rPr dirty="0" err="1">
                  <a:solidFill>
                    <a:schemeClr val="tx2"/>
                  </a:solidFill>
                </a:rPr>
                <a:t>iste</a:t>
              </a:r>
              <a:r>
                <a:rPr dirty="0">
                  <a:solidFill>
                    <a:schemeClr val="tx2"/>
                  </a:solidFill>
                </a:rPr>
                <a:t> </a:t>
              </a:r>
              <a:r>
                <a:rPr dirty="0" err="1">
                  <a:solidFill>
                    <a:schemeClr val="tx2"/>
                  </a:solidFill>
                </a:rPr>
                <a:t>natus</a:t>
              </a:r>
              <a:r>
                <a:rPr dirty="0">
                  <a:solidFill>
                    <a:schemeClr val="tx2"/>
                  </a:solidFill>
                </a:rPr>
                <a:t> error sit </a:t>
              </a:r>
              <a:r>
                <a:rPr dirty="0" err="1">
                  <a:solidFill>
                    <a:schemeClr val="tx2"/>
                  </a:solidFill>
                </a:rPr>
                <a:t>voluptatem</a:t>
              </a:r>
              <a:r>
                <a:rPr dirty="0">
                  <a:solidFill>
                    <a:schemeClr val="tx2"/>
                  </a:solidFill>
                </a:rPr>
                <a:t> </a:t>
              </a:r>
              <a:r>
                <a:rPr dirty="0" err="1">
                  <a:solidFill>
                    <a:schemeClr val="tx2"/>
                  </a:solidFill>
                </a:rPr>
                <a:t>accusantium</a:t>
              </a:r>
              <a:r>
                <a:rPr dirty="0">
                  <a:solidFill>
                    <a:schemeClr val="tx2"/>
                  </a:solidFill>
                </a:rPr>
                <a:t> </a:t>
              </a:r>
              <a:r>
                <a:rPr dirty="0" err="1">
                  <a:solidFill>
                    <a:schemeClr val="tx2"/>
                  </a:solidFill>
                </a:rPr>
                <a:t>doloremque</a:t>
              </a:r>
              <a:r>
                <a:rPr dirty="0">
                  <a:solidFill>
                    <a:schemeClr val="tx2"/>
                  </a:solidFill>
                </a:rPr>
                <a:t> </a:t>
              </a:r>
              <a:r>
                <a:rPr dirty="0" err="1">
                  <a:solidFill>
                    <a:schemeClr val="tx2"/>
                  </a:solidFill>
                </a:rPr>
                <a:t>laudantium</a:t>
              </a:r>
              <a:r>
                <a:rPr dirty="0">
                  <a:solidFill>
                    <a:schemeClr val="tx2"/>
                  </a:solidFill>
                </a:rPr>
                <a:t>, </a:t>
              </a:r>
              <a:r>
                <a:rPr dirty="0" err="1">
                  <a:solidFill>
                    <a:schemeClr val="tx2"/>
                  </a:solidFill>
                </a:rPr>
                <a:t>totam</a:t>
              </a:r>
              <a:r>
                <a:rPr dirty="0">
                  <a:solidFill>
                    <a:schemeClr val="tx2"/>
                  </a:solidFill>
                </a:rPr>
                <a:t> rem </a:t>
              </a:r>
              <a:r>
                <a:rPr dirty="0" err="1">
                  <a:solidFill>
                    <a:schemeClr val="tx2"/>
                  </a:solidFill>
                </a:rPr>
                <a:t>aperiam</a:t>
              </a:r>
              <a:r>
                <a:rPr dirty="0">
                  <a:solidFill>
                    <a:schemeClr val="tx2"/>
                  </a:solidFill>
                </a:rPr>
                <a:t>, </a:t>
              </a:r>
              <a:r>
                <a:rPr dirty="0" err="1">
                  <a:solidFill>
                    <a:schemeClr val="tx2"/>
                  </a:solidFill>
                </a:rPr>
                <a:t>eaque</a:t>
              </a:r>
              <a:r>
                <a:rPr dirty="0">
                  <a:solidFill>
                    <a:schemeClr val="tx2"/>
                  </a:solidFill>
                </a:rPr>
                <a:t> </a:t>
              </a:r>
              <a:r>
                <a:rPr dirty="0" err="1">
                  <a:solidFill>
                    <a:schemeClr val="tx2"/>
                  </a:solidFill>
                </a:rPr>
                <a:t>ipsa</a:t>
              </a:r>
              <a:r>
                <a:rPr dirty="0">
                  <a:solidFill>
                    <a:schemeClr val="tx2"/>
                  </a:solidFill>
                </a:rPr>
                <a:t> </a:t>
              </a:r>
              <a:r>
                <a:rPr dirty="0" err="1">
                  <a:solidFill>
                    <a:schemeClr val="tx2"/>
                  </a:solidFill>
                </a:rPr>
                <a:t>quae</a:t>
              </a:r>
              <a:r>
                <a:rPr dirty="0">
                  <a:solidFill>
                    <a:schemeClr val="tx2"/>
                  </a:solidFill>
                </a:rPr>
                <a:t> ab </a:t>
              </a:r>
              <a:r>
                <a:rPr dirty="0" err="1">
                  <a:solidFill>
                    <a:schemeClr val="tx2"/>
                  </a:solidFill>
                </a:rPr>
                <a:t>illo</a:t>
              </a:r>
              <a:r>
                <a:rPr dirty="0">
                  <a:solidFill>
                    <a:schemeClr val="tx2"/>
                  </a:solidFill>
                </a:rPr>
                <a:t> </a:t>
              </a:r>
              <a:r>
                <a:rPr dirty="0" err="1">
                  <a:solidFill>
                    <a:schemeClr val="tx2"/>
                  </a:solidFill>
                </a:rPr>
                <a:t>inventore</a:t>
              </a:r>
              <a:r>
                <a:rPr dirty="0">
                  <a:solidFill>
                    <a:schemeClr val="tx2"/>
                  </a:solidFill>
                </a:rPr>
                <a:t> </a:t>
              </a:r>
              <a:r>
                <a:rPr dirty="0" err="1">
                  <a:solidFill>
                    <a:schemeClr val="tx2"/>
                  </a:solidFill>
                </a:rPr>
                <a:t>veritatis</a:t>
              </a:r>
              <a:r>
                <a:rPr dirty="0">
                  <a:solidFill>
                    <a:schemeClr val="tx2"/>
                  </a:solidFill>
                </a:rPr>
                <a:t> et quasi </a:t>
              </a:r>
              <a:r>
                <a:rPr dirty="0" err="1">
                  <a:solidFill>
                    <a:schemeClr val="tx2"/>
                  </a:solidFill>
                </a:rPr>
                <a:t>architecto</a:t>
              </a:r>
              <a:r>
                <a:rPr dirty="0">
                  <a:solidFill>
                    <a:schemeClr val="tx2"/>
                  </a:solidFill>
                </a:rPr>
                <a:t> </a:t>
              </a:r>
              <a:r>
                <a:rPr dirty="0" err="1">
                  <a:solidFill>
                    <a:schemeClr val="tx2"/>
                  </a:solidFill>
                </a:rPr>
                <a:t>beatae</a:t>
              </a:r>
              <a:r>
                <a:rPr dirty="0">
                  <a:solidFill>
                    <a:schemeClr val="tx2"/>
                  </a:solidFill>
                </a:rPr>
                <a:t> vitae dicta </a:t>
              </a:r>
              <a:r>
                <a:rPr dirty="0" err="1">
                  <a:solidFill>
                    <a:schemeClr val="tx2"/>
                  </a:solidFill>
                </a:rPr>
                <a:t>sunt</a:t>
              </a:r>
              <a:r>
                <a:rPr dirty="0">
                  <a:solidFill>
                    <a:schemeClr val="tx2"/>
                  </a:solidFill>
                </a:rPr>
                <a:t> </a:t>
              </a:r>
              <a:r>
                <a:rPr dirty="0" err="1">
                  <a:solidFill>
                    <a:schemeClr val="tx2"/>
                  </a:solidFill>
                </a:rPr>
                <a:t>explicabo</a:t>
              </a:r>
              <a:r>
                <a:rPr dirty="0">
                  <a:solidFill>
                    <a:schemeClr val="tx2"/>
                  </a:solidFill>
                </a:rPr>
                <a:t>. Nemo </a:t>
              </a:r>
              <a:r>
                <a:rPr dirty="0" err="1">
                  <a:solidFill>
                    <a:schemeClr val="tx2"/>
                  </a:solidFill>
                </a:rPr>
                <a:t>enim</a:t>
              </a:r>
              <a:r>
                <a:rPr dirty="0">
                  <a:solidFill>
                    <a:schemeClr val="tx2"/>
                  </a:solidFill>
                </a:rPr>
                <a:t> </a:t>
              </a:r>
              <a:r>
                <a:rPr dirty="0" err="1">
                  <a:solidFill>
                    <a:schemeClr val="tx2"/>
                  </a:solidFill>
                </a:rPr>
                <a:t>ipsam</a:t>
              </a:r>
              <a:r>
                <a:rPr dirty="0">
                  <a:solidFill>
                    <a:schemeClr val="tx2"/>
                  </a:solidFill>
                </a:rPr>
                <a:t> </a:t>
              </a:r>
              <a:r>
                <a:rPr dirty="0" err="1">
                  <a:solidFill>
                    <a:schemeClr val="tx2"/>
                  </a:solidFill>
                </a:rPr>
                <a:t>voluptatem</a:t>
              </a:r>
              <a:r>
                <a:rPr dirty="0">
                  <a:solidFill>
                    <a:schemeClr val="tx2"/>
                  </a:solidFill>
                </a:rPr>
                <a:t> </a:t>
              </a:r>
              <a:r>
                <a:rPr dirty="0" err="1">
                  <a:solidFill>
                    <a:schemeClr val="tx2"/>
                  </a:solidFill>
                </a:rPr>
                <a:t>quia</a:t>
              </a:r>
              <a:r>
                <a:rPr dirty="0">
                  <a:solidFill>
                    <a:schemeClr val="tx2"/>
                  </a:solidFill>
                </a:rPr>
                <a:t> </a:t>
              </a:r>
              <a:r>
                <a:rPr dirty="0" err="1">
                  <a:solidFill>
                    <a:schemeClr val="tx2"/>
                  </a:solidFill>
                </a:rPr>
                <a:t>voluptas</a:t>
              </a:r>
              <a:r>
                <a:rPr dirty="0">
                  <a:solidFill>
                    <a:schemeClr val="tx2"/>
                  </a:solidFill>
                </a:rPr>
                <a:t> sit </a:t>
              </a:r>
              <a:r>
                <a:rPr dirty="0" err="1">
                  <a:solidFill>
                    <a:schemeClr val="tx2"/>
                  </a:solidFill>
                </a:rPr>
                <a:t>aspernatur</a:t>
              </a:r>
              <a:r>
                <a:rPr dirty="0">
                  <a:solidFill>
                    <a:schemeClr val="tx2"/>
                  </a:solidFill>
                </a:rPr>
                <a:t> </a:t>
              </a:r>
              <a:r>
                <a:rPr dirty="0" err="1">
                  <a:solidFill>
                    <a:schemeClr val="tx2"/>
                  </a:solidFill>
                </a:rPr>
                <a:t>aut</a:t>
              </a:r>
              <a:r>
                <a:rPr dirty="0">
                  <a:solidFill>
                    <a:schemeClr val="tx2"/>
                  </a:solidFill>
                </a:rPr>
                <a:t> </a:t>
              </a:r>
              <a:r>
                <a:rPr dirty="0" err="1">
                  <a:solidFill>
                    <a:schemeClr val="tx2"/>
                  </a:solidFill>
                </a:rPr>
                <a:t>odit</a:t>
              </a:r>
              <a:r>
                <a:rPr dirty="0">
                  <a:solidFill>
                    <a:schemeClr val="tx2"/>
                  </a:solidFill>
                </a:rPr>
                <a:t> </a:t>
              </a:r>
              <a:r>
                <a:rPr dirty="0" err="1">
                  <a:solidFill>
                    <a:schemeClr val="tx2"/>
                  </a:solidFill>
                </a:rPr>
                <a:t>aut</a:t>
              </a:r>
              <a:r>
                <a:rPr dirty="0">
                  <a:solidFill>
                    <a:schemeClr val="tx2"/>
                  </a:solidFill>
                </a:rPr>
                <a:t> fugit, </a:t>
              </a:r>
              <a:r>
                <a:rPr dirty="0" err="1">
                  <a:solidFill>
                    <a:schemeClr val="tx2"/>
                  </a:solidFill>
                </a:rPr>
                <a:t>sed</a:t>
              </a:r>
              <a:r>
                <a:rPr dirty="0">
                  <a:solidFill>
                    <a:schemeClr val="tx2"/>
                  </a:solidFill>
                </a:rPr>
                <a:t> </a:t>
              </a:r>
              <a:r>
                <a:rPr dirty="0" err="1">
                  <a:solidFill>
                    <a:schemeClr val="tx2"/>
                  </a:solidFill>
                </a:rPr>
                <a:t>quia</a:t>
              </a:r>
              <a:r>
                <a:rPr dirty="0">
                  <a:solidFill>
                    <a:schemeClr val="tx2"/>
                  </a:solidFill>
                </a:rPr>
                <a:t> </a:t>
              </a:r>
              <a:r>
                <a:rPr dirty="0" err="1">
                  <a:solidFill>
                    <a:schemeClr val="tx2"/>
                  </a:solidFill>
                </a:rPr>
                <a:t>consequuntur</a:t>
              </a:r>
              <a:r>
                <a:rPr dirty="0">
                  <a:solidFill>
                    <a:schemeClr val="tx2"/>
                  </a:solidFill>
                </a:rPr>
                <a:t> </a:t>
              </a:r>
              <a:r>
                <a:rPr dirty="0" err="1">
                  <a:solidFill>
                    <a:schemeClr val="tx2"/>
                  </a:solidFill>
                </a:rPr>
                <a:t>magni</a:t>
              </a:r>
              <a:r>
                <a:rPr dirty="0">
                  <a:solidFill>
                    <a:schemeClr val="tx2"/>
                  </a:solidFill>
                </a:rPr>
                <a:t> </a:t>
              </a:r>
              <a:r>
                <a:rPr dirty="0" err="1">
                  <a:solidFill>
                    <a:schemeClr val="tx2"/>
                  </a:solidFill>
                </a:rPr>
                <a:t>dolores</a:t>
              </a:r>
              <a:r>
                <a:rPr dirty="0">
                  <a:solidFill>
                    <a:schemeClr val="tx2"/>
                  </a:solidFill>
                </a:rPr>
                <a:t> </a:t>
              </a:r>
              <a:r>
                <a:rPr dirty="0" err="1">
                  <a:solidFill>
                    <a:schemeClr val="tx2"/>
                  </a:solidFill>
                </a:rPr>
                <a:t>eos</a:t>
              </a:r>
              <a:r>
                <a:rPr dirty="0">
                  <a:solidFill>
                    <a:schemeClr val="tx2"/>
                  </a:solidFill>
                </a:rPr>
                <a:t> qui </a:t>
              </a:r>
              <a:r>
                <a:rPr dirty="0" err="1">
                  <a:solidFill>
                    <a:schemeClr val="tx2"/>
                  </a:solidFill>
                </a:rPr>
                <a:t>ratione</a:t>
              </a:r>
              <a:r>
                <a:rPr dirty="0">
                  <a:solidFill>
                    <a:schemeClr val="tx2"/>
                  </a:solidFill>
                </a:rPr>
                <a:t> </a:t>
              </a:r>
              <a:r>
                <a:rPr dirty="0" err="1">
                  <a:solidFill>
                    <a:schemeClr val="tx2"/>
                  </a:solidFill>
                </a:rPr>
                <a:t>voluptatem</a:t>
              </a:r>
              <a:r>
                <a:rPr dirty="0">
                  <a:solidFill>
                    <a:schemeClr val="tx2"/>
                  </a:solidFill>
                </a:rPr>
                <a:t> </a:t>
              </a:r>
              <a:r>
                <a:rPr dirty="0" err="1">
                  <a:solidFill>
                    <a:schemeClr val="tx2"/>
                  </a:solidFill>
                </a:rPr>
                <a:t>sequi</a:t>
              </a:r>
              <a:r>
                <a:rPr dirty="0">
                  <a:solidFill>
                    <a:schemeClr val="tx2"/>
                  </a:solidFill>
                </a:rPr>
                <a:t> </a:t>
              </a:r>
              <a:r>
                <a:rPr dirty="0" err="1">
                  <a:solidFill>
                    <a:schemeClr val="tx2"/>
                  </a:solidFill>
                </a:rPr>
                <a:t>nesciunt</a:t>
              </a:r>
              <a:r>
                <a:rPr dirty="0">
                  <a:solidFill>
                    <a:schemeClr val="tx2"/>
                  </a:solidFill>
                </a:rPr>
                <a:t>. </a:t>
              </a:r>
              <a:r>
                <a:rPr dirty="0" err="1">
                  <a:solidFill>
                    <a:schemeClr val="tx2"/>
                  </a:solidFill>
                </a:rPr>
                <a:t>Neque</a:t>
              </a:r>
              <a:r>
                <a:rPr dirty="0">
                  <a:solidFill>
                    <a:schemeClr val="tx2"/>
                  </a:solidFill>
                </a:rPr>
                <a:t> </a:t>
              </a:r>
              <a:r>
                <a:rPr dirty="0" err="1">
                  <a:solidFill>
                    <a:schemeClr val="tx2"/>
                  </a:solidFill>
                </a:rPr>
                <a:t>porro</a:t>
              </a:r>
              <a:r>
                <a:rPr dirty="0">
                  <a:solidFill>
                    <a:schemeClr val="tx2"/>
                  </a:solidFill>
                </a:rPr>
                <a:t> </a:t>
              </a:r>
              <a:r>
                <a:rPr dirty="0" err="1">
                  <a:solidFill>
                    <a:schemeClr val="tx2"/>
                  </a:solidFill>
                </a:rPr>
                <a:t>quisquam</a:t>
              </a:r>
              <a:r>
                <a:rPr dirty="0">
                  <a:solidFill>
                    <a:schemeClr val="tx2"/>
                  </a:solidFill>
                </a:rPr>
                <a:t> </a:t>
              </a:r>
              <a:r>
                <a:rPr dirty="0" err="1">
                  <a:solidFill>
                    <a:schemeClr val="tx2"/>
                  </a:solidFill>
                </a:rPr>
                <a:t>est</a:t>
              </a:r>
              <a:r>
                <a:rPr dirty="0">
                  <a:solidFill>
                    <a:schemeClr val="tx2"/>
                  </a:solidFill>
                </a:rPr>
                <a:t>, qui </a:t>
              </a:r>
              <a:r>
                <a:rPr dirty="0" err="1">
                  <a:solidFill>
                    <a:schemeClr val="tx2"/>
                  </a:solidFill>
                </a:rPr>
                <a:t>dolorem</a:t>
              </a:r>
              <a:r>
                <a:rPr dirty="0">
                  <a:solidFill>
                    <a:schemeClr val="tx2"/>
                  </a:solidFill>
                </a:rPr>
                <a:t> ipsum </a:t>
              </a:r>
              <a:r>
                <a:rPr dirty="0" err="1">
                  <a:solidFill>
                    <a:schemeClr val="tx2"/>
                  </a:solidFill>
                </a:rPr>
                <a:t>quia</a:t>
              </a:r>
              <a:r>
                <a:rPr dirty="0">
                  <a:solidFill>
                    <a:schemeClr val="tx2"/>
                  </a:solidFill>
                </a:rPr>
                <a:t>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sed</a:t>
              </a:r>
              <a:r>
                <a:rPr dirty="0">
                  <a:solidFill>
                    <a:schemeClr val="tx2"/>
                  </a:solidFill>
                </a:rPr>
                <a:t> </a:t>
              </a:r>
              <a:r>
                <a:rPr dirty="0" err="1">
                  <a:solidFill>
                    <a:schemeClr val="tx2"/>
                  </a:solidFill>
                </a:rPr>
                <a:t>quia</a:t>
              </a:r>
              <a:r>
                <a:rPr dirty="0">
                  <a:solidFill>
                    <a:schemeClr val="tx2"/>
                  </a:solidFill>
                </a:rPr>
                <a:t> non </a:t>
              </a:r>
              <a:r>
                <a:rPr dirty="0" err="1">
                  <a:solidFill>
                    <a:schemeClr val="tx2"/>
                  </a:solidFill>
                </a:rPr>
                <a:t>numquam</a:t>
              </a:r>
              <a:r>
                <a:rPr dirty="0">
                  <a:solidFill>
                    <a:schemeClr val="tx2"/>
                  </a:solidFill>
                </a:rPr>
                <a:t> </a:t>
              </a:r>
              <a:r>
                <a:rPr dirty="0" err="1">
                  <a:solidFill>
                    <a:schemeClr val="tx2"/>
                  </a:solidFill>
                </a:rPr>
                <a:t>eius</a:t>
              </a:r>
              <a:r>
                <a:rPr dirty="0">
                  <a:solidFill>
                    <a:schemeClr val="tx2"/>
                  </a:solidFill>
                </a:rPr>
                <a:t> </a:t>
              </a:r>
              <a:r>
                <a:rPr dirty="0" err="1">
                  <a:solidFill>
                    <a:schemeClr val="tx2"/>
                  </a:solidFill>
                </a:rPr>
                <a:t>modi</a:t>
              </a:r>
              <a:r>
                <a:rPr dirty="0">
                  <a:solidFill>
                    <a:schemeClr val="tx2"/>
                  </a:solidFill>
                </a:rPr>
                <a:t> </a:t>
              </a:r>
              <a:r>
                <a:rPr dirty="0" err="1">
                  <a:solidFill>
                    <a:schemeClr val="tx2"/>
                  </a:solidFill>
                </a:rPr>
                <a:t>tempora</a:t>
              </a:r>
              <a:r>
                <a:rPr dirty="0">
                  <a:solidFill>
                    <a:schemeClr val="tx2"/>
                  </a:solidFill>
                </a:rPr>
                <a:t> </a:t>
              </a:r>
              <a:r>
                <a:rPr dirty="0" err="1">
                  <a:solidFill>
                    <a:schemeClr val="tx2"/>
                  </a:solidFill>
                </a:rPr>
                <a:t>incidunt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a:t>
              </a:r>
              <a:r>
                <a:rPr dirty="0" err="1">
                  <a:solidFill>
                    <a:schemeClr val="tx2"/>
                  </a:solidFill>
                </a:rPr>
                <a:t>magnam</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quaerat</a:t>
              </a:r>
              <a:r>
                <a:rPr dirty="0">
                  <a:solidFill>
                    <a:schemeClr val="tx2"/>
                  </a:solidFill>
                </a:rPr>
                <a:t> </a:t>
              </a:r>
              <a:r>
                <a:rPr dirty="0" err="1">
                  <a:solidFill>
                    <a:schemeClr val="tx2"/>
                  </a:solidFill>
                </a:rPr>
                <a:t>voluptatem</a:t>
              </a:r>
              <a:r>
                <a:rPr dirty="0">
                  <a:solidFill>
                    <a:schemeClr val="tx2"/>
                  </a:solidFill>
                </a:rPr>
                <a:t>. Ut </a:t>
              </a:r>
              <a:r>
                <a:rPr dirty="0" err="1">
                  <a:solidFill>
                    <a:schemeClr val="tx2"/>
                  </a:solidFill>
                </a:rPr>
                <a:t>enim</a:t>
              </a:r>
              <a:r>
                <a:rPr dirty="0">
                  <a:solidFill>
                    <a:schemeClr val="tx2"/>
                  </a:solidFill>
                </a:rPr>
                <a:t> ad minima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ullam</a:t>
              </a:r>
              <a:endParaRPr dirty="0">
                <a:solidFill>
                  <a:schemeClr val="tx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26" name="Группа"/>
          <p:cNvGrpSpPr/>
          <p:nvPr/>
        </p:nvGrpSpPr>
        <p:grpSpPr>
          <a:xfrm>
            <a:off x="2915345" y="2986016"/>
            <a:ext cx="9807639" cy="7078309"/>
            <a:chOff x="-1" y="181760"/>
            <a:chExt cx="9807638" cy="7078307"/>
          </a:xfrm>
        </p:grpSpPr>
        <p:sp>
          <p:nvSpPr>
            <p:cNvPr id="2113" name="Фигура"/>
            <p:cNvSpPr/>
            <p:nvPr/>
          </p:nvSpPr>
          <p:spPr>
            <a:xfrm>
              <a:off x="2967821" y="2942854"/>
              <a:ext cx="3631911" cy="3060719"/>
            </a:xfrm>
            <a:custGeom>
              <a:avLst/>
              <a:gdLst/>
              <a:ahLst/>
              <a:cxnLst>
                <a:cxn ang="0">
                  <a:pos x="wd2" y="hd2"/>
                </a:cxn>
                <a:cxn ang="5400000">
                  <a:pos x="wd2" y="hd2"/>
                </a:cxn>
                <a:cxn ang="10800000">
                  <a:pos x="wd2" y="hd2"/>
                </a:cxn>
                <a:cxn ang="16200000">
                  <a:pos x="wd2" y="hd2"/>
                </a:cxn>
              </a:cxnLst>
              <a:rect l="0" t="0" r="r" b="b"/>
              <a:pathLst>
                <a:path w="21510" h="21350" extrusionOk="0">
                  <a:moveTo>
                    <a:pt x="1438" y="243"/>
                  </a:moveTo>
                  <a:lnTo>
                    <a:pt x="9435" y="9650"/>
                  </a:lnTo>
                  <a:lnTo>
                    <a:pt x="20642" y="9650"/>
                  </a:lnTo>
                  <a:cubicBezTo>
                    <a:pt x="21136" y="9654"/>
                    <a:pt x="21529" y="10139"/>
                    <a:pt x="21510" y="10721"/>
                  </a:cubicBezTo>
                  <a:cubicBezTo>
                    <a:pt x="21491" y="11275"/>
                    <a:pt x="21101" y="11710"/>
                    <a:pt x="20630" y="11703"/>
                  </a:cubicBezTo>
                  <a:lnTo>
                    <a:pt x="9425" y="11714"/>
                  </a:lnTo>
                  <a:lnTo>
                    <a:pt x="1459" y="21098"/>
                  </a:lnTo>
                  <a:cubicBezTo>
                    <a:pt x="1112" y="21455"/>
                    <a:pt x="588" y="21430"/>
                    <a:pt x="267" y="21041"/>
                  </a:cubicBezTo>
                  <a:cubicBezTo>
                    <a:pt x="-49" y="20659"/>
                    <a:pt x="-61" y="20056"/>
                    <a:pt x="237" y="19657"/>
                  </a:cubicBezTo>
                  <a:lnTo>
                    <a:pt x="7858" y="10669"/>
                  </a:lnTo>
                  <a:lnTo>
                    <a:pt x="211" y="1669"/>
                  </a:lnTo>
                  <a:cubicBezTo>
                    <a:pt x="-50" y="1320"/>
                    <a:pt x="-71" y="806"/>
                    <a:pt x="160" y="429"/>
                  </a:cubicBezTo>
                  <a:cubicBezTo>
                    <a:pt x="459" y="-59"/>
                    <a:pt x="1047" y="-145"/>
                    <a:pt x="1438" y="243"/>
                  </a:cubicBezTo>
                  <a:close/>
                </a:path>
              </a:pathLst>
            </a:custGeom>
            <a:solidFill>
              <a:schemeClr val="tx2">
                <a:alpha val="14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nvGrpSpPr>
            <p:cNvPr id="2117" name="Группа"/>
            <p:cNvGrpSpPr/>
            <p:nvPr/>
          </p:nvGrpSpPr>
          <p:grpSpPr>
            <a:xfrm>
              <a:off x="14582" y="181760"/>
              <a:ext cx="2730188" cy="3175408"/>
              <a:chOff x="0" y="181760"/>
              <a:chExt cx="2730186" cy="3175407"/>
            </a:xfrm>
          </p:grpSpPr>
          <p:sp>
            <p:nvSpPr>
              <p:cNvPr id="2114" name="Закругленный прямоугольник"/>
              <p:cNvSpPr/>
              <p:nvPr/>
            </p:nvSpPr>
            <p:spPr>
              <a:xfrm>
                <a:off x="0" y="2652183"/>
                <a:ext cx="2730186" cy="704984"/>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5" name="17"/>
              <p:cNvSpPr txBox="1"/>
              <p:nvPr/>
            </p:nvSpPr>
            <p:spPr>
              <a:xfrm>
                <a:off x="281069" y="181760"/>
                <a:ext cx="2168046" cy="25955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dirty="0">
                    <a:solidFill>
                      <a:schemeClr val="tx1"/>
                    </a:solidFill>
                  </a:rPr>
                  <a:t>17</a:t>
                </a:r>
              </a:p>
            </p:txBody>
          </p:sp>
          <p:sp>
            <p:nvSpPr>
              <p:cNvPr id="2116"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subtitle text</a:t>
                </a:r>
              </a:p>
            </p:txBody>
          </p:sp>
        </p:grpSp>
        <p:grpSp>
          <p:nvGrpSpPr>
            <p:cNvPr id="2121" name="Группа"/>
            <p:cNvGrpSpPr/>
            <p:nvPr/>
          </p:nvGrpSpPr>
          <p:grpSpPr>
            <a:xfrm>
              <a:off x="-1" y="4084659"/>
              <a:ext cx="2759352" cy="3175408"/>
              <a:chOff x="-14583" y="181760"/>
              <a:chExt cx="2759351" cy="3175407"/>
            </a:xfrm>
          </p:grpSpPr>
          <p:sp>
            <p:nvSpPr>
              <p:cNvPr id="2118" name="Закругленный прямоугольник"/>
              <p:cNvSpPr/>
              <p:nvPr/>
            </p:nvSpPr>
            <p:spPr>
              <a:xfrm>
                <a:off x="0" y="2652183"/>
                <a:ext cx="2730186" cy="704984"/>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9" name="23"/>
              <p:cNvSpPr txBox="1"/>
              <p:nvPr/>
            </p:nvSpPr>
            <p:spPr>
              <a:xfrm>
                <a:off x="-14583" y="181760"/>
                <a:ext cx="2759351" cy="25955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a:solidFill>
                      <a:schemeClr val="tx1"/>
                    </a:solidFill>
                  </a:rPr>
                  <a:t>23</a:t>
                </a:r>
              </a:p>
            </p:txBody>
          </p:sp>
          <p:sp>
            <p:nvSpPr>
              <p:cNvPr id="2120"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subtitle text</a:t>
                </a:r>
              </a:p>
            </p:txBody>
          </p:sp>
        </p:grpSp>
        <p:grpSp>
          <p:nvGrpSpPr>
            <p:cNvPr id="2125" name="Группа"/>
            <p:cNvGrpSpPr/>
            <p:nvPr/>
          </p:nvGrpSpPr>
          <p:grpSpPr>
            <a:xfrm>
              <a:off x="6568117" y="2556920"/>
              <a:ext cx="3239520" cy="3175408"/>
              <a:chOff x="-254667" y="181761"/>
              <a:chExt cx="3239519" cy="3175406"/>
            </a:xfrm>
          </p:grpSpPr>
          <p:sp>
            <p:nvSpPr>
              <p:cNvPr id="2122" name="Закругленный прямоугольник"/>
              <p:cNvSpPr/>
              <p:nvPr/>
            </p:nvSpPr>
            <p:spPr>
              <a:xfrm>
                <a:off x="0" y="2652183"/>
                <a:ext cx="2730186" cy="704984"/>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23" name="40"/>
              <p:cNvSpPr txBox="1"/>
              <p:nvPr/>
            </p:nvSpPr>
            <p:spPr>
              <a:xfrm>
                <a:off x="-254667" y="181761"/>
                <a:ext cx="3239519" cy="25955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a:solidFill>
                      <a:schemeClr val="tx1"/>
                    </a:solidFill>
                  </a:rPr>
                  <a:t>40</a:t>
                </a:r>
              </a:p>
            </p:txBody>
          </p:sp>
          <p:sp>
            <p:nvSpPr>
              <p:cNvPr id="2124"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subtitle text</a:t>
                </a:r>
              </a:p>
            </p:txBody>
          </p:sp>
        </p:grpSp>
      </p:grpSp>
      <p:grpSp>
        <p:nvGrpSpPr>
          <p:cNvPr id="2129" name="Группа"/>
          <p:cNvGrpSpPr/>
          <p:nvPr/>
        </p:nvGrpSpPr>
        <p:grpSpPr>
          <a:xfrm>
            <a:off x="14277985" y="2635012"/>
            <a:ext cx="8030207" cy="7883481"/>
            <a:chOff x="0" y="122635"/>
            <a:chExt cx="8030205" cy="7883480"/>
          </a:xfrm>
        </p:grpSpPr>
        <p:sp>
          <p:nvSpPr>
            <p:cNvPr id="2127"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212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6"/>
                                        </p:tgtEl>
                                        <p:attrNameLst>
                                          <p:attrName>style.visibility</p:attrName>
                                        </p:attrNameLst>
                                      </p:cBhvr>
                                      <p:to>
                                        <p:strVal val="visible"/>
                                      </p:to>
                                    </p:set>
                                    <p:animEffect transition="in" filter="fade">
                                      <p:cBhvr>
                                        <p:cTn id="7" dur="500"/>
                                        <p:tgtEl>
                                          <p:spTgt spid="21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29"/>
                                        </p:tgtEl>
                                        <p:attrNameLst>
                                          <p:attrName>style.visibility</p:attrName>
                                        </p:attrNameLst>
                                      </p:cBhvr>
                                      <p:to>
                                        <p:strVal val="visible"/>
                                      </p:to>
                                    </p:set>
                                    <p:anim calcmode="lin" valueType="num">
                                      <p:cBhvr additive="base">
                                        <p:cTn id="12" dur="500" fill="hold"/>
                                        <p:tgtEl>
                                          <p:spTgt spid="2129"/>
                                        </p:tgtEl>
                                        <p:attrNameLst>
                                          <p:attrName>ppt_x</p:attrName>
                                        </p:attrNameLst>
                                      </p:cBhvr>
                                      <p:tavLst>
                                        <p:tav tm="0">
                                          <p:val>
                                            <p:strVal val="1+#ppt_w/2"/>
                                          </p:val>
                                        </p:tav>
                                        <p:tav tm="100000">
                                          <p:val>
                                            <p:strVal val="#ppt_x"/>
                                          </p:val>
                                        </p:tav>
                                      </p:tavLst>
                                    </p:anim>
                                    <p:anim calcmode="lin" valueType="num">
                                      <p:cBhvr additive="base">
                                        <p:cTn id="13" dur="500" fill="hold"/>
                                        <p:tgtEl>
                                          <p:spTgt spid="21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EC009474-B426-7040-862A-8EEBC8A5BD06}"/>
              </a:ext>
            </a:extLst>
          </p:cNvPr>
          <p:cNvGrpSpPr/>
          <p:nvPr/>
        </p:nvGrpSpPr>
        <p:grpSpPr>
          <a:xfrm>
            <a:off x="2711644" y="2438255"/>
            <a:ext cx="5431936" cy="8839491"/>
            <a:chOff x="2711644" y="2438255"/>
            <a:chExt cx="5431936" cy="8839491"/>
          </a:xfrm>
        </p:grpSpPr>
        <p:sp>
          <p:nvSpPr>
            <p:cNvPr id="2131" name="Кружок"/>
            <p:cNvSpPr/>
            <p:nvPr/>
          </p:nvSpPr>
          <p:spPr>
            <a:xfrm>
              <a:off x="3386159" y="3082635"/>
              <a:ext cx="4082905" cy="4082903"/>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2" name="Закругленный прямоугольник"/>
            <p:cNvSpPr/>
            <p:nvPr/>
          </p:nvSpPr>
          <p:spPr>
            <a:xfrm>
              <a:off x="2711644" y="2438255"/>
              <a:ext cx="5431936" cy="8839491"/>
            </a:xfrm>
            <a:prstGeom prst="roundRect">
              <a:avLst>
                <a:gd name="adj" fmla="val 2266"/>
              </a:avLst>
            </a:prstGeom>
            <a:noFill/>
            <a:ln w="50800" cap="flat">
              <a:solidFill>
                <a:schemeClr val="accent2"/>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3" name="Start Plan"/>
            <p:cNvSpPr txBox="1"/>
            <p:nvPr/>
          </p:nvSpPr>
          <p:spPr>
            <a:xfrm>
              <a:off x="2788142" y="7534561"/>
              <a:ext cx="5278940"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Start Plan</a:t>
              </a:r>
            </a:p>
          </p:txBody>
        </p:sp>
        <p:sp>
          <p:nvSpPr>
            <p:cNvPr id="2134" name="Lorem ipsum dolor sit incididunt ut labore et"/>
            <p:cNvSpPr txBox="1"/>
            <p:nvPr/>
          </p:nvSpPr>
          <p:spPr>
            <a:xfrm>
              <a:off x="3116971" y="8443258"/>
              <a:ext cx="4621281"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sp>
          <p:nvSpPr>
            <p:cNvPr id="2135" name="$6"/>
            <p:cNvSpPr txBox="1"/>
            <p:nvPr/>
          </p:nvSpPr>
          <p:spPr>
            <a:xfrm>
              <a:off x="4109612" y="4373343"/>
              <a:ext cx="2458200" cy="1349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dirty="0">
                  <a:solidFill>
                    <a:schemeClr val="bg2"/>
                  </a:solidFill>
                </a:rPr>
                <a:t>$6</a:t>
              </a:r>
            </a:p>
          </p:txBody>
        </p:sp>
        <p:sp>
          <p:nvSpPr>
            <p:cNvPr id="2136" name=".50"/>
            <p:cNvSpPr txBox="1"/>
            <p:nvPr/>
          </p:nvSpPr>
          <p:spPr>
            <a:xfrm>
              <a:off x="5950969" y="4315843"/>
              <a:ext cx="880270"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.50</a:t>
              </a:r>
            </a:p>
          </p:txBody>
        </p:sp>
        <p:sp>
          <p:nvSpPr>
            <p:cNvPr id="2137" name="Buy Now!"/>
            <p:cNvSpPr txBox="1"/>
            <p:nvPr/>
          </p:nvSpPr>
          <p:spPr>
            <a:xfrm>
              <a:off x="3936434" y="10081029"/>
              <a:ext cx="2804555"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EE9175"/>
                  </a:solidFill>
                  <a:latin typeface="Quicksand Medium"/>
                  <a:ea typeface="Quicksand Medium"/>
                  <a:cs typeface="Quicksand Medium"/>
                  <a:sym typeface="Quicksand Medium"/>
                </a:defRPr>
              </a:lvl1pPr>
            </a:lstStyle>
            <a:p>
              <a:r>
                <a:rPr dirty="0">
                  <a:solidFill>
                    <a:schemeClr val="accent2"/>
                  </a:solidFill>
                </a:rPr>
                <a:t>Buy Now!</a:t>
              </a:r>
            </a:p>
          </p:txBody>
        </p:sp>
      </p:grpSp>
      <p:grpSp>
        <p:nvGrpSpPr>
          <p:cNvPr id="3" name="Группа 2">
            <a:extLst>
              <a:ext uri="{FF2B5EF4-FFF2-40B4-BE49-F238E27FC236}">
                <a16:creationId xmlns:a16="http://schemas.microsoft.com/office/drawing/2014/main" id="{63201A9F-6ED0-2640-B7CE-983C50117378}"/>
              </a:ext>
            </a:extLst>
          </p:cNvPr>
          <p:cNvGrpSpPr/>
          <p:nvPr/>
        </p:nvGrpSpPr>
        <p:grpSpPr>
          <a:xfrm>
            <a:off x="9476033" y="2438255"/>
            <a:ext cx="5431935" cy="8839491"/>
            <a:chOff x="9476033" y="2438255"/>
            <a:chExt cx="5431935" cy="8839491"/>
          </a:xfrm>
        </p:grpSpPr>
        <p:sp>
          <p:nvSpPr>
            <p:cNvPr id="2139" name="Кружок"/>
            <p:cNvSpPr/>
            <p:nvPr/>
          </p:nvSpPr>
          <p:spPr>
            <a:xfrm>
              <a:off x="10150548" y="3082635"/>
              <a:ext cx="4082904" cy="4082903"/>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0" name="Закругленный прямоугольник"/>
            <p:cNvSpPr/>
            <p:nvPr/>
          </p:nvSpPr>
          <p:spPr>
            <a:xfrm>
              <a:off x="9476033" y="2438255"/>
              <a:ext cx="5431935" cy="8839491"/>
            </a:xfrm>
            <a:prstGeom prst="roundRect">
              <a:avLst>
                <a:gd name="adj" fmla="val 2266"/>
              </a:avLst>
            </a:prstGeom>
            <a:noFill/>
            <a:ln w="50800" cap="flat">
              <a:solidFill>
                <a:schemeClr val="accent4"/>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1" name="Base Plan"/>
            <p:cNvSpPr txBox="1"/>
            <p:nvPr/>
          </p:nvSpPr>
          <p:spPr>
            <a:xfrm>
              <a:off x="9552531" y="7534561"/>
              <a:ext cx="5278939"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a:solidFill>
                    <a:schemeClr val="tx1"/>
                  </a:solidFill>
                </a:rPr>
                <a:t>Base Plan</a:t>
              </a:r>
            </a:p>
          </p:txBody>
        </p:sp>
        <p:sp>
          <p:nvSpPr>
            <p:cNvPr id="2142" name="Lorem ipsum dolor sit incididunt ut labore et"/>
            <p:cNvSpPr txBox="1"/>
            <p:nvPr/>
          </p:nvSpPr>
          <p:spPr>
            <a:xfrm>
              <a:off x="9881360" y="8443258"/>
              <a:ext cx="4621280"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sp>
          <p:nvSpPr>
            <p:cNvPr id="2143" name="$10"/>
            <p:cNvSpPr txBox="1"/>
            <p:nvPr/>
          </p:nvSpPr>
          <p:spPr>
            <a:xfrm>
              <a:off x="10874000" y="4373343"/>
              <a:ext cx="2458199" cy="1349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a:solidFill>
                    <a:schemeClr val="bg2"/>
                  </a:solidFill>
                </a:rPr>
                <a:t>$10</a:t>
              </a:r>
            </a:p>
          </p:txBody>
        </p:sp>
        <p:sp>
          <p:nvSpPr>
            <p:cNvPr id="2144" name=".99"/>
            <p:cNvSpPr txBox="1"/>
            <p:nvPr/>
          </p:nvSpPr>
          <p:spPr>
            <a:xfrm>
              <a:off x="12905858" y="4315843"/>
              <a:ext cx="880270"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.99</a:t>
              </a:r>
            </a:p>
          </p:txBody>
        </p:sp>
        <p:sp>
          <p:nvSpPr>
            <p:cNvPr id="2145" name="Buy Now!"/>
            <p:cNvSpPr txBox="1"/>
            <p:nvPr/>
          </p:nvSpPr>
          <p:spPr>
            <a:xfrm>
              <a:off x="10700823" y="10081029"/>
              <a:ext cx="2804555"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DFDD7D"/>
                  </a:solidFill>
                  <a:latin typeface="Quicksand Medium"/>
                  <a:ea typeface="Quicksand Medium"/>
                  <a:cs typeface="Quicksand Medium"/>
                  <a:sym typeface="Quicksand Medium"/>
                </a:defRPr>
              </a:lvl1pPr>
            </a:lstStyle>
            <a:p>
              <a:r>
                <a:rPr>
                  <a:solidFill>
                    <a:schemeClr val="accent4"/>
                  </a:solidFill>
                </a:rPr>
                <a:t>Buy Now!</a:t>
              </a:r>
            </a:p>
          </p:txBody>
        </p:sp>
      </p:grpSp>
      <p:grpSp>
        <p:nvGrpSpPr>
          <p:cNvPr id="4" name="Группа 3">
            <a:extLst>
              <a:ext uri="{FF2B5EF4-FFF2-40B4-BE49-F238E27FC236}">
                <a16:creationId xmlns:a16="http://schemas.microsoft.com/office/drawing/2014/main" id="{568D1785-FE42-1547-BE65-4FC8E3CCB185}"/>
              </a:ext>
            </a:extLst>
          </p:cNvPr>
          <p:cNvGrpSpPr/>
          <p:nvPr/>
        </p:nvGrpSpPr>
        <p:grpSpPr>
          <a:xfrm>
            <a:off x="16240421" y="2438255"/>
            <a:ext cx="5431935" cy="8839491"/>
            <a:chOff x="16240421" y="2438255"/>
            <a:chExt cx="5431935" cy="8839491"/>
          </a:xfrm>
        </p:grpSpPr>
        <p:sp>
          <p:nvSpPr>
            <p:cNvPr id="2147" name="Кружок"/>
            <p:cNvSpPr/>
            <p:nvPr/>
          </p:nvSpPr>
          <p:spPr>
            <a:xfrm>
              <a:off x="16914936" y="3082635"/>
              <a:ext cx="4082904" cy="4082903"/>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8" name="Закругленный прямоугольник"/>
            <p:cNvSpPr/>
            <p:nvPr/>
          </p:nvSpPr>
          <p:spPr>
            <a:xfrm>
              <a:off x="16240421" y="2438255"/>
              <a:ext cx="5431935" cy="8839491"/>
            </a:xfrm>
            <a:prstGeom prst="roundRect">
              <a:avLst>
                <a:gd name="adj" fmla="val 2266"/>
              </a:avLst>
            </a:prstGeom>
            <a:noFill/>
            <a:ln w="50800" cap="flat">
              <a:solidFill>
                <a:schemeClr val="accent6"/>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9" name="Premium Plan"/>
            <p:cNvSpPr txBox="1"/>
            <p:nvPr/>
          </p:nvSpPr>
          <p:spPr>
            <a:xfrm>
              <a:off x="16316919" y="7534561"/>
              <a:ext cx="5278939"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a:solidFill>
                    <a:schemeClr val="tx1"/>
                  </a:solidFill>
                </a:rPr>
                <a:t>Premium Plan</a:t>
              </a:r>
            </a:p>
          </p:txBody>
        </p:sp>
        <p:sp>
          <p:nvSpPr>
            <p:cNvPr id="2150" name="Lorem ipsum dolor sit incididunt ut labore et"/>
            <p:cNvSpPr txBox="1"/>
            <p:nvPr/>
          </p:nvSpPr>
          <p:spPr>
            <a:xfrm>
              <a:off x="16645748" y="8443258"/>
              <a:ext cx="4621280"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a:t>
              </a:r>
            </a:p>
          </p:txBody>
        </p:sp>
        <p:sp>
          <p:nvSpPr>
            <p:cNvPr id="2151" name="$15"/>
            <p:cNvSpPr txBox="1"/>
            <p:nvPr/>
          </p:nvSpPr>
          <p:spPr>
            <a:xfrm>
              <a:off x="17587588" y="4373343"/>
              <a:ext cx="2458199" cy="1349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a:solidFill>
                    <a:schemeClr val="bg2"/>
                  </a:solidFill>
                </a:rPr>
                <a:t>$15</a:t>
              </a:r>
            </a:p>
          </p:txBody>
        </p:sp>
        <p:sp>
          <p:nvSpPr>
            <p:cNvPr id="2152" name=".00"/>
            <p:cNvSpPr txBox="1"/>
            <p:nvPr/>
          </p:nvSpPr>
          <p:spPr>
            <a:xfrm>
              <a:off x="19606746" y="4315843"/>
              <a:ext cx="880270"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.00</a:t>
              </a:r>
            </a:p>
          </p:txBody>
        </p:sp>
        <p:sp>
          <p:nvSpPr>
            <p:cNvPr id="2153" name="Buy Now!"/>
            <p:cNvSpPr txBox="1"/>
            <p:nvPr/>
          </p:nvSpPr>
          <p:spPr>
            <a:xfrm>
              <a:off x="17465211" y="10081029"/>
              <a:ext cx="2804555"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A8D9C9"/>
                  </a:solidFill>
                  <a:latin typeface="Quicksand Medium"/>
                  <a:ea typeface="Quicksand Medium"/>
                  <a:cs typeface="Quicksand Medium"/>
                  <a:sym typeface="Quicksand Medium"/>
                </a:defRPr>
              </a:lvl1pPr>
            </a:lstStyle>
            <a:p>
              <a:r>
                <a:rPr>
                  <a:solidFill>
                    <a:schemeClr val="accent6"/>
                  </a:solidFill>
                </a:rPr>
                <a:t>Buy Now!</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9" name="Закругленный прямоугольник"/>
          <p:cNvSpPr/>
          <p:nvPr/>
        </p:nvSpPr>
        <p:spPr>
          <a:xfrm rot="542507">
            <a:off x="11303187" y="2243652"/>
            <a:ext cx="12752436" cy="9339911"/>
          </a:xfrm>
          <a:prstGeom prst="roundRect">
            <a:avLst>
              <a:gd name="adj" fmla="val 13865"/>
            </a:avLst>
          </a:prstGeom>
          <a:solidFill>
            <a:schemeClr val="tx2">
              <a:lumMod val="20000"/>
              <a:lumOff val="8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Рисунок 1">
            <a:extLst>
              <a:ext uri="{FF2B5EF4-FFF2-40B4-BE49-F238E27FC236}">
                <a16:creationId xmlns:a16="http://schemas.microsoft.com/office/drawing/2014/main" id="{6744C404-1AAA-744C-A9F3-6955B02FE895}"/>
              </a:ext>
            </a:extLst>
          </p:cNvPr>
          <p:cNvSpPr>
            <a:spLocks noGrp="1"/>
          </p:cNvSpPr>
          <p:nvPr>
            <p:ph type="pic" sz="quarter" idx="10"/>
          </p:nvPr>
        </p:nvSpPr>
        <p:spPr>
          <a:xfrm>
            <a:off x="1372882" y="1780200"/>
            <a:ext cx="10155600" cy="10155600"/>
          </a:xfrm>
          <a:prstGeom prst="ellipse">
            <a:avLst/>
          </a:prstGeom>
        </p:spPr>
      </p:sp>
      <p:sp>
        <p:nvSpPr>
          <p:cNvPr id="2156" name="Кружок"/>
          <p:cNvSpPr/>
          <p:nvPr/>
        </p:nvSpPr>
        <p:spPr>
          <a:xfrm>
            <a:off x="2771328" y="2894657"/>
            <a:ext cx="353815" cy="35381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57" name="Кружок"/>
          <p:cNvSpPr/>
          <p:nvPr/>
        </p:nvSpPr>
        <p:spPr>
          <a:xfrm>
            <a:off x="8788400" y="11752014"/>
            <a:ext cx="996058" cy="996058"/>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58" name="Кружок"/>
          <p:cNvSpPr/>
          <p:nvPr/>
        </p:nvSpPr>
        <p:spPr>
          <a:xfrm>
            <a:off x="632271" y="5938142"/>
            <a:ext cx="996058" cy="996058"/>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0" name="Andy Freeman"/>
          <p:cNvSpPr txBox="1"/>
          <p:nvPr/>
        </p:nvSpPr>
        <p:spPr>
          <a:xfrm>
            <a:off x="13230714" y="3039628"/>
            <a:ext cx="9355647"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a:solidFill>
                  <a:schemeClr val="tx1"/>
                </a:solidFill>
              </a:rPr>
              <a:t>Andy Freeman</a:t>
            </a:r>
          </a:p>
        </p:txBody>
      </p:sp>
      <p:sp>
        <p:nvSpPr>
          <p:cNvPr id="216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voluptate est"/>
          <p:cNvSpPr txBox="1"/>
          <p:nvPr/>
        </p:nvSpPr>
        <p:spPr>
          <a:xfrm>
            <a:off x="13271769" y="5950248"/>
            <a:ext cx="9273538" cy="390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3D3C3D"/>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est</a:t>
            </a:r>
            <a:endParaRPr dirty="0">
              <a:solidFill>
                <a:schemeClr val="tx2"/>
              </a:solidFill>
            </a:endParaRPr>
          </a:p>
        </p:txBody>
      </p:sp>
      <p:sp>
        <p:nvSpPr>
          <p:cNvPr id="2163" name="Manager"/>
          <p:cNvSpPr txBox="1"/>
          <p:nvPr/>
        </p:nvSpPr>
        <p:spPr>
          <a:xfrm>
            <a:off x="13246162" y="4893281"/>
            <a:ext cx="5249280"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Manager</a:t>
            </a:r>
          </a:p>
        </p:txBody>
      </p:sp>
      <p:sp>
        <p:nvSpPr>
          <p:cNvPr id="2164" name="Фигура"/>
          <p:cNvSpPr/>
          <p:nvPr/>
        </p:nvSpPr>
        <p:spPr>
          <a:xfrm rot="21003865">
            <a:off x="9437107" y="2596629"/>
            <a:ext cx="3252968" cy="1831768"/>
          </a:xfrm>
          <a:custGeom>
            <a:avLst/>
            <a:gdLst/>
            <a:ahLst/>
            <a:cxnLst>
              <a:cxn ang="0">
                <a:pos x="wd2" y="hd2"/>
              </a:cxn>
              <a:cxn ang="5400000">
                <a:pos x="wd2" y="hd2"/>
              </a:cxn>
              <a:cxn ang="10800000">
                <a:pos x="wd2" y="hd2"/>
              </a:cxn>
              <a:cxn ang="16200000">
                <a:pos x="wd2" y="hd2"/>
              </a:cxn>
            </a:cxnLst>
            <a:rect l="0" t="0" r="r" b="b"/>
            <a:pathLst>
              <a:path w="21600" h="20344" extrusionOk="0">
                <a:moveTo>
                  <a:pt x="21600" y="4035"/>
                </a:moveTo>
                <a:cubicBezTo>
                  <a:pt x="17284" y="-487"/>
                  <a:pt x="11929" y="-1256"/>
                  <a:pt x="7215" y="1971"/>
                </a:cubicBezTo>
                <a:cubicBezTo>
                  <a:pt x="4240" y="4007"/>
                  <a:pt x="1719" y="7541"/>
                  <a:pt x="0" y="12084"/>
                </a:cubicBezTo>
                <a:cubicBezTo>
                  <a:pt x="2841" y="9497"/>
                  <a:pt x="6258" y="9400"/>
                  <a:pt x="9150" y="11823"/>
                </a:cubicBezTo>
                <a:cubicBezTo>
                  <a:pt x="11280" y="13609"/>
                  <a:pt x="12944" y="16641"/>
                  <a:pt x="13824" y="20344"/>
                </a:cubicBezTo>
                <a:lnTo>
                  <a:pt x="21600" y="4035"/>
                </a:lnTo>
                <a:close/>
              </a:path>
            </a:pathLst>
          </a:custGeom>
          <a:solidFill>
            <a:schemeClr val="tx2">
              <a:lumMod val="20000"/>
              <a:lumOff val="8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5" name="Кружок"/>
          <p:cNvSpPr/>
          <p:nvPr/>
        </p:nvSpPr>
        <p:spPr>
          <a:xfrm>
            <a:off x="7543800" y="-381000"/>
            <a:ext cx="1270000" cy="1270000"/>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6" name="Кружок"/>
          <p:cNvSpPr/>
          <p:nvPr/>
        </p:nvSpPr>
        <p:spPr>
          <a:xfrm>
            <a:off x="9804400" y="1574800"/>
            <a:ext cx="584200" cy="584200"/>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7" name="Кружок"/>
          <p:cNvSpPr/>
          <p:nvPr/>
        </p:nvSpPr>
        <p:spPr>
          <a:xfrm>
            <a:off x="431800" y="11760200"/>
            <a:ext cx="584200" cy="58420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8" name="Кружок"/>
          <p:cNvSpPr/>
          <p:nvPr/>
        </p:nvSpPr>
        <p:spPr>
          <a:xfrm>
            <a:off x="6731000" y="13335000"/>
            <a:ext cx="584200" cy="5842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9" name="Кружок"/>
          <p:cNvSpPr/>
          <p:nvPr/>
        </p:nvSpPr>
        <p:spPr>
          <a:xfrm>
            <a:off x="12118528" y="12265471"/>
            <a:ext cx="584201" cy="584201"/>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0" name="Кружок"/>
          <p:cNvSpPr/>
          <p:nvPr/>
        </p:nvSpPr>
        <p:spPr>
          <a:xfrm>
            <a:off x="937071" y="838200"/>
            <a:ext cx="1270001" cy="12700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1" name="Кружок"/>
          <p:cNvSpPr/>
          <p:nvPr/>
        </p:nvSpPr>
        <p:spPr>
          <a:xfrm>
            <a:off x="3985071" y="1181100"/>
            <a:ext cx="584201" cy="58420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2" name="Кружок"/>
          <p:cNvSpPr/>
          <p:nvPr/>
        </p:nvSpPr>
        <p:spPr>
          <a:xfrm>
            <a:off x="3042542" y="11846371"/>
            <a:ext cx="996058" cy="996058"/>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3" name="Кружок"/>
          <p:cNvSpPr/>
          <p:nvPr/>
        </p:nvSpPr>
        <p:spPr>
          <a:xfrm>
            <a:off x="11979721" y="343792"/>
            <a:ext cx="353815" cy="353816"/>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4" name="Кружок"/>
          <p:cNvSpPr/>
          <p:nvPr/>
        </p:nvSpPr>
        <p:spPr>
          <a:xfrm>
            <a:off x="5743128" y="12241857"/>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5" name="Кружок"/>
          <p:cNvSpPr/>
          <p:nvPr/>
        </p:nvSpPr>
        <p:spPr>
          <a:xfrm>
            <a:off x="1395164" y="10210800"/>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6" name="Кружок"/>
          <p:cNvSpPr/>
          <p:nvPr/>
        </p:nvSpPr>
        <p:spPr>
          <a:xfrm>
            <a:off x="6428928" y="1294457"/>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7" name="Кружок"/>
          <p:cNvSpPr/>
          <p:nvPr/>
        </p:nvSpPr>
        <p:spPr>
          <a:xfrm>
            <a:off x="840928" y="3123257"/>
            <a:ext cx="353815" cy="35381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8" name="Кружок"/>
          <p:cNvSpPr/>
          <p:nvPr/>
        </p:nvSpPr>
        <p:spPr>
          <a:xfrm>
            <a:off x="510728" y="8305800"/>
            <a:ext cx="584201" cy="584200"/>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9" name="Кружок"/>
          <p:cNvSpPr/>
          <p:nvPr/>
        </p:nvSpPr>
        <p:spPr>
          <a:xfrm>
            <a:off x="11254928" y="11175057"/>
            <a:ext cx="353815" cy="35381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74" name="Группа"/>
          <p:cNvGrpSpPr/>
          <p:nvPr/>
        </p:nvGrpSpPr>
        <p:grpSpPr>
          <a:xfrm>
            <a:off x="-2049187" y="2448594"/>
            <a:ext cx="9478418" cy="9437565"/>
            <a:chOff x="0" y="0"/>
            <a:chExt cx="9478416" cy="9437563"/>
          </a:xfrm>
        </p:grpSpPr>
        <p:sp>
          <p:nvSpPr>
            <p:cNvPr id="2377" name="Кружок"/>
            <p:cNvSpPr/>
            <p:nvPr/>
          </p:nvSpPr>
          <p:spPr>
            <a:xfrm>
              <a:off x="330200" y="21099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8" name="Кружок"/>
            <p:cNvSpPr/>
            <p:nvPr/>
          </p:nvSpPr>
          <p:spPr>
            <a:xfrm>
              <a:off x="4064000" y="62755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9" name="Кружок"/>
            <p:cNvSpPr/>
            <p:nvPr/>
          </p:nvSpPr>
          <p:spPr>
            <a:xfrm>
              <a:off x="7391400" y="29735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0" name="Кружок"/>
            <p:cNvSpPr/>
            <p:nvPr/>
          </p:nvSpPr>
          <p:spPr>
            <a:xfrm>
              <a:off x="4064000" y="33037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1" name="Кружок"/>
            <p:cNvSpPr/>
            <p:nvPr/>
          </p:nvSpPr>
          <p:spPr>
            <a:xfrm>
              <a:off x="2448594" y="609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2" name="Кружок"/>
            <p:cNvSpPr/>
            <p:nvPr/>
          </p:nvSpPr>
          <p:spPr>
            <a:xfrm>
              <a:off x="5801394" y="1371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3" name="Кружок"/>
            <p:cNvSpPr/>
            <p:nvPr/>
          </p:nvSpPr>
          <p:spPr>
            <a:xfrm>
              <a:off x="4810794" y="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4" name="Кружок"/>
            <p:cNvSpPr/>
            <p:nvPr/>
          </p:nvSpPr>
          <p:spPr>
            <a:xfrm>
              <a:off x="1280194" y="70612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5" name="Кружок"/>
            <p:cNvSpPr/>
            <p:nvPr/>
          </p:nvSpPr>
          <p:spPr>
            <a:xfrm>
              <a:off x="2219994" y="4546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6" name="Кружок"/>
            <p:cNvSpPr/>
            <p:nvPr/>
          </p:nvSpPr>
          <p:spPr>
            <a:xfrm>
              <a:off x="6842794" y="56134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7" name="Кружок"/>
            <p:cNvSpPr/>
            <p:nvPr/>
          </p:nvSpPr>
          <p:spPr>
            <a:xfrm>
              <a:off x="6410994" y="7467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8" name="Кружок"/>
            <p:cNvSpPr/>
            <p:nvPr/>
          </p:nvSpPr>
          <p:spPr>
            <a:xfrm>
              <a:off x="2692400" y="29870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9" name="Кружок"/>
            <p:cNvSpPr/>
            <p:nvPr/>
          </p:nvSpPr>
          <p:spPr>
            <a:xfrm>
              <a:off x="1422400" y="10820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0" name="Кружок"/>
            <p:cNvSpPr/>
            <p:nvPr/>
          </p:nvSpPr>
          <p:spPr>
            <a:xfrm>
              <a:off x="3683000" y="152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1" name="Кружок"/>
            <p:cNvSpPr/>
            <p:nvPr/>
          </p:nvSpPr>
          <p:spPr>
            <a:xfrm>
              <a:off x="3886200" y="181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2" name="Кружок"/>
            <p:cNvSpPr/>
            <p:nvPr/>
          </p:nvSpPr>
          <p:spPr>
            <a:xfrm>
              <a:off x="6400800" y="472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3" name="Кружок"/>
            <p:cNvSpPr/>
            <p:nvPr/>
          </p:nvSpPr>
          <p:spPr>
            <a:xfrm>
              <a:off x="7162800" y="2199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4" name="Кружок"/>
            <p:cNvSpPr/>
            <p:nvPr/>
          </p:nvSpPr>
          <p:spPr>
            <a:xfrm>
              <a:off x="6045200" y="3266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5" name="Кружок"/>
            <p:cNvSpPr/>
            <p:nvPr/>
          </p:nvSpPr>
          <p:spPr>
            <a:xfrm>
              <a:off x="5784205" y="5171405"/>
              <a:ext cx="865585" cy="865585"/>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6" name="Кружок"/>
            <p:cNvSpPr/>
            <p:nvPr/>
          </p:nvSpPr>
          <p:spPr>
            <a:xfrm>
              <a:off x="3200400" y="6263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7" name="Кружок"/>
            <p:cNvSpPr/>
            <p:nvPr/>
          </p:nvSpPr>
          <p:spPr>
            <a:xfrm>
              <a:off x="1828800" y="6187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8" name="Кружок"/>
            <p:cNvSpPr/>
            <p:nvPr/>
          </p:nvSpPr>
          <p:spPr>
            <a:xfrm>
              <a:off x="711200" y="562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9" name="Кружок"/>
            <p:cNvSpPr/>
            <p:nvPr/>
          </p:nvSpPr>
          <p:spPr>
            <a:xfrm>
              <a:off x="1244600" y="4282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0" name="Кружок"/>
            <p:cNvSpPr/>
            <p:nvPr/>
          </p:nvSpPr>
          <p:spPr>
            <a:xfrm>
              <a:off x="0" y="4155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1" name="Кружок"/>
            <p:cNvSpPr/>
            <p:nvPr/>
          </p:nvSpPr>
          <p:spPr>
            <a:xfrm>
              <a:off x="3124200" y="8473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2" name="Кружок"/>
            <p:cNvSpPr/>
            <p:nvPr/>
          </p:nvSpPr>
          <p:spPr>
            <a:xfrm>
              <a:off x="8509000" y="562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3" name="Кружок"/>
            <p:cNvSpPr/>
            <p:nvPr/>
          </p:nvSpPr>
          <p:spPr>
            <a:xfrm>
              <a:off x="2678236" y="2297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4" name="Кружок"/>
            <p:cNvSpPr/>
            <p:nvPr/>
          </p:nvSpPr>
          <p:spPr>
            <a:xfrm>
              <a:off x="3872036" y="285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5" name="Кружок"/>
            <p:cNvSpPr/>
            <p:nvPr/>
          </p:nvSpPr>
          <p:spPr>
            <a:xfrm>
              <a:off x="3999036" y="1230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6" name="Кружок"/>
            <p:cNvSpPr/>
            <p:nvPr/>
          </p:nvSpPr>
          <p:spPr>
            <a:xfrm>
              <a:off x="5116636" y="2424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7" name="Кружок"/>
            <p:cNvSpPr/>
            <p:nvPr/>
          </p:nvSpPr>
          <p:spPr>
            <a:xfrm>
              <a:off x="4837236" y="156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8" name="Кружок"/>
            <p:cNvSpPr/>
            <p:nvPr/>
          </p:nvSpPr>
          <p:spPr>
            <a:xfrm>
              <a:off x="7428036" y="145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9" name="Кружок"/>
            <p:cNvSpPr/>
            <p:nvPr/>
          </p:nvSpPr>
          <p:spPr>
            <a:xfrm>
              <a:off x="8215436" y="1738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0" name="Кружок"/>
            <p:cNvSpPr/>
            <p:nvPr/>
          </p:nvSpPr>
          <p:spPr>
            <a:xfrm>
              <a:off x="8672636" y="2500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1" name="Кружок"/>
            <p:cNvSpPr/>
            <p:nvPr/>
          </p:nvSpPr>
          <p:spPr>
            <a:xfrm>
              <a:off x="8113836" y="239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2" name="Кружок"/>
            <p:cNvSpPr/>
            <p:nvPr/>
          </p:nvSpPr>
          <p:spPr>
            <a:xfrm>
              <a:off x="6767636" y="399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3" name="Кружок"/>
            <p:cNvSpPr/>
            <p:nvPr/>
          </p:nvSpPr>
          <p:spPr>
            <a:xfrm>
              <a:off x="7529636" y="4913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4" name="Кружок"/>
            <p:cNvSpPr/>
            <p:nvPr/>
          </p:nvSpPr>
          <p:spPr>
            <a:xfrm>
              <a:off x="6843836" y="493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5" name="Кружок"/>
            <p:cNvSpPr/>
            <p:nvPr/>
          </p:nvSpPr>
          <p:spPr>
            <a:xfrm>
              <a:off x="4405436" y="539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6" name="Кружок"/>
            <p:cNvSpPr/>
            <p:nvPr/>
          </p:nvSpPr>
          <p:spPr>
            <a:xfrm>
              <a:off x="3846636" y="5599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7" name="Кружок"/>
            <p:cNvSpPr/>
            <p:nvPr/>
          </p:nvSpPr>
          <p:spPr>
            <a:xfrm>
              <a:off x="37958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8" name="Кружок"/>
            <p:cNvSpPr/>
            <p:nvPr/>
          </p:nvSpPr>
          <p:spPr>
            <a:xfrm>
              <a:off x="3541836" y="3821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9" name="Кружок"/>
            <p:cNvSpPr/>
            <p:nvPr/>
          </p:nvSpPr>
          <p:spPr>
            <a:xfrm>
              <a:off x="2830636" y="410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0" name="Кружок"/>
            <p:cNvSpPr/>
            <p:nvPr/>
          </p:nvSpPr>
          <p:spPr>
            <a:xfrm>
              <a:off x="2094036" y="399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1" name="Кружок"/>
            <p:cNvSpPr/>
            <p:nvPr/>
          </p:nvSpPr>
          <p:spPr>
            <a:xfrm>
              <a:off x="7986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2" name="Кружок"/>
            <p:cNvSpPr/>
            <p:nvPr/>
          </p:nvSpPr>
          <p:spPr>
            <a:xfrm>
              <a:off x="112836" y="5573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3" name="Кружок"/>
            <p:cNvSpPr/>
            <p:nvPr/>
          </p:nvSpPr>
          <p:spPr>
            <a:xfrm>
              <a:off x="62036" y="371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4" name="Кружок"/>
            <p:cNvSpPr/>
            <p:nvPr/>
          </p:nvSpPr>
          <p:spPr>
            <a:xfrm>
              <a:off x="1713036" y="5573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5" name="Кружок"/>
            <p:cNvSpPr/>
            <p:nvPr/>
          </p:nvSpPr>
          <p:spPr>
            <a:xfrm>
              <a:off x="1128836" y="6615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6" name="Кружок"/>
            <p:cNvSpPr/>
            <p:nvPr/>
          </p:nvSpPr>
          <p:spPr>
            <a:xfrm>
              <a:off x="443036" y="6513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7" name="Кружок"/>
            <p:cNvSpPr/>
            <p:nvPr/>
          </p:nvSpPr>
          <p:spPr>
            <a:xfrm>
              <a:off x="3313236" y="7224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8" name="Кружок"/>
            <p:cNvSpPr/>
            <p:nvPr/>
          </p:nvSpPr>
          <p:spPr>
            <a:xfrm>
              <a:off x="2779836" y="664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9" name="Кружок"/>
            <p:cNvSpPr/>
            <p:nvPr/>
          </p:nvSpPr>
          <p:spPr>
            <a:xfrm>
              <a:off x="2652836" y="7250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0" name="Кружок"/>
            <p:cNvSpPr/>
            <p:nvPr/>
          </p:nvSpPr>
          <p:spPr>
            <a:xfrm>
              <a:off x="3719636" y="8139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1" name="Кружок"/>
            <p:cNvSpPr/>
            <p:nvPr/>
          </p:nvSpPr>
          <p:spPr>
            <a:xfrm>
              <a:off x="4862636" y="9104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2" name="Кружок"/>
            <p:cNvSpPr/>
            <p:nvPr/>
          </p:nvSpPr>
          <p:spPr>
            <a:xfrm>
              <a:off x="5548436" y="8342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3" name="Кружок"/>
            <p:cNvSpPr/>
            <p:nvPr/>
          </p:nvSpPr>
          <p:spPr>
            <a:xfrm>
              <a:off x="4811836" y="8469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4" name="Кружок"/>
            <p:cNvSpPr/>
            <p:nvPr/>
          </p:nvSpPr>
          <p:spPr>
            <a:xfrm>
              <a:off x="6208836" y="6894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5" name="Кружок"/>
            <p:cNvSpPr/>
            <p:nvPr/>
          </p:nvSpPr>
          <p:spPr>
            <a:xfrm>
              <a:off x="8444036" y="6970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6" name="Кружок"/>
            <p:cNvSpPr/>
            <p:nvPr/>
          </p:nvSpPr>
          <p:spPr>
            <a:xfrm>
              <a:off x="7961436" y="5523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7" name="Кружок"/>
            <p:cNvSpPr/>
            <p:nvPr/>
          </p:nvSpPr>
          <p:spPr>
            <a:xfrm>
              <a:off x="85710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8" name="Кружок"/>
            <p:cNvSpPr/>
            <p:nvPr/>
          </p:nvSpPr>
          <p:spPr>
            <a:xfrm>
              <a:off x="6132636" y="747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9" name="Кружок"/>
            <p:cNvSpPr/>
            <p:nvPr/>
          </p:nvSpPr>
          <p:spPr>
            <a:xfrm>
              <a:off x="5279231" y="5853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0" name="Кружок"/>
            <p:cNvSpPr/>
            <p:nvPr/>
          </p:nvSpPr>
          <p:spPr>
            <a:xfrm>
              <a:off x="5827836" y="625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1" name="Кружок"/>
            <p:cNvSpPr/>
            <p:nvPr/>
          </p:nvSpPr>
          <p:spPr>
            <a:xfrm>
              <a:off x="3465636" y="7732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2" name="Кружок"/>
            <p:cNvSpPr/>
            <p:nvPr/>
          </p:nvSpPr>
          <p:spPr>
            <a:xfrm>
              <a:off x="2576636" y="8418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3" name="Кружок"/>
            <p:cNvSpPr/>
            <p:nvPr/>
          </p:nvSpPr>
          <p:spPr>
            <a:xfrm>
              <a:off x="4192649" y="8698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4" name="Кружок"/>
            <p:cNvSpPr/>
            <p:nvPr/>
          </p:nvSpPr>
          <p:spPr>
            <a:xfrm>
              <a:off x="5527972" y="2723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5" name="Кружок"/>
            <p:cNvSpPr/>
            <p:nvPr/>
          </p:nvSpPr>
          <p:spPr>
            <a:xfrm>
              <a:off x="5248572" y="1402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6" name="Кружок"/>
            <p:cNvSpPr/>
            <p:nvPr/>
          </p:nvSpPr>
          <p:spPr>
            <a:xfrm>
              <a:off x="4461172" y="2723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7" name="Кружок"/>
            <p:cNvSpPr/>
            <p:nvPr/>
          </p:nvSpPr>
          <p:spPr>
            <a:xfrm>
              <a:off x="2124372" y="18855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8" name="Кружок"/>
            <p:cNvSpPr/>
            <p:nvPr/>
          </p:nvSpPr>
          <p:spPr>
            <a:xfrm>
              <a:off x="3216572" y="20125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9" name="Кружок"/>
            <p:cNvSpPr/>
            <p:nvPr/>
          </p:nvSpPr>
          <p:spPr>
            <a:xfrm>
              <a:off x="3318172" y="4222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0" name="Кружок"/>
            <p:cNvSpPr/>
            <p:nvPr/>
          </p:nvSpPr>
          <p:spPr>
            <a:xfrm>
              <a:off x="3318172" y="5619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1" name="Кружок"/>
            <p:cNvSpPr/>
            <p:nvPr/>
          </p:nvSpPr>
          <p:spPr>
            <a:xfrm>
              <a:off x="7712372" y="7041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2" name="Кружок"/>
            <p:cNvSpPr/>
            <p:nvPr/>
          </p:nvSpPr>
          <p:spPr>
            <a:xfrm>
              <a:off x="6061372" y="8667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3" name="Кружок"/>
            <p:cNvSpPr/>
            <p:nvPr/>
          </p:nvSpPr>
          <p:spPr>
            <a:xfrm>
              <a:off x="2657772" y="7778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4" name="Кружок"/>
            <p:cNvSpPr/>
            <p:nvPr/>
          </p:nvSpPr>
          <p:spPr>
            <a:xfrm>
              <a:off x="752772" y="6940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5" name="Кружок"/>
            <p:cNvSpPr/>
            <p:nvPr/>
          </p:nvSpPr>
          <p:spPr>
            <a:xfrm>
              <a:off x="8118772" y="6305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6" name="Кружок"/>
            <p:cNvSpPr/>
            <p:nvPr/>
          </p:nvSpPr>
          <p:spPr>
            <a:xfrm>
              <a:off x="6188372" y="4450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7" name="Кружок"/>
            <p:cNvSpPr/>
            <p:nvPr/>
          </p:nvSpPr>
          <p:spPr>
            <a:xfrm>
              <a:off x="6950372" y="3104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8" name="Кружок"/>
            <p:cNvSpPr/>
            <p:nvPr/>
          </p:nvSpPr>
          <p:spPr>
            <a:xfrm>
              <a:off x="6442372" y="2672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9" name="Кружок"/>
            <p:cNvSpPr/>
            <p:nvPr/>
          </p:nvSpPr>
          <p:spPr>
            <a:xfrm>
              <a:off x="8982372" y="4781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0" name="Кружок"/>
            <p:cNvSpPr/>
            <p:nvPr/>
          </p:nvSpPr>
          <p:spPr>
            <a:xfrm>
              <a:off x="6264572" y="6279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1" name="Кружок"/>
            <p:cNvSpPr/>
            <p:nvPr/>
          </p:nvSpPr>
          <p:spPr>
            <a:xfrm>
              <a:off x="6950372" y="6914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2" name="Кружок"/>
            <p:cNvSpPr/>
            <p:nvPr/>
          </p:nvSpPr>
          <p:spPr>
            <a:xfrm>
              <a:off x="4232572" y="5797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3" name="Кружок"/>
            <p:cNvSpPr/>
            <p:nvPr/>
          </p:nvSpPr>
          <p:spPr>
            <a:xfrm>
              <a:off x="4999831" y="5429981"/>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4" name="Кружок"/>
            <p:cNvSpPr/>
            <p:nvPr/>
          </p:nvSpPr>
          <p:spPr>
            <a:xfrm>
              <a:off x="2805236" y="6005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5" name="Кружок"/>
            <p:cNvSpPr/>
            <p:nvPr/>
          </p:nvSpPr>
          <p:spPr>
            <a:xfrm>
              <a:off x="1382836" y="5218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6" name="Кружок"/>
            <p:cNvSpPr/>
            <p:nvPr/>
          </p:nvSpPr>
          <p:spPr>
            <a:xfrm>
              <a:off x="2424236" y="272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7" name="Кружок"/>
            <p:cNvSpPr/>
            <p:nvPr/>
          </p:nvSpPr>
          <p:spPr>
            <a:xfrm>
              <a:off x="3364036" y="2678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8" name="Кружок"/>
            <p:cNvSpPr/>
            <p:nvPr/>
          </p:nvSpPr>
          <p:spPr>
            <a:xfrm>
              <a:off x="4456236" y="1154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9" name="Кружок"/>
            <p:cNvSpPr/>
            <p:nvPr/>
          </p:nvSpPr>
          <p:spPr>
            <a:xfrm>
              <a:off x="4532436" y="36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0" name="Кружок"/>
            <p:cNvSpPr/>
            <p:nvPr/>
          </p:nvSpPr>
          <p:spPr>
            <a:xfrm>
              <a:off x="3033836" y="214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1" name="Кружок"/>
            <p:cNvSpPr/>
            <p:nvPr/>
          </p:nvSpPr>
          <p:spPr>
            <a:xfrm>
              <a:off x="7453436" y="976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2" name="Кружок"/>
            <p:cNvSpPr/>
            <p:nvPr/>
          </p:nvSpPr>
          <p:spPr>
            <a:xfrm>
              <a:off x="7859836" y="7732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3" name="Кружок"/>
            <p:cNvSpPr/>
            <p:nvPr/>
          </p:nvSpPr>
          <p:spPr>
            <a:xfrm>
              <a:off x="6767636" y="539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 name="Рисунок 1">
            <a:extLst>
              <a:ext uri="{FF2B5EF4-FFF2-40B4-BE49-F238E27FC236}">
                <a16:creationId xmlns:a16="http://schemas.microsoft.com/office/drawing/2014/main" id="{260333BA-1E93-8E48-9845-7B3E60B198F6}"/>
              </a:ext>
            </a:extLst>
          </p:cNvPr>
          <p:cNvSpPr>
            <a:spLocks noGrp="1"/>
          </p:cNvSpPr>
          <p:nvPr>
            <p:ph type="pic" sz="quarter" idx="10"/>
          </p:nvPr>
        </p:nvSpPr>
        <p:spPr>
          <a:xfrm>
            <a:off x="0" y="-16388"/>
            <a:ext cx="10794630" cy="13748777"/>
          </a:xfrm>
        </p:spPr>
      </p:sp>
      <p:grpSp>
        <p:nvGrpSpPr>
          <p:cNvPr id="2278" name="Группа"/>
          <p:cNvGrpSpPr/>
          <p:nvPr/>
        </p:nvGrpSpPr>
        <p:grpSpPr>
          <a:xfrm rot="2915740">
            <a:off x="7807892" y="-3698206"/>
            <a:ext cx="9478418" cy="9437565"/>
            <a:chOff x="0" y="0"/>
            <a:chExt cx="9478416" cy="9437563"/>
          </a:xfrm>
          <a:solidFill>
            <a:schemeClr val="tx2">
              <a:alpha val="7000"/>
            </a:schemeClr>
          </a:solidFill>
        </p:grpSpPr>
        <p:sp>
          <p:nvSpPr>
            <p:cNvPr id="2181"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2"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3"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4"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5"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6"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7"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8"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9"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0"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1"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2"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3"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4"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5"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6"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7"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8"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9"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0"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1"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2"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3"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4"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5"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6"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7"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8"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9"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0"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1"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2"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3"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4"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5"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6"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7"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8"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9"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0"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1"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2"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3"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4"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5"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6"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7"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8"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9"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0"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1"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2"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3"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4"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5"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6"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7"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8"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9"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0"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1"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2"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3"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4"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5"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6"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7"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8"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9"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0"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1"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2"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3"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4"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5"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6"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7"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8"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9"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0"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1"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2"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3"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4"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5"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6"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7"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8"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9"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0"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1"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2"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3"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4"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5"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6"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7"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376" name="Группа"/>
          <p:cNvGrpSpPr/>
          <p:nvPr/>
        </p:nvGrpSpPr>
        <p:grpSpPr>
          <a:xfrm>
            <a:off x="19413813" y="10728994"/>
            <a:ext cx="9478418" cy="9437565"/>
            <a:chOff x="0" y="0"/>
            <a:chExt cx="9478416" cy="9437563"/>
          </a:xfrm>
          <a:solidFill>
            <a:schemeClr val="tx2">
              <a:alpha val="7000"/>
            </a:schemeClr>
          </a:solidFill>
        </p:grpSpPr>
        <p:sp>
          <p:nvSpPr>
            <p:cNvPr id="2279"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0"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1"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2"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3"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4"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5"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6"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7"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8"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9"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0"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1"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2"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3"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4"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5"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6"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7"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8"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9"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0"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1"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2"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3"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4"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5"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6"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7"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8"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9"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0"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1"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2"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3"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4"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5"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6"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7"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8"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9"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0"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1"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2"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3"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4"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5"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6"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7"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8"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9"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0"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1"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2"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3"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4"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5"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6"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7"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8"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9"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0"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1"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2"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3"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4"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5"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6"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7"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8"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9"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0"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1"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2"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3"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4"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5"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6"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7"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8"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9"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0"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1"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2"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3"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4"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5"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6"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7"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8"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9"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0"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1"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2"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3"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4"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5"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7" name="Группа 6">
            <a:extLst>
              <a:ext uri="{FF2B5EF4-FFF2-40B4-BE49-F238E27FC236}">
                <a16:creationId xmlns:a16="http://schemas.microsoft.com/office/drawing/2014/main" id="{2C290998-0061-3C4D-807B-A3DA6D21F32C}"/>
              </a:ext>
            </a:extLst>
          </p:cNvPr>
          <p:cNvGrpSpPr/>
          <p:nvPr/>
        </p:nvGrpSpPr>
        <p:grpSpPr>
          <a:xfrm>
            <a:off x="12672333" y="2710606"/>
            <a:ext cx="9968543" cy="4368760"/>
            <a:chOff x="12672333" y="2710606"/>
            <a:chExt cx="9968543" cy="4368760"/>
          </a:xfrm>
        </p:grpSpPr>
        <p:sp>
          <p:nvSpPr>
            <p:cNvPr id="2475" name="Contact us"/>
            <p:cNvSpPr txBox="1"/>
            <p:nvPr/>
          </p:nvSpPr>
          <p:spPr>
            <a:xfrm>
              <a:off x="12672333" y="2710606"/>
              <a:ext cx="9355647"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Contact us</a:t>
              </a:r>
            </a:p>
          </p:txBody>
        </p:sp>
        <p:sp>
          <p:nvSpPr>
            <p:cNvPr id="2476" name="Lorem ipsum dolor sit amet, consectetur adipiscing elit, sed do eiusmod tempor incididunt ut labore et dolore magna aliqua. Ut enim ad minim veniam, quis nostrud sint occaet exercitation ullamco laboris nisi ut aliquip ex ea commodo consequat. Duis aute irure dolor in reprehenderit in voluptate velit esse cillum"/>
            <p:cNvSpPr txBox="1"/>
            <p:nvPr/>
          </p:nvSpPr>
          <p:spPr>
            <a:xfrm>
              <a:off x="12694239" y="4610100"/>
              <a:ext cx="9946637" cy="246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endParaRPr dirty="0">
                <a:solidFill>
                  <a:schemeClr val="tx2"/>
                </a:solidFill>
              </a:endParaRPr>
            </a:p>
          </p:txBody>
        </p:sp>
      </p:grpSp>
      <p:grpSp>
        <p:nvGrpSpPr>
          <p:cNvPr id="3" name="Группа 2">
            <a:extLst>
              <a:ext uri="{FF2B5EF4-FFF2-40B4-BE49-F238E27FC236}">
                <a16:creationId xmlns:a16="http://schemas.microsoft.com/office/drawing/2014/main" id="{7A1F3C84-F663-6245-B0A6-BCB2EF444CB7}"/>
              </a:ext>
            </a:extLst>
          </p:cNvPr>
          <p:cNvGrpSpPr/>
          <p:nvPr/>
        </p:nvGrpSpPr>
        <p:grpSpPr>
          <a:xfrm>
            <a:off x="2542466" y="3089578"/>
            <a:ext cx="5178526" cy="5965926"/>
            <a:chOff x="2542466" y="3089578"/>
            <a:chExt cx="5178526" cy="5965926"/>
          </a:xfrm>
        </p:grpSpPr>
        <p:sp>
          <p:nvSpPr>
            <p:cNvPr id="2478" name="Кружок"/>
            <p:cNvSpPr/>
            <p:nvPr/>
          </p:nvSpPr>
          <p:spPr>
            <a:xfrm>
              <a:off x="2542466" y="3089578"/>
              <a:ext cx="1444726" cy="1444726"/>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479" name="01"/>
            <p:cNvSpPr txBox="1"/>
            <p:nvPr/>
          </p:nvSpPr>
          <p:spPr>
            <a:xfrm>
              <a:off x="2717166" y="3520810"/>
              <a:ext cx="109532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01</a:t>
              </a:r>
            </a:p>
          </p:txBody>
        </p:sp>
        <p:sp>
          <p:nvSpPr>
            <p:cNvPr id="2481" name="Кружок"/>
            <p:cNvSpPr/>
            <p:nvPr/>
          </p:nvSpPr>
          <p:spPr>
            <a:xfrm>
              <a:off x="6276266" y="7610778"/>
              <a:ext cx="1444726" cy="1444726"/>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482" name="02"/>
            <p:cNvSpPr txBox="1"/>
            <p:nvPr/>
          </p:nvSpPr>
          <p:spPr>
            <a:xfrm>
              <a:off x="6450966" y="8042010"/>
              <a:ext cx="1095325" cy="58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02</a:t>
              </a:r>
            </a:p>
          </p:txBody>
        </p:sp>
      </p:grpSp>
      <p:grpSp>
        <p:nvGrpSpPr>
          <p:cNvPr id="6" name="Группа 5">
            <a:extLst>
              <a:ext uri="{FF2B5EF4-FFF2-40B4-BE49-F238E27FC236}">
                <a16:creationId xmlns:a16="http://schemas.microsoft.com/office/drawing/2014/main" id="{5F92E8E6-7A61-2D47-83E3-78219E123CB0}"/>
              </a:ext>
            </a:extLst>
          </p:cNvPr>
          <p:cNvGrpSpPr/>
          <p:nvPr/>
        </p:nvGrpSpPr>
        <p:grpSpPr>
          <a:xfrm>
            <a:off x="12694239" y="8353495"/>
            <a:ext cx="10529150" cy="2639939"/>
            <a:chOff x="12694239" y="8353495"/>
            <a:chExt cx="10529150" cy="2639939"/>
          </a:xfrm>
        </p:grpSpPr>
        <p:grpSp>
          <p:nvGrpSpPr>
            <p:cNvPr id="4" name="Группа 3">
              <a:extLst>
                <a:ext uri="{FF2B5EF4-FFF2-40B4-BE49-F238E27FC236}">
                  <a16:creationId xmlns:a16="http://schemas.microsoft.com/office/drawing/2014/main" id="{3B8F416E-4D21-DE4C-AFCE-6381FCF04457}"/>
                </a:ext>
              </a:extLst>
            </p:cNvPr>
            <p:cNvGrpSpPr/>
            <p:nvPr/>
          </p:nvGrpSpPr>
          <p:grpSpPr>
            <a:xfrm>
              <a:off x="12694239" y="8353495"/>
              <a:ext cx="4966550" cy="2639939"/>
              <a:chOff x="12694239" y="8353495"/>
              <a:chExt cx="4966550" cy="2639939"/>
            </a:xfrm>
          </p:grpSpPr>
          <p:sp>
            <p:nvSpPr>
              <p:cNvPr id="2484" name="Office 1"/>
              <p:cNvSpPr txBox="1"/>
              <p:nvPr/>
            </p:nvSpPr>
            <p:spPr>
              <a:xfrm>
                <a:off x="13258167" y="8353495"/>
                <a:ext cx="2395154"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Office 1</a:t>
                </a:r>
              </a:p>
            </p:txBody>
          </p:sp>
          <p:sp>
            <p:nvSpPr>
              <p:cNvPr id="2485" name="Midtown West, New York, NY Tel.+012358909 info@companyname.com Facebook/companyname"/>
              <p:cNvSpPr txBox="1"/>
              <p:nvPr/>
            </p:nvSpPr>
            <p:spPr>
              <a:xfrm>
                <a:off x="12694239" y="9004300"/>
                <a:ext cx="4966550" cy="1989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dirty="0">
                    <a:solidFill>
                      <a:schemeClr val="tx2"/>
                    </a:solidFill>
                  </a:rPr>
                  <a:t>Midtown West, New York, NY Tel.+012358909 </a:t>
                </a:r>
                <a:r>
                  <a:rPr u="sng" dirty="0">
                    <a:solidFill>
                      <a:schemeClr val="tx2"/>
                    </a:solidFill>
                    <a:hlinkClick r:id="rId2">
                      <a:extLst>
                        <a:ext uri="{A12FA001-AC4F-418D-AE19-62706E023703}">
                          <ahyp:hlinkClr xmlns:ahyp="http://schemas.microsoft.com/office/drawing/2018/hyperlinkcolor" val="tx"/>
                        </a:ext>
                      </a:extLst>
                    </a:hlinkClick>
                  </a:rPr>
                  <a:t>info@companyname.com</a:t>
                </a:r>
                <a:r>
                  <a:rPr dirty="0">
                    <a:solidFill>
                      <a:schemeClr val="tx2"/>
                    </a:solidFill>
                  </a:rPr>
                  <a:t> Facebook/</a:t>
                </a:r>
                <a:r>
                  <a:rPr dirty="0" err="1">
                    <a:solidFill>
                      <a:schemeClr val="tx2"/>
                    </a:solidFill>
                  </a:rPr>
                  <a:t>companyname</a:t>
                </a:r>
                <a:endParaRPr dirty="0">
                  <a:solidFill>
                    <a:schemeClr val="tx2"/>
                  </a:solidFill>
                </a:endParaRPr>
              </a:p>
            </p:txBody>
          </p:sp>
          <p:sp>
            <p:nvSpPr>
              <p:cNvPr id="2488" name="Кружок"/>
              <p:cNvSpPr/>
              <p:nvPr/>
            </p:nvSpPr>
            <p:spPr>
              <a:xfrm>
                <a:off x="12702466" y="8394467"/>
                <a:ext cx="396876" cy="396876"/>
              </a:xfrm>
              <a:prstGeom prst="ellipse">
                <a:avLst/>
              </a:prstGeom>
              <a:solidFill>
                <a:schemeClr val="accent2"/>
              </a:solidFill>
              <a:ln w="12700">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grpSp>
        <p:grpSp>
          <p:nvGrpSpPr>
            <p:cNvPr id="5" name="Группа 4">
              <a:extLst>
                <a:ext uri="{FF2B5EF4-FFF2-40B4-BE49-F238E27FC236}">
                  <a16:creationId xmlns:a16="http://schemas.microsoft.com/office/drawing/2014/main" id="{8F00BA27-AC03-D544-AAF6-5D9C7062A7DF}"/>
                </a:ext>
              </a:extLst>
            </p:cNvPr>
            <p:cNvGrpSpPr/>
            <p:nvPr/>
          </p:nvGrpSpPr>
          <p:grpSpPr>
            <a:xfrm>
              <a:off x="18256839" y="8353495"/>
              <a:ext cx="4966550" cy="2639939"/>
              <a:chOff x="18256839" y="8353495"/>
              <a:chExt cx="4966550" cy="2639939"/>
            </a:xfrm>
          </p:grpSpPr>
          <p:sp>
            <p:nvSpPr>
              <p:cNvPr id="2486" name="Office 2"/>
              <p:cNvSpPr txBox="1"/>
              <p:nvPr/>
            </p:nvSpPr>
            <p:spPr>
              <a:xfrm>
                <a:off x="18820767" y="8353495"/>
                <a:ext cx="2271230"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Office 2</a:t>
                </a:r>
              </a:p>
            </p:txBody>
          </p:sp>
          <p:sp>
            <p:nvSpPr>
              <p:cNvPr id="2487" name="Midtown West, New York, NY Tel.+012358909 info@companyname.com Facebook/companyname"/>
              <p:cNvSpPr txBox="1"/>
              <p:nvPr/>
            </p:nvSpPr>
            <p:spPr>
              <a:xfrm>
                <a:off x="18256839" y="9004300"/>
                <a:ext cx="4966550" cy="1989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a:solidFill>
                      <a:schemeClr val="tx2"/>
                    </a:solidFill>
                  </a:rPr>
                  <a:t>Midtown West, New York, NY Tel.+012358909 </a:t>
                </a:r>
                <a:r>
                  <a:rPr u="sng">
                    <a:solidFill>
                      <a:schemeClr val="tx2"/>
                    </a:solidFill>
                    <a:hlinkClick r:id="rId2">
                      <a:extLst>
                        <a:ext uri="{A12FA001-AC4F-418D-AE19-62706E023703}">
                          <ahyp:hlinkClr xmlns:ahyp="http://schemas.microsoft.com/office/drawing/2018/hyperlinkcolor" val="tx"/>
                        </a:ext>
                      </a:extLst>
                    </a:hlinkClick>
                  </a:rPr>
                  <a:t>info@companyname.com</a:t>
                </a:r>
                <a:r>
                  <a:rPr>
                    <a:solidFill>
                      <a:schemeClr val="tx2"/>
                    </a:solidFill>
                  </a:rPr>
                  <a:t> Facebook/companyname</a:t>
                </a:r>
              </a:p>
            </p:txBody>
          </p:sp>
          <p:sp>
            <p:nvSpPr>
              <p:cNvPr id="2489" name="Кружок"/>
              <p:cNvSpPr/>
              <p:nvPr/>
            </p:nvSpPr>
            <p:spPr>
              <a:xfrm>
                <a:off x="18265066" y="8394467"/>
                <a:ext cx="396876" cy="396876"/>
              </a:xfrm>
              <a:prstGeom prst="ellipse">
                <a:avLst/>
              </a:prstGeom>
              <a:solidFill>
                <a:schemeClr val="accent4"/>
              </a:solidFill>
              <a:ln w="12700">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26" name="Группа"/>
          <p:cNvGrpSpPr/>
          <p:nvPr/>
        </p:nvGrpSpPr>
        <p:grpSpPr>
          <a:xfrm rot="2915740">
            <a:off x="11897292" y="-3723606"/>
            <a:ext cx="9478418" cy="9437565"/>
            <a:chOff x="0" y="0"/>
            <a:chExt cx="9478416" cy="9437563"/>
          </a:xfrm>
          <a:solidFill>
            <a:schemeClr val="tx2">
              <a:alpha val="7000"/>
            </a:schemeClr>
          </a:solidFill>
        </p:grpSpPr>
        <p:sp>
          <p:nvSpPr>
            <p:cNvPr id="529"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0"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1"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2"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3"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4"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5"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6"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7"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8"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9"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0"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1"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2"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3"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4"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5"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6"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7"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8"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0"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1"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2"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3"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4"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5"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6"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7"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8"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9"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0"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2"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3"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5"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6"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7"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8"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9"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0"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1"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2"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4"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5"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6"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7"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8"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9"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0"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1"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2"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3"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4"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5"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6"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7"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8"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9"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0"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1"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2"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3"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4"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5"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6"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7"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8"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9"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0"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1"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2"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3"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4"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5"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6"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7"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8"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9"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0"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1"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2"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3"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4"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5"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6"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7"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8"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9"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0"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1"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2"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3"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4"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5"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724" name="Группа"/>
          <p:cNvGrpSpPr/>
          <p:nvPr/>
        </p:nvGrpSpPr>
        <p:grpSpPr>
          <a:xfrm>
            <a:off x="19413813" y="10728994"/>
            <a:ext cx="9478418" cy="9437565"/>
            <a:chOff x="0" y="0"/>
            <a:chExt cx="9478416" cy="9437563"/>
          </a:xfrm>
          <a:solidFill>
            <a:schemeClr val="tx2">
              <a:alpha val="7000"/>
            </a:schemeClr>
          </a:solidFill>
        </p:grpSpPr>
        <p:sp>
          <p:nvSpPr>
            <p:cNvPr id="627"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8"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9"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0"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1"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2"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3"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4"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5"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6"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7"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8"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9"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0"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1"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2"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3"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4"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5"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6"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7"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8"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9"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0"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1"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2"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3"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4"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5"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6"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7"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8"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9"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0"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1"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2"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3"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4"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5"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6"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7"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8"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9"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0"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1"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2"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3"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4"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5"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6"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7"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8"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9"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0"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1"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2"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3"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4"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5"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6"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7"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8"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9"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0"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1"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2"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3"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4"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5"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6"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7"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8"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9"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0"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1"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2"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3"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4"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5"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6"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7"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8"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9"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0"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1"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2"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3"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4"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5"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6"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7"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8"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9"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0"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1"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2"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3"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822" name="Группа"/>
          <p:cNvGrpSpPr/>
          <p:nvPr/>
        </p:nvGrpSpPr>
        <p:grpSpPr>
          <a:xfrm>
            <a:off x="-2049187" y="2448594"/>
            <a:ext cx="9478418" cy="9437565"/>
            <a:chOff x="0" y="0"/>
            <a:chExt cx="9478416" cy="9437563"/>
          </a:xfrm>
          <a:solidFill>
            <a:schemeClr val="tx2">
              <a:alpha val="7000"/>
            </a:schemeClr>
          </a:solidFill>
        </p:grpSpPr>
        <p:sp>
          <p:nvSpPr>
            <p:cNvPr id="725"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6"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7"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8"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9"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0"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1"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2"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3"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4"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5"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6"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7"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8"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9"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0"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1"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2"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3"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4"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5"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6"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7"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8"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9"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0"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1"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2"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3"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4"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5"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6"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7"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8"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9"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0"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1"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2"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3"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4"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5"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6"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7"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8"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9"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0"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1"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2"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3"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4"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5"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6"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7"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8"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9"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0"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1"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2"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3"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4"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5"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6"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7"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8"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9"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0"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1"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2"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3"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4"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5"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6"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7"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8"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9"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0"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1"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2"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3"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4"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5"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6"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7"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8"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9"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0"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1"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2"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3"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4"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5"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6"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7"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8"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0"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1"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 name="Группа 1">
            <a:extLst>
              <a:ext uri="{FF2B5EF4-FFF2-40B4-BE49-F238E27FC236}">
                <a16:creationId xmlns:a16="http://schemas.microsoft.com/office/drawing/2014/main" id="{8B8A3A6F-10B2-6A49-BDF1-38159249F51D}"/>
              </a:ext>
            </a:extLst>
          </p:cNvPr>
          <p:cNvGrpSpPr/>
          <p:nvPr/>
        </p:nvGrpSpPr>
        <p:grpSpPr>
          <a:xfrm>
            <a:off x="2003914" y="2322910"/>
            <a:ext cx="20535560" cy="8048581"/>
            <a:chOff x="2003914" y="2322910"/>
            <a:chExt cx="20535560" cy="8048581"/>
          </a:xfrm>
        </p:grpSpPr>
        <p:sp>
          <p:nvSpPr>
            <p:cNvPr id="823" name="Professional Slide Template"/>
            <p:cNvSpPr txBox="1"/>
            <p:nvPr/>
          </p:nvSpPr>
          <p:spPr>
            <a:xfrm>
              <a:off x="2003914" y="2322910"/>
              <a:ext cx="9355647"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8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2095769" y="5981700"/>
              <a:ext cx="9515036" cy="4389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 </a:t>
              </a:r>
              <a:r>
                <a:rPr dirty="0" err="1">
                  <a:solidFill>
                    <a:schemeClr val="tx2"/>
                  </a:solidFill>
                </a:rPr>
                <a:t>veniam</a:t>
              </a:r>
              <a:r>
                <a:rPr dirty="0">
                  <a:solidFill>
                    <a:schemeClr val="tx2"/>
                  </a:solidFill>
                </a:rPr>
                <a:t>, culpa qui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consul</a:t>
              </a:r>
            </a:p>
          </p:txBody>
        </p:sp>
        <p:sp>
          <p:nvSpPr>
            <p:cNvPr id="8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13024439" y="5981700"/>
              <a:ext cx="9515035" cy="4389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3" name="Professional Slide Template"/>
          <p:cNvSpPr txBox="1"/>
          <p:nvPr/>
        </p:nvSpPr>
        <p:spPr>
          <a:xfrm>
            <a:off x="2003914" y="2526110"/>
            <a:ext cx="9355647"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10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9715769" y="8142736"/>
            <a:ext cx="12553819" cy="2949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a:t>
            </a:r>
          </a:p>
        </p:txBody>
      </p:sp>
      <p:grpSp>
        <p:nvGrpSpPr>
          <p:cNvPr id="298" name="Группа">
            <a:extLst>
              <a:ext uri="{FF2B5EF4-FFF2-40B4-BE49-F238E27FC236}">
                <a16:creationId xmlns:a16="http://schemas.microsoft.com/office/drawing/2014/main" id="{125204A4-6F32-6744-8708-C1A2EF0F287A}"/>
              </a:ext>
            </a:extLst>
          </p:cNvPr>
          <p:cNvGrpSpPr/>
          <p:nvPr/>
        </p:nvGrpSpPr>
        <p:grpSpPr>
          <a:xfrm rot="3661767">
            <a:off x="17530380" y="-2707564"/>
            <a:ext cx="9478417" cy="9437565"/>
            <a:chOff x="0" y="0"/>
            <a:chExt cx="9478416" cy="9437563"/>
          </a:xfrm>
        </p:grpSpPr>
        <p:sp>
          <p:nvSpPr>
            <p:cNvPr id="299" name="Кружок">
              <a:extLst>
                <a:ext uri="{FF2B5EF4-FFF2-40B4-BE49-F238E27FC236}">
                  <a16:creationId xmlns:a16="http://schemas.microsoft.com/office/drawing/2014/main" id="{E807B3B3-A88E-2440-8EA4-8115BBBA0DB8}"/>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0" name="Кружок">
              <a:extLst>
                <a:ext uri="{FF2B5EF4-FFF2-40B4-BE49-F238E27FC236}">
                  <a16:creationId xmlns:a16="http://schemas.microsoft.com/office/drawing/2014/main" id="{4F756C2B-E9C5-D44B-A094-B561C83FDAF2}"/>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1" name="Кружок">
              <a:extLst>
                <a:ext uri="{FF2B5EF4-FFF2-40B4-BE49-F238E27FC236}">
                  <a16:creationId xmlns:a16="http://schemas.microsoft.com/office/drawing/2014/main" id="{C93CFE51-E00C-924F-9AC5-7A3261D1C172}"/>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2" name="Кружок">
              <a:extLst>
                <a:ext uri="{FF2B5EF4-FFF2-40B4-BE49-F238E27FC236}">
                  <a16:creationId xmlns:a16="http://schemas.microsoft.com/office/drawing/2014/main" id="{55945C4E-6450-3742-85E2-68CC1A39D166}"/>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3" name="Кружок">
              <a:extLst>
                <a:ext uri="{FF2B5EF4-FFF2-40B4-BE49-F238E27FC236}">
                  <a16:creationId xmlns:a16="http://schemas.microsoft.com/office/drawing/2014/main" id="{FE300FDF-AD28-F74E-B19F-E3AEA925394B}"/>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4" name="Кружок">
              <a:extLst>
                <a:ext uri="{FF2B5EF4-FFF2-40B4-BE49-F238E27FC236}">
                  <a16:creationId xmlns:a16="http://schemas.microsoft.com/office/drawing/2014/main" id="{E417575C-0A28-7146-B6BB-9E779D911EEB}"/>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5" name="Кружок">
              <a:extLst>
                <a:ext uri="{FF2B5EF4-FFF2-40B4-BE49-F238E27FC236}">
                  <a16:creationId xmlns:a16="http://schemas.microsoft.com/office/drawing/2014/main" id="{E6E99DED-FB5F-E44A-B9E9-F02BCD264A3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6" name="Кружок">
              <a:extLst>
                <a:ext uri="{FF2B5EF4-FFF2-40B4-BE49-F238E27FC236}">
                  <a16:creationId xmlns:a16="http://schemas.microsoft.com/office/drawing/2014/main" id="{98D91ED1-AE58-DC45-AD91-87CEC9B52251}"/>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7" name="Кружок">
              <a:extLst>
                <a:ext uri="{FF2B5EF4-FFF2-40B4-BE49-F238E27FC236}">
                  <a16:creationId xmlns:a16="http://schemas.microsoft.com/office/drawing/2014/main" id="{8549F4BB-E561-954D-915E-125BE4609581}"/>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Кружок">
              <a:extLst>
                <a:ext uri="{FF2B5EF4-FFF2-40B4-BE49-F238E27FC236}">
                  <a16:creationId xmlns:a16="http://schemas.microsoft.com/office/drawing/2014/main" id="{428771DE-6334-A942-A178-7C4EDBF68787}"/>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9" name="Кружок">
              <a:extLst>
                <a:ext uri="{FF2B5EF4-FFF2-40B4-BE49-F238E27FC236}">
                  <a16:creationId xmlns:a16="http://schemas.microsoft.com/office/drawing/2014/main" id="{814226B4-3E98-6E4B-90B8-3707EDCCD8F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0" name="Кружок">
              <a:extLst>
                <a:ext uri="{FF2B5EF4-FFF2-40B4-BE49-F238E27FC236}">
                  <a16:creationId xmlns:a16="http://schemas.microsoft.com/office/drawing/2014/main" id="{9AF425F8-6410-6A42-A37D-2D0DD5F42487}"/>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1" name="Кружок">
              <a:extLst>
                <a:ext uri="{FF2B5EF4-FFF2-40B4-BE49-F238E27FC236}">
                  <a16:creationId xmlns:a16="http://schemas.microsoft.com/office/drawing/2014/main" id="{C44D1F19-87CD-5745-992E-39B3DEBF1ACC}"/>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2" name="Кружок">
              <a:extLst>
                <a:ext uri="{FF2B5EF4-FFF2-40B4-BE49-F238E27FC236}">
                  <a16:creationId xmlns:a16="http://schemas.microsoft.com/office/drawing/2014/main" id="{77CCD175-4E18-0E4D-B6FE-C902757920D6}"/>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3" name="Кружок">
              <a:extLst>
                <a:ext uri="{FF2B5EF4-FFF2-40B4-BE49-F238E27FC236}">
                  <a16:creationId xmlns:a16="http://schemas.microsoft.com/office/drawing/2014/main" id="{56FCDAB0-CCCD-3143-BD75-E10A40A140FB}"/>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Кружок">
              <a:extLst>
                <a:ext uri="{FF2B5EF4-FFF2-40B4-BE49-F238E27FC236}">
                  <a16:creationId xmlns:a16="http://schemas.microsoft.com/office/drawing/2014/main" id="{17C32B60-14B2-5846-BB4A-F32E9FE59690}"/>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Кружок">
              <a:extLst>
                <a:ext uri="{FF2B5EF4-FFF2-40B4-BE49-F238E27FC236}">
                  <a16:creationId xmlns:a16="http://schemas.microsoft.com/office/drawing/2014/main" id="{D255320A-9920-0C47-8550-A174112AB5AA}"/>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6" name="Кружок">
              <a:extLst>
                <a:ext uri="{FF2B5EF4-FFF2-40B4-BE49-F238E27FC236}">
                  <a16:creationId xmlns:a16="http://schemas.microsoft.com/office/drawing/2014/main" id="{D2CF3140-EB02-B341-B703-39BF70C94228}"/>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7" name="Кружок">
              <a:extLst>
                <a:ext uri="{FF2B5EF4-FFF2-40B4-BE49-F238E27FC236}">
                  <a16:creationId xmlns:a16="http://schemas.microsoft.com/office/drawing/2014/main" id="{12C4484D-BF2F-674A-93D8-7375E90B68BD}"/>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8" name="Кружок">
              <a:extLst>
                <a:ext uri="{FF2B5EF4-FFF2-40B4-BE49-F238E27FC236}">
                  <a16:creationId xmlns:a16="http://schemas.microsoft.com/office/drawing/2014/main" id="{042EC2BE-8910-A34B-AD01-9B3A3F2E7A6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9" name="Кружок">
              <a:extLst>
                <a:ext uri="{FF2B5EF4-FFF2-40B4-BE49-F238E27FC236}">
                  <a16:creationId xmlns:a16="http://schemas.microsoft.com/office/drawing/2014/main" id="{0589563D-FF4A-3F42-A5A1-F3066DF0902F}"/>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0" name="Кружок">
              <a:extLst>
                <a:ext uri="{FF2B5EF4-FFF2-40B4-BE49-F238E27FC236}">
                  <a16:creationId xmlns:a16="http://schemas.microsoft.com/office/drawing/2014/main" id="{6BF49E72-0DE3-274D-8573-D9C41D747CC2}"/>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1" name="Кружок">
              <a:extLst>
                <a:ext uri="{FF2B5EF4-FFF2-40B4-BE49-F238E27FC236}">
                  <a16:creationId xmlns:a16="http://schemas.microsoft.com/office/drawing/2014/main" id="{8B098E66-82DF-FC40-ADF1-AA55F072FF2C}"/>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2" name="Кружок">
              <a:extLst>
                <a:ext uri="{FF2B5EF4-FFF2-40B4-BE49-F238E27FC236}">
                  <a16:creationId xmlns:a16="http://schemas.microsoft.com/office/drawing/2014/main" id="{F22A3FF1-FF0A-794D-A175-A99A54DB5F64}"/>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3" name="Кружок">
              <a:extLst>
                <a:ext uri="{FF2B5EF4-FFF2-40B4-BE49-F238E27FC236}">
                  <a16:creationId xmlns:a16="http://schemas.microsoft.com/office/drawing/2014/main" id="{77C272F9-B3CC-624A-B296-A0DE9B97A77B}"/>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4" name="Кружок">
              <a:extLst>
                <a:ext uri="{FF2B5EF4-FFF2-40B4-BE49-F238E27FC236}">
                  <a16:creationId xmlns:a16="http://schemas.microsoft.com/office/drawing/2014/main" id="{CC8B8952-13E0-814D-B33E-F58A6485859C}"/>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5" name="Кружок">
              <a:extLst>
                <a:ext uri="{FF2B5EF4-FFF2-40B4-BE49-F238E27FC236}">
                  <a16:creationId xmlns:a16="http://schemas.microsoft.com/office/drawing/2014/main" id="{2C9A68F4-D6A9-4C47-9910-38A37BF294A4}"/>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6" name="Кружок">
              <a:extLst>
                <a:ext uri="{FF2B5EF4-FFF2-40B4-BE49-F238E27FC236}">
                  <a16:creationId xmlns:a16="http://schemas.microsoft.com/office/drawing/2014/main" id="{B3CFC549-DAAB-F84B-B5B2-7547780B796F}"/>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7" name="Кружок">
              <a:extLst>
                <a:ext uri="{FF2B5EF4-FFF2-40B4-BE49-F238E27FC236}">
                  <a16:creationId xmlns:a16="http://schemas.microsoft.com/office/drawing/2014/main" id="{E14B0F01-4959-7748-8DB9-403EC5363555}"/>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8" name="Кружок">
              <a:extLst>
                <a:ext uri="{FF2B5EF4-FFF2-40B4-BE49-F238E27FC236}">
                  <a16:creationId xmlns:a16="http://schemas.microsoft.com/office/drawing/2014/main" id="{C4D6D39F-CC14-244B-83E5-DDB37E9FD8F7}"/>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9" name="Кружок">
              <a:extLst>
                <a:ext uri="{FF2B5EF4-FFF2-40B4-BE49-F238E27FC236}">
                  <a16:creationId xmlns:a16="http://schemas.microsoft.com/office/drawing/2014/main" id="{0D030E2D-606C-0D43-BDC9-DC69039B617F}"/>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0" name="Кружок">
              <a:extLst>
                <a:ext uri="{FF2B5EF4-FFF2-40B4-BE49-F238E27FC236}">
                  <a16:creationId xmlns:a16="http://schemas.microsoft.com/office/drawing/2014/main" id="{B2EAEA2F-8D87-4C49-AAD7-523D4437CCAC}"/>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a:extLst>
                <a:ext uri="{FF2B5EF4-FFF2-40B4-BE49-F238E27FC236}">
                  <a16:creationId xmlns:a16="http://schemas.microsoft.com/office/drawing/2014/main" id="{8A787DF9-6EB0-DB4D-9140-D55908EC202C}"/>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a:extLst>
                <a:ext uri="{FF2B5EF4-FFF2-40B4-BE49-F238E27FC236}">
                  <a16:creationId xmlns:a16="http://schemas.microsoft.com/office/drawing/2014/main" id="{53AC8C1A-519F-6941-93D1-21C8E2D80596}"/>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a:extLst>
                <a:ext uri="{FF2B5EF4-FFF2-40B4-BE49-F238E27FC236}">
                  <a16:creationId xmlns:a16="http://schemas.microsoft.com/office/drawing/2014/main" id="{1114F07A-14C6-1F44-A67C-396E159D157F}"/>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a:extLst>
                <a:ext uri="{FF2B5EF4-FFF2-40B4-BE49-F238E27FC236}">
                  <a16:creationId xmlns:a16="http://schemas.microsoft.com/office/drawing/2014/main" id="{AECCA071-14C5-C443-8CF5-77AACC2F132C}"/>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a:extLst>
                <a:ext uri="{FF2B5EF4-FFF2-40B4-BE49-F238E27FC236}">
                  <a16:creationId xmlns:a16="http://schemas.microsoft.com/office/drawing/2014/main" id="{C302B739-A01F-3542-AD47-07749E5E104F}"/>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a:extLst>
                <a:ext uri="{FF2B5EF4-FFF2-40B4-BE49-F238E27FC236}">
                  <a16:creationId xmlns:a16="http://schemas.microsoft.com/office/drawing/2014/main" id="{2098B443-3D91-524F-AC6A-33841B0C1B3E}"/>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a:extLst>
                <a:ext uri="{FF2B5EF4-FFF2-40B4-BE49-F238E27FC236}">
                  <a16:creationId xmlns:a16="http://schemas.microsoft.com/office/drawing/2014/main" id="{B50466C1-C775-BD44-9115-DA15C8723E5C}"/>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a:extLst>
                <a:ext uri="{FF2B5EF4-FFF2-40B4-BE49-F238E27FC236}">
                  <a16:creationId xmlns:a16="http://schemas.microsoft.com/office/drawing/2014/main" id="{F7E38DF7-ACB1-E945-9FEE-115E636EBCE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a:extLst>
                <a:ext uri="{FF2B5EF4-FFF2-40B4-BE49-F238E27FC236}">
                  <a16:creationId xmlns:a16="http://schemas.microsoft.com/office/drawing/2014/main" id="{9614AA8F-5B88-2E4E-A184-D22519DFB975}"/>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a:extLst>
                <a:ext uri="{FF2B5EF4-FFF2-40B4-BE49-F238E27FC236}">
                  <a16:creationId xmlns:a16="http://schemas.microsoft.com/office/drawing/2014/main" id="{A229ACD7-32B8-1A43-9559-C6F3334E0851}"/>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a:extLst>
                <a:ext uri="{FF2B5EF4-FFF2-40B4-BE49-F238E27FC236}">
                  <a16:creationId xmlns:a16="http://schemas.microsoft.com/office/drawing/2014/main" id="{285DAB16-D4C3-654E-B630-CE2270FA1DBC}"/>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a:extLst>
                <a:ext uri="{FF2B5EF4-FFF2-40B4-BE49-F238E27FC236}">
                  <a16:creationId xmlns:a16="http://schemas.microsoft.com/office/drawing/2014/main" id="{44A30233-E32A-594D-853D-48D3DF8CC55E}"/>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a:extLst>
                <a:ext uri="{FF2B5EF4-FFF2-40B4-BE49-F238E27FC236}">
                  <a16:creationId xmlns:a16="http://schemas.microsoft.com/office/drawing/2014/main" id="{E8867825-D048-E949-A0F5-AA474B4501E7}"/>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a:extLst>
                <a:ext uri="{FF2B5EF4-FFF2-40B4-BE49-F238E27FC236}">
                  <a16:creationId xmlns:a16="http://schemas.microsoft.com/office/drawing/2014/main" id="{B23F43FE-F797-714E-88C7-8CF4716400C8}"/>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a:extLst>
                <a:ext uri="{FF2B5EF4-FFF2-40B4-BE49-F238E27FC236}">
                  <a16:creationId xmlns:a16="http://schemas.microsoft.com/office/drawing/2014/main" id="{78DC6069-BC0A-FD4C-81EB-2DE9F8796898}"/>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a:extLst>
                <a:ext uri="{FF2B5EF4-FFF2-40B4-BE49-F238E27FC236}">
                  <a16:creationId xmlns:a16="http://schemas.microsoft.com/office/drawing/2014/main" id="{F86ACCF5-F0E7-2148-AD87-35B35853FE97}"/>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a:extLst>
                <a:ext uri="{FF2B5EF4-FFF2-40B4-BE49-F238E27FC236}">
                  <a16:creationId xmlns:a16="http://schemas.microsoft.com/office/drawing/2014/main" id="{B661AA82-2DA0-364F-B6BF-CB386C88EC77}"/>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a:extLst>
                <a:ext uri="{FF2B5EF4-FFF2-40B4-BE49-F238E27FC236}">
                  <a16:creationId xmlns:a16="http://schemas.microsoft.com/office/drawing/2014/main" id="{7B57CA54-DFBC-9F4E-9F0E-0AEE2451148F}"/>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a:extLst>
                <a:ext uri="{FF2B5EF4-FFF2-40B4-BE49-F238E27FC236}">
                  <a16:creationId xmlns:a16="http://schemas.microsoft.com/office/drawing/2014/main" id="{FFDE4AC8-41F4-4444-A636-102D3D0628ED}"/>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a:extLst>
                <a:ext uri="{FF2B5EF4-FFF2-40B4-BE49-F238E27FC236}">
                  <a16:creationId xmlns:a16="http://schemas.microsoft.com/office/drawing/2014/main" id="{43F44525-EB4C-B745-B964-2AFB743CF76F}"/>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a:extLst>
                <a:ext uri="{FF2B5EF4-FFF2-40B4-BE49-F238E27FC236}">
                  <a16:creationId xmlns:a16="http://schemas.microsoft.com/office/drawing/2014/main" id="{5CD9BCF2-F3B3-A647-A408-2DFD9A73A86B}"/>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a:extLst>
                <a:ext uri="{FF2B5EF4-FFF2-40B4-BE49-F238E27FC236}">
                  <a16:creationId xmlns:a16="http://schemas.microsoft.com/office/drawing/2014/main" id="{BA75978A-DCE6-B147-899E-BAB7C044960C}"/>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a:extLst>
                <a:ext uri="{FF2B5EF4-FFF2-40B4-BE49-F238E27FC236}">
                  <a16:creationId xmlns:a16="http://schemas.microsoft.com/office/drawing/2014/main" id="{D174053A-21EB-BB4C-B9C9-3E9F3F20F78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a:extLst>
                <a:ext uri="{FF2B5EF4-FFF2-40B4-BE49-F238E27FC236}">
                  <a16:creationId xmlns:a16="http://schemas.microsoft.com/office/drawing/2014/main" id="{E4D1635C-4864-7C40-BA23-80F8B6108508}"/>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a:extLst>
                <a:ext uri="{FF2B5EF4-FFF2-40B4-BE49-F238E27FC236}">
                  <a16:creationId xmlns:a16="http://schemas.microsoft.com/office/drawing/2014/main" id="{5E291B50-C223-C147-B016-D9AC7C404753}"/>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a:extLst>
                <a:ext uri="{FF2B5EF4-FFF2-40B4-BE49-F238E27FC236}">
                  <a16:creationId xmlns:a16="http://schemas.microsoft.com/office/drawing/2014/main" id="{4F3E8324-35BC-844F-9CF4-8206C3A5939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a:extLst>
                <a:ext uri="{FF2B5EF4-FFF2-40B4-BE49-F238E27FC236}">
                  <a16:creationId xmlns:a16="http://schemas.microsoft.com/office/drawing/2014/main" id="{C2512DFB-B874-E641-99AC-6FABC50B8F47}"/>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a:extLst>
                <a:ext uri="{FF2B5EF4-FFF2-40B4-BE49-F238E27FC236}">
                  <a16:creationId xmlns:a16="http://schemas.microsoft.com/office/drawing/2014/main" id="{F40D29EC-CD6F-D044-9C29-F353B436B3AD}"/>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a:extLst>
                <a:ext uri="{FF2B5EF4-FFF2-40B4-BE49-F238E27FC236}">
                  <a16:creationId xmlns:a16="http://schemas.microsoft.com/office/drawing/2014/main" id="{DA3778FB-34B0-2441-A186-E380BAB69F39}"/>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a:extLst>
                <a:ext uri="{FF2B5EF4-FFF2-40B4-BE49-F238E27FC236}">
                  <a16:creationId xmlns:a16="http://schemas.microsoft.com/office/drawing/2014/main" id="{2AABD11B-B502-EB47-9F34-4121B6FC117F}"/>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a:extLst>
                <a:ext uri="{FF2B5EF4-FFF2-40B4-BE49-F238E27FC236}">
                  <a16:creationId xmlns:a16="http://schemas.microsoft.com/office/drawing/2014/main" id="{2BDE784A-23A2-524F-8697-471167457F6F}"/>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a:extLst>
                <a:ext uri="{FF2B5EF4-FFF2-40B4-BE49-F238E27FC236}">
                  <a16:creationId xmlns:a16="http://schemas.microsoft.com/office/drawing/2014/main" id="{E9D4E675-7011-3449-8DAD-230CFF279CE5}"/>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a:extLst>
                <a:ext uri="{FF2B5EF4-FFF2-40B4-BE49-F238E27FC236}">
                  <a16:creationId xmlns:a16="http://schemas.microsoft.com/office/drawing/2014/main" id="{5C3ECB8B-2280-FE49-A027-FDEB8CB5455C}"/>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a:extLst>
                <a:ext uri="{FF2B5EF4-FFF2-40B4-BE49-F238E27FC236}">
                  <a16:creationId xmlns:a16="http://schemas.microsoft.com/office/drawing/2014/main" id="{12C42790-B821-8C42-88F0-C812BDDAA18A}"/>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a:extLst>
                <a:ext uri="{FF2B5EF4-FFF2-40B4-BE49-F238E27FC236}">
                  <a16:creationId xmlns:a16="http://schemas.microsoft.com/office/drawing/2014/main" id="{9DC904D2-EC78-5147-BEDA-2DAA0A261180}"/>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a:extLst>
                <a:ext uri="{FF2B5EF4-FFF2-40B4-BE49-F238E27FC236}">
                  <a16:creationId xmlns:a16="http://schemas.microsoft.com/office/drawing/2014/main" id="{C4ADD940-6C7C-9744-8016-AF66810AE198}"/>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a:extLst>
                <a:ext uri="{FF2B5EF4-FFF2-40B4-BE49-F238E27FC236}">
                  <a16:creationId xmlns:a16="http://schemas.microsoft.com/office/drawing/2014/main" id="{46115776-F009-A449-A8AE-B00E959331D1}"/>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a:extLst>
                <a:ext uri="{FF2B5EF4-FFF2-40B4-BE49-F238E27FC236}">
                  <a16:creationId xmlns:a16="http://schemas.microsoft.com/office/drawing/2014/main" id="{DD80E6F0-6EA9-D14F-98D7-766C687E5C62}"/>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a:extLst>
                <a:ext uri="{FF2B5EF4-FFF2-40B4-BE49-F238E27FC236}">
                  <a16:creationId xmlns:a16="http://schemas.microsoft.com/office/drawing/2014/main" id="{D8CCB23A-4D79-BB41-A010-375C90C059F1}"/>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a:extLst>
                <a:ext uri="{FF2B5EF4-FFF2-40B4-BE49-F238E27FC236}">
                  <a16:creationId xmlns:a16="http://schemas.microsoft.com/office/drawing/2014/main" id="{7C78616C-E083-054A-BFE9-ED4D7FE9373E}"/>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a:extLst>
                <a:ext uri="{FF2B5EF4-FFF2-40B4-BE49-F238E27FC236}">
                  <a16:creationId xmlns:a16="http://schemas.microsoft.com/office/drawing/2014/main" id="{B4ADB67D-1598-FD48-86B1-D0EBFBBF72FB}"/>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a:extLst>
                <a:ext uri="{FF2B5EF4-FFF2-40B4-BE49-F238E27FC236}">
                  <a16:creationId xmlns:a16="http://schemas.microsoft.com/office/drawing/2014/main" id="{11BF60EB-783D-D841-B5C2-820541D62ACF}"/>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a:extLst>
                <a:ext uri="{FF2B5EF4-FFF2-40B4-BE49-F238E27FC236}">
                  <a16:creationId xmlns:a16="http://schemas.microsoft.com/office/drawing/2014/main" id="{448E14B2-A823-F14D-AE6E-0BFDF1961F85}"/>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a:extLst>
                <a:ext uri="{FF2B5EF4-FFF2-40B4-BE49-F238E27FC236}">
                  <a16:creationId xmlns:a16="http://schemas.microsoft.com/office/drawing/2014/main" id="{D1E74AF2-79D7-AF4B-91E9-BAED6769A2FB}"/>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a:extLst>
                <a:ext uri="{FF2B5EF4-FFF2-40B4-BE49-F238E27FC236}">
                  <a16:creationId xmlns:a16="http://schemas.microsoft.com/office/drawing/2014/main" id="{1595667A-B23D-AC48-B94D-B13EA5B2648D}"/>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a:extLst>
                <a:ext uri="{FF2B5EF4-FFF2-40B4-BE49-F238E27FC236}">
                  <a16:creationId xmlns:a16="http://schemas.microsoft.com/office/drawing/2014/main" id="{D51A01F8-7B3D-1545-8E4C-3ABCBD219881}"/>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a:extLst>
                <a:ext uri="{FF2B5EF4-FFF2-40B4-BE49-F238E27FC236}">
                  <a16:creationId xmlns:a16="http://schemas.microsoft.com/office/drawing/2014/main" id="{34C5B65A-4971-9B47-B714-4994797E24B4}"/>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a:extLst>
                <a:ext uri="{FF2B5EF4-FFF2-40B4-BE49-F238E27FC236}">
                  <a16:creationId xmlns:a16="http://schemas.microsoft.com/office/drawing/2014/main" id="{3939E40D-CF8D-7941-873B-C4EA60E9CEB3}"/>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a:extLst>
                <a:ext uri="{FF2B5EF4-FFF2-40B4-BE49-F238E27FC236}">
                  <a16:creationId xmlns:a16="http://schemas.microsoft.com/office/drawing/2014/main" id="{E344C6D2-C7CF-044F-B528-2219323EC432}"/>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a:extLst>
                <a:ext uri="{FF2B5EF4-FFF2-40B4-BE49-F238E27FC236}">
                  <a16:creationId xmlns:a16="http://schemas.microsoft.com/office/drawing/2014/main" id="{3955FC5A-D6B3-6A46-B3D3-46D3D417BB91}"/>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a:extLst>
                <a:ext uri="{FF2B5EF4-FFF2-40B4-BE49-F238E27FC236}">
                  <a16:creationId xmlns:a16="http://schemas.microsoft.com/office/drawing/2014/main" id="{CCF6A258-61DE-DC40-A3BF-5F46CBDBFD19}"/>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a:extLst>
                <a:ext uri="{FF2B5EF4-FFF2-40B4-BE49-F238E27FC236}">
                  <a16:creationId xmlns:a16="http://schemas.microsoft.com/office/drawing/2014/main" id="{F3CDD04D-AFB3-0E49-8FE2-D1369D212498}"/>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a:extLst>
                <a:ext uri="{FF2B5EF4-FFF2-40B4-BE49-F238E27FC236}">
                  <a16:creationId xmlns:a16="http://schemas.microsoft.com/office/drawing/2014/main" id="{1CD9A302-804A-B94A-85C5-A9C6C924DEE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a:extLst>
                <a:ext uri="{FF2B5EF4-FFF2-40B4-BE49-F238E27FC236}">
                  <a16:creationId xmlns:a16="http://schemas.microsoft.com/office/drawing/2014/main" id="{5B131695-A73E-2D4E-85AF-D27166DB9A6E}"/>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a:extLst>
                <a:ext uri="{FF2B5EF4-FFF2-40B4-BE49-F238E27FC236}">
                  <a16:creationId xmlns:a16="http://schemas.microsoft.com/office/drawing/2014/main" id="{0937B1F5-B096-6343-A38D-1B576715688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a:extLst>
                <a:ext uri="{FF2B5EF4-FFF2-40B4-BE49-F238E27FC236}">
                  <a16:creationId xmlns:a16="http://schemas.microsoft.com/office/drawing/2014/main" id="{38F50AFF-489E-6D48-B58A-B662DFDD36BB}"/>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a:extLst>
                <a:ext uri="{FF2B5EF4-FFF2-40B4-BE49-F238E27FC236}">
                  <a16:creationId xmlns:a16="http://schemas.microsoft.com/office/drawing/2014/main" id="{5B244AD8-C055-4142-813C-7763AFC1BBD7}"/>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a:extLst>
                <a:ext uri="{FF2B5EF4-FFF2-40B4-BE49-F238E27FC236}">
                  <a16:creationId xmlns:a16="http://schemas.microsoft.com/office/drawing/2014/main" id="{43BE90DD-F991-0F4A-A98D-14780D323D3E}"/>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a:extLst>
                <a:ext uri="{FF2B5EF4-FFF2-40B4-BE49-F238E27FC236}">
                  <a16:creationId xmlns:a16="http://schemas.microsoft.com/office/drawing/2014/main" id="{98C7E1B8-6FCA-8241-BCD2-99963A75EABD}"/>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a:extLst>
                <a:ext uri="{FF2B5EF4-FFF2-40B4-BE49-F238E27FC236}">
                  <a16:creationId xmlns:a16="http://schemas.microsoft.com/office/drawing/2014/main" id="{91B23281-B340-0041-9D92-E856CBA91791}"/>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a:extLst>
                <a:ext uri="{FF2B5EF4-FFF2-40B4-BE49-F238E27FC236}">
                  <a16:creationId xmlns:a16="http://schemas.microsoft.com/office/drawing/2014/main" id="{FB7A6576-EA5C-0E4B-9827-3DC7C91153A7}"/>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a:extLst>
                <a:ext uri="{FF2B5EF4-FFF2-40B4-BE49-F238E27FC236}">
                  <a16:creationId xmlns:a16="http://schemas.microsoft.com/office/drawing/2014/main" id="{600A9EDC-DE3F-4B42-A098-12FB04401D34}"/>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a:extLst>
                <a:ext uri="{FF2B5EF4-FFF2-40B4-BE49-F238E27FC236}">
                  <a16:creationId xmlns:a16="http://schemas.microsoft.com/office/drawing/2014/main" id="{A621870F-8397-3C4B-8A9D-B9BC88391EE8}"/>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a:extLst>
                <a:ext uri="{FF2B5EF4-FFF2-40B4-BE49-F238E27FC236}">
                  <a16:creationId xmlns:a16="http://schemas.microsoft.com/office/drawing/2014/main" id="{B7C58E28-A9CC-024C-B76B-EF1D516F1582}"/>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a:extLst>
                <a:ext uri="{FF2B5EF4-FFF2-40B4-BE49-F238E27FC236}">
                  <a16:creationId xmlns:a16="http://schemas.microsoft.com/office/drawing/2014/main" id="{FF68CBC5-0951-8F4F-B99F-0771D8B223C2}"/>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396" name="Группа">
            <a:extLst>
              <a:ext uri="{FF2B5EF4-FFF2-40B4-BE49-F238E27FC236}">
                <a16:creationId xmlns:a16="http://schemas.microsoft.com/office/drawing/2014/main" id="{C7AEC52D-EE1D-CE4C-80CF-401AA1CAC7C1}"/>
              </a:ext>
            </a:extLst>
          </p:cNvPr>
          <p:cNvGrpSpPr/>
          <p:nvPr/>
        </p:nvGrpSpPr>
        <p:grpSpPr>
          <a:xfrm>
            <a:off x="-1544604" y="7529622"/>
            <a:ext cx="9478417" cy="9437565"/>
            <a:chOff x="0" y="0"/>
            <a:chExt cx="9478416" cy="9437563"/>
          </a:xfrm>
        </p:grpSpPr>
        <p:sp>
          <p:nvSpPr>
            <p:cNvPr id="397" name="Кружок">
              <a:extLst>
                <a:ext uri="{FF2B5EF4-FFF2-40B4-BE49-F238E27FC236}">
                  <a16:creationId xmlns:a16="http://schemas.microsoft.com/office/drawing/2014/main" id="{749FA54A-29FF-BD43-895F-926AFEFC2109}"/>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8" name="Кружок">
              <a:extLst>
                <a:ext uri="{FF2B5EF4-FFF2-40B4-BE49-F238E27FC236}">
                  <a16:creationId xmlns:a16="http://schemas.microsoft.com/office/drawing/2014/main" id="{BB8EE1A5-780E-1342-AAFE-3CCA6EB41785}"/>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9" name="Кружок">
              <a:extLst>
                <a:ext uri="{FF2B5EF4-FFF2-40B4-BE49-F238E27FC236}">
                  <a16:creationId xmlns:a16="http://schemas.microsoft.com/office/drawing/2014/main" id="{ABFE93F1-B949-314D-96E0-3F91F9642D2C}"/>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0" name="Кружок">
              <a:extLst>
                <a:ext uri="{FF2B5EF4-FFF2-40B4-BE49-F238E27FC236}">
                  <a16:creationId xmlns:a16="http://schemas.microsoft.com/office/drawing/2014/main" id="{C1D22B91-4939-4646-9DE5-3AAFADD4FF0D}"/>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1" name="Кружок">
              <a:extLst>
                <a:ext uri="{FF2B5EF4-FFF2-40B4-BE49-F238E27FC236}">
                  <a16:creationId xmlns:a16="http://schemas.microsoft.com/office/drawing/2014/main" id="{FB150A78-0D90-964D-8C40-634AC44B4626}"/>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2" name="Кружок">
              <a:extLst>
                <a:ext uri="{FF2B5EF4-FFF2-40B4-BE49-F238E27FC236}">
                  <a16:creationId xmlns:a16="http://schemas.microsoft.com/office/drawing/2014/main" id="{35053F97-8463-404D-B038-51F34894AEF0}"/>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3" name="Кружок">
              <a:extLst>
                <a:ext uri="{FF2B5EF4-FFF2-40B4-BE49-F238E27FC236}">
                  <a16:creationId xmlns:a16="http://schemas.microsoft.com/office/drawing/2014/main" id="{B02875E3-B529-C248-A54C-F1F08C8D95F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4" name="Кружок">
              <a:extLst>
                <a:ext uri="{FF2B5EF4-FFF2-40B4-BE49-F238E27FC236}">
                  <a16:creationId xmlns:a16="http://schemas.microsoft.com/office/drawing/2014/main" id="{F7F1B17F-5101-E446-B682-C133EDA08903}"/>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5" name="Кружок">
              <a:extLst>
                <a:ext uri="{FF2B5EF4-FFF2-40B4-BE49-F238E27FC236}">
                  <a16:creationId xmlns:a16="http://schemas.microsoft.com/office/drawing/2014/main" id="{F523F43C-87E5-8342-BCA2-2E9E0EA9D61F}"/>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6" name="Кружок">
              <a:extLst>
                <a:ext uri="{FF2B5EF4-FFF2-40B4-BE49-F238E27FC236}">
                  <a16:creationId xmlns:a16="http://schemas.microsoft.com/office/drawing/2014/main" id="{B4947A85-84DC-F64A-9BC5-5212FD8FA1A0}"/>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7" name="Кружок">
              <a:extLst>
                <a:ext uri="{FF2B5EF4-FFF2-40B4-BE49-F238E27FC236}">
                  <a16:creationId xmlns:a16="http://schemas.microsoft.com/office/drawing/2014/main" id="{231248A4-1155-1449-8685-BA8F2794AD61}"/>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8" name="Кружок">
              <a:extLst>
                <a:ext uri="{FF2B5EF4-FFF2-40B4-BE49-F238E27FC236}">
                  <a16:creationId xmlns:a16="http://schemas.microsoft.com/office/drawing/2014/main" id="{5B7904D0-4618-A441-83C2-6EAA4025F693}"/>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9" name="Кружок">
              <a:extLst>
                <a:ext uri="{FF2B5EF4-FFF2-40B4-BE49-F238E27FC236}">
                  <a16:creationId xmlns:a16="http://schemas.microsoft.com/office/drawing/2014/main" id="{172B08F9-D196-384E-879A-AE052231D515}"/>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0" name="Кружок">
              <a:extLst>
                <a:ext uri="{FF2B5EF4-FFF2-40B4-BE49-F238E27FC236}">
                  <a16:creationId xmlns:a16="http://schemas.microsoft.com/office/drawing/2014/main" id="{AB896D2C-94EA-5D4B-A9DE-374E70866F60}"/>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1" name="Кружок">
              <a:extLst>
                <a:ext uri="{FF2B5EF4-FFF2-40B4-BE49-F238E27FC236}">
                  <a16:creationId xmlns:a16="http://schemas.microsoft.com/office/drawing/2014/main" id="{85F364A6-9D57-3045-ACC3-646D70599002}"/>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2" name="Кружок">
              <a:extLst>
                <a:ext uri="{FF2B5EF4-FFF2-40B4-BE49-F238E27FC236}">
                  <a16:creationId xmlns:a16="http://schemas.microsoft.com/office/drawing/2014/main" id="{A88F5C78-2CAE-274C-AE4A-DB71BD644992}"/>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3" name="Кружок">
              <a:extLst>
                <a:ext uri="{FF2B5EF4-FFF2-40B4-BE49-F238E27FC236}">
                  <a16:creationId xmlns:a16="http://schemas.microsoft.com/office/drawing/2014/main" id="{806D93A0-FE1D-5B4B-B941-97E2BE613EBD}"/>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4" name="Кружок">
              <a:extLst>
                <a:ext uri="{FF2B5EF4-FFF2-40B4-BE49-F238E27FC236}">
                  <a16:creationId xmlns:a16="http://schemas.microsoft.com/office/drawing/2014/main" id="{7BAFFDBC-3878-2B44-AF66-64A5128A2D7E}"/>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5" name="Кружок">
              <a:extLst>
                <a:ext uri="{FF2B5EF4-FFF2-40B4-BE49-F238E27FC236}">
                  <a16:creationId xmlns:a16="http://schemas.microsoft.com/office/drawing/2014/main" id="{0B02BE70-6AC0-0A4C-800C-DA5048EC6CDE}"/>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6" name="Кружок">
              <a:extLst>
                <a:ext uri="{FF2B5EF4-FFF2-40B4-BE49-F238E27FC236}">
                  <a16:creationId xmlns:a16="http://schemas.microsoft.com/office/drawing/2014/main" id="{367B100D-5A5F-4141-9A66-880409AE50D8}"/>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7" name="Кружок">
              <a:extLst>
                <a:ext uri="{FF2B5EF4-FFF2-40B4-BE49-F238E27FC236}">
                  <a16:creationId xmlns:a16="http://schemas.microsoft.com/office/drawing/2014/main" id="{0E751898-987D-8F40-9DCF-BBF3BF4901F2}"/>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8" name="Кружок">
              <a:extLst>
                <a:ext uri="{FF2B5EF4-FFF2-40B4-BE49-F238E27FC236}">
                  <a16:creationId xmlns:a16="http://schemas.microsoft.com/office/drawing/2014/main" id="{FF12F452-8D3C-2A4E-B513-442003483406}"/>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9" name="Кружок">
              <a:extLst>
                <a:ext uri="{FF2B5EF4-FFF2-40B4-BE49-F238E27FC236}">
                  <a16:creationId xmlns:a16="http://schemas.microsoft.com/office/drawing/2014/main" id="{A599780E-70BC-9949-BA0C-52D28E365680}"/>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0" name="Кружок">
              <a:extLst>
                <a:ext uri="{FF2B5EF4-FFF2-40B4-BE49-F238E27FC236}">
                  <a16:creationId xmlns:a16="http://schemas.microsoft.com/office/drawing/2014/main" id="{A9F6D870-EFA6-1D43-8F18-478339EE0B90}"/>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1" name="Кружок">
              <a:extLst>
                <a:ext uri="{FF2B5EF4-FFF2-40B4-BE49-F238E27FC236}">
                  <a16:creationId xmlns:a16="http://schemas.microsoft.com/office/drawing/2014/main" id="{562C37F8-143E-8543-9EFB-58BF2FA06F0D}"/>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2" name="Кружок">
              <a:extLst>
                <a:ext uri="{FF2B5EF4-FFF2-40B4-BE49-F238E27FC236}">
                  <a16:creationId xmlns:a16="http://schemas.microsoft.com/office/drawing/2014/main" id="{3813500C-35F2-E74A-8AAF-4A08DE1D523F}"/>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3" name="Кружок">
              <a:extLst>
                <a:ext uri="{FF2B5EF4-FFF2-40B4-BE49-F238E27FC236}">
                  <a16:creationId xmlns:a16="http://schemas.microsoft.com/office/drawing/2014/main" id="{E2323246-1E78-F147-9B3F-A2C2F35730D9}"/>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4" name="Кружок">
              <a:extLst>
                <a:ext uri="{FF2B5EF4-FFF2-40B4-BE49-F238E27FC236}">
                  <a16:creationId xmlns:a16="http://schemas.microsoft.com/office/drawing/2014/main" id="{5B3FB875-C206-C34E-9C31-6756EABF0DBB}"/>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5" name="Кружок">
              <a:extLst>
                <a:ext uri="{FF2B5EF4-FFF2-40B4-BE49-F238E27FC236}">
                  <a16:creationId xmlns:a16="http://schemas.microsoft.com/office/drawing/2014/main" id="{4F0657DB-36DC-894F-8FDA-8952303C90F9}"/>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6" name="Кружок">
              <a:extLst>
                <a:ext uri="{FF2B5EF4-FFF2-40B4-BE49-F238E27FC236}">
                  <a16:creationId xmlns:a16="http://schemas.microsoft.com/office/drawing/2014/main" id="{A0C6C0EC-FB25-D843-8D31-521A063C7725}"/>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7" name="Кружок">
              <a:extLst>
                <a:ext uri="{FF2B5EF4-FFF2-40B4-BE49-F238E27FC236}">
                  <a16:creationId xmlns:a16="http://schemas.microsoft.com/office/drawing/2014/main" id="{8B0B167F-00D8-DB4D-97AB-918F325A95E2}"/>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8" name="Кружок">
              <a:extLst>
                <a:ext uri="{FF2B5EF4-FFF2-40B4-BE49-F238E27FC236}">
                  <a16:creationId xmlns:a16="http://schemas.microsoft.com/office/drawing/2014/main" id="{203E4A23-6C62-6C4B-8DCF-AC5702EEC1A3}"/>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9" name="Кружок">
              <a:extLst>
                <a:ext uri="{FF2B5EF4-FFF2-40B4-BE49-F238E27FC236}">
                  <a16:creationId xmlns:a16="http://schemas.microsoft.com/office/drawing/2014/main" id="{A7D499B0-AE75-FB4E-AB5F-5B21582B0416}"/>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0" name="Кружок">
              <a:extLst>
                <a:ext uri="{FF2B5EF4-FFF2-40B4-BE49-F238E27FC236}">
                  <a16:creationId xmlns:a16="http://schemas.microsoft.com/office/drawing/2014/main" id="{E4EC7CC7-D6AF-D94F-9071-D7545A6BB90E}"/>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1" name="Кружок">
              <a:extLst>
                <a:ext uri="{FF2B5EF4-FFF2-40B4-BE49-F238E27FC236}">
                  <a16:creationId xmlns:a16="http://schemas.microsoft.com/office/drawing/2014/main" id="{A627D026-18F8-3C42-ADA5-470F847913AC}"/>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2" name="Кружок">
              <a:extLst>
                <a:ext uri="{FF2B5EF4-FFF2-40B4-BE49-F238E27FC236}">
                  <a16:creationId xmlns:a16="http://schemas.microsoft.com/office/drawing/2014/main" id="{8AA51E97-E2DF-2247-818A-8B36BAB1955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3" name="Кружок">
              <a:extLst>
                <a:ext uri="{FF2B5EF4-FFF2-40B4-BE49-F238E27FC236}">
                  <a16:creationId xmlns:a16="http://schemas.microsoft.com/office/drawing/2014/main" id="{B886A807-C190-D848-9FE0-9C040F21C466}"/>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4" name="Кружок">
              <a:extLst>
                <a:ext uri="{FF2B5EF4-FFF2-40B4-BE49-F238E27FC236}">
                  <a16:creationId xmlns:a16="http://schemas.microsoft.com/office/drawing/2014/main" id="{FA57B85B-8F73-D44E-8683-C91AF9FC922D}"/>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5" name="Кружок">
              <a:extLst>
                <a:ext uri="{FF2B5EF4-FFF2-40B4-BE49-F238E27FC236}">
                  <a16:creationId xmlns:a16="http://schemas.microsoft.com/office/drawing/2014/main" id="{CCEF0109-66DE-8A4F-AACA-33ED2AC97427}"/>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6" name="Кружок">
              <a:extLst>
                <a:ext uri="{FF2B5EF4-FFF2-40B4-BE49-F238E27FC236}">
                  <a16:creationId xmlns:a16="http://schemas.microsoft.com/office/drawing/2014/main" id="{456C5964-AB74-7342-9C2B-98440B0FE02E}"/>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7" name="Кружок">
              <a:extLst>
                <a:ext uri="{FF2B5EF4-FFF2-40B4-BE49-F238E27FC236}">
                  <a16:creationId xmlns:a16="http://schemas.microsoft.com/office/drawing/2014/main" id="{BCD76455-CD53-E54E-953A-95BA36F92030}"/>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8" name="Кружок">
              <a:extLst>
                <a:ext uri="{FF2B5EF4-FFF2-40B4-BE49-F238E27FC236}">
                  <a16:creationId xmlns:a16="http://schemas.microsoft.com/office/drawing/2014/main" id="{78B41FC9-F777-FC41-B85C-C967C9659DFE}"/>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9" name="Кружок">
              <a:extLst>
                <a:ext uri="{FF2B5EF4-FFF2-40B4-BE49-F238E27FC236}">
                  <a16:creationId xmlns:a16="http://schemas.microsoft.com/office/drawing/2014/main" id="{93F18FC8-C83E-EA4C-9681-6B6643E559BC}"/>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0" name="Кружок">
              <a:extLst>
                <a:ext uri="{FF2B5EF4-FFF2-40B4-BE49-F238E27FC236}">
                  <a16:creationId xmlns:a16="http://schemas.microsoft.com/office/drawing/2014/main" id="{957E75F0-588D-8148-B15C-EE4004EC7B57}"/>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1" name="Кружок">
              <a:extLst>
                <a:ext uri="{FF2B5EF4-FFF2-40B4-BE49-F238E27FC236}">
                  <a16:creationId xmlns:a16="http://schemas.microsoft.com/office/drawing/2014/main" id="{2E6B56A3-91F2-FA4A-AAE5-4864C782C544}"/>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Кружок">
              <a:extLst>
                <a:ext uri="{FF2B5EF4-FFF2-40B4-BE49-F238E27FC236}">
                  <a16:creationId xmlns:a16="http://schemas.microsoft.com/office/drawing/2014/main" id="{647BE9B7-81BD-D245-A7D0-637357325642}"/>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3" name="Кружок">
              <a:extLst>
                <a:ext uri="{FF2B5EF4-FFF2-40B4-BE49-F238E27FC236}">
                  <a16:creationId xmlns:a16="http://schemas.microsoft.com/office/drawing/2014/main" id="{260B36E8-9A97-2740-94BE-C89F59C6F331}"/>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4" name="Кружок">
              <a:extLst>
                <a:ext uri="{FF2B5EF4-FFF2-40B4-BE49-F238E27FC236}">
                  <a16:creationId xmlns:a16="http://schemas.microsoft.com/office/drawing/2014/main" id="{16FD4EB3-8A58-0C44-B016-8E049EE75982}"/>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5" name="Кружок">
              <a:extLst>
                <a:ext uri="{FF2B5EF4-FFF2-40B4-BE49-F238E27FC236}">
                  <a16:creationId xmlns:a16="http://schemas.microsoft.com/office/drawing/2014/main" id="{7DAA380F-7938-6846-AA98-CB3E0C206D87}"/>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6" name="Кружок">
              <a:extLst>
                <a:ext uri="{FF2B5EF4-FFF2-40B4-BE49-F238E27FC236}">
                  <a16:creationId xmlns:a16="http://schemas.microsoft.com/office/drawing/2014/main" id="{1F62BC83-32DF-4C4E-8D85-1438AB1D8087}"/>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7" name="Кружок">
              <a:extLst>
                <a:ext uri="{FF2B5EF4-FFF2-40B4-BE49-F238E27FC236}">
                  <a16:creationId xmlns:a16="http://schemas.microsoft.com/office/drawing/2014/main" id="{F7DAFD85-B1F3-4447-ADF1-EB0BD3736478}"/>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8" name="Кружок">
              <a:extLst>
                <a:ext uri="{FF2B5EF4-FFF2-40B4-BE49-F238E27FC236}">
                  <a16:creationId xmlns:a16="http://schemas.microsoft.com/office/drawing/2014/main" id="{947CF57A-4A19-C74B-B088-C6222C7E9FED}"/>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9" name="Кружок">
              <a:extLst>
                <a:ext uri="{FF2B5EF4-FFF2-40B4-BE49-F238E27FC236}">
                  <a16:creationId xmlns:a16="http://schemas.microsoft.com/office/drawing/2014/main" id="{326A36BC-3DC1-5F40-9288-DCD909DB0FEC}"/>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0" name="Кружок">
              <a:extLst>
                <a:ext uri="{FF2B5EF4-FFF2-40B4-BE49-F238E27FC236}">
                  <a16:creationId xmlns:a16="http://schemas.microsoft.com/office/drawing/2014/main" id="{4E310242-6980-E248-AB0B-E9956499BD24}"/>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1" name="Кружок">
              <a:extLst>
                <a:ext uri="{FF2B5EF4-FFF2-40B4-BE49-F238E27FC236}">
                  <a16:creationId xmlns:a16="http://schemas.microsoft.com/office/drawing/2014/main" id="{A7537B47-6FC8-7246-BE18-B30C66C6DADB}"/>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2" name="Кружок">
              <a:extLst>
                <a:ext uri="{FF2B5EF4-FFF2-40B4-BE49-F238E27FC236}">
                  <a16:creationId xmlns:a16="http://schemas.microsoft.com/office/drawing/2014/main" id="{0B3CC7EE-5F9E-B441-9808-F6F230DBE094}"/>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3" name="Кружок">
              <a:extLst>
                <a:ext uri="{FF2B5EF4-FFF2-40B4-BE49-F238E27FC236}">
                  <a16:creationId xmlns:a16="http://schemas.microsoft.com/office/drawing/2014/main" id="{8B550FE5-F247-BD4D-8809-6B72FD26EBEB}"/>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4" name="Кружок">
              <a:extLst>
                <a:ext uri="{FF2B5EF4-FFF2-40B4-BE49-F238E27FC236}">
                  <a16:creationId xmlns:a16="http://schemas.microsoft.com/office/drawing/2014/main" id="{EB6E3FD1-86B2-CC47-AB49-6C7E33CD696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5" name="Кружок">
              <a:extLst>
                <a:ext uri="{FF2B5EF4-FFF2-40B4-BE49-F238E27FC236}">
                  <a16:creationId xmlns:a16="http://schemas.microsoft.com/office/drawing/2014/main" id="{5048D052-ACA4-0346-A83E-AE516F67B8C9}"/>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6" name="Кружок">
              <a:extLst>
                <a:ext uri="{FF2B5EF4-FFF2-40B4-BE49-F238E27FC236}">
                  <a16:creationId xmlns:a16="http://schemas.microsoft.com/office/drawing/2014/main" id="{A1D439CF-B2C9-204F-BDC3-875D06C27856}"/>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7" name="Кружок">
              <a:extLst>
                <a:ext uri="{FF2B5EF4-FFF2-40B4-BE49-F238E27FC236}">
                  <a16:creationId xmlns:a16="http://schemas.microsoft.com/office/drawing/2014/main" id="{2073D4B9-ADB3-264C-AF80-879C534D4090}"/>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8" name="Кружок">
              <a:extLst>
                <a:ext uri="{FF2B5EF4-FFF2-40B4-BE49-F238E27FC236}">
                  <a16:creationId xmlns:a16="http://schemas.microsoft.com/office/drawing/2014/main" id="{3C288463-C479-C443-BF51-DE6762A1443E}"/>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9" name="Кружок">
              <a:extLst>
                <a:ext uri="{FF2B5EF4-FFF2-40B4-BE49-F238E27FC236}">
                  <a16:creationId xmlns:a16="http://schemas.microsoft.com/office/drawing/2014/main" id="{2213682D-A55E-E041-A784-F73690C568B8}"/>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0" name="Кружок">
              <a:extLst>
                <a:ext uri="{FF2B5EF4-FFF2-40B4-BE49-F238E27FC236}">
                  <a16:creationId xmlns:a16="http://schemas.microsoft.com/office/drawing/2014/main" id="{7B6F1CFB-5EC6-A340-A758-A81312B23A9E}"/>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1" name="Кружок">
              <a:extLst>
                <a:ext uri="{FF2B5EF4-FFF2-40B4-BE49-F238E27FC236}">
                  <a16:creationId xmlns:a16="http://schemas.microsoft.com/office/drawing/2014/main" id="{D6DF1123-829A-DB47-AFED-75F6D3534561}"/>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2" name="Кружок">
              <a:extLst>
                <a:ext uri="{FF2B5EF4-FFF2-40B4-BE49-F238E27FC236}">
                  <a16:creationId xmlns:a16="http://schemas.microsoft.com/office/drawing/2014/main" id="{DD38BB55-66DE-B34A-9C68-FE77557E4514}"/>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3" name="Кружок">
              <a:extLst>
                <a:ext uri="{FF2B5EF4-FFF2-40B4-BE49-F238E27FC236}">
                  <a16:creationId xmlns:a16="http://schemas.microsoft.com/office/drawing/2014/main" id="{94868CC3-4DDB-CB42-9E9B-5338840B753A}"/>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4" name="Кружок">
              <a:extLst>
                <a:ext uri="{FF2B5EF4-FFF2-40B4-BE49-F238E27FC236}">
                  <a16:creationId xmlns:a16="http://schemas.microsoft.com/office/drawing/2014/main" id="{6B70F79F-BAD5-B741-AC16-FA14AF508EDE}"/>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5" name="Кружок">
              <a:extLst>
                <a:ext uri="{FF2B5EF4-FFF2-40B4-BE49-F238E27FC236}">
                  <a16:creationId xmlns:a16="http://schemas.microsoft.com/office/drawing/2014/main" id="{1333C4ED-313B-B248-B023-F33AA3302D3F}"/>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6" name="Кружок">
              <a:extLst>
                <a:ext uri="{FF2B5EF4-FFF2-40B4-BE49-F238E27FC236}">
                  <a16:creationId xmlns:a16="http://schemas.microsoft.com/office/drawing/2014/main" id="{D9CD89D7-73F9-944A-8C72-3E445080AE2E}"/>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7" name="Кружок">
              <a:extLst>
                <a:ext uri="{FF2B5EF4-FFF2-40B4-BE49-F238E27FC236}">
                  <a16:creationId xmlns:a16="http://schemas.microsoft.com/office/drawing/2014/main" id="{D6D04231-C9FC-A246-9D76-1AB99F682608}"/>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8" name="Кружок">
              <a:extLst>
                <a:ext uri="{FF2B5EF4-FFF2-40B4-BE49-F238E27FC236}">
                  <a16:creationId xmlns:a16="http://schemas.microsoft.com/office/drawing/2014/main" id="{3FA55D27-F2FA-FF4E-826B-FCB570112E6C}"/>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9" name="Кружок">
              <a:extLst>
                <a:ext uri="{FF2B5EF4-FFF2-40B4-BE49-F238E27FC236}">
                  <a16:creationId xmlns:a16="http://schemas.microsoft.com/office/drawing/2014/main" id="{FDC4C7D1-350C-5B49-BFA4-D03BCEAED3B6}"/>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0" name="Кружок">
              <a:extLst>
                <a:ext uri="{FF2B5EF4-FFF2-40B4-BE49-F238E27FC236}">
                  <a16:creationId xmlns:a16="http://schemas.microsoft.com/office/drawing/2014/main" id="{D063D17B-5E3A-D44E-B8D2-67504486BC30}"/>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1" name="Кружок">
              <a:extLst>
                <a:ext uri="{FF2B5EF4-FFF2-40B4-BE49-F238E27FC236}">
                  <a16:creationId xmlns:a16="http://schemas.microsoft.com/office/drawing/2014/main" id="{81C33E48-048D-E545-9C70-62FAF056C7FB}"/>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2" name="Кружок">
              <a:extLst>
                <a:ext uri="{FF2B5EF4-FFF2-40B4-BE49-F238E27FC236}">
                  <a16:creationId xmlns:a16="http://schemas.microsoft.com/office/drawing/2014/main" id="{5E1B20EF-FA63-5841-BD12-729C850149D8}"/>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3" name="Кружок">
              <a:extLst>
                <a:ext uri="{FF2B5EF4-FFF2-40B4-BE49-F238E27FC236}">
                  <a16:creationId xmlns:a16="http://schemas.microsoft.com/office/drawing/2014/main" id="{F950B3DF-3377-DA4E-ADED-9FF6E94702E2}"/>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4" name="Кружок">
              <a:extLst>
                <a:ext uri="{FF2B5EF4-FFF2-40B4-BE49-F238E27FC236}">
                  <a16:creationId xmlns:a16="http://schemas.microsoft.com/office/drawing/2014/main" id="{06838E76-CCB8-2547-B81C-1928AE0DA79C}"/>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5" name="Кружок">
              <a:extLst>
                <a:ext uri="{FF2B5EF4-FFF2-40B4-BE49-F238E27FC236}">
                  <a16:creationId xmlns:a16="http://schemas.microsoft.com/office/drawing/2014/main" id="{93150341-1E78-AE4E-B609-DB1F9D057DB8}"/>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6" name="Кружок">
              <a:extLst>
                <a:ext uri="{FF2B5EF4-FFF2-40B4-BE49-F238E27FC236}">
                  <a16:creationId xmlns:a16="http://schemas.microsoft.com/office/drawing/2014/main" id="{783DBF69-91E0-774C-BFB5-2BBFB17967F3}"/>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7" name="Кружок">
              <a:extLst>
                <a:ext uri="{FF2B5EF4-FFF2-40B4-BE49-F238E27FC236}">
                  <a16:creationId xmlns:a16="http://schemas.microsoft.com/office/drawing/2014/main" id="{211ED82F-BB44-E747-99D5-E24AA0C222BE}"/>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8" name="Кружок">
              <a:extLst>
                <a:ext uri="{FF2B5EF4-FFF2-40B4-BE49-F238E27FC236}">
                  <a16:creationId xmlns:a16="http://schemas.microsoft.com/office/drawing/2014/main" id="{1E6E0BC9-06A1-3949-BBE2-F964680C578D}"/>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9" name="Кружок">
              <a:extLst>
                <a:ext uri="{FF2B5EF4-FFF2-40B4-BE49-F238E27FC236}">
                  <a16:creationId xmlns:a16="http://schemas.microsoft.com/office/drawing/2014/main" id="{ACAF50B0-7B74-A542-87D4-36793A432920}"/>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0" name="Кружок">
              <a:extLst>
                <a:ext uri="{FF2B5EF4-FFF2-40B4-BE49-F238E27FC236}">
                  <a16:creationId xmlns:a16="http://schemas.microsoft.com/office/drawing/2014/main" id="{00883F35-CE15-B842-A7ED-D478F1D97F99}"/>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1" name="Кружок">
              <a:extLst>
                <a:ext uri="{FF2B5EF4-FFF2-40B4-BE49-F238E27FC236}">
                  <a16:creationId xmlns:a16="http://schemas.microsoft.com/office/drawing/2014/main" id="{D7F0C586-3D97-DD40-A278-D2D141794CA0}"/>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2" name="Кружок">
              <a:extLst>
                <a:ext uri="{FF2B5EF4-FFF2-40B4-BE49-F238E27FC236}">
                  <a16:creationId xmlns:a16="http://schemas.microsoft.com/office/drawing/2014/main" id="{D90CB28E-0679-8E46-90D2-4DA5FD5E9792}"/>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3" name="Кружок">
              <a:extLst>
                <a:ext uri="{FF2B5EF4-FFF2-40B4-BE49-F238E27FC236}">
                  <a16:creationId xmlns:a16="http://schemas.microsoft.com/office/drawing/2014/main" id="{76F250FD-124B-9445-8E53-6B786CF5641E}"/>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4" name="Кружок">
              <a:extLst>
                <a:ext uri="{FF2B5EF4-FFF2-40B4-BE49-F238E27FC236}">
                  <a16:creationId xmlns:a16="http://schemas.microsoft.com/office/drawing/2014/main" id="{5DCF86EB-17D5-2F4B-9F41-EDF76417F1C0}"/>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5" name="Кружок">
              <a:extLst>
                <a:ext uri="{FF2B5EF4-FFF2-40B4-BE49-F238E27FC236}">
                  <a16:creationId xmlns:a16="http://schemas.microsoft.com/office/drawing/2014/main" id="{77761819-7AE7-2F4B-9C2A-D0A367DEDD9C}"/>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6" name="Кружок">
              <a:extLst>
                <a:ext uri="{FF2B5EF4-FFF2-40B4-BE49-F238E27FC236}">
                  <a16:creationId xmlns:a16="http://schemas.microsoft.com/office/drawing/2014/main" id="{CE7060F5-1407-BA4C-8EAF-2690C5AAC1B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7" name="Кружок">
              <a:extLst>
                <a:ext uri="{FF2B5EF4-FFF2-40B4-BE49-F238E27FC236}">
                  <a16:creationId xmlns:a16="http://schemas.microsoft.com/office/drawing/2014/main" id="{8A98470F-233E-CC4D-8996-7A12CD54C422}"/>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8" name="Кружок">
              <a:extLst>
                <a:ext uri="{FF2B5EF4-FFF2-40B4-BE49-F238E27FC236}">
                  <a16:creationId xmlns:a16="http://schemas.microsoft.com/office/drawing/2014/main" id="{9F201C55-2CED-004A-B148-54315F0B2132}"/>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9" name="Кружок">
              <a:extLst>
                <a:ext uri="{FF2B5EF4-FFF2-40B4-BE49-F238E27FC236}">
                  <a16:creationId xmlns:a16="http://schemas.microsoft.com/office/drawing/2014/main" id="{7291F71F-4469-D242-BD8F-29CF50882FF1}"/>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0" name="Кружок">
              <a:extLst>
                <a:ext uri="{FF2B5EF4-FFF2-40B4-BE49-F238E27FC236}">
                  <a16:creationId xmlns:a16="http://schemas.microsoft.com/office/drawing/2014/main" id="{C3C12CDF-C1F7-9647-88EC-06998544583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1" name="Кружок">
              <a:extLst>
                <a:ext uri="{FF2B5EF4-FFF2-40B4-BE49-F238E27FC236}">
                  <a16:creationId xmlns:a16="http://schemas.microsoft.com/office/drawing/2014/main" id="{275B3DA9-9338-6A4E-973E-B26C13B42AEB}"/>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2" name="Кружок">
              <a:extLst>
                <a:ext uri="{FF2B5EF4-FFF2-40B4-BE49-F238E27FC236}">
                  <a16:creationId xmlns:a16="http://schemas.microsoft.com/office/drawing/2014/main" id="{5B20FE09-8ECB-B44C-B5E6-50E141AF8EF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3" name="Кружок">
              <a:extLst>
                <a:ext uri="{FF2B5EF4-FFF2-40B4-BE49-F238E27FC236}">
                  <a16:creationId xmlns:a16="http://schemas.microsoft.com/office/drawing/2014/main" id="{993976BA-2B1F-BA4E-8F52-0DB50C9DB0B5}"/>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
                                        </p:tgtEl>
                                        <p:attrNameLst>
                                          <p:attrName>style.visibility</p:attrName>
                                        </p:attrNameLst>
                                      </p:cBhvr>
                                      <p:to>
                                        <p:strVal val="visible"/>
                                      </p:to>
                                    </p:set>
                                    <p:anim calcmode="lin" valueType="num">
                                      <p:cBhvr additive="base">
                                        <p:cTn id="7" dur="500" fill="hold"/>
                                        <p:tgtEl>
                                          <p:spTgt spid="1024"/>
                                        </p:tgtEl>
                                        <p:attrNameLst>
                                          <p:attrName>ppt_x</p:attrName>
                                        </p:attrNameLst>
                                      </p:cBhvr>
                                      <p:tavLst>
                                        <p:tav tm="0">
                                          <p:val>
                                            <p:strVal val="1+#ppt_w/2"/>
                                          </p:val>
                                        </p:tav>
                                        <p:tav tm="100000">
                                          <p:val>
                                            <p:strVal val="#ppt_x"/>
                                          </p:val>
                                        </p:tav>
                                      </p:tavLst>
                                    </p:anim>
                                    <p:anim calcmode="lin" valueType="num">
                                      <p:cBhvr additive="base">
                                        <p:cTn id="8" dur="500" fill="hold"/>
                                        <p:tgtEl>
                                          <p:spTgt spid="10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3"/>
                                        </p:tgtEl>
                                        <p:attrNameLst>
                                          <p:attrName>style.visibility</p:attrName>
                                        </p:attrNameLst>
                                      </p:cBhvr>
                                      <p:to>
                                        <p:strVal val="visible"/>
                                      </p:to>
                                    </p:set>
                                    <p:anim calcmode="lin" valueType="num">
                                      <p:cBhvr additive="base">
                                        <p:cTn id="13" dur="500" fill="hold"/>
                                        <p:tgtEl>
                                          <p:spTgt spid="1023"/>
                                        </p:tgtEl>
                                        <p:attrNameLst>
                                          <p:attrName>ppt_x</p:attrName>
                                        </p:attrNameLst>
                                      </p:cBhvr>
                                      <p:tavLst>
                                        <p:tav tm="0">
                                          <p:val>
                                            <p:strVal val="0-#ppt_w/2"/>
                                          </p:val>
                                        </p:tav>
                                        <p:tav tm="100000">
                                          <p:val>
                                            <p:strVal val="#ppt_x"/>
                                          </p:val>
                                        </p:tav>
                                      </p:tavLst>
                                    </p:anim>
                                    <p:anim calcmode="lin" valueType="num">
                                      <p:cBhvr additive="base">
                                        <p:cTn id="14" dur="500" fill="hold"/>
                                        <p:tgtEl>
                                          <p:spTgt spid="10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98"/>
                                        </p:tgtEl>
                                        <p:attrNameLst>
                                          <p:attrName>style.visibility</p:attrName>
                                        </p:attrNameLst>
                                      </p:cBhvr>
                                      <p:to>
                                        <p:strVal val="visible"/>
                                      </p:to>
                                    </p:set>
                                    <p:animEffect transition="in" filter="fade">
                                      <p:cBhvr>
                                        <p:cTn id="19" dur="500"/>
                                        <p:tgtEl>
                                          <p:spTgt spid="29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6"/>
                                        </p:tgtEl>
                                        <p:attrNameLst>
                                          <p:attrName>style.visibility</p:attrName>
                                        </p:attrNameLst>
                                      </p:cBhvr>
                                      <p:to>
                                        <p:strVal val="visible"/>
                                      </p:to>
                                    </p:set>
                                    <p:animEffect transition="in" filter="fade">
                                      <p:cBhvr>
                                        <p:cTn id="24"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animBg="1"/>
      <p:bldP spid="10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1" name="Группа">
            <a:extLst>
              <a:ext uri="{FF2B5EF4-FFF2-40B4-BE49-F238E27FC236}">
                <a16:creationId xmlns:a16="http://schemas.microsoft.com/office/drawing/2014/main" id="{BBFED9E6-DC42-CD4A-8751-2EA33AB85CA9}"/>
              </a:ext>
            </a:extLst>
          </p:cNvPr>
          <p:cNvGrpSpPr/>
          <p:nvPr/>
        </p:nvGrpSpPr>
        <p:grpSpPr>
          <a:xfrm>
            <a:off x="-2897570" y="8213350"/>
            <a:ext cx="9478417" cy="9437565"/>
            <a:chOff x="0" y="0"/>
            <a:chExt cx="9478416" cy="9437563"/>
          </a:xfrm>
        </p:grpSpPr>
        <p:sp>
          <p:nvSpPr>
            <p:cNvPr id="202" name="Кружок">
              <a:extLst>
                <a:ext uri="{FF2B5EF4-FFF2-40B4-BE49-F238E27FC236}">
                  <a16:creationId xmlns:a16="http://schemas.microsoft.com/office/drawing/2014/main" id="{D8372F84-99C5-1144-9DC9-CE4619FD2096}"/>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Кружок">
              <a:extLst>
                <a:ext uri="{FF2B5EF4-FFF2-40B4-BE49-F238E27FC236}">
                  <a16:creationId xmlns:a16="http://schemas.microsoft.com/office/drawing/2014/main" id="{1E4318D7-7093-A542-BAF3-2AFB64B18BFB}"/>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4" name="Кружок">
              <a:extLst>
                <a:ext uri="{FF2B5EF4-FFF2-40B4-BE49-F238E27FC236}">
                  <a16:creationId xmlns:a16="http://schemas.microsoft.com/office/drawing/2014/main" id="{86FD9D20-362E-E443-A8F9-D6F09D4D256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Кружок">
              <a:extLst>
                <a:ext uri="{FF2B5EF4-FFF2-40B4-BE49-F238E27FC236}">
                  <a16:creationId xmlns:a16="http://schemas.microsoft.com/office/drawing/2014/main" id="{036F84EA-2D18-DC42-9957-92B92BC813A4}"/>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6" name="Кружок">
              <a:extLst>
                <a:ext uri="{FF2B5EF4-FFF2-40B4-BE49-F238E27FC236}">
                  <a16:creationId xmlns:a16="http://schemas.microsoft.com/office/drawing/2014/main" id="{6859EBA1-26D4-2F45-9338-87B9D7CE857B}"/>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7" name="Кружок">
              <a:extLst>
                <a:ext uri="{FF2B5EF4-FFF2-40B4-BE49-F238E27FC236}">
                  <a16:creationId xmlns:a16="http://schemas.microsoft.com/office/drawing/2014/main" id="{55876DAD-161F-0241-9A1D-79D54FA4499D}"/>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8" name="Кружок">
              <a:extLst>
                <a:ext uri="{FF2B5EF4-FFF2-40B4-BE49-F238E27FC236}">
                  <a16:creationId xmlns:a16="http://schemas.microsoft.com/office/drawing/2014/main" id="{2A6B4465-DE53-2846-A8F1-87E1FDBAAEBC}"/>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9" name="Кружок">
              <a:extLst>
                <a:ext uri="{FF2B5EF4-FFF2-40B4-BE49-F238E27FC236}">
                  <a16:creationId xmlns:a16="http://schemas.microsoft.com/office/drawing/2014/main" id="{83C37AB0-B5D9-194B-AB21-359B71A69644}"/>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0" name="Кружок">
              <a:extLst>
                <a:ext uri="{FF2B5EF4-FFF2-40B4-BE49-F238E27FC236}">
                  <a16:creationId xmlns:a16="http://schemas.microsoft.com/office/drawing/2014/main" id="{2A8A4626-EBF3-3944-832C-503BB44144E2}"/>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Кружок">
              <a:extLst>
                <a:ext uri="{FF2B5EF4-FFF2-40B4-BE49-F238E27FC236}">
                  <a16:creationId xmlns:a16="http://schemas.microsoft.com/office/drawing/2014/main" id="{337F3890-F468-074A-B8E2-8CD07B154BE5}"/>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2" name="Кружок">
              <a:extLst>
                <a:ext uri="{FF2B5EF4-FFF2-40B4-BE49-F238E27FC236}">
                  <a16:creationId xmlns:a16="http://schemas.microsoft.com/office/drawing/2014/main" id="{11054776-09D4-CD4C-B32A-DF81C134CD6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 name="Кружок">
              <a:extLst>
                <a:ext uri="{FF2B5EF4-FFF2-40B4-BE49-F238E27FC236}">
                  <a16:creationId xmlns:a16="http://schemas.microsoft.com/office/drawing/2014/main" id="{F49240B8-8F9B-0D46-ABB7-754C00BA43FC}"/>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 name="Кружок">
              <a:extLst>
                <a:ext uri="{FF2B5EF4-FFF2-40B4-BE49-F238E27FC236}">
                  <a16:creationId xmlns:a16="http://schemas.microsoft.com/office/drawing/2014/main" id="{96D2BCEB-3090-154E-88CF-FC7D45698E66}"/>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5" name="Кружок">
              <a:extLst>
                <a:ext uri="{FF2B5EF4-FFF2-40B4-BE49-F238E27FC236}">
                  <a16:creationId xmlns:a16="http://schemas.microsoft.com/office/drawing/2014/main" id="{DA34C406-8F5A-4F46-B21C-D02529B30AB4}"/>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6" name="Кружок">
              <a:extLst>
                <a:ext uri="{FF2B5EF4-FFF2-40B4-BE49-F238E27FC236}">
                  <a16:creationId xmlns:a16="http://schemas.microsoft.com/office/drawing/2014/main" id="{35AC54D1-E66F-0246-B539-2C5439D6444D}"/>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Кружок">
              <a:extLst>
                <a:ext uri="{FF2B5EF4-FFF2-40B4-BE49-F238E27FC236}">
                  <a16:creationId xmlns:a16="http://schemas.microsoft.com/office/drawing/2014/main" id="{16D52D61-2CCD-EA42-82F5-14AF95E3F567}"/>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 name="Кружок">
              <a:extLst>
                <a:ext uri="{FF2B5EF4-FFF2-40B4-BE49-F238E27FC236}">
                  <a16:creationId xmlns:a16="http://schemas.microsoft.com/office/drawing/2014/main" id="{7CF86921-7D4A-EC4F-974C-393132999773}"/>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 name="Кружок">
              <a:extLst>
                <a:ext uri="{FF2B5EF4-FFF2-40B4-BE49-F238E27FC236}">
                  <a16:creationId xmlns:a16="http://schemas.microsoft.com/office/drawing/2014/main" id="{20FC94C4-0E04-5E45-BF36-9948A15584C9}"/>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 name="Кружок">
              <a:extLst>
                <a:ext uri="{FF2B5EF4-FFF2-40B4-BE49-F238E27FC236}">
                  <a16:creationId xmlns:a16="http://schemas.microsoft.com/office/drawing/2014/main" id="{AC72048D-1EBF-EC4C-8A5D-FDBF9F2908D6}"/>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 name="Кружок">
              <a:extLst>
                <a:ext uri="{FF2B5EF4-FFF2-40B4-BE49-F238E27FC236}">
                  <a16:creationId xmlns:a16="http://schemas.microsoft.com/office/drawing/2014/main" id="{CB9EF519-4880-2043-8D49-D40BE0BFA8DD}"/>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 name="Кружок">
              <a:extLst>
                <a:ext uri="{FF2B5EF4-FFF2-40B4-BE49-F238E27FC236}">
                  <a16:creationId xmlns:a16="http://schemas.microsoft.com/office/drawing/2014/main" id="{A5992A3E-8264-4C46-99C9-55D30EF41B2B}"/>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Кружок">
              <a:extLst>
                <a:ext uri="{FF2B5EF4-FFF2-40B4-BE49-F238E27FC236}">
                  <a16:creationId xmlns:a16="http://schemas.microsoft.com/office/drawing/2014/main" id="{C8ED3525-3DB9-C944-940C-1DE408ECFDA8}"/>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 name="Кружок">
              <a:extLst>
                <a:ext uri="{FF2B5EF4-FFF2-40B4-BE49-F238E27FC236}">
                  <a16:creationId xmlns:a16="http://schemas.microsoft.com/office/drawing/2014/main" id="{1159C0FC-DB8C-C449-808D-4B9CC9B4F0EF}"/>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 name="Кружок">
              <a:extLst>
                <a:ext uri="{FF2B5EF4-FFF2-40B4-BE49-F238E27FC236}">
                  <a16:creationId xmlns:a16="http://schemas.microsoft.com/office/drawing/2014/main" id="{50E6BC91-F070-C44D-A6EB-3CD60FD1A3B7}"/>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 name="Кружок">
              <a:extLst>
                <a:ext uri="{FF2B5EF4-FFF2-40B4-BE49-F238E27FC236}">
                  <a16:creationId xmlns:a16="http://schemas.microsoft.com/office/drawing/2014/main" id="{8DE76284-6591-6C4E-B78E-496609776D30}"/>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 name="Кружок">
              <a:extLst>
                <a:ext uri="{FF2B5EF4-FFF2-40B4-BE49-F238E27FC236}">
                  <a16:creationId xmlns:a16="http://schemas.microsoft.com/office/drawing/2014/main" id="{B3367103-70E7-5A4A-85D3-B7A61D5F3AAC}"/>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 name="Кружок">
              <a:extLst>
                <a:ext uri="{FF2B5EF4-FFF2-40B4-BE49-F238E27FC236}">
                  <a16:creationId xmlns:a16="http://schemas.microsoft.com/office/drawing/2014/main" id="{8D4C25AF-D4A3-9F42-A29A-93D4B242CD76}"/>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 name="Кружок">
              <a:extLst>
                <a:ext uri="{FF2B5EF4-FFF2-40B4-BE49-F238E27FC236}">
                  <a16:creationId xmlns:a16="http://schemas.microsoft.com/office/drawing/2014/main" id="{7130659C-128B-884F-95A6-597A55437345}"/>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 name="Кружок">
              <a:extLst>
                <a:ext uri="{FF2B5EF4-FFF2-40B4-BE49-F238E27FC236}">
                  <a16:creationId xmlns:a16="http://schemas.microsoft.com/office/drawing/2014/main" id="{F8053D65-10C4-B14D-9DA4-08784C7CF606}"/>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 name="Кружок">
              <a:extLst>
                <a:ext uri="{FF2B5EF4-FFF2-40B4-BE49-F238E27FC236}">
                  <a16:creationId xmlns:a16="http://schemas.microsoft.com/office/drawing/2014/main" id="{ECE018D1-C21B-CA4A-A391-477707E520E1}"/>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 name="Кружок">
              <a:extLst>
                <a:ext uri="{FF2B5EF4-FFF2-40B4-BE49-F238E27FC236}">
                  <a16:creationId xmlns:a16="http://schemas.microsoft.com/office/drawing/2014/main" id="{35AEB387-636D-9D43-95F6-AE4843DD34BF}"/>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 name="Кружок">
              <a:extLst>
                <a:ext uri="{FF2B5EF4-FFF2-40B4-BE49-F238E27FC236}">
                  <a16:creationId xmlns:a16="http://schemas.microsoft.com/office/drawing/2014/main" id="{0B6F4CEA-8236-FC46-8B28-855D60DD9375}"/>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 name="Кружок">
              <a:extLst>
                <a:ext uri="{FF2B5EF4-FFF2-40B4-BE49-F238E27FC236}">
                  <a16:creationId xmlns:a16="http://schemas.microsoft.com/office/drawing/2014/main" id="{7769D924-ADD6-CD4C-968B-89B7E58B24A8}"/>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 name="Кружок">
              <a:extLst>
                <a:ext uri="{FF2B5EF4-FFF2-40B4-BE49-F238E27FC236}">
                  <a16:creationId xmlns:a16="http://schemas.microsoft.com/office/drawing/2014/main" id="{8E67FDCB-74C6-9C4E-B689-E66DF6921D96}"/>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 name="Кружок">
              <a:extLst>
                <a:ext uri="{FF2B5EF4-FFF2-40B4-BE49-F238E27FC236}">
                  <a16:creationId xmlns:a16="http://schemas.microsoft.com/office/drawing/2014/main" id="{6BE883FF-2AD1-ED45-8CF6-AF29FB78613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 name="Кружок">
              <a:extLst>
                <a:ext uri="{FF2B5EF4-FFF2-40B4-BE49-F238E27FC236}">
                  <a16:creationId xmlns:a16="http://schemas.microsoft.com/office/drawing/2014/main" id="{B133FAC8-4440-1B43-8DA6-A59C8AD0F75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 name="Кружок">
              <a:extLst>
                <a:ext uri="{FF2B5EF4-FFF2-40B4-BE49-F238E27FC236}">
                  <a16:creationId xmlns:a16="http://schemas.microsoft.com/office/drawing/2014/main" id="{349DB98D-FA2F-644E-BF11-84C11316CC03}"/>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 name="Кружок">
              <a:extLst>
                <a:ext uri="{FF2B5EF4-FFF2-40B4-BE49-F238E27FC236}">
                  <a16:creationId xmlns:a16="http://schemas.microsoft.com/office/drawing/2014/main" id="{FC7A49B4-2EFE-2840-A428-9B6C8A953590}"/>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 name="Кружок">
              <a:extLst>
                <a:ext uri="{FF2B5EF4-FFF2-40B4-BE49-F238E27FC236}">
                  <a16:creationId xmlns:a16="http://schemas.microsoft.com/office/drawing/2014/main" id="{85944266-2176-A04F-AB57-FAAE11E267CF}"/>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 name="Кружок">
              <a:extLst>
                <a:ext uri="{FF2B5EF4-FFF2-40B4-BE49-F238E27FC236}">
                  <a16:creationId xmlns:a16="http://schemas.microsoft.com/office/drawing/2014/main" id="{DD6E8394-3601-6C44-BD35-BD01B0359713}"/>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 name="Кружок">
              <a:extLst>
                <a:ext uri="{FF2B5EF4-FFF2-40B4-BE49-F238E27FC236}">
                  <a16:creationId xmlns:a16="http://schemas.microsoft.com/office/drawing/2014/main" id="{C839682A-550F-1341-95C1-45E69367F2C6}"/>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 name="Кружок">
              <a:extLst>
                <a:ext uri="{FF2B5EF4-FFF2-40B4-BE49-F238E27FC236}">
                  <a16:creationId xmlns:a16="http://schemas.microsoft.com/office/drawing/2014/main" id="{C59B4692-7066-2446-8234-0DBBDBAE8F56}"/>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 name="Кружок">
              <a:extLst>
                <a:ext uri="{FF2B5EF4-FFF2-40B4-BE49-F238E27FC236}">
                  <a16:creationId xmlns:a16="http://schemas.microsoft.com/office/drawing/2014/main" id="{E80BE2C2-DE45-9E46-AB2B-3EE40AF46C28}"/>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 name="Кружок">
              <a:extLst>
                <a:ext uri="{FF2B5EF4-FFF2-40B4-BE49-F238E27FC236}">
                  <a16:creationId xmlns:a16="http://schemas.microsoft.com/office/drawing/2014/main" id="{E9A0AEF7-68B7-3A4B-816B-ED4AF2F0B800}"/>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 name="Кружок">
              <a:extLst>
                <a:ext uri="{FF2B5EF4-FFF2-40B4-BE49-F238E27FC236}">
                  <a16:creationId xmlns:a16="http://schemas.microsoft.com/office/drawing/2014/main" id="{D8384C16-BAAB-AE40-BFAD-F840344031DD}"/>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 name="Кружок">
              <a:extLst>
                <a:ext uri="{FF2B5EF4-FFF2-40B4-BE49-F238E27FC236}">
                  <a16:creationId xmlns:a16="http://schemas.microsoft.com/office/drawing/2014/main" id="{DBCEF172-B9D3-A64A-A6B5-EA99AF2E0DA7}"/>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8" name="Кружок">
              <a:extLst>
                <a:ext uri="{FF2B5EF4-FFF2-40B4-BE49-F238E27FC236}">
                  <a16:creationId xmlns:a16="http://schemas.microsoft.com/office/drawing/2014/main" id="{47B061C8-DA5E-B448-B65D-FBBD8DB41DAD}"/>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9" name="Кружок">
              <a:extLst>
                <a:ext uri="{FF2B5EF4-FFF2-40B4-BE49-F238E27FC236}">
                  <a16:creationId xmlns:a16="http://schemas.microsoft.com/office/drawing/2014/main" id="{B043C9B9-B5EE-C340-9E59-F98367BC2ADD}"/>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0" name="Кружок">
              <a:extLst>
                <a:ext uri="{FF2B5EF4-FFF2-40B4-BE49-F238E27FC236}">
                  <a16:creationId xmlns:a16="http://schemas.microsoft.com/office/drawing/2014/main" id="{FCAC3426-5AE8-334B-AD1D-43E0848A4BAE}"/>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1" name="Кружок">
              <a:extLst>
                <a:ext uri="{FF2B5EF4-FFF2-40B4-BE49-F238E27FC236}">
                  <a16:creationId xmlns:a16="http://schemas.microsoft.com/office/drawing/2014/main" id="{A15D2266-3D1E-DF48-A8FA-5BAEA886036B}"/>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2" name="Кружок">
              <a:extLst>
                <a:ext uri="{FF2B5EF4-FFF2-40B4-BE49-F238E27FC236}">
                  <a16:creationId xmlns:a16="http://schemas.microsoft.com/office/drawing/2014/main" id="{00951B89-1251-D048-BB9E-1E5C432FB410}"/>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3" name="Кружок">
              <a:extLst>
                <a:ext uri="{FF2B5EF4-FFF2-40B4-BE49-F238E27FC236}">
                  <a16:creationId xmlns:a16="http://schemas.microsoft.com/office/drawing/2014/main" id="{08034260-8C33-0D45-ABA1-89947C736E72}"/>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4" name="Кружок">
              <a:extLst>
                <a:ext uri="{FF2B5EF4-FFF2-40B4-BE49-F238E27FC236}">
                  <a16:creationId xmlns:a16="http://schemas.microsoft.com/office/drawing/2014/main" id="{D7FEC3EB-C743-2C4A-9BFB-8A5B0867A320}"/>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5" name="Кружок">
              <a:extLst>
                <a:ext uri="{FF2B5EF4-FFF2-40B4-BE49-F238E27FC236}">
                  <a16:creationId xmlns:a16="http://schemas.microsoft.com/office/drawing/2014/main" id="{741AF6EC-CCF8-AB47-8AB8-87DCDF9EDD29}"/>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6" name="Кружок">
              <a:extLst>
                <a:ext uri="{FF2B5EF4-FFF2-40B4-BE49-F238E27FC236}">
                  <a16:creationId xmlns:a16="http://schemas.microsoft.com/office/drawing/2014/main" id="{C4678909-E9BE-3E44-B5DB-E286C3EF70F3}"/>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7" name="Кружок">
              <a:extLst>
                <a:ext uri="{FF2B5EF4-FFF2-40B4-BE49-F238E27FC236}">
                  <a16:creationId xmlns:a16="http://schemas.microsoft.com/office/drawing/2014/main" id="{2D649A87-1547-4F4E-BD67-B1151A12EEFE}"/>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8" name="Кружок">
              <a:extLst>
                <a:ext uri="{FF2B5EF4-FFF2-40B4-BE49-F238E27FC236}">
                  <a16:creationId xmlns:a16="http://schemas.microsoft.com/office/drawing/2014/main" id="{6EEB0488-1357-354C-BC90-F97B40513F23}"/>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9" name="Кружок">
              <a:extLst>
                <a:ext uri="{FF2B5EF4-FFF2-40B4-BE49-F238E27FC236}">
                  <a16:creationId xmlns:a16="http://schemas.microsoft.com/office/drawing/2014/main" id="{C564EECC-12D3-DD47-A43F-F55D66EAB10A}"/>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0" name="Кружок">
              <a:extLst>
                <a:ext uri="{FF2B5EF4-FFF2-40B4-BE49-F238E27FC236}">
                  <a16:creationId xmlns:a16="http://schemas.microsoft.com/office/drawing/2014/main" id="{CD3A84CE-1E6B-A14B-99E7-E8AD4FDFBD61}"/>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1" name="Кружок">
              <a:extLst>
                <a:ext uri="{FF2B5EF4-FFF2-40B4-BE49-F238E27FC236}">
                  <a16:creationId xmlns:a16="http://schemas.microsoft.com/office/drawing/2014/main" id="{605FA768-FC14-C244-980C-A0219812B5E2}"/>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2" name="Кружок">
              <a:extLst>
                <a:ext uri="{FF2B5EF4-FFF2-40B4-BE49-F238E27FC236}">
                  <a16:creationId xmlns:a16="http://schemas.microsoft.com/office/drawing/2014/main" id="{F53357C5-4FB9-0146-B778-05B4FB575A27}"/>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3" name="Кружок">
              <a:extLst>
                <a:ext uri="{FF2B5EF4-FFF2-40B4-BE49-F238E27FC236}">
                  <a16:creationId xmlns:a16="http://schemas.microsoft.com/office/drawing/2014/main" id="{96EF4B88-DC07-164D-A031-BAF1CF71852F}"/>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4" name="Кружок">
              <a:extLst>
                <a:ext uri="{FF2B5EF4-FFF2-40B4-BE49-F238E27FC236}">
                  <a16:creationId xmlns:a16="http://schemas.microsoft.com/office/drawing/2014/main" id="{7F61A802-AB72-7D40-9A55-5E3F15A5D12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5" name="Кружок">
              <a:extLst>
                <a:ext uri="{FF2B5EF4-FFF2-40B4-BE49-F238E27FC236}">
                  <a16:creationId xmlns:a16="http://schemas.microsoft.com/office/drawing/2014/main" id="{88262AA2-EEC7-2242-96FB-5398AD0A3F04}"/>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6" name="Кружок">
              <a:extLst>
                <a:ext uri="{FF2B5EF4-FFF2-40B4-BE49-F238E27FC236}">
                  <a16:creationId xmlns:a16="http://schemas.microsoft.com/office/drawing/2014/main" id="{C986588C-25CE-FD48-A0DE-9820ACC13BEE}"/>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7" name="Кружок">
              <a:extLst>
                <a:ext uri="{FF2B5EF4-FFF2-40B4-BE49-F238E27FC236}">
                  <a16:creationId xmlns:a16="http://schemas.microsoft.com/office/drawing/2014/main" id="{75DBB34B-0718-5545-A05F-CA180FD04450}"/>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8" name="Кружок">
              <a:extLst>
                <a:ext uri="{FF2B5EF4-FFF2-40B4-BE49-F238E27FC236}">
                  <a16:creationId xmlns:a16="http://schemas.microsoft.com/office/drawing/2014/main" id="{FD79C4C6-C067-AE4D-807C-018C1B593847}"/>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9" name="Кружок">
              <a:extLst>
                <a:ext uri="{FF2B5EF4-FFF2-40B4-BE49-F238E27FC236}">
                  <a16:creationId xmlns:a16="http://schemas.microsoft.com/office/drawing/2014/main" id="{88D14F34-6B7B-1D4A-9142-3C4C950B3447}"/>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0" name="Кружок">
              <a:extLst>
                <a:ext uri="{FF2B5EF4-FFF2-40B4-BE49-F238E27FC236}">
                  <a16:creationId xmlns:a16="http://schemas.microsoft.com/office/drawing/2014/main" id="{D8DAD495-1154-CB40-8CD6-5B1443DD946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1" name="Кружок">
              <a:extLst>
                <a:ext uri="{FF2B5EF4-FFF2-40B4-BE49-F238E27FC236}">
                  <a16:creationId xmlns:a16="http://schemas.microsoft.com/office/drawing/2014/main" id="{B8C6E3EA-FAE6-7D43-968B-ABF323003E2A}"/>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2" name="Кружок">
              <a:extLst>
                <a:ext uri="{FF2B5EF4-FFF2-40B4-BE49-F238E27FC236}">
                  <a16:creationId xmlns:a16="http://schemas.microsoft.com/office/drawing/2014/main" id="{4C4E047A-1443-3B4E-BD31-9BEB72E3C25C}"/>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3" name="Кружок">
              <a:extLst>
                <a:ext uri="{FF2B5EF4-FFF2-40B4-BE49-F238E27FC236}">
                  <a16:creationId xmlns:a16="http://schemas.microsoft.com/office/drawing/2014/main" id="{304FEF5C-9A31-0D49-86C0-0199708A9F8D}"/>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4" name="Кружок">
              <a:extLst>
                <a:ext uri="{FF2B5EF4-FFF2-40B4-BE49-F238E27FC236}">
                  <a16:creationId xmlns:a16="http://schemas.microsoft.com/office/drawing/2014/main" id="{C5C6B705-02E6-8D4D-A064-0C44E3E7FEA3}"/>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5" name="Кружок">
              <a:extLst>
                <a:ext uri="{FF2B5EF4-FFF2-40B4-BE49-F238E27FC236}">
                  <a16:creationId xmlns:a16="http://schemas.microsoft.com/office/drawing/2014/main" id="{5EE9B9BD-5311-7148-91AC-0B61D6799538}"/>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6" name="Кружок">
              <a:extLst>
                <a:ext uri="{FF2B5EF4-FFF2-40B4-BE49-F238E27FC236}">
                  <a16:creationId xmlns:a16="http://schemas.microsoft.com/office/drawing/2014/main" id="{E61C4DC8-E8B1-4044-932F-A62E94D9944C}"/>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7" name="Кружок">
              <a:extLst>
                <a:ext uri="{FF2B5EF4-FFF2-40B4-BE49-F238E27FC236}">
                  <a16:creationId xmlns:a16="http://schemas.microsoft.com/office/drawing/2014/main" id="{127BF933-2ECE-BF44-8E6E-C09C08AFDEE4}"/>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8" name="Кружок">
              <a:extLst>
                <a:ext uri="{FF2B5EF4-FFF2-40B4-BE49-F238E27FC236}">
                  <a16:creationId xmlns:a16="http://schemas.microsoft.com/office/drawing/2014/main" id="{8F203542-33EA-1741-8988-5B36EB14594A}"/>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9" name="Кружок">
              <a:extLst>
                <a:ext uri="{FF2B5EF4-FFF2-40B4-BE49-F238E27FC236}">
                  <a16:creationId xmlns:a16="http://schemas.microsoft.com/office/drawing/2014/main" id="{E09D34F6-0E5C-8E42-8B16-F1A8140A3528}"/>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0" name="Кружок">
              <a:extLst>
                <a:ext uri="{FF2B5EF4-FFF2-40B4-BE49-F238E27FC236}">
                  <a16:creationId xmlns:a16="http://schemas.microsoft.com/office/drawing/2014/main" id="{887D99CF-B79D-DF4C-A78E-7D617FDD66CE}"/>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1" name="Кружок">
              <a:extLst>
                <a:ext uri="{FF2B5EF4-FFF2-40B4-BE49-F238E27FC236}">
                  <a16:creationId xmlns:a16="http://schemas.microsoft.com/office/drawing/2014/main" id="{6FFDE2A4-868A-C641-BFDA-2B9665F3D61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2" name="Кружок">
              <a:extLst>
                <a:ext uri="{FF2B5EF4-FFF2-40B4-BE49-F238E27FC236}">
                  <a16:creationId xmlns:a16="http://schemas.microsoft.com/office/drawing/2014/main" id="{F066FE31-607E-E642-859D-9CA5A538B0A2}"/>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3" name="Кружок">
              <a:extLst>
                <a:ext uri="{FF2B5EF4-FFF2-40B4-BE49-F238E27FC236}">
                  <a16:creationId xmlns:a16="http://schemas.microsoft.com/office/drawing/2014/main" id="{A2AFF244-FEB7-A046-BBAF-597650E40071}"/>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4" name="Кружок">
              <a:extLst>
                <a:ext uri="{FF2B5EF4-FFF2-40B4-BE49-F238E27FC236}">
                  <a16:creationId xmlns:a16="http://schemas.microsoft.com/office/drawing/2014/main" id="{136FF386-0501-A64B-9DBD-EBBD5BD38DEB}"/>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5" name="Кружок">
              <a:extLst>
                <a:ext uri="{FF2B5EF4-FFF2-40B4-BE49-F238E27FC236}">
                  <a16:creationId xmlns:a16="http://schemas.microsoft.com/office/drawing/2014/main" id="{D8306696-6441-7E4C-8A63-F3278C9A9C65}"/>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6" name="Кружок">
              <a:extLst>
                <a:ext uri="{FF2B5EF4-FFF2-40B4-BE49-F238E27FC236}">
                  <a16:creationId xmlns:a16="http://schemas.microsoft.com/office/drawing/2014/main" id="{B57EC985-957F-614B-9A8D-101CFDF5F6AD}"/>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7" name="Кружок">
              <a:extLst>
                <a:ext uri="{FF2B5EF4-FFF2-40B4-BE49-F238E27FC236}">
                  <a16:creationId xmlns:a16="http://schemas.microsoft.com/office/drawing/2014/main" id="{4B09631E-1A56-224F-84EA-FA0833AF0655}"/>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8" name="Кружок">
              <a:extLst>
                <a:ext uri="{FF2B5EF4-FFF2-40B4-BE49-F238E27FC236}">
                  <a16:creationId xmlns:a16="http://schemas.microsoft.com/office/drawing/2014/main" id="{E71BD156-3D84-BB47-A0CF-F94441241813}"/>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9" name="Кружок">
              <a:extLst>
                <a:ext uri="{FF2B5EF4-FFF2-40B4-BE49-F238E27FC236}">
                  <a16:creationId xmlns:a16="http://schemas.microsoft.com/office/drawing/2014/main" id="{EE50CC9D-A183-7945-BDD1-390F96737671}"/>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0" name="Кружок">
              <a:extLst>
                <a:ext uri="{FF2B5EF4-FFF2-40B4-BE49-F238E27FC236}">
                  <a16:creationId xmlns:a16="http://schemas.microsoft.com/office/drawing/2014/main" id="{5E428026-F7B6-414F-B632-1007B6605352}"/>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1" name="Кружок">
              <a:extLst>
                <a:ext uri="{FF2B5EF4-FFF2-40B4-BE49-F238E27FC236}">
                  <a16:creationId xmlns:a16="http://schemas.microsoft.com/office/drawing/2014/main" id="{12FE7D45-39A6-4C46-9B76-350D50BBC39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2" name="Кружок">
              <a:extLst>
                <a:ext uri="{FF2B5EF4-FFF2-40B4-BE49-F238E27FC236}">
                  <a16:creationId xmlns:a16="http://schemas.microsoft.com/office/drawing/2014/main" id="{65DCCABB-3235-3A4E-8F36-4D1645FD61FF}"/>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3" name="Кружок">
              <a:extLst>
                <a:ext uri="{FF2B5EF4-FFF2-40B4-BE49-F238E27FC236}">
                  <a16:creationId xmlns:a16="http://schemas.microsoft.com/office/drawing/2014/main" id="{DDA3B7A4-1F51-0245-8489-9FF58263CD2E}"/>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4" name="Кружок">
              <a:extLst>
                <a:ext uri="{FF2B5EF4-FFF2-40B4-BE49-F238E27FC236}">
                  <a16:creationId xmlns:a16="http://schemas.microsoft.com/office/drawing/2014/main" id="{17B41C86-B01E-7C47-90D0-D6A5E71506F7}"/>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5" name="Кружок">
              <a:extLst>
                <a:ext uri="{FF2B5EF4-FFF2-40B4-BE49-F238E27FC236}">
                  <a16:creationId xmlns:a16="http://schemas.microsoft.com/office/drawing/2014/main" id="{CDF85B73-6A05-E546-AD8D-92D882F77D8C}"/>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6" name="Кружок">
              <a:extLst>
                <a:ext uri="{FF2B5EF4-FFF2-40B4-BE49-F238E27FC236}">
                  <a16:creationId xmlns:a16="http://schemas.microsoft.com/office/drawing/2014/main" id="{427948FE-35EC-1647-90D8-4B6E5A61BEFF}"/>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7" name="Кружок">
              <a:extLst>
                <a:ext uri="{FF2B5EF4-FFF2-40B4-BE49-F238E27FC236}">
                  <a16:creationId xmlns:a16="http://schemas.microsoft.com/office/drawing/2014/main" id="{E5D9FA96-A49F-2541-A390-9D8A266AFA3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8" name="Кружок">
              <a:extLst>
                <a:ext uri="{FF2B5EF4-FFF2-40B4-BE49-F238E27FC236}">
                  <a16:creationId xmlns:a16="http://schemas.microsoft.com/office/drawing/2014/main" id="{E35ECDDB-197E-AD4D-AFA8-83B941E56CA0}"/>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99" name="Группа">
            <a:extLst>
              <a:ext uri="{FF2B5EF4-FFF2-40B4-BE49-F238E27FC236}">
                <a16:creationId xmlns:a16="http://schemas.microsoft.com/office/drawing/2014/main" id="{665D1123-3FA1-9948-9860-9A1EC9C95BAB}"/>
              </a:ext>
            </a:extLst>
          </p:cNvPr>
          <p:cNvGrpSpPr/>
          <p:nvPr/>
        </p:nvGrpSpPr>
        <p:grpSpPr>
          <a:xfrm rot="3133409">
            <a:off x="3813696" y="-4163992"/>
            <a:ext cx="9478417" cy="9437565"/>
            <a:chOff x="0" y="0"/>
            <a:chExt cx="9478416" cy="9437563"/>
          </a:xfrm>
        </p:grpSpPr>
        <p:sp>
          <p:nvSpPr>
            <p:cNvPr id="300" name="Кружок">
              <a:extLst>
                <a:ext uri="{FF2B5EF4-FFF2-40B4-BE49-F238E27FC236}">
                  <a16:creationId xmlns:a16="http://schemas.microsoft.com/office/drawing/2014/main" id="{573680F9-D4C4-824A-869E-A6DC81151B16}"/>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1" name="Кружок">
              <a:extLst>
                <a:ext uri="{FF2B5EF4-FFF2-40B4-BE49-F238E27FC236}">
                  <a16:creationId xmlns:a16="http://schemas.microsoft.com/office/drawing/2014/main" id="{613C628D-2EA3-3C43-B15D-CFC953466ABF}"/>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2" name="Кружок">
              <a:extLst>
                <a:ext uri="{FF2B5EF4-FFF2-40B4-BE49-F238E27FC236}">
                  <a16:creationId xmlns:a16="http://schemas.microsoft.com/office/drawing/2014/main" id="{77EC356F-20B5-F04F-997E-8318969742A9}"/>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3" name="Кружок">
              <a:extLst>
                <a:ext uri="{FF2B5EF4-FFF2-40B4-BE49-F238E27FC236}">
                  <a16:creationId xmlns:a16="http://schemas.microsoft.com/office/drawing/2014/main" id="{4533B193-71B4-B14A-876B-52C42CA9AFCF}"/>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4" name="Кружок">
              <a:extLst>
                <a:ext uri="{FF2B5EF4-FFF2-40B4-BE49-F238E27FC236}">
                  <a16:creationId xmlns:a16="http://schemas.microsoft.com/office/drawing/2014/main" id="{C1A03ABA-0FF0-3A4A-8D12-5083DA378AD1}"/>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5" name="Кружок">
              <a:extLst>
                <a:ext uri="{FF2B5EF4-FFF2-40B4-BE49-F238E27FC236}">
                  <a16:creationId xmlns:a16="http://schemas.microsoft.com/office/drawing/2014/main" id="{7519A041-4998-A048-9D18-0F5D70492B89}"/>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6" name="Кружок">
              <a:extLst>
                <a:ext uri="{FF2B5EF4-FFF2-40B4-BE49-F238E27FC236}">
                  <a16:creationId xmlns:a16="http://schemas.microsoft.com/office/drawing/2014/main" id="{7F75BDEF-7AF9-5D4B-BD03-7CC136D01076}"/>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7" name="Кружок">
              <a:extLst>
                <a:ext uri="{FF2B5EF4-FFF2-40B4-BE49-F238E27FC236}">
                  <a16:creationId xmlns:a16="http://schemas.microsoft.com/office/drawing/2014/main" id="{7B9024B5-6FF7-0145-9870-7F071435525C}"/>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Кружок">
              <a:extLst>
                <a:ext uri="{FF2B5EF4-FFF2-40B4-BE49-F238E27FC236}">
                  <a16:creationId xmlns:a16="http://schemas.microsoft.com/office/drawing/2014/main" id="{CBBC701B-7E3E-6247-8F74-AAD9059A7DDC}"/>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9" name="Кружок">
              <a:extLst>
                <a:ext uri="{FF2B5EF4-FFF2-40B4-BE49-F238E27FC236}">
                  <a16:creationId xmlns:a16="http://schemas.microsoft.com/office/drawing/2014/main" id="{A2F009B4-A092-344C-98C8-245E2479A03A}"/>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0" name="Кружок">
              <a:extLst>
                <a:ext uri="{FF2B5EF4-FFF2-40B4-BE49-F238E27FC236}">
                  <a16:creationId xmlns:a16="http://schemas.microsoft.com/office/drawing/2014/main" id="{26F2C7F5-18DB-3148-9D3E-0CCA118246A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1" name="Кружок">
              <a:extLst>
                <a:ext uri="{FF2B5EF4-FFF2-40B4-BE49-F238E27FC236}">
                  <a16:creationId xmlns:a16="http://schemas.microsoft.com/office/drawing/2014/main" id="{AE7D19A0-8FB9-694E-8C44-64B46DD7661F}"/>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2" name="Кружок">
              <a:extLst>
                <a:ext uri="{FF2B5EF4-FFF2-40B4-BE49-F238E27FC236}">
                  <a16:creationId xmlns:a16="http://schemas.microsoft.com/office/drawing/2014/main" id="{7BEB8AE9-5FEC-EE4E-9F01-ABB715EBB139}"/>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3" name="Кружок">
              <a:extLst>
                <a:ext uri="{FF2B5EF4-FFF2-40B4-BE49-F238E27FC236}">
                  <a16:creationId xmlns:a16="http://schemas.microsoft.com/office/drawing/2014/main" id="{9DC372AB-548A-0042-8501-3377DB17D063}"/>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Кружок">
              <a:extLst>
                <a:ext uri="{FF2B5EF4-FFF2-40B4-BE49-F238E27FC236}">
                  <a16:creationId xmlns:a16="http://schemas.microsoft.com/office/drawing/2014/main" id="{51A76379-AD89-9C43-B3F3-A63336040B79}"/>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Кружок">
              <a:extLst>
                <a:ext uri="{FF2B5EF4-FFF2-40B4-BE49-F238E27FC236}">
                  <a16:creationId xmlns:a16="http://schemas.microsoft.com/office/drawing/2014/main" id="{55AAE358-A19B-AD4F-88B1-84900586DFE6}"/>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6" name="Кружок">
              <a:extLst>
                <a:ext uri="{FF2B5EF4-FFF2-40B4-BE49-F238E27FC236}">
                  <a16:creationId xmlns:a16="http://schemas.microsoft.com/office/drawing/2014/main" id="{F54118E2-B82D-2848-AB9E-999579309AA6}"/>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7" name="Кружок">
              <a:extLst>
                <a:ext uri="{FF2B5EF4-FFF2-40B4-BE49-F238E27FC236}">
                  <a16:creationId xmlns:a16="http://schemas.microsoft.com/office/drawing/2014/main" id="{781FC6AA-A491-DD4A-857B-523FC17F608B}"/>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8" name="Кружок">
              <a:extLst>
                <a:ext uri="{FF2B5EF4-FFF2-40B4-BE49-F238E27FC236}">
                  <a16:creationId xmlns:a16="http://schemas.microsoft.com/office/drawing/2014/main" id="{DCD5457E-630C-4541-86B6-E72A40C21F9B}"/>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9" name="Кружок">
              <a:extLst>
                <a:ext uri="{FF2B5EF4-FFF2-40B4-BE49-F238E27FC236}">
                  <a16:creationId xmlns:a16="http://schemas.microsoft.com/office/drawing/2014/main" id="{397F461C-0120-3B45-9785-CEF14EB1589F}"/>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0" name="Кружок">
              <a:extLst>
                <a:ext uri="{FF2B5EF4-FFF2-40B4-BE49-F238E27FC236}">
                  <a16:creationId xmlns:a16="http://schemas.microsoft.com/office/drawing/2014/main" id="{65318466-6F30-9B42-B0FE-5856C55154B0}"/>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1" name="Кружок">
              <a:extLst>
                <a:ext uri="{FF2B5EF4-FFF2-40B4-BE49-F238E27FC236}">
                  <a16:creationId xmlns:a16="http://schemas.microsoft.com/office/drawing/2014/main" id="{A4496F7E-C48D-DA47-96A5-C89D22300A86}"/>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2" name="Кружок">
              <a:extLst>
                <a:ext uri="{FF2B5EF4-FFF2-40B4-BE49-F238E27FC236}">
                  <a16:creationId xmlns:a16="http://schemas.microsoft.com/office/drawing/2014/main" id="{9BCEDA88-E1BD-1E45-BF66-DE547E60BD8B}"/>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3" name="Кружок">
              <a:extLst>
                <a:ext uri="{FF2B5EF4-FFF2-40B4-BE49-F238E27FC236}">
                  <a16:creationId xmlns:a16="http://schemas.microsoft.com/office/drawing/2014/main" id="{35E0C591-3981-F64C-9508-37B4F0CA747F}"/>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4" name="Кружок">
              <a:extLst>
                <a:ext uri="{FF2B5EF4-FFF2-40B4-BE49-F238E27FC236}">
                  <a16:creationId xmlns:a16="http://schemas.microsoft.com/office/drawing/2014/main" id="{AAD6C675-D3D5-D245-8B4B-DB1380E13E8F}"/>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5" name="Кружок">
              <a:extLst>
                <a:ext uri="{FF2B5EF4-FFF2-40B4-BE49-F238E27FC236}">
                  <a16:creationId xmlns:a16="http://schemas.microsoft.com/office/drawing/2014/main" id="{B5500ACF-D547-E44C-84DB-29C6684AE68F}"/>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6" name="Кружок">
              <a:extLst>
                <a:ext uri="{FF2B5EF4-FFF2-40B4-BE49-F238E27FC236}">
                  <a16:creationId xmlns:a16="http://schemas.microsoft.com/office/drawing/2014/main" id="{0313003C-D319-1A41-87F7-E6767EF5BD5A}"/>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7" name="Кружок">
              <a:extLst>
                <a:ext uri="{FF2B5EF4-FFF2-40B4-BE49-F238E27FC236}">
                  <a16:creationId xmlns:a16="http://schemas.microsoft.com/office/drawing/2014/main" id="{CC8F3716-539B-B74F-8B13-E714E7E6B1A7}"/>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8" name="Кружок">
              <a:extLst>
                <a:ext uri="{FF2B5EF4-FFF2-40B4-BE49-F238E27FC236}">
                  <a16:creationId xmlns:a16="http://schemas.microsoft.com/office/drawing/2014/main" id="{FBC09519-8AED-524D-A419-47A0C8E73586}"/>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9" name="Кружок">
              <a:extLst>
                <a:ext uri="{FF2B5EF4-FFF2-40B4-BE49-F238E27FC236}">
                  <a16:creationId xmlns:a16="http://schemas.microsoft.com/office/drawing/2014/main" id="{F980A7FB-4C94-4746-A1C3-83CE4A15350F}"/>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0" name="Кружок">
              <a:extLst>
                <a:ext uri="{FF2B5EF4-FFF2-40B4-BE49-F238E27FC236}">
                  <a16:creationId xmlns:a16="http://schemas.microsoft.com/office/drawing/2014/main" id="{5C817EAD-E938-364E-AFDF-EB4AC186E8B2}"/>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a:extLst>
                <a:ext uri="{FF2B5EF4-FFF2-40B4-BE49-F238E27FC236}">
                  <a16:creationId xmlns:a16="http://schemas.microsoft.com/office/drawing/2014/main" id="{4B42C232-FE1E-FC4F-B400-42BD912740B7}"/>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a:extLst>
                <a:ext uri="{FF2B5EF4-FFF2-40B4-BE49-F238E27FC236}">
                  <a16:creationId xmlns:a16="http://schemas.microsoft.com/office/drawing/2014/main" id="{8A0FD655-9CDB-4849-8B61-1F96E052F918}"/>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a:extLst>
                <a:ext uri="{FF2B5EF4-FFF2-40B4-BE49-F238E27FC236}">
                  <a16:creationId xmlns:a16="http://schemas.microsoft.com/office/drawing/2014/main" id="{B8781468-D1DA-704B-9AA8-FBF0394C7000}"/>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a:extLst>
                <a:ext uri="{FF2B5EF4-FFF2-40B4-BE49-F238E27FC236}">
                  <a16:creationId xmlns:a16="http://schemas.microsoft.com/office/drawing/2014/main" id="{6F9646BE-8528-BC4E-864C-3BABFDA493A4}"/>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a:extLst>
                <a:ext uri="{FF2B5EF4-FFF2-40B4-BE49-F238E27FC236}">
                  <a16:creationId xmlns:a16="http://schemas.microsoft.com/office/drawing/2014/main" id="{5FA29D16-34FE-354A-B57C-8F7AFF4D7A9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a:extLst>
                <a:ext uri="{FF2B5EF4-FFF2-40B4-BE49-F238E27FC236}">
                  <a16:creationId xmlns:a16="http://schemas.microsoft.com/office/drawing/2014/main" id="{9924199B-B52B-B541-9532-1C253850C17D}"/>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a:extLst>
                <a:ext uri="{FF2B5EF4-FFF2-40B4-BE49-F238E27FC236}">
                  <a16:creationId xmlns:a16="http://schemas.microsoft.com/office/drawing/2014/main" id="{81069FE2-3D80-A24E-A8BC-09D5594E5A93}"/>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a:extLst>
                <a:ext uri="{FF2B5EF4-FFF2-40B4-BE49-F238E27FC236}">
                  <a16:creationId xmlns:a16="http://schemas.microsoft.com/office/drawing/2014/main" id="{4ED6C99A-3785-2A4F-BB7D-D3EEEA82EDFB}"/>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a:extLst>
                <a:ext uri="{FF2B5EF4-FFF2-40B4-BE49-F238E27FC236}">
                  <a16:creationId xmlns:a16="http://schemas.microsoft.com/office/drawing/2014/main" id="{0AB47670-A79A-A043-B2C1-966C209849E9}"/>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a:extLst>
                <a:ext uri="{FF2B5EF4-FFF2-40B4-BE49-F238E27FC236}">
                  <a16:creationId xmlns:a16="http://schemas.microsoft.com/office/drawing/2014/main" id="{DE11C5BD-17E1-1A45-9477-4F62B68C5792}"/>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a:extLst>
                <a:ext uri="{FF2B5EF4-FFF2-40B4-BE49-F238E27FC236}">
                  <a16:creationId xmlns:a16="http://schemas.microsoft.com/office/drawing/2014/main" id="{B4A8A0FA-008E-D649-86AE-CB497376BF59}"/>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a:extLst>
                <a:ext uri="{FF2B5EF4-FFF2-40B4-BE49-F238E27FC236}">
                  <a16:creationId xmlns:a16="http://schemas.microsoft.com/office/drawing/2014/main" id="{800A949E-9714-2945-878B-5FEB52B12EAF}"/>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a:extLst>
                <a:ext uri="{FF2B5EF4-FFF2-40B4-BE49-F238E27FC236}">
                  <a16:creationId xmlns:a16="http://schemas.microsoft.com/office/drawing/2014/main" id="{207E658A-05EC-1B48-843E-AC0BB3EE6019}"/>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a:extLst>
                <a:ext uri="{FF2B5EF4-FFF2-40B4-BE49-F238E27FC236}">
                  <a16:creationId xmlns:a16="http://schemas.microsoft.com/office/drawing/2014/main" id="{A6EAD24F-F998-6347-84B1-A7BC93335DF9}"/>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a:extLst>
                <a:ext uri="{FF2B5EF4-FFF2-40B4-BE49-F238E27FC236}">
                  <a16:creationId xmlns:a16="http://schemas.microsoft.com/office/drawing/2014/main" id="{7740A03B-9814-3F4C-A571-2C694282CDE0}"/>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a:extLst>
                <a:ext uri="{FF2B5EF4-FFF2-40B4-BE49-F238E27FC236}">
                  <a16:creationId xmlns:a16="http://schemas.microsoft.com/office/drawing/2014/main" id="{03265AAD-6869-2A48-8E92-0C82BBB5C70D}"/>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a:extLst>
                <a:ext uri="{FF2B5EF4-FFF2-40B4-BE49-F238E27FC236}">
                  <a16:creationId xmlns:a16="http://schemas.microsoft.com/office/drawing/2014/main" id="{909B64EA-45EF-DD4E-B0A9-008210896BF3}"/>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a:extLst>
                <a:ext uri="{FF2B5EF4-FFF2-40B4-BE49-F238E27FC236}">
                  <a16:creationId xmlns:a16="http://schemas.microsoft.com/office/drawing/2014/main" id="{183D7064-DBC9-B145-8D73-89725D462BE2}"/>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a:extLst>
                <a:ext uri="{FF2B5EF4-FFF2-40B4-BE49-F238E27FC236}">
                  <a16:creationId xmlns:a16="http://schemas.microsoft.com/office/drawing/2014/main" id="{2D763D11-459C-3745-A56B-BC668E97E9BA}"/>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a:extLst>
                <a:ext uri="{FF2B5EF4-FFF2-40B4-BE49-F238E27FC236}">
                  <a16:creationId xmlns:a16="http://schemas.microsoft.com/office/drawing/2014/main" id="{B52BEBF0-44EF-EC4D-B82A-2B0C356EB10F}"/>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a:extLst>
                <a:ext uri="{FF2B5EF4-FFF2-40B4-BE49-F238E27FC236}">
                  <a16:creationId xmlns:a16="http://schemas.microsoft.com/office/drawing/2014/main" id="{9B2DFDC9-3D42-0A4E-BF97-E1252E8A1FA9}"/>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a:extLst>
                <a:ext uri="{FF2B5EF4-FFF2-40B4-BE49-F238E27FC236}">
                  <a16:creationId xmlns:a16="http://schemas.microsoft.com/office/drawing/2014/main" id="{F9087CFD-74FD-F144-9AEE-BE0366F717F5}"/>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a:extLst>
                <a:ext uri="{FF2B5EF4-FFF2-40B4-BE49-F238E27FC236}">
                  <a16:creationId xmlns:a16="http://schemas.microsoft.com/office/drawing/2014/main" id="{BDC25F99-0512-6941-928C-74FCAA19DF2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a:extLst>
                <a:ext uri="{FF2B5EF4-FFF2-40B4-BE49-F238E27FC236}">
                  <a16:creationId xmlns:a16="http://schemas.microsoft.com/office/drawing/2014/main" id="{98D10CE6-2542-D74B-BD02-3E250727448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a:extLst>
                <a:ext uri="{FF2B5EF4-FFF2-40B4-BE49-F238E27FC236}">
                  <a16:creationId xmlns:a16="http://schemas.microsoft.com/office/drawing/2014/main" id="{D7E2D083-0CA4-D040-BD90-D5481E686579}"/>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a:extLst>
                <a:ext uri="{FF2B5EF4-FFF2-40B4-BE49-F238E27FC236}">
                  <a16:creationId xmlns:a16="http://schemas.microsoft.com/office/drawing/2014/main" id="{10B711F1-DFAA-5242-9BC5-36D050E083C2}"/>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a:extLst>
                <a:ext uri="{FF2B5EF4-FFF2-40B4-BE49-F238E27FC236}">
                  <a16:creationId xmlns:a16="http://schemas.microsoft.com/office/drawing/2014/main" id="{D731813D-26C3-9D4E-B7A9-C31F88C521B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a:extLst>
                <a:ext uri="{FF2B5EF4-FFF2-40B4-BE49-F238E27FC236}">
                  <a16:creationId xmlns:a16="http://schemas.microsoft.com/office/drawing/2014/main" id="{96235DF5-09D6-4947-BF9C-CEB2587BA2FF}"/>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a:extLst>
                <a:ext uri="{FF2B5EF4-FFF2-40B4-BE49-F238E27FC236}">
                  <a16:creationId xmlns:a16="http://schemas.microsoft.com/office/drawing/2014/main" id="{AE4DAC56-8FCC-974F-A07D-8942B01BBF0D}"/>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a:extLst>
                <a:ext uri="{FF2B5EF4-FFF2-40B4-BE49-F238E27FC236}">
                  <a16:creationId xmlns:a16="http://schemas.microsoft.com/office/drawing/2014/main" id="{673C0A1E-8473-7541-92D4-F0DCE74D45FE}"/>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a:extLst>
                <a:ext uri="{FF2B5EF4-FFF2-40B4-BE49-F238E27FC236}">
                  <a16:creationId xmlns:a16="http://schemas.microsoft.com/office/drawing/2014/main" id="{87D6CA23-D0C1-DD42-B2FF-3428B9C1C092}"/>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a:extLst>
                <a:ext uri="{FF2B5EF4-FFF2-40B4-BE49-F238E27FC236}">
                  <a16:creationId xmlns:a16="http://schemas.microsoft.com/office/drawing/2014/main" id="{89684142-A50C-384E-B34F-62C7289D82B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a:extLst>
                <a:ext uri="{FF2B5EF4-FFF2-40B4-BE49-F238E27FC236}">
                  <a16:creationId xmlns:a16="http://schemas.microsoft.com/office/drawing/2014/main" id="{973B6A7F-8765-444E-9E61-BCE69503EB39}"/>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a:extLst>
                <a:ext uri="{FF2B5EF4-FFF2-40B4-BE49-F238E27FC236}">
                  <a16:creationId xmlns:a16="http://schemas.microsoft.com/office/drawing/2014/main" id="{BB14FF16-86CF-7444-8545-540117901563}"/>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a:extLst>
                <a:ext uri="{FF2B5EF4-FFF2-40B4-BE49-F238E27FC236}">
                  <a16:creationId xmlns:a16="http://schemas.microsoft.com/office/drawing/2014/main" id="{3DCFB05B-BB18-254B-A8B8-A647B455CB99}"/>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a:extLst>
                <a:ext uri="{FF2B5EF4-FFF2-40B4-BE49-F238E27FC236}">
                  <a16:creationId xmlns:a16="http://schemas.microsoft.com/office/drawing/2014/main" id="{9BF39050-2C0E-784A-8FF5-C55E47091F80}"/>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a:extLst>
                <a:ext uri="{FF2B5EF4-FFF2-40B4-BE49-F238E27FC236}">
                  <a16:creationId xmlns:a16="http://schemas.microsoft.com/office/drawing/2014/main" id="{7725571E-5E47-7147-8B30-FAB989D65C1C}"/>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a:extLst>
                <a:ext uri="{FF2B5EF4-FFF2-40B4-BE49-F238E27FC236}">
                  <a16:creationId xmlns:a16="http://schemas.microsoft.com/office/drawing/2014/main" id="{270C248F-DEA7-E34B-BE19-A4A92FCB9D8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a:extLst>
                <a:ext uri="{FF2B5EF4-FFF2-40B4-BE49-F238E27FC236}">
                  <a16:creationId xmlns:a16="http://schemas.microsoft.com/office/drawing/2014/main" id="{807A9DCC-9A83-F24C-AD00-7DD83851375F}"/>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a:extLst>
                <a:ext uri="{FF2B5EF4-FFF2-40B4-BE49-F238E27FC236}">
                  <a16:creationId xmlns:a16="http://schemas.microsoft.com/office/drawing/2014/main" id="{C234BF4C-50BD-4248-B19E-C9DB196953BD}"/>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a:extLst>
                <a:ext uri="{FF2B5EF4-FFF2-40B4-BE49-F238E27FC236}">
                  <a16:creationId xmlns:a16="http://schemas.microsoft.com/office/drawing/2014/main" id="{C545CDA3-C0E1-6D45-B7EB-661FBEF5C831}"/>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a:extLst>
                <a:ext uri="{FF2B5EF4-FFF2-40B4-BE49-F238E27FC236}">
                  <a16:creationId xmlns:a16="http://schemas.microsoft.com/office/drawing/2014/main" id="{8D9112BC-0FD1-5843-AC1F-8A8ED6A3AAF8}"/>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a:extLst>
                <a:ext uri="{FF2B5EF4-FFF2-40B4-BE49-F238E27FC236}">
                  <a16:creationId xmlns:a16="http://schemas.microsoft.com/office/drawing/2014/main" id="{3F8581D3-DAB8-C549-8F68-B7E22DAA090C}"/>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a:extLst>
                <a:ext uri="{FF2B5EF4-FFF2-40B4-BE49-F238E27FC236}">
                  <a16:creationId xmlns:a16="http://schemas.microsoft.com/office/drawing/2014/main" id="{D8D5DF6B-04A1-CD4D-A4BD-4CC077E6E2D2}"/>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a:extLst>
                <a:ext uri="{FF2B5EF4-FFF2-40B4-BE49-F238E27FC236}">
                  <a16:creationId xmlns:a16="http://schemas.microsoft.com/office/drawing/2014/main" id="{A3501696-8402-6F40-9B5E-646B4BB8FA07}"/>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a:extLst>
                <a:ext uri="{FF2B5EF4-FFF2-40B4-BE49-F238E27FC236}">
                  <a16:creationId xmlns:a16="http://schemas.microsoft.com/office/drawing/2014/main" id="{56083207-5096-2D43-844E-A31DD4A4907E}"/>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a:extLst>
                <a:ext uri="{FF2B5EF4-FFF2-40B4-BE49-F238E27FC236}">
                  <a16:creationId xmlns:a16="http://schemas.microsoft.com/office/drawing/2014/main" id="{5E3AF694-1873-1641-81AD-DE4B97E3CB78}"/>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a:extLst>
                <a:ext uri="{FF2B5EF4-FFF2-40B4-BE49-F238E27FC236}">
                  <a16:creationId xmlns:a16="http://schemas.microsoft.com/office/drawing/2014/main" id="{44AB4E80-B9C1-BA40-8DC6-91669408830A}"/>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a:extLst>
                <a:ext uri="{FF2B5EF4-FFF2-40B4-BE49-F238E27FC236}">
                  <a16:creationId xmlns:a16="http://schemas.microsoft.com/office/drawing/2014/main" id="{6318AE82-29ED-284C-9E27-7C7061C1855D}"/>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a:extLst>
                <a:ext uri="{FF2B5EF4-FFF2-40B4-BE49-F238E27FC236}">
                  <a16:creationId xmlns:a16="http://schemas.microsoft.com/office/drawing/2014/main" id="{4DC2380D-65ED-A446-B16A-7E85F1CFBCE9}"/>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a:extLst>
                <a:ext uri="{FF2B5EF4-FFF2-40B4-BE49-F238E27FC236}">
                  <a16:creationId xmlns:a16="http://schemas.microsoft.com/office/drawing/2014/main" id="{F482EA39-DB19-4B4D-B439-54EE2BF13695}"/>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a:extLst>
                <a:ext uri="{FF2B5EF4-FFF2-40B4-BE49-F238E27FC236}">
                  <a16:creationId xmlns:a16="http://schemas.microsoft.com/office/drawing/2014/main" id="{9BC4A595-18E4-C048-9EF8-F4A87DB32252}"/>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a:extLst>
                <a:ext uri="{FF2B5EF4-FFF2-40B4-BE49-F238E27FC236}">
                  <a16:creationId xmlns:a16="http://schemas.microsoft.com/office/drawing/2014/main" id="{7BE62EA7-480F-8344-82E1-D1ECB1F8F64F}"/>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a:extLst>
                <a:ext uri="{FF2B5EF4-FFF2-40B4-BE49-F238E27FC236}">
                  <a16:creationId xmlns:a16="http://schemas.microsoft.com/office/drawing/2014/main" id="{437B10AB-FEF2-A046-BF12-965AA741A3F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a:extLst>
                <a:ext uri="{FF2B5EF4-FFF2-40B4-BE49-F238E27FC236}">
                  <a16:creationId xmlns:a16="http://schemas.microsoft.com/office/drawing/2014/main" id="{BCA9AD37-3194-404C-AD83-8C2130C735DF}"/>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a:extLst>
                <a:ext uri="{FF2B5EF4-FFF2-40B4-BE49-F238E27FC236}">
                  <a16:creationId xmlns:a16="http://schemas.microsoft.com/office/drawing/2014/main" id="{905A8292-52AD-8F41-9CAB-59AD9BC6273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a:extLst>
                <a:ext uri="{FF2B5EF4-FFF2-40B4-BE49-F238E27FC236}">
                  <a16:creationId xmlns:a16="http://schemas.microsoft.com/office/drawing/2014/main" id="{E4B8CCA8-EE5A-2F44-83CD-0FE3CB6C296F}"/>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a:extLst>
                <a:ext uri="{FF2B5EF4-FFF2-40B4-BE49-F238E27FC236}">
                  <a16:creationId xmlns:a16="http://schemas.microsoft.com/office/drawing/2014/main" id="{F5985E17-0A60-BE41-9039-5BE77A5591D6}"/>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a:extLst>
                <a:ext uri="{FF2B5EF4-FFF2-40B4-BE49-F238E27FC236}">
                  <a16:creationId xmlns:a16="http://schemas.microsoft.com/office/drawing/2014/main" id="{9D4D75C6-21A1-5346-AF07-5742D53DE2FD}"/>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a:extLst>
                <a:ext uri="{FF2B5EF4-FFF2-40B4-BE49-F238E27FC236}">
                  <a16:creationId xmlns:a16="http://schemas.microsoft.com/office/drawing/2014/main" id="{C2877275-3393-7F44-9F78-BBA8EF0F3FCE}"/>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a:extLst>
                <a:ext uri="{FF2B5EF4-FFF2-40B4-BE49-F238E27FC236}">
                  <a16:creationId xmlns:a16="http://schemas.microsoft.com/office/drawing/2014/main" id="{0A470DAA-8482-D94B-830B-7708FBEB3D89}"/>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a:extLst>
                <a:ext uri="{FF2B5EF4-FFF2-40B4-BE49-F238E27FC236}">
                  <a16:creationId xmlns:a16="http://schemas.microsoft.com/office/drawing/2014/main" id="{EB23546F-3121-9343-AE3E-7D9FE4BB8FAD}"/>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a:extLst>
                <a:ext uri="{FF2B5EF4-FFF2-40B4-BE49-F238E27FC236}">
                  <a16:creationId xmlns:a16="http://schemas.microsoft.com/office/drawing/2014/main" id="{7450259F-6FFD-B547-873C-D0C2DC96BCB2}"/>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a:extLst>
                <a:ext uri="{FF2B5EF4-FFF2-40B4-BE49-F238E27FC236}">
                  <a16:creationId xmlns:a16="http://schemas.microsoft.com/office/drawing/2014/main" id="{E9F53109-F624-3E41-A53C-0CA692C9BB3C}"/>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a:extLst>
                <a:ext uri="{FF2B5EF4-FFF2-40B4-BE49-F238E27FC236}">
                  <a16:creationId xmlns:a16="http://schemas.microsoft.com/office/drawing/2014/main" id="{62B57972-F61A-5341-BE28-7C9120F1EA3C}"/>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6" name="Кружок">
              <a:extLst>
                <a:ext uri="{FF2B5EF4-FFF2-40B4-BE49-F238E27FC236}">
                  <a16:creationId xmlns:a16="http://schemas.microsoft.com/office/drawing/2014/main" id="{0A3373D4-CCC5-A640-A3B4-48D66BAC1FD8}"/>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 name="Рисунок 1">
            <a:extLst>
              <a:ext uri="{FF2B5EF4-FFF2-40B4-BE49-F238E27FC236}">
                <a16:creationId xmlns:a16="http://schemas.microsoft.com/office/drawing/2014/main" id="{399A2399-9E83-3248-9449-5B4F3AD336EA}"/>
              </a:ext>
            </a:extLst>
          </p:cNvPr>
          <p:cNvSpPr>
            <a:spLocks noGrp="1"/>
          </p:cNvSpPr>
          <p:nvPr>
            <p:ph type="pic" sz="quarter" idx="10"/>
          </p:nvPr>
        </p:nvSpPr>
        <p:spPr>
          <a:xfrm>
            <a:off x="1372883" y="1780976"/>
            <a:ext cx="10153946" cy="10153946"/>
          </a:xfrm>
          <a:prstGeom prst="ellipse">
            <a:avLst/>
          </a:prstGeom>
        </p:spPr>
      </p:sp>
      <p:grpSp>
        <p:nvGrpSpPr>
          <p:cNvPr id="3" name="Группа 2">
            <a:extLst>
              <a:ext uri="{FF2B5EF4-FFF2-40B4-BE49-F238E27FC236}">
                <a16:creationId xmlns:a16="http://schemas.microsoft.com/office/drawing/2014/main" id="{484D35B0-E86B-CE47-B83D-146D01EDE156}"/>
              </a:ext>
            </a:extLst>
          </p:cNvPr>
          <p:cNvGrpSpPr/>
          <p:nvPr/>
        </p:nvGrpSpPr>
        <p:grpSpPr>
          <a:xfrm>
            <a:off x="12925914" y="3709432"/>
            <a:ext cx="9355647" cy="7403350"/>
            <a:chOff x="12925914" y="3709432"/>
            <a:chExt cx="9355647" cy="7403350"/>
          </a:xfrm>
        </p:grpSpPr>
        <p:sp>
          <p:nvSpPr>
            <p:cNvPr id="1222" name="Slide with photo block"/>
            <p:cNvSpPr txBox="1"/>
            <p:nvPr/>
          </p:nvSpPr>
          <p:spPr>
            <a:xfrm>
              <a:off x="12925914" y="3709432"/>
              <a:ext cx="9355647"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22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voluptate est"/>
            <p:cNvSpPr txBox="1"/>
            <p:nvPr/>
          </p:nvSpPr>
          <p:spPr>
            <a:xfrm>
              <a:off x="12966969" y="7203122"/>
              <a:ext cx="9273538" cy="390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est</a:t>
              </a:r>
              <a:endParaRPr dirty="0">
                <a:solidFill>
                  <a:schemeClr val="tx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266F3146-07A1-F849-B5CD-825884E311EC}"/>
              </a:ext>
            </a:extLst>
          </p:cNvPr>
          <p:cNvSpPr>
            <a:spLocks noGrp="1"/>
          </p:cNvSpPr>
          <p:nvPr>
            <p:ph type="pic" sz="quarter" idx="10"/>
          </p:nvPr>
        </p:nvSpPr>
        <p:spPr>
          <a:xfrm>
            <a:off x="12423140" y="1834661"/>
            <a:ext cx="9723197" cy="9723195"/>
          </a:xfrm>
          <a:prstGeom prst="ellipse">
            <a:avLst/>
          </a:prstGeom>
        </p:spPr>
      </p:sp>
      <p:grpSp>
        <p:nvGrpSpPr>
          <p:cNvPr id="3" name="Группа 2">
            <a:extLst>
              <a:ext uri="{FF2B5EF4-FFF2-40B4-BE49-F238E27FC236}">
                <a16:creationId xmlns:a16="http://schemas.microsoft.com/office/drawing/2014/main" id="{3828606C-469D-AA4D-9F75-640F75F036DA}"/>
              </a:ext>
            </a:extLst>
          </p:cNvPr>
          <p:cNvGrpSpPr/>
          <p:nvPr/>
        </p:nvGrpSpPr>
        <p:grpSpPr>
          <a:xfrm>
            <a:off x="2003914" y="2322910"/>
            <a:ext cx="9606891" cy="8048581"/>
            <a:chOff x="2003914" y="2322910"/>
            <a:chExt cx="9606891" cy="8048581"/>
          </a:xfrm>
        </p:grpSpPr>
        <p:sp>
          <p:nvSpPr>
            <p:cNvPr id="1226" name="Slide with photo block"/>
            <p:cNvSpPr txBox="1"/>
            <p:nvPr/>
          </p:nvSpPr>
          <p:spPr>
            <a:xfrm>
              <a:off x="2003914" y="2322910"/>
              <a:ext cx="9355647"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2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2095769" y="5981700"/>
              <a:ext cx="9515036" cy="4389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 </a:t>
              </a:r>
              <a:r>
                <a:rPr dirty="0" err="1">
                  <a:solidFill>
                    <a:schemeClr val="tx2"/>
                  </a:solidFill>
                </a:rPr>
                <a:t>veniam</a:t>
              </a:r>
              <a:r>
                <a:rPr dirty="0">
                  <a:solidFill>
                    <a:schemeClr val="tx2"/>
                  </a:solidFill>
                </a:rPr>
                <a:t>, culpa qui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consul</a:t>
              </a:r>
            </a:p>
          </p:txBody>
        </p:sp>
      </p:grpSp>
      <p:grpSp>
        <p:nvGrpSpPr>
          <p:cNvPr id="103" name="Группа">
            <a:extLst>
              <a:ext uri="{FF2B5EF4-FFF2-40B4-BE49-F238E27FC236}">
                <a16:creationId xmlns:a16="http://schemas.microsoft.com/office/drawing/2014/main" id="{47560020-693D-9940-81D6-678B1FC11D53}"/>
              </a:ext>
            </a:extLst>
          </p:cNvPr>
          <p:cNvGrpSpPr/>
          <p:nvPr/>
        </p:nvGrpSpPr>
        <p:grpSpPr>
          <a:xfrm rot="3661767">
            <a:off x="18969328" y="1923986"/>
            <a:ext cx="9478417" cy="9437565"/>
            <a:chOff x="0" y="0"/>
            <a:chExt cx="9478416" cy="9437563"/>
          </a:xfrm>
        </p:grpSpPr>
        <p:sp>
          <p:nvSpPr>
            <p:cNvPr id="104" name="Кружок">
              <a:extLst>
                <a:ext uri="{FF2B5EF4-FFF2-40B4-BE49-F238E27FC236}">
                  <a16:creationId xmlns:a16="http://schemas.microsoft.com/office/drawing/2014/main" id="{5466C548-DD95-DA47-9575-305350C5B735}"/>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5" name="Кружок">
              <a:extLst>
                <a:ext uri="{FF2B5EF4-FFF2-40B4-BE49-F238E27FC236}">
                  <a16:creationId xmlns:a16="http://schemas.microsoft.com/office/drawing/2014/main" id="{55D56DF8-052C-AB4E-8A76-1F1F3CE55A14}"/>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6" name="Кружок">
              <a:extLst>
                <a:ext uri="{FF2B5EF4-FFF2-40B4-BE49-F238E27FC236}">
                  <a16:creationId xmlns:a16="http://schemas.microsoft.com/office/drawing/2014/main" id="{1B3E7042-D487-6246-BC0C-ABA27DD9CDB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 name="Кружок">
              <a:extLst>
                <a:ext uri="{FF2B5EF4-FFF2-40B4-BE49-F238E27FC236}">
                  <a16:creationId xmlns:a16="http://schemas.microsoft.com/office/drawing/2014/main" id="{C84DBEB4-BB34-454E-9491-69116D6F44B0}"/>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a:extLst>
                <a:ext uri="{FF2B5EF4-FFF2-40B4-BE49-F238E27FC236}">
                  <a16:creationId xmlns:a16="http://schemas.microsoft.com/office/drawing/2014/main" id="{D1801098-E4FB-0147-B476-938353C52FF4}"/>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a:extLst>
                <a:ext uri="{FF2B5EF4-FFF2-40B4-BE49-F238E27FC236}">
                  <a16:creationId xmlns:a16="http://schemas.microsoft.com/office/drawing/2014/main" id="{2EFCB400-E7C7-AC40-8563-8CD33FC96C89}"/>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a:extLst>
                <a:ext uri="{FF2B5EF4-FFF2-40B4-BE49-F238E27FC236}">
                  <a16:creationId xmlns:a16="http://schemas.microsoft.com/office/drawing/2014/main" id="{19B188C5-5722-664E-8339-E18CF8FCD9DC}"/>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a:extLst>
                <a:ext uri="{FF2B5EF4-FFF2-40B4-BE49-F238E27FC236}">
                  <a16:creationId xmlns:a16="http://schemas.microsoft.com/office/drawing/2014/main" id="{492C2E66-27B5-2C4E-B413-59261E1D9B42}"/>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a:extLst>
                <a:ext uri="{FF2B5EF4-FFF2-40B4-BE49-F238E27FC236}">
                  <a16:creationId xmlns:a16="http://schemas.microsoft.com/office/drawing/2014/main" id="{D41A1086-FFB7-6F44-9674-65F9654A5B66}"/>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a:extLst>
                <a:ext uri="{FF2B5EF4-FFF2-40B4-BE49-F238E27FC236}">
                  <a16:creationId xmlns:a16="http://schemas.microsoft.com/office/drawing/2014/main" id="{35E88A05-C23E-904E-880D-B80A70275E02}"/>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a:extLst>
                <a:ext uri="{FF2B5EF4-FFF2-40B4-BE49-F238E27FC236}">
                  <a16:creationId xmlns:a16="http://schemas.microsoft.com/office/drawing/2014/main" id="{7A4C19AE-797F-E14F-8179-FC3BC59D9425}"/>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a:extLst>
                <a:ext uri="{FF2B5EF4-FFF2-40B4-BE49-F238E27FC236}">
                  <a16:creationId xmlns:a16="http://schemas.microsoft.com/office/drawing/2014/main" id="{97DD53C9-E33C-B841-A0E0-4D3ACF9CD677}"/>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a:extLst>
                <a:ext uri="{FF2B5EF4-FFF2-40B4-BE49-F238E27FC236}">
                  <a16:creationId xmlns:a16="http://schemas.microsoft.com/office/drawing/2014/main" id="{32EAB725-C839-0444-8487-3C45AFC7602E}"/>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a:extLst>
                <a:ext uri="{FF2B5EF4-FFF2-40B4-BE49-F238E27FC236}">
                  <a16:creationId xmlns:a16="http://schemas.microsoft.com/office/drawing/2014/main" id="{54EC1B08-4565-AB43-A326-29D073204FB7}"/>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a:extLst>
                <a:ext uri="{FF2B5EF4-FFF2-40B4-BE49-F238E27FC236}">
                  <a16:creationId xmlns:a16="http://schemas.microsoft.com/office/drawing/2014/main" id="{2E3499C4-6539-E441-A1A9-40AF145C9FC9}"/>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a:extLst>
                <a:ext uri="{FF2B5EF4-FFF2-40B4-BE49-F238E27FC236}">
                  <a16:creationId xmlns:a16="http://schemas.microsoft.com/office/drawing/2014/main" id="{3E1E7AAB-8186-AC4F-AFE1-3DF08FB43487}"/>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a:extLst>
                <a:ext uri="{FF2B5EF4-FFF2-40B4-BE49-F238E27FC236}">
                  <a16:creationId xmlns:a16="http://schemas.microsoft.com/office/drawing/2014/main" id="{FC8F7CF7-3534-A046-8E15-16289FBDA688}"/>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a:extLst>
                <a:ext uri="{FF2B5EF4-FFF2-40B4-BE49-F238E27FC236}">
                  <a16:creationId xmlns:a16="http://schemas.microsoft.com/office/drawing/2014/main" id="{A2A6D4C8-FFBB-E547-8D24-2FE41977FCDB}"/>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a:extLst>
                <a:ext uri="{FF2B5EF4-FFF2-40B4-BE49-F238E27FC236}">
                  <a16:creationId xmlns:a16="http://schemas.microsoft.com/office/drawing/2014/main" id="{69A6C686-D4C6-964A-8F37-627550A02254}"/>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a:extLst>
                <a:ext uri="{FF2B5EF4-FFF2-40B4-BE49-F238E27FC236}">
                  <a16:creationId xmlns:a16="http://schemas.microsoft.com/office/drawing/2014/main" id="{D9706188-7B35-4F4F-83C6-AEEF38F8035D}"/>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a:extLst>
                <a:ext uri="{FF2B5EF4-FFF2-40B4-BE49-F238E27FC236}">
                  <a16:creationId xmlns:a16="http://schemas.microsoft.com/office/drawing/2014/main" id="{85B275FA-5FEE-F94D-B548-59AD4A97F4C3}"/>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a:extLst>
                <a:ext uri="{FF2B5EF4-FFF2-40B4-BE49-F238E27FC236}">
                  <a16:creationId xmlns:a16="http://schemas.microsoft.com/office/drawing/2014/main" id="{A0B83799-CFBD-C244-A12C-7BBFFBFB7B1B}"/>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a:extLst>
                <a:ext uri="{FF2B5EF4-FFF2-40B4-BE49-F238E27FC236}">
                  <a16:creationId xmlns:a16="http://schemas.microsoft.com/office/drawing/2014/main" id="{410BE2A4-A27D-E641-BDF6-505A21619FA3}"/>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a:extLst>
                <a:ext uri="{FF2B5EF4-FFF2-40B4-BE49-F238E27FC236}">
                  <a16:creationId xmlns:a16="http://schemas.microsoft.com/office/drawing/2014/main" id="{DD5183E7-91CC-1741-822E-2D28A139FE6F}"/>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a:extLst>
                <a:ext uri="{FF2B5EF4-FFF2-40B4-BE49-F238E27FC236}">
                  <a16:creationId xmlns:a16="http://schemas.microsoft.com/office/drawing/2014/main" id="{3BDCE3D5-D294-2440-B481-1BA92ADEE5BB}"/>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a:extLst>
                <a:ext uri="{FF2B5EF4-FFF2-40B4-BE49-F238E27FC236}">
                  <a16:creationId xmlns:a16="http://schemas.microsoft.com/office/drawing/2014/main" id="{71CE8AA4-D715-C240-86AD-5D98AE292726}"/>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a:extLst>
                <a:ext uri="{FF2B5EF4-FFF2-40B4-BE49-F238E27FC236}">
                  <a16:creationId xmlns:a16="http://schemas.microsoft.com/office/drawing/2014/main" id="{DC1ABFDC-EBCE-4445-8E7D-6D59861A4DEF}"/>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a:extLst>
                <a:ext uri="{FF2B5EF4-FFF2-40B4-BE49-F238E27FC236}">
                  <a16:creationId xmlns:a16="http://schemas.microsoft.com/office/drawing/2014/main" id="{0D4D15FE-ECD7-DE45-9EF2-1BCCBE3B4259}"/>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 name="Кружок">
              <a:extLst>
                <a:ext uri="{FF2B5EF4-FFF2-40B4-BE49-F238E27FC236}">
                  <a16:creationId xmlns:a16="http://schemas.microsoft.com/office/drawing/2014/main" id="{0732F559-85E3-E54B-BADD-1F1F627BA7AE}"/>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 name="Кружок">
              <a:extLst>
                <a:ext uri="{FF2B5EF4-FFF2-40B4-BE49-F238E27FC236}">
                  <a16:creationId xmlns:a16="http://schemas.microsoft.com/office/drawing/2014/main" id="{E8549013-0DF5-0E47-9533-EBC3FBD6FE1A}"/>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 name="Кружок">
              <a:extLst>
                <a:ext uri="{FF2B5EF4-FFF2-40B4-BE49-F238E27FC236}">
                  <a16:creationId xmlns:a16="http://schemas.microsoft.com/office/drawing/2014/main" id="{C6D32B60-DA0B-1841-8E7E-BBBFDF1B9DDB}"/>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 name="Кружок">
              <a:extLst>
                <a:ext uri="{FF2B5EF4-FFF2-40B4-BE49-F238E27FC236}">
                  <a16:creationId xmlns:a16="http://schemas.microsoft.com/office/drawing/2014/main" id="{50A9F5C9-B367-394A-A5E9-197FC2F746C3}"/>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 name="Кружок">
              <a:extLst>
                <a:ext uri="{FF2B5EF4-FFF2-40B4-BE49-F238E27FC236}">
                  <a16:creationId xmlns:a16="http://schemas.microsoft.com/office/drawing/2014/main" id="{36F6B5AC-17E7-3048-AC54-446C48D3111E}"/>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Кружок">
              <a:extLst>
                <a:ext uri="{FF2B5EF4-FFF2-40B4-BE49-F238E27FC236}">
                  <a16:creationId xmlns:a16="http://schemas.microsoft.com/office/drawing/2014/main" id="{A4DB49B1-6A41-EE46-9010-7627FAE31C42}"/>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Кружок">
              <a:extLst>
                <a:ext uri="{FF2B5EF4-FFF2-40B4-BE49-F238E27FC236}">
                  <a16:creationId xmlns:a16="http://schemas.microsoft.com/office/drawing/2014/main" id="{14998DB4-EBC9-754E-A710-1D3FBE937E6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 name="Кружок">
              <a:extLst>
                <a:ext uri="{FF2B5EF4-FFF2-40B4-BE49-F238E27FC236}">
                  <a16:creationId xmlns:a16="http://schemas.microsoft.com/office/drawing/2014/main" id="{B39B3D96-AF9E-FB4D-90B7-ED25374E3150}"/>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 name="Кружок">
              <a:extLst>
                <a:ext uri="{FF2B5EF4-FFF2-40B4-BE49-F238E27FC236}">
                  <a16:creationId xmlns:a16="http://schemas.microsoft.com/office/drawing/2014/main" id="{C5316BD3-77B4-8549-8279-1D3D8AEC10E4}"/>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 name="Кружок">
              <a:extLst>
                <a:ext uri="{FF2B5EF4-FFF2-40B4-BE49-F238E27FC236}">
                  <a16:creationId xmlns:a16="http://schemas.microsoft.com/office/drawing/2014/main" id="{4165DC6C-48F0-D343-8CC2-45375D935E61}"/>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 name="Кружок">
              <a:extLst>
                <a:ext uri="{FF2B5EF4-FFF2-40B4-BE49-F238E27FC236}">
                  <a16:creationId xmlns:a16="http://schemas.microsoft.com/office/drawing/2014/main" id="{EE4ED762-7453-C243-9C4C-EF18AF1AD55D}"/>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 name="Кружок">
              <a:extLst>
                <a:ext uri="{FF2B5EF4-FFF2-40B4-BE49-F238E27FC236}">
                  <a16:creationId xmlns:a16="http://schemas.microsoft.com/office/drawing/2014/main" id="{DBA96C8E-146F-7748-AD07-2281E6EE784A}"/>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Кружок">
              <a:extLst>
                <a:ext uri="{FF2B5EF4-FFF2-40B4-BE49-F238E27FC236}">
                  <a16:creationId xmlns:a16="http://schemas.microsoft.com/office/drawing/2014/main" id="{E5F1DD2B-95C7-904C-A880-FBEF9849C279}"/>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Кружок">
              <a:extLst>
                <a:ext uri="{FF2B5EF4-FFF2-40B4-BE49-F238E27FC236}">
                  <a16:creationId xmlns:a16="http://schemas.microsoft.com/office/drawing/2014/main" id="{34147A6E-393F-C44F-9B01-9C61C2860202}"/>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Кружок">
              <a:extLst>
                <a:ext uri="{FF2B5EF4-FFF2-40B4-BE49-F238E27FC236}">
                  <a16:creationId xmlns:a16="http://schemas.microsoft.com/office/drawing/2014/main" id="{C23363B5-32F9-8149-89C2-7EA69E28B7B5}"/>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 name="Кружок">
              <a:extLst>
                <a:ext uri="{FF2B5EF4-FFF2-40B4-BE49-F238E27FC236}">
                  <a16:creationId xmlns:a16="http://schemas.microsoft.com/office/drawing/2014/main" id="{6F7C2E6D-E49E-EE45-9A14-2D4A8FC2BAEE}"/>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8" name="Кружок">
              <a:extLst>
                <a:ext uri="{FF2B5EF4-FFF2-40B4-BE49-F238E27FC236}">
                  <a16:creationId xmlns:a16="http://schemas.microsoft.com/office/drawing/2014/main" id="{CE74F2E7-1C3C-2849-9B74-46AC27014CAE}"/>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 name="Кружок">
              <a:extLst>
                <a:ext uri="{FF2B5EF4-FFF2-40B4-BE49-F238E27FC236}">
                  <a16:creationId xmlns:a16="http://schemas.microsoft.com/office/drawing/2014/main" id="{D16AD426-8A44-F740-B9C1-7A31F370329B}"/>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 name="Кружок">
              <a:extLst>
                <a:ext uri="{FF2B5EF4-FFF2-40B4-BE49-F238E27FC236}">
                  <a16:creationId xmlns:a16="http://schemas.microsoft.com/office/drawing/2014/main" id="{39E7EBCE-DA95-004E-9719-A157C96C57FB}"/>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1" name="Кружок">
              <a:extLst>
                <a:ext uri="{FF2B5EF4-FFF2-40B4-BE49-F238E27FC236}">
                  <a16:creationId xmlns:a16="http://schemas.microsoft.com/office/drawing/2014/main" id="{50AD7639-FD83-5040-9B6C-A629654B6519}"/>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2" name="Кружок">
              <a:extLst>
                <a:ext uri="{FF2B5EF4-FFF2-40B4-BE49-F238E27FC236}">
                  <a16:creationId xmlns:a16="http://schemas.microsoft.com/office/drawing/2014/main" id="{DFC0562D-26F2-C846-98BF-925A8D669502}"/>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3" name="Кружок">
              <a:extLst>
                <a:ext uri="{FF2B5EF4-FFF2-40B4-BE49-F238E27FC236}">
                  <a16:creationId xmlns:a16="http://schemas.microsoft.com/office/drawing/2014/main" id="{1F16E159-7F8C-4A41-BF48-CAA57EF104D0}"/>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4" name="Кружок">
              <a:extLst>
                <a:ext uri="{FF2B5EF4-FFF2-40B4-BE49-F238E27FC236}">
                  <a16:creationId xmlns:a16="http://schemas.microsoft.com/office/drawing/2014/main" id="{9350CC78-4DCB-B443-AF6C-6EF15631FE79}"/>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5" name="Кружок">
              <a:extLst>
                <a:ext uri="{FF2B5EF4-FFF2-40B4-BE49-F238E27FC236}">
                  <a16:creationId xmlns:a16="http://schemas.microsoft.com/office/drawing/2014/main" id="{844F4582-C032-FE49-8814-96FB7AB60850}"/>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6" name="Кружок">
              <a:extLst>
                <a:ext uri="{FF2B5EF4-FFF2-40B4-BE49-F238E27FC236}">
                  <a16:creationId xmlns:a16="http://schemas.microsoft.com/office/drawing/2014/main" id="{D53C2626-A54F-1742-8B85-5F17FD1D4E54}"/>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7" name="Кружок">
              <a:extLst>
                <a:ext uri="{FF2B5EF4-FFF2-40B4-BE49-F238E27FC236}">
                  <a16:creationId xmlns:a16="http://schemas.microsoft.com/office/drawing/2014/main" id="{4928D6DE-3163-FC46-ABE6-1D347A8E7254}"/>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8" name="Кружок">
              <a:extLst>
                <a:ext uri="{FF2B5EF4-FFF2-40B4-BE49-F238E27FC236}">
                  <a16:creationId xmlns:a16="http://schemas.microsoft.com/office/drawing/2014/main" id="{7792335C-3C03-EF4F-9245-E2868679BB07}"/>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9" name="Кружок">
              <a:extLst>
                <a:ext uri="{FF2B5EF4-FFF2-40B4-BE49-F238E27FC236}">
                  <a16:creationId xmlns:a16="http://schemas.microsoft.com/office/drawing/2014/main" id="{1BF53B35-A2BD-7448-BF30-E3938344CC33}"/>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0" name="Кружок">
              <a:extLst>
                <a:ext uri="{FF2B5EF4-FFF2-40B4-BE49-F238E27FC236}">
                  <a16:creationId xmlns:a16="http://schemas.microsoft.com/office/drawing/2014/main" id="{2F046652-17F9-6648-85F7-CD01E7DC48F4}"/>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Кружок">
              <a:extLst>
                <a:ext uri="{FF2B5EF4-FFF2-40B4-BE49-F238E27FC236}">
                  <a16:creationId xmlns:a16="http://schemas.microsoft.com/office/drawing/2014/main" id="{18087AF5-E298-5141-B4BC-88DF340FA921}"/>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2" name="Кружок">
              <a:extLst>
                <a:ext uri="{FF2B5EF4-FFF2-40B4-BE49-F238E27FC236}">
                  <a16:creationId xmlns:a16="http://schemas.microsoft.com/office/drawing/2014/main" id="{F0A27019-E81B-304D-B2F7-211C58924431}"/>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Кружок">
              <a:extLst>
                <a:ext uri="{FF2B5EF4-FFF2-40B4-BE49-F238E27FC236}">
                  <a16:creationId xmlns:a16="http://schemas.microsoft.com/office/drawing/2014/main" id="{5898D43D-FD12-E649-B6DB-7D1589B6287E}"/>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 name="Кружок">
              <a:extLst>
                <a:ext uri="{FF2B5EF4-FFF2-40B4-BE49-F238E27FC236}">
                  <a16:creationId xmlns:a16="http://schemas.microsoft.com/office/drawing/2014/main" id="{7C551495-3128-654C-8723-D80C93BA307C}"/>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 name="Кружок">
              <a:extLst>
                <a:ext uri="{FF2B5EF4-FFF2-40B4-BE49-F238E27FC236}">
                  <a16:creationId xmlns:a16="http://schemas.microsoft.com/office/drawing/2014/main" id="{BF79DB63-A42B-234D-9F84-3F715303C353}"/>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 name="Кружок">
              <a:extLst>
                <a:ext uri="{FF2B5EF4-FFF2-40B4-BE49-F238E27FC236}">
                  <a16:creationId xmlns:a16="http://schemas.microsoft.com/office/drawing/2014/main" id="{F9484F89-EDD4-174B-8929-156A706511C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 name="Кружок">
              <a:extLst>
                <a:ext uri="{FF2B5EF4-FFF2-40B4-BE49-F238E27FC236}">
                  <a16:creationId xmlns:a16="http://schemas.microsoft.com/office/drawing/2014/main" id="{6FFCD91F-3002-A64A-982B-05896F139335}"/>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 name="Кружок">
              <a:extLst>
                <a:ext uri="{FF2B5EF4-FFF2-40B4-BE49-F238E27FC236}">
                  <a16:creationId xmlns:a16="http://schemas.microsoft.com/office/drawing/2014/main" id="{34532B45-E294-5045-8C6D-DBB0C0D82D36}"/>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 name="Кружок">
              <a:extLst>
                <a:ext uri="{FF2B5EF4-FFF2-40B4-BE49-F238E27FC236}">
                  <a16:creationId xmlns:a16="http://schemas.microsoft.com/office/drawing/2014/main" id="{3D926769-F305-0344-9FEC-3E4BB9B02407}"/>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 name="Кружок">
              <a:extLst>
                <a:ext uri="{FF2B5EF4-FFF2-40B4-BE49-F238E27FC236}">
                  <a16:creationId xmlns:a16="http://schemas.microsoft.com/office/drawing/2014/main" id="{5AA30E8F-08C8-9749-B000-04C22A5FD20E}"/>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 name="Кружок">
              <a:extLst>
                <a:ext uri="{FF2B5EF4-FFF2-40B4-BE49-F238E27FC236}">
                  <a16:creationId xmlns:a16="http://schemas.microsoft.com/office/drawing/2014/main" id="{E9FE37FD-CADA-BF44-B968-49E126DC54C7}"/>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 name="Кружок">
              <a:extLst>
                <a:ext uri="{FF2B5EF4-FFF2-40B4-BE49-F238E27FC236}">
                  <a16:creationId xmlns:a16="http://schemas.microsoft.com/office/drawing/2014/main" id="{B003DDA8-F623-A548-AE54-338024FBEFA1}"/>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Кружок">
              <a:extLst>
                <a:ext uri="{FF2B5EF4-FFF2-40B4-BE49-F238E27FC236}">
                  <a16:creationId xmlns:a16="http://schemas.microsoft.com/office/drawing/2014/main" id="{42947391-65F9-634F-8A9B-E48A9F824477}"/>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 name="Кружок">
              <a:extLst>
                <a:ext uri="{FF2B5EF4-FFF2-40B4-BE49-F238E27FC236}">
                  <a16:creationId xmlns:a16="http://schemas.microsoft.com/office/drawing/2014/main" id="{D3620B74-5899-B64B-98F4-4AADD8AD623A}"/>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5" name="Кружок">
              <a:extLst>
                <a:ext uri="{FF2B5EF4-FFF2-40B4-BE49-F238E27FC236}">
                  <a16:creationId xmlns:a16="http://schemas.microsoft.com/office/drawing/2014/main" id="{F74998D3-A8BE-4B49-8083-B99F6630752D}"/>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6" name="Кружок">
              <a:extLst>
                <a:ext uri="{FF2B5EF4-FFF2-40B4-BE49-F238E27FC236}">
                  <a16:creationId xmlns:a16="http://schemas.microsoft.com/office/drawing/2014/main" id="{498A9700-4051-AB4E-A73A-8AFFED32D7E9}"/>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 name="Кружок">
              <a:extLst>
                <a:ext uri="{FF2B5EF4-FFF2-40B4-BE49-F238E27FC236}">
                  <a16:creationId xmlns:a16="http://schemas.microsoft.com/office/drawing/2014/main" id="{AC2CFD75-9DF8-2C4A-ABBD-4CC1E281E9D3}"/>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8" name="Кружок">
              <a:extLst>
                <a:ext uri="{FF2B5EF4-FFF2-40B4-BE49-F238E27FC236}">
                  <a16:creationId xmlns:a16="http://schemas.microsoft.com/office/drawing/2014/main" id="{F9A5B5F3-F3F5-0C4D-815B-68A01DF3D690}"/>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9" name="Кружок">
              <a:extLst>
                <a:ext uri="{FF2B5EF4-FFF2-40B4-BE49-F238E27FC236}">
                  <a16:creationId xmlns:a16="http://schemas.microsoft.com/office/drawing/2014/main" id="{508CC1DC-23B4-614B-85C1-9ED0193D1006}"/>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0" name="Кружок">
              <a:extLst>
                <a:ext uri="{FF2B5EF4-FFF2-40B4-BE49-F238E27FC236}">
                  <a16:creationId xmlns:a16="http://schemas.microsoft.com/office/drawing/2014/main" id="{66D6810D-FD93-4E44-8B77-4394BA32C86D}"/>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1" name="Кружок">
              <a:extLst>
                <a:ext uri="{FF2B5EF4-FFF2-40B4-BE49-F238E27FC236}">
                  <a16:creationId xmlns:a16="http://schemas.microsoft.com/office/drawing/2014/main" id="{BA15EA8A-1459-D846-A34E-E9A21C395F59}"/>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 name="Кружок">
              <a:extLst>
                <a:ext uri="{FF2B5EF4-FFF2-40B4-BE49-F238E27FC236}">
                  <a16:creationId xmlns:a16="http://schemas.microsoft.com/office/drawing/2014/main" id="{1F8EE3C7-88E5-F948-9B44-CBC1E313381F}"/>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3" name="Кружок">
              <a:extLst>
                <a:ext uri="{FF2B5EF4-FFF2-40B4-BE49-F238E27FC236}">
                  <a16:creationId xmlns:a16="http://schemas.microsoft.com/office/drawing/2014/main" id="{14DB147B-64AD-0942-A1AD-4055E5E130D8}"/>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 name="Кружок">
              <a:extLst>
                <a:ext uri="{FF2B5EF4-FFF2-40B4-BE49-F238E27FC236}">
                  <a16:creationId xmlns:a16="http://schemas.microsoft.com/office/drawing/2014/main" id="{3E4DFFBB-6A74-244C-BBF1-E56329016E96}"/>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Кружок">
              <a:extLst>
                <a:ext uri="{FF2B5EF4-FFF2-40B4-BE49-F238E27FC236}">
                  <a16:creationId xmlns:a16="http://schemas.microsoft.com/office/drawing/2014/main" id="{9C7519C1-25A7-DA4C-8024-3D62C8395668}"/>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 name="Кружок">
              <a:extLst>
                <a:ext uri="{FF2B5EF4-FFF2-40B4-BE49-F238E27FC236}">
                  <a16:creationId xmlns:a16="http://schemas.microsoft.com/office/drawing/2014/main" id="{C3767756-F7B5-1948-8F62-C019F336F500}"/>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7" name="Кружок">
              <a:extLst>
                <a:ext uri="{FF2B5EF4-FFF2-40B4-BE49-F238E27FC236}">
                  <a16:creationId xmlns:a16="http://schemas.microsoft.com/office/drawing/2014/main" id="{B8E6E745-0010-9A41-8C94-52556C57F5DA}"/>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 name="Кружок">
              <a:extLst>
                <a:ext uri="{FF2B5EF4-FFF2-40B4-BE49-F238E27FC236}">
                  <a16:creationId xmlns:a16="http://schemas.microsoft.com/office/drawing/2014/main" id="{841935BD-8964-AC44-A1E4-8CDBE48CADF5}"/>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Кружок">
              <a:extLst>
                <a:ext uri="{FF2B5EF4-FFF2-40B4-BE49-F238E27FC236}">
                  <a16:creationId xmlns:a16="http://schemas.microsoft.com/office/drawing/2014/main" id="{42FAE01F-FFF1-DF45-ADBE-2480609C287A}"/>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 name="Кружок">
              <a:extLst>
                <a:ext uri="{FF2B5EF4-FFF2-40B4-BE49-F238E27FC236}">
                  <a16:creationId xmlns:a16="http://schemas.microsoft.com/office/drawing/2014/main" id="{68AE63F8-87AC-C442-9A62-57265C0F8B03}"/>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1" name="Кружок">
              <a:extLst>
                <a:ext uri="{FF2B5EF4-FFF2-40B4-BE49-F238E27FC236}">
                  <a16:creationId xmlns:a16="http://schemas.microsoft.com/office/drawing/2014/main" id="{D823ABED-7C28-504A-831E-5F8FA552B31B}"/>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Кружок">
              <a:extLst>
                <a:ext uri="{FF2B5EF4-FFF2-40B4-BE49-F238E27FC236}">
                  <a16:creationId xmlns:a16="http://schemas.microsoft.com/office/drawing/2014/main" id="{810096D7-BB68-3747-8B2B-36B4B7199955}"/>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 name="Кружок">
              <a:extLst>
                <a:ext uri="{FF2B5EF4-FFF2-40B4-BE49-F238E27FC236}">
                  <a16:creationId xmlns:a16="http://schemas.microsoft.com/office/drawing/2014/main" id="{BE0B33AD-A1DA-C24F-8367-98AFCECBFB9A}"/>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 name="Кружок">
              <a:extLst>
                <a:ext uri="{FF2B5EF4-FFF2-40B4-BE49-F238E27FC236}">
                  <a16:creationId xmlns:a16="http://schemas.microsoft.com/office/drawing/2014/main" id="{EF01184F-9C69-A246-85DC-9D5DA2E89B6A}"/>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5" name="Кружок">
              <a:extLst>
                <a:ext uri="{FF2B5EF4-FFF2-40B4-BE49-F238E27FC236}">
                  <a16:creationId xmlns:a16="http://schemas.microsoft.com/office/drawing/2014/main" id="{6DF51DF7-0613-FB45-8085-EDBF1F82F26C}"/>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Кружок">
              <a:extLst>
                <a:ext uri="{FF2B5EF4-FFF2-40B4-BE49-F238E27FC236}">
                  <a16:creationId xmlns:a16="http://schemas.microsoft.com/office/drawing/2014/main" id="{2BEF95D3-8AAB-834E-B76D-FD61E891B2A3}"/>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Кружок">
              <a:extLst>
                <a:ext uri="{FF2B5EF4-FFF2-40B4-BE49-F238E27FC236}">
                  <a16:creationId xmlns:a16="http://schemas.microsoft.com/office/drawing/2014/main" id="{4D8B5C39-1237-AE40-98FC-FB475108FA4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Кружок">
              <a:extLst>
                <a:ext uri="{FF2B5EF4-FFF2-40B4-BE49-F238E27FC236}">
                  <a16:creationId xmlns:a16="http://schemas.microsoft.com/office/drawing/2014/main" id="{6D00B87B-35D0-144C-85E6-1745B578C26A}"/>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Кружок">
              <a:extLst>
                <a:ext uri="{FF2B5EF4-FFF2-40B4-BE49-F238E27FC236}">
                  <a16:creationId xmlns:a16="http://schemas.microsoft.com/office/drawing/2014/main" id="{4DA63F52-2D24-8A46-ADA5-669209F91EC0}"/>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Кружок">
              <a:extLst>
                <a:ext uri="{FF2B5EF4-FFF2-40B4-BE49-F238E27FC236}">
                  <a16:creationId xmlns:a16="http://schemas.microsoft.com/office/drawing/2014/main" id="{713FA83A-7182-524D-AEBE-D3C31F8396B3}"/>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
                                        </p:tgtEl>
                                        <p:attrNameLst>
                                          <p:attrName>style.visibility</p:attrName>
                                        </p:attrNameLst>
                                      </p:cBhvr>
                                      <p:to>
                                        <p:strVal val="visible"/>
                                      </p:to>
                                    </p:set>
                                    <p:animEffect transition="in" filter="fade">
                                      <p:cBhvr>
                                        <p:cTn id="2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25" name="Группа"/>
          <p:cNvGrpSpPr/>
          <p:nvPr/>
        </p:nvGrpSpPr>
        <p:grpSpPr>
          <a:xfrm rot="2915740">
            <a:off x="17866292" y="-2072606"/>
            <a:ext cx="9478418" cy="9437565"/>
            <a:chOff x="0" y="0"/>
            <a:chExt cx="9478416" cy="9437563"/>
          </a:xfrm>
          <a:solidFill>
            <a:schemeClr val="tx2">
              <a:alpha val="7000"/>
            </a:schemeClr>
          </a:solidFill>
        </p:grpSpPr>
        <p:sp>
          <p:nvSpPr>
            <p:cNvPr id="1328"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9"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0"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1"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2"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3"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4"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5"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6"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7"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8"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9"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0"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1"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2"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3"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4"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5"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6"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7"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8"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9"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0"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1"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2"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3"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4"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5"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6"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7"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8"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9"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0"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1"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2"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3"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4"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5"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6"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7"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8"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9"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0"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1"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2"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3"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4"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5"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6"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7"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8"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9"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0"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1"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2"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3"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4"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5"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6"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7"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8"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9"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0"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1"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2"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3"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4"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5"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6"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7"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8"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9"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0"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1"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2"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3"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4"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5"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6"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7"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8"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9"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0"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1"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2"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3"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4"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5"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6"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7"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8"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9"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0"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1"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2"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3"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4"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451" name="Группа"/>
          <p:cNvGrpSpPr/>
          <p:nvPr/>
        </p:nvGrpSpPr>
        <p:grpSpPr>
          <a:xfrm>
            <a:off x="14396262" y="2225514"/>
            <a:ext cx="7340729" cy="9400447"/>
            <a:chOff x="0" y="19050"/>
            <a:chExt cx="7340728" cy="9400446"/>
          </a:xfrm>
        </p:grpSpPr>
        <p:sp>
          <p:nvSpPr>
            <p:cNvPr id="1426" name="Lorem ipsum dolor sit amet, consectetur adipiscing elit, sed do sit eiusmod tempor"/>
            <p:cNvSpPr txBox="1"/>
            <p:nvPr/>
          </p:nvSpPr>
          <p:spPr>
            <a:xfrm>
              <a:off x="711469" y="2497706"/>
              <a:ext cx="6629259"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27" name="Step Infographic"/>
            <p:cNvSpPr txBox="1"/>
            <p:nvPr/>
          </p:nvSpPr>
          <p:spPr>
            <a:xfrm>
              <a:off x="708514" y="1997361"/>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30" name="Группа"/>
            <p:cNvGrpSpPr/>
            <p:nvPr/>
          </p:nvGrpSpPr>
          <p:grpSpPr>
            <a:xfrm>
              <a:off x="0" y="1983356"/>
              <a:ext cx="584200" cy="584202"/>
              <a:chOff x="0" y="12700"/>
              <a:chExt cx="584200" cy="584201"/>
            </a:xfrm>
          </p:grpSpPr>
          <p:sp>
            <p:nvSpPr>
              <p:cNvPr id="1428" name="Кружок"/>
              <p:cNvSpPr/>
              <p:nvPr/>
            </p:nvSpPr>
            <p:spPr>
              <a:xfrm>
                <a:off x="0" y="12700"/>
                <a:ext cx="584200" cy="584201"/>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9" name="2"/>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a:t>
                </a:r>
              </a:p>
            </p:txBody>
          </p:sp>
        </p:grpSp>
        <p:sp>
          <p:nvSpPr>
            <p:cNvPr id="1431" name="Lorem ipsum dolor sit amet, consectetur adipiscing elit, sed do sit eiusmod tempor"/>
            <p:cNvSpPr txBox="1"/>
            <p:nvPr/>
          </p:nvSpPr>
          <p:spPr>
            <a:xfrm>
              <a:off x="711469" y="4462012"/>
              <a:ext cx="6629259"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32" name="Step Infographic"/>
            <p:cNvSpPr txBox="1"/>
            <p:nvPr/>
          </p:nvSpPr>
          <p:spPr>
            <a:xfrm>
              <a:off x="708514" y="3961667"/>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35" name="Группа"/>
            <p:cNvGrpSpPr/>
            <p:nvPr/>
          </p:nvGrpSpPr>
          <p:grpSpPr>
            <a:xfrm>
              <a:off x="0" y="3947662"/>
              <a:ext cx="584200" cy="584202"/>
              <a:chOff x="0" y="12700"/>
              <a:chExt cx="584200" cy="584201"/>
            </a:xfrm>
          </p:grpSpPr>
          <p:sp>
            <p:nvSpPr>
              <p:cNvPr id="1433" name="Кружок"/>
              <p:cNvSpPr/>
              <p:nvPr/>
            </p:nvSpPr>
            <p:spPr>
              <a:xfrm>
                <a:off x="0" y="12700"/>
                <a:ext cx="584200" cy="584201"/>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4" name="3"/>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3</a:t>
                </a:r>
              </a:p>
            </p:txBody>
          </p:sp>
        </p:grpSp>
        <p:sp>
          <p:nvSpPr>
            <p:cNvPr id="1436" name="Lorem ipsum dolor sit amet, consectetur adipiscing elit, sed do sit eiusmod tempor"/>
            <p:cNvSpPr txBox="1"/>
            <p:nvPr/>
          </p:nvSpPr>
          <p:spPr>
            <a:xfrm>
              <a:off x="711469" y="6426318"/>
              <a:ext cx="6629259"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37" name="Step Infographic"/>
            <p:cNvSpPr txBox="1"/>
            <p:nvPr/>
          </p:nvSpPr>
          <p:spPr>
            <a:xfrm>
              <a:off x="708514" y="5925973"/>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40" name="Группа"/>
            <p:cNvGrpSpPr/>
            <p:nvPr/>
          </p:nvGrpSpPr>
          <p:grpSpPr>
            <a:xfrm>
              <a:off x="0" y="5911968"/>
              <a:ext cx="584200" cy="584202"/>
              <a:chOff x="0" y="12700"/>
              <a:chExt cx="584200" cy="584201"/>
            </a:xfrm>
          </p:grpSpPr>
          <p:sp>
            <p:nvSpPr>
              <p:cNvPr id="1438" name="Кружок"/>
              <p:cNvSpPr/>
              <p:nvPr/>
            </p:nvSpPr>
            <p:spPr>
              <a:xfrm>
                <a:off x="0" y="12700"/>
                <a:ext cx="584200" cy="584201"/>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9" name="4"/>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4</a:t>
                </a:r>
              </a:p>
            </p:txBody>
          </p:sp>
        </p:grpSp>
        <p:sp>
          <p:nvSpPr>
            <p:cNvPr id="1441" name="Lorem ipsum dolor sit amet, consectetur adipiscing elit, sed do sit eiusmod tempor"/>
            <p:cNvSpPr txBox="1"/>
            <p:nvPr/>
          </p:nvSpPr>
          <p:spPr>
            <a:xfrm>
              <a:off x="711469" y="8390625"/>
              <a:ext cx="6629259"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42" name="Step Infographic"/>
            <p:cNvSpPr txBox="1"/>
            <p:nvPr/>
          </p:nvSpPr>
          <p:spPr>
            <a:xfrm>
              <a:off x="708514" y="7890280"/>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45" name="Группа"/>
            <p:cNvGrpSpPr/>
            <p:nvPr/>
          </p:nvGrpSpPr>
          <p:grpSpPr>
            <a:xfrm>
              <a:off x="0" y="7876275"/>
              <a:ext cx="584200" cy="584202"/>
              <a:chOff x="0" y="12700"/>
              <a:chExt cx="584200" cy="584201"/>
            </a:xfrm>
          </p:grpSpPr>
          <p:sp>
            <p:nvSpPr>
              <p:cNvPr id="1443" name="Кружок"/>
              <p:cNvSpPr/>
              <p:nvPr/>
            </p:nvSpPr>
            <p:spPr>
              <a:xfrm>
                <a:off x="0" y="12700"/>
                <a:ext cx="584200" cy="584201"/>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4" name="5"/>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5</a:t>
                </a:r>
              </a:p>
            </p:txBody>
          </p:sp>
        </p:grpSp>
        <p:sp>
          <p:nvSpPr>
            <p:cNvPr id="1446" name="Lorem ipsum dolor sit amet, consectetur adipiscing elit, sed do sit eiusmod tempor"/>
            <p:cNvSpPr txBox="1"/>
            <p:nvPr/>
          </p:nvSpPr>
          <p:spPr>
            <a:xfrm>
              <a:off x="711469" y="533400"/>
              <a:ext cx="6629259"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sit </a:t>
              </a:r>
              <a:r>
                <a:rPr dirty="0" err="1">
                  <a:solidFill>
                    <a:schemeClr val="tx2"/>
                  </a:solidFill>
                </a:rPr>
                <a:t>eiusmod</a:t>
              </a:r>
              <a:r>
                <a:rPr dirty="0">
                  <a:solidFill>
                    <a:schemeClr val="tx2"/>
                  </a:solidFill>
                </a:rPr>
                <a:t> </a:t>
              </a:r>
              <a:r>
                <a:rPr dirty="0" err="1">
                  <a:solidFill>
                    <a:schemeClr val="tx2"/>
                  </a:solidFill>
                </a:rPr>
                <a:t>tempor</a:t>
              </a:r>
              <a:endParaRPr dirty="0">
                <a:solidFill>
                  <a:schemeClr val="tx2"/>
                </a:solidFill>
              </a:endParaRPr>
            </a:p>
          </p:txBody>
        </p:sp>
        <p:sp>
          <p:nvSpPr>
            <p:cNvPr id="1447" name="Step Infographic"/>
            <p:cNvSpPr txBox="1"/>
            <p:nvPr/>
          </p:nvSpPr>
          <p:spPr>
            <a:xfrm>
              <a:off x="708514" y="33054"/>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Step Infographic</a:t>
              </a:r>
            </a:p>
          </p:txBody>
        </p:sp>
        <p:grpSp>
          <p:nvGrpSpPr>
            <p:cNvPr id="1450" name="Группа"/>
            <p:cNvGrpSpPr/>
            <p:nvPr/>
          </p:nvGrpSpPr>
          <p:grpSpPr>
            <a:xfrm>
              <a:off x="0" y="19050"/>
              <a:ext cx="584200" cy="584202"/>
              <a:chOff x="0" y="12700"/>
              <a:chExt cx="584200" cy="584201"/>
            </a:xfrm>
          </p:grpSpPr>
          <p:sp>
            <p:nvSpPr>
              <p:cNvPr id="1448" name="Кружок"/>
              <p:cNvSpPr/>
              <p:nvPr/>
            </p:nvSpPr>
            <p:spPr>
              <a:xfrm>
                <a:off x="0" y="12700"/>
                <a:ext cx="584200" cy="584201"/>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449" name="1"/>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1</a:t>
                </a:r>
              </a:p>
            </p:txBody>
          </p:sp>
        </p:grpSp>
      </p:grpSp>
      <p:grpSp>
        <p:nvGrpSpPr>
          <p:cNvPr id="1473" name="Группа"/>
          <p:cNvGrpSpPr/>
          <p:nvPr/>
        </p:nvGrpSpPr>
        <p:grpSpPr>
          <a:xfrm>
            <a:off x="2453106" y="2601894"/>
            <a:ext cx="10051547" cy="8512212"/>
            <a:chOff x="0" y="-1"/>
            <a:chExt cx="10051545" cy="8512211"/>
          </a:xfrm>
        </p:grpSpPr>
        <p:grpSp>
          <p:nvGrpSpPr>
            <p:cNvPr id="1457" name="Группа"/>
            <p:cNvGrpSpPr/>
            <p:nvPr/>
          </p:nvGrpSpPr>
          <p:grpSpPr>
            <a:xfrm>
              <a:off x="0" y="-1"/>
              <a:ext cx="10051545" cy="8512211"/>
              <a:chOff x="0" y="0"/>
              <a:chExt cx="10051544" cy="8512209"/>
            </a:xfrm>
          </p:grpSpPr>
          <p:sp>
            <p:nvSpPr>
              <p:cNvPr id="1452" name="Фигура"/>
              <p:cNvSpPr/>
              <p:nvPr/>
            </p:nvSpPr>
            <p:spPr>
              <a:xfrm>
                <a:off x="3089872" y="-1"/>
                <a:ext cx="5392665" cy="2854995"/>
              </a:xfrm>
              <a:custGeom>
                <a:avLst/>
                <a:gdLst/>
                <a:ahLst/>
                <a:cxnLst>
                  <a:cxn ang="0">
                    <a:pos x="wd2" y="hd2"/>
                  </a:cxn>
                  <a:cxn ang="5400000">
                    <a:pos x="wd2" y="hd2"/>
                  </a:cxn>
                  <a:cxn ang="10800000">
                    <a:pos x="wd2" y="hd2"/>
                  </a:cxn>
                  <a:cxn ang="16200000">
                    <a:pos x="wd2" y="hd2"/>
                  </a:cxn>
                </a:cxnLst>
                <a:rect l="0" t="0" r="r" b="b"/>
                <a:pathLst>
                  <a:path w="21251" h="21196" extrusionOk="0">
                    <a:moveTo>
                      <a:pt x="0" y="4525"/>
                    </a:moveTo>
                    <a:cubicBezTo>
                      <a:pt x="1260" y="5582"/>
                      <a:pt x="2417" y="7028"/>
                      <a:pt x="3424" y="8804"/>
                    </a:cubicBezTo>
                    <a:cubicBezTo>
                      <a:pt x="4280" y="10314"/>
                      <a:pt x="5018" y="12046"/>
                      <a:pt x="5615" y="13947"/>
                    </a:cubicBezTo>
                    <a:cubicBezTo>
                      <a:pt x="6697" y="13261"/>
                      <a:pt x="7825" y="13124"/>
                      <a:pt x="8900" y="13483"/>
                    </a:cubicBezTo>
                    <a:cubicBezTo>
                      <a:pt x="9852" y="13801"/>
                      <a:pt x="10785" y="14515"/>
                      <a:pt x="11534" y="15801"/>
                    </a:cubicBezTo>
                    <a:cubicBezTo>
                      <a:pt x="12344" y="17193"/>
                      <a:pt x="12830" y="19132"/>
                      <a:pt x="12886" y="21196"/>
                    </a:cubicBezTo>
                    <a:cubicBezTo>
                      <a:pt x="13464" y="20936"/>
                      <a:pt x="14053" y="20774"/>
                      <a:pt x="14645" y="20710"/>
                    </a:cubicBezTo>
                    <a:cubicBezTo>
                      <a:pt x="15241" y="20647"/>
                      <a:pt x="15837" y="20684"/>
                      <a:pt x="16429" y="20820"/>
                    </a:cubicBezTo>
                    <a:cubicBezTo>
                      <a:pt x="16463" y="19910"/>
                      <a:pt x="16704" y="19072"/>
                      <a:pt x="17090" y="18522"/>
                    </a:cubicBezTo>
                    <a:cubicBezTo>
                      <a:pt x="17808" y="17499"/>
                      <a:pt x="18792" y="17735"/>
                      <a:pt x="19627" y="17151"/>
                    </a:cubicBezTo>
                    <a:cubicBezTo>
                      <a:pt x="20339" y="16652"/>
                      <a:pt x="21079" y="15686"/>
                      <a:pt x="21196" y="14279"/>
                    </a:cubicBezTo>
                    <a:cubicBezTo>
                      <a:pt x="21600" y="9413"/>
                      <a:pt x="19763" y="4483"/>
                      <a:pt x="16864" y="2338"/>
                    </a:cubicBezTo>
                    <a:cubicBezTo>
                      <a:pt x="14699" y="737"/>
                      <a:pt x="12284" y="838"/>
                      <a:pt x="10032" y="1934"/>
                    </a:cubicBezTo>
                    <a:cubicBezTo>
                      <a:pt x="8302" y="181"/>
                      <a:pt x="6306" y="-404"/>
                      <a:pt x="4374" y="276"/>
                    </a:cubicBezTo>
                    <a:cubicBezTo>
                      <a:pt x="2727" y="855"/>
                      <a:pt x="1206" y="2333"/>
                      <a:pt x="0" y="4525"/>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3" name="Фигура"/>
              <p:cNvSpPr/>
              <p:nvPr/>
            </p:nvSpPr>
            <p:spPr>
              <a:xfrm>
                <a:off x="0" y="792962"/>
                <a:ext cx="6079210" cy="3936809"/>
              </a:xfrm>
              <a:custGeom>
                <a:avLst/>
                <a:gdLst/>
                <a:ahLst/>
                <a:cxnLst>
                  <a:cxn ang="0">
                    <a:pos x="wd2" y="hd2"/>
                  </a:cxn>
                  <a:cxn ang="5400000">
                    <a:pos x="wd2" y="hd2"/>
                  </a:cxn>
                  <a:cxn ang="10800000">
                    <a:pos x="wd2" y="hd2"/>
                  </a:cxn>
                  <a:cxn ang="16200000">
                    <a:pos x="wd2" y="hd2"/>
                  </a:cxn>
                </a:cxnLst>
                <a:rect l="0" t="0" r="r" b="b"/>
                <a:pathLst>
                  <a:path w="21445" h="21600" extrusionOk="0">
                    <a:moveTo>
                      <a:pt x="10064" y="21600"/>
                    </a:moveTo>
                    <a:cubicBezTo>
                      <a:pt x="8748" y="19505"/>
                      <a:pt x="6985" y="18229"/>
                      <a:pt x="5106" y="18013"/>
                    </a:cubicBezTo>
                    <a:cubicBezTo>
                      <a:pt x="3355" y="17812"/>
                      <a:pt x="1613" y="18546"/>
                      <a:pt x="166" y="20096"/>
                    </a:cubicBezTo>
                    <a:cubicBezTo>
                      <a:pt x="-138" y="17933"/>
                      <a:pt x="-24" y="15678"/>
                      <a:pt x="495" y="13616"/>
                    </a:cubicBezTo>
                    <a:cubicBezTo>
                      <a:pt x="981" y="11680"/>
                      <a:pt x="1805" y="9994"/>
                      <a:pt x="2873" y="8745"/>
                    </a:cubicBezTo>
                    <a:cubicBezTo>
                      <a:pt x="3157" y="6492"/>
                      <a:pt x="3894" y="4439"/>
                      <a:pt x="4978" y="2881"/>
                    </a:cubicBezTo>
                    <a:cubicBezTo>
                      <a:pt x="6240" y="1070"/>
                      <a:pt x="7886" y="44"/>
                      <a:pt x="9602" y="0"/>
                    </a:cubicBezTo>
                    <a:cubicBezTo>
                      <a:pt x="10887" y="701"/>
                      <a:pt x="12080" y="1759"/>
                      <a:pt x="13122" y="3122"/>
                    </a:cubicBezTo>
                    <a:cubicBezTo>
                      <a:pt x="14132" y="4442"/>
                      <a:pt x="14984" y="6029"/>
                      <a:pt x="15640" y="7809"/>
                    </a:cubicBezTo>
                    <a:cubicBezTo>
                      <a:pt x="16215" y="7388"/>
                      <a:pt x="16809" y="7152"/>
                      <a:pt x="17399" y="7082"/>
                    </a:cubicBezTo>
                    <a:cubicBezTo>
                      <a:pt x="17964" y="7015"/>
                      <a:pt x="18527" y="7100"/>
                      <a:pt x="19063" y="7327"/>
                    </a:cubicBezTo>
                    <a:cubicBezTo>
                      <a:pt x="19998" y="7724"/>
                      <a:pt x="20906" y="8592"/>
                      <a:pt x="21282" y="10129"/>
                    </a:cubicBezTo>
                    <a:cubicBezTo>
                      <a:pt x="21436" y="10758"/>
                      <a:pt x="21462" y="11424"/>
                      <a:pt x="21435" y="12080"/>
                    </a:cubicBezTo>
                    <a:cubicBezTo>
                      <a:pt x="21408" y="12737"/>
                      <a:pt x="21327" y="13404"/>
                      <a:pt x="21154" y="14024"/>
                    </a:cubicBezTo>
                    <a:cubicBezTo>
                      <a:pt x="20721" y="15570"/>
                      <a:pt x="19814" y="16611"/>
                      <a:pt x="18811" y="17260"/>
                    </a:cubicBezTo>
                    <a:cubicBezTo>
                      <a:pt x="17577" y="18060"/>
                      <a:pt x="16235" y="18297"/>
                      <a:pt x="14904" y="18489"/>
                    </a:cubicBezTo>
                    <a:cubicBezTo>
                      <a:pt x="13943" y="18627"/>
                      <a:pt x="12970" y="18744"/>
                      <a:pt x="12071" y="19296"/>
                    </a:cubicBezTo>
                    <a:cubicBezTo>
                      <a:pt x="11284" y="19779"/>
                      <a:pt x="10593" y="20573"/>
                      <a:pt x="10064" y="21600"/>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4" name="Фигура"/>
              <p:cNvSpPr/>
              <p:nvPr/>
            </p:nvSpPr>
            <p:spPr>
              <a:xfrm>
                <a:off x="139637" y="4337769"/>
                <a:ext cx="2558520" cy="1595757"/>
              </a:xfrm>
              <a:custGeom>
                <a:avLst/>
                <a:gdLst/>
                <a:ahLst/>
                <a:cxnLst>
                  <a:cxn ang="0">
                    <a:pos x="wd2" y="hd2"/>
                  </a:cxn>
                  <a:cxn ang="5400000">
                    <a:pos x="wd2" y="hd2"/>
                  </a:cxn>
                  <a:cxn ang="10800000">
                    <a:pos x="wd2" y="hd2"/>
                  </a:cxn>
                  <a:cxn ang="16200000">
                    <a:pos x="wd2" y="hd2"/>
                  </a:cxn>
                </a:cxnLst>
                <a:rect l="0" t="0" r="r" b="b"/>
                <a:pathLst>
                  <a:path w="21600" h="20546" extrusionOk="0">
                    <a:moveTo>
                      <a:pt x="0" y="5243"/>
                    </a:moveTo>
                    <a:cubicBezTo>
                      <a:pt x="2633" y="1997"/>
                      <a:pt x="5891" y="159"/>
                      <a:pt x="9275" y="10"/>
                    </a:cubicBezTo>
                    <a:cubicBezTo>
                      <a:pt x="13988" y="-198"/>
                      <a:pt x="18514" y="2836"/>
                      <a:pt x="21600" y="8274"/>
                    </a:cubicBezTo>
                    <a:cubicBezTo>
                      <a:pt x="20997" y="9977"/>
                      <a:pt x="20542" y="11791"/>
                      <a:pt x="20244" y="13672"/>
                    </a:cubicBezTo>
                    <a:cubicBezTo>
                      <a:pt x="19951" y="15529"/>
                      <a:pt x="19814" y="17436"/>
                      <a:pt x="19837" y="19346"/>
                    </a:cubicBezTo>
                    <a:cubicBezTo>
                      <a:pt x="15689" y="21402"/>
                      <a:pt x="11170" y="20798"/>
                      <a:pt x="7320" y="17674"/>
                    </a:cubicBezTo>
                    <a:cubicBezTo>
                      <a:pt x="3995" y="14976"/>
                      <a:pt x="1402" y="10573"/>
                      <a:pt x="0" y="5243"/>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5" name="Фигура"/>
              <p:cNvSpPr/>
              <p:nvPr/>
            </p:nvSpPr>
            <p:spPr>
              <a:xfrm>
                <a:off x="7649254" y="1584477"/>
                <a:ext cx="2402291" cy="3239599"/>
              </a:xfrm>
              <a:custGeom>
                <a:avLst/>
                <a:gdLst/>
                <a:ahLst/>
                <a:cxnLst>
                  <a:cxn ang="0">
                    <a:pos x="wd2" y="hd2"/>
                  </a:cxn>
                  <a:cxn ang="5400000">
                    <a:pos x="wd2" y="hd2"/>
                  </a:cxn>
                  <a:cxn ang="10800000">
                    <a:pos x="wd2" y="hd2"/>
                  </a:cxn>
                  <a:cxn ang="16200000">
                    <a:pos x="wd2" y="hd2"/>
                  </a:cxn>
                </a:cxnLst>
                <a:rect l="0" t="0" r="r" b="b"/>
                <a:pathLst>
                  <a:path w="20971" h="21600" extrusionOk="0">
                    <a:moveTo>
                      <a:pt x="9882" y="0"/>
                    </a:moveTo>
                    <a:cubicBezTo>
                      <a:pt x="10219" y="1491"/>
                      <a:pt x="9737" y="3022"/>
                      <a:pt x="8549" y="4232"/>
                    </a:cubicBezTo>
                    <a:cubicBezTo>
                      <a:pt x="7611" y="5189"/>
                      <a:pt x="6331" y="5865"/>
                      <a:pt x="4877" y="6286"/>
                    </a:cubicBezTo>
                    <a:cubicBezTo>
                      <a:pt x="3709" y="6624"/>
                      <a:pt x="2450" y="6787"/>
                      <a:pt x="1440" y="7340"/>
                    </a:cubicBezTo>
                    <a:cubicBezTo>
                      <a:pt x="787" y="7698"/>
                      <a:pt x="286" y="8194"/>
                      <a:pt x="0" y="8768"/>
                    </a:cubicBezTo>
                    <a:cubicBezTo>
                      <a:pt x="2869" y="9686"/>
                      <a:pt x="5320" y="11229"/>
                      <a:pt x="7048" y="13204"/>
                    </a:cubicBezTo>
                    <a:cubicBezTo>
                      <a:pt x="8607" y="14985"/>
                      <a:pt x="9516" y="17051"/>
                      <a:pt x="9683" y="19190"/>
                    </a:cubicBezTo>
                    <a:cubicBezTo>
                      <a:pt x="11316" y="19126"/>
                      <a:pt x="12951" y="19291"/>
                      <a:pt x="14506" y="19677"/>
                    </a:cubicBezTo>
                    <a:cubicBezTo>
                      <a:pt x="16160" y="20088"/>
                      <a:pt x="17693" y="20741"/>
                      <a:pt x="19020" y="21600"/>
                    </a:cubicBezTo>
                    <a:cubicBezTo>
                      <a:pt x="21337" y="17665"/>
                      <a:pt x="21600" y="13202"/>
                      <a:pt x="19755" y="9124"/>
                    </a:cubicBezTo>
                    <a:cubicBezTo>
                      <a:pt x="18012" y="5273"/>
                      <a:pt x="14506" y="2032"/>
                      <a:pt x="9882" y="0"/>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6" name="Фигура"/>
              <p:cNvSpPr/>
              <p:nvPr/>
            </p:nvSpPr>
            <p:spPr>
              <a:xfrm>
                <a:off x="2786696" y="3056641"/>
                <a:ext cx="7001911" cy="5455569"/>
              </a:xfrm>
              <a:custGeom>
                <a:avLst/>
                <a:gdLst/>
                <a:ahLst/>
                <a:cxnLst>
                  <a:cxn ang="0">
                    <a:pos x="wd2" y="hd2"/>
                  </a:cxn>
                  <a:cxn ang="5400000">
                    <a:pos x="wd2" y="hd2"/>
                  </a:cxn>
                  <a:cxn ang="10800000">
                    <a:pos x="wd2" y="hd2"/>
                  </a:cxn>
                  <a:cxn ang="16200000">
                    <a:pos x="wd2" y="hd2"/>
                  </a:cxn>
                </a:cxnLst>
                <a:rect l="0" t="0" r="r" b="b"/>
                <a:pathLst>
                  <a:path w="21481" h="21584" extrusionOk="0">
                    <a:moveTo>
                      <a:pt x="21450" y="8356"/>
                    </a:moveTo>
                    <a:cubicBezTo>
                      <a:pt x="20816" y="7366"/>
                      <a:pt x="19963" y="6823"/>
                      <a:pt x="19074" y="6692"/>
                    </a:cubicBezTo>
                    <a:cubicBezTo>
                      <a:pt x="18229" y="6567"/>
                      <a:pt x="17302" y="6814"/>
                      <a:pt x="16696" y="7778"/>
                    </a:cubicBezTo>
                    <a:cubicBezTo>
                      <a:pt x="16274" y="8449"/>
                      <a:pt x="16172" y="9367"/>
                      <a:pt x="16427" y="10166"/>
                    </a:cubicBezTo>
                    <a:cubicBezTo>
                      <a:pt x="16530" y="10478"/>
                      <a:pt x="16397" y="10835"/>
                      <a:pt x="16144" y="10927"/>
                    </a:cubicBezTo>
                    <a:cubicBezTo>
                      <a:pt x="15952" y="10997"/>
                      <a:pt x="15749" y="10882"/>
                      <a:pt x="15658" y="10654"/>
                    </a:cubicBezTo>
                    <a:cubicBezTo>
                      <a:pt x="15397" y="9754"/>
                      <a:pt x="15408" y="8761"/>
                      <a:pt x="15689" y="7871"/>
                    </a:cubicBezTo>
                    <a:cubicBezTo>
                      <a:pt x="16017" y="6835"/>
                      <a:pt x="16677" y="6033"/>
                      <a:pt x="17499" y="5675"/>
                    </a:cubicBezTo>
                    <a:cubicBezTo>
                      <a:pt x="17436" y="4859"/>
                      <a:pt x="17264" y="4072"/>
                      <a:pt x="16996" y="3346"/>
                    </a:cubicBezTo>
                    <a:cubicBezTo>
                      <a:pt x="16739" y="2648"/>
                      <a:pt x="16391" y="2001"/>
                      <a:pt x="15940" y="1470"/>
                    </a:cubicBezTo>
                    <a:cubicBezTo>
                      <a:pt x="15304" y="723"/>
                      <a:pt x="14521" y="263"/>
                      <a:pt x="13703" y="89"/>
                    </a:cubicBezTo>
                    <a:cubicBezTo>
                      <a:pt x="13269" y="-4"/>
                      <a:pt x="12827" y="-16"/>
                      <a:pt x="12384" y="17"/>
                    </a:cubicBezTo>
                    <a:cubicBezTo>
                      <a:pt x="11888" y="55"/>
                      <a:pt x="11388" y="150"/>
                      <a:pt x="10892" y="305"/>
                    </a:cubicBezTo>
                    <a:cubicBezTo>
                      <a:pt x="10707" y="1530"/>
                      <a:pt x="10224" y="2636"/>
                      <a:pt x="9522" y="3471"/>
                    </a:cubicBezTo>
                    <a:cubicBezTo>
                      <a:pt x="8474" y="4718"/>
                      <a:pt x="7052" y="5257"/>
                      <a:pt x="5607" y="5394"/>
                    </a:cubicBezTo>
                    <a:cubicBezTo>
                      <a:pt x="4566" y="5492"/>
                      <a:pt x="3498" y="5390"/>
                      <a:pt x="2517" y="5857"/>
                    </a:cubicBezTo>
                    <a:cubicBezTo>
                      <a:pt x="906" y="6624"/>
                      <a:pt x="11" y="8656"/>
                      <a:pt x="0" y="10879"/>
                    </a:cubicBezTo>
                    <a:cubicBezTo>
                      <a:pt x="489" y="12414"/>
                      <a:pt x="1430" y="13637"/>
                      <a:pt x="2617" y="14279"/>
                    </a:cubicBezTo>
                    <a:cubicBezTo>
                      <a:pt x="4037" y="15047"/>
                      <a:pt x="5654" y="14912"/>
                      <a:pt x="6986" y="13914"/>
                    </a:cubicBezTo>
                    <a:cubicBezTo>
                      <a:pt x="7480" y="14286"/>
                      <a:pt x="8031" y="14519"/>
                      <a:pt x="8600" y="14595"/>
                    </a:cubicBezTo>
                    <a:cubicBezTo>
                      <a:pt x="9235" y="14680"/>
                      <a:pt x="9877" y="14569"/>
                      <a:pt x="10472" y="14272"/>
                    </a:cubicBezTo>
                    <a:cubicBezTo>
                      <a:pt x="10626" y="15857"/>
                      <a:pt x="11127" y="17352"/>
                      <a:pt x="11918" y="18582"/>
                    </a:cubicBezTo>
                    <a:cubicBezTo>
                      <a:pt x="12986" y="20244"/>
                      <a:pt x="14505" y="21318"/>
                      <a:pt x="16166" y="21584"/>
                    </a:cubicBezTo>
                    <a:cubicBezTo>
                      <a:pt x="15730" y="20838"/>
                      <a:pt x="15451" y="19958"/>
                      <a:pt x="15356" y="19032"/>
                    </a:cubicBezTo>
                    <a:cubicBezTo>
                      <a:pt x="15271" y="18199"/>
                      <a:pt x="15338" y="17353"/>
                      <a:pt x="15551" y="16560"/>
                    </a:cubicBezTo>
                    <a:cubicBezTo>
                      <a:pt x="16482" y="16270"/>
                      <a:pt x="17369" y="15834"/>
                      <a:pt x="18197" y="15271"/>
                    </a:cubicBezTo>
                    <a:cubicBezTo>
                      <a:pt x="19004" y="14721"/>
                      <a:pt x="19775" y="14038"/>
                      <a:pt x="20367" y="13103"/>
                    </a:cubicBezTo>
                    <a:cubicBezTo>
                      <a:pt x="21210" y="11774"/>
                      <a:pt x="21600" y="10062"/>
                      <a:pt x="21450" y="8356"/>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460" name="Группа"/>
            <p:cNvGrpSpPr/>
            <p:nvPr/>
          </p:nvGrpSpPr>
          <p:grpSpPr>
            <a:xfrm>
              <a:off x="1234291" y="4766026"/>
              <a:ext cx="584201" cy="584202"/>
              <a:chOff x="0" y="12700"/>
              <a:chExt cx="584200" cy="584201"/>
            </a:xfrm>
          </p:grpSpPr>
          <p:sp>
            <p:nvSpPr>
              <p:cNvPr id="1458"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9" name="1"/>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1</a:t>
                </a:r>
              </a:p>
            </p:txBody>
          </p:sp>
        </p:grpSp>
        <p:grpSp>
          <p:nvGrpSpPr>
            <p:cNvPr id="1463" name="Группа"/>
            <p:cNvGrpSpPr/>
            <p:nvPr/>
          </p:nvGrpSpPr>
          <p:grpSpPr>
            <a:xfrm>
              <a:off x="2601465" y="2595058"/>
              <a:ext cx="584201" cy="584202"/>
              <a:chOff x="0" y="12700"/>
              <a:chExt cx="584200" cy="584201"/>
            </a:xfrm>
          </p:grpSpPr>
          <p:sp>
            <p:nvSpPr>
              <p:cNvPr id="1461"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2" name="2"/>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2</a:t>
                </a:r>
              </a:p>
            </p:txBody>
          </p:sp>
        </p:grpSp>
        <p:grpSp>
          <p:nvGrpSpPr>
            <p:cNvPr id="1466" name="Группа"/>
            <p:cNvGrpSpPr/>
            <p:nvPr/>
          </p:nvGrpSpPr>
          <p:grpSpPr>
            <a:xfrm>
              <a:off x="6011277" y="880035"/>
              <a:ext cx="584201" cy="584202"/>
              <a:chOff x="0" y="12700"/>
              <a:chExt cx="584200" cy="584201"/>
            </a:xfrm>
          </p:grpSpPr>
          <p:sp>
            <p:nvSpPr>
              <p:cNvPr id="1464"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5" name="3"/>
              <p:cNvSpPr txBox="1"/>
              <p:nvPr/>
            </p:nvSpPr>
            <p:spPr>
              <a:xfrm>
                <a:off x="10653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3</a:t>
                </a:r>
              </a:p>
            </p:txBody>
          </p:sp>
        </p:grpSp>
        <p:grpSp>
          <p:nvGrpSpPr>
            <p:cNvPr id="1469" name="Группа"/>
            <p:cNvGrpSpPr/>
            <p:nvPr/>
          </p:nvGrpSpPr>
          <p:grpSpPr>
            <a:xfrm>
              <a:off x="8892192" y="2958485"/>
              <a:ext cx="584201" cy="584202"/>
              <a:chOff x="0" y="12700"/>
              <a:chExt cx="584200" cy="584201"/>
            </a:xfrm>
          </p:grpSpPr>
          <p:sp>
            <p:nvSpPr>
              <p:cNvPr id="1467"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8" name="4"/>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4</a:t>
                </a:r>
              </a:p>
            </p:txBody>
          </p:sp>
        </p:grpSp>
        <p:grpSp>
          <p:nvGrpSpPr>
            <p:cNvPr id="1472" name="Группа"/>
            <p:cNvGrpSpPr/>
            <p:nvPr/>
          </p:nvGrpSpPr>
          <p:grpSpPr>
            <a:xfrm>
              <a:off x="6174088" y="4927507"/>
              <a:ext cx="584201" cy="584202"/>
              <a:chOff x="0" y="12700"/>
              <a:chExt cx="584200" cy="584201"/>
            </a:xfrm>
          </p:grpSpPr>
          <p:sp>
            <p:nvSpPr>
              <p:cNvPr id="1470"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1" name="5"/>
              <p:cNvSpPr txBox="1"/>
              <p:nvPr/>
            </p:nvSpPr>
            <p:spPr>
              <a:xfrm>
                <a:off x="86214" y="53374"/>
                <a:ext cx="399766" cy="5180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5</a:t>
                </a:r>
              </a:p>
            </p:txBody>
          </p:sp>
        </p:gr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fade">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51"/>
                                        </p:tgtEl>
                                        <p:attrNameLst>
                                          <p:attrName>style.visibility</p:attrName>
                                        </p:attrNameLst>
                                      </p:cBhvr>
                                      <p:to>
                                        <p:strVal val="visible"/>
                                      </p:to>
                                    </p:set>
                                    <p:anim calcmode="lin" valueType="num">
                                      <p:cBhvr additive="base">
                                        <p:cTn id="12" dur="500" fill="hold"/>
                                        <p:tgtEl>
                                          <p:spTgt spid="1451"/>
                                        </p:tgtEl>
                                        <p:attrNameLst>
                                          <p:attrName>ppt_x</p:attrName>
                                        </p:attrNameLst>
                                      </p:cBhvr>
                                      <p:tavLst>
                                        <p:tav tm="0">
                                          <p:val>
                                            <p:strVal val="1+#ppt_w/2"/>
                                          </p:val>
                                        </p:tav>
                                        <p:tav tm="100000">
                                          <p:val>
                                            <p:strVal val="#ppt_x"/>
                                          </p:val>
                                        </p:tav>
                                      </p:tavLst>
                                    </p:anim>
                                    <p:anim calcmode="lin" valueType="num">
                                      <p:cBhvr additive="base">
                                        <p:cTn id="13" dur="500" fill="hold"/>
                                        <p:tgtEl>
                                          <p:spTgt spid="1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87" name="Группа"/>
          <p:cNvGrpSpPr/>
          <p:nvPr/>
        </p:nvGrpSpPr>
        <p:grpSpPr>
          <a:xfrm>
            <a:off x="8133776" y="2791407"/>
            <a:ext cx="8171814" cy="8129527"/>
            <a:chOff x="-1" y="0"/>
            <a:chExt cx="8171812" cy="8129526"/>
          </a:xfrm>
        </p:grpSpPr>
        <p:sp>
          <p:nvSpPr>
            <p:cNvPr id="1475" name="Фигура"/>
            <p:cNvSpPr/>
            <p:nvPr/>
          </p:nvSpPr>
          <p:spPr>
            <a:xfrm>
              <a:off x="0" y="0"/>
              <a:ext cx="3958736" cy="3956086"/>
            </a:xfrm>
            <a:custGeom>
              <a:avLst/>
              <a:gdLst/>
              <a:ahLst/>
              <a:cxnLst>
                <a:cxn ang="0">
                  <a:pos x="wd2" y="hd2"/>
                </a:cxn>
                <a:cxn ang="5400000">
                  <a:pos x="wd2" y="hd2"/>
                </a:cxn>
                <a:cxn ang="10800000">
                  <a:pos x="wd2" y="hd2"/>
                </a:cxn>
                <a:cxn ang="16200000">
                  <a:pos x="wd2" y="hd2"/>
                </a:cxn>
              </a:cxnLst>
              <a:rect l="0" t="0" r="r" b="b"/>
              <a:pathLst>
                <a:path w="21600" h="21600" extrusionOk="0">
                  <a:moveTo>
                    <a:pt x="34" y="0"/>
                  </a:moveTo>
                  <a:lnTo>
                    <a:pt x="0" y="15304"/>
                  </a:lnTo>
                  <a:cubicBezTo>
                    <a:pt x="69" y="16927"/>
                    <a:pt x="738" y="18466"/>
                    <a:pt x="1877" y="19622"/>
                  </a:cubicBezTo>
                  <a:cubicBezTo>
                    <a:pt x="3059" y="20821"/>
                    <a:pt x="4657" y="21517"/>
                    <a:pt x="6339" y="21569"/>
                  </a:cubicBezTo>
                  <a:lnTo>
                    <a:pt x="21593" y="21600"/>
                  </a:lnTo>
                  <a:lnTo>
                    <a:pt x="21600" y="6448"/>
                  </a:lnTo>
                  <a:cubicBezTo>
                    <a:pt x="21575" y="4801"/>
                    <a:pt x="20929" y="3224"/>
                    <a:pt x="19793" y="2032"/>
                  </a:cubicBezTo>
                  <a:cubicBezTo>
                    <a:pt x="18586" y="766"/>
                    <a:pt x="16923" y="34"/>
                    <a:pt x="15175" y="0"/>
                  </a:cubicBezTo>
                  <a:lnTo>
                    <a:pt x="34" y="0"/>
                  </a:lnTo>
                  <a:close/>
                  <a:moveTo>
                    <a:pt x="6033" y="1604"/>
                  </a:moveTo>
                  <a:cubicBezTo>
                    <a:pt x="7167" y="1604"/>
                    <a:pt x="8301" y="2036"/>
                    <a:pt x="9167" y="2902"/>
                  </a:cubicBezTo>
                  <a:cubicBezTo>
                    <a:pt x="10897" y="4634"/>
                    <a:pt x="10897" y="7441"/>
                    <a:pt x="9167" y="9173"/>
                  </a:cubicBezTo>
                  <a:cubicBezTo>
                    <a:pt x="7436" y="10904"/>
                    <a:pt x="4631" y="10904"/>
                    <a:pt x="2900" y="9173"/>
                  </a:cubicBezTo>
                  <a:cubicBezTo>
                    <a:pt x="1170" y="7441"/>
                    <a:pt x="1170" y="4634"/>
                    <a:pt x="2900" y="2902"/>
                  </a:cubicBezTo>
                  <a:cubicBezTo>
                    <a:pt x="3765" y="2036"/>
                    <a:pt x="4899" y="1604"/>
                    <a:pt x="6033" y="1604"/>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6" name="Фигура"/>
            <p:cNvSpPr/>
            <p:nvPr/>
          </p:nvSpPr>
          <p:spPr>
            <a:xfrm>
              <a:off x="4213068" y="0"/>
              <a:ext cx="3958742" cy="3956086"/>
            </a:xfrm>
            <a:custGeom>
              <a:avLst/>
              <a:gdLst/>
              <a:ahLst/>
              <a:cxnLst>
                <a:cxn ang="0">
                  <a:pos x="wd2" y="hd2"/>
                </a:cxn>
                <a:cxn ang="5400000">
                  <a:pos x="wd2" y="hd2"/>
                </a:cxn>
                <a:cxn ang="10800000">
                  <a:pos x="wd2" y="hd2"/>
                </a:cxn>
                <a:cxn ang="16200000">
                  <a:pos x="wd2" y="hd2"/>
                </a:cxn>
              </a:cxnLst>
              <a:rect l="0" t="0" r="r" b="b"/>
              <a:pathLst>
                <a:path w="21600" h="21600" extrusionOk="0">
                  <a:moveTo>
                    <a:pt x="21566" y="0"/>
                  </a:moveTo>
                  <a:lnTo>
                    <a:pt x="21600" y="15304"/>
                  </a:lnTo>
                  <a:cubicBezTo>
                    <a:pt x="21531" y="16927"/>
                    <a:pt x="20862" y="18466"/>
                    <a:pt x="19723" y="19622"/>
                  </a:cubicBezTo>
                  <a:cubicBezTo>
                    <a:pt x="18541" y="20821"/>
                    <a:pt x="16943" y="21517"/>
                    <a:pt x="15261" y="21569"/>
                  </a:cubicBezTo>
                  <a:lnTo>
                    <a:pt x="7" y="21600"/>
                  </a:lnTo>
                  <a:lnTo>
                    <a:pt x="0" y="6448"/>
                  </a:lnTo>
                  <a:cubicBezTo>
                    <a:pt x="25" y="4801"/>
                    <a:pt x="671" y="3224"/>
                    <a:pt x="1807" y="2032"/>
                  </a:cubicBezTo>
                  <a:cubicBezTo>
                    <a:pt x="3014" y="766"/>
                    <a:pt x="4677" y="34"/>
                    <a:pt x="6425" y="0"/>
                  </a:cubicBezTo>
                  <a:lnTo>
                    <a:pt x="21566" y="0"/>
                  </a:lnTo>
                  <a:close/>
                  <a:moveTo>
                    <a:pt x="15567" y="1604"/>
                  </a:moveTo>
                  <a:cubicBezTo>
                    <a:pt x="14433" y="1604"/>
                    <a:pt x="13299" y="2036"/>
                    <a:pt x="12433" y="2902"/>
                  </a:cubicBezTo>
                  <a:cubicBezTo>
                    <a:pt x="10703" y="4634"/>
                    <a:pt x="10703" y="7441"/>
                    <a:pt x="12433" y="9173"/>
                  </a:cubicBezTo>
                  <a:cubicBezTo>
                    <a:pt x="14164" y="10904"/>
                    <a:pt x="16969" y="10904"/>
                    <a:pt x="18700" y="9173"/>
                  </a:cubicBezTo>
                  <a:cubicBezTo>
                    <a:pt x="20430" y="7441"/>
                    <a:pt x="20430" y="4634"/>
                    <a:pt x="18700" y="2902"/>
                  </a:cubicBezTo>
                  <a:cubicBezTo>
                    <a:pt x="17835" y="2036"/>
                    <a:pt x="16701" y="1604"/>
                    <a:pt x="15567" y="1604"/>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7" name="Фигура"/>
            <p:cNvSpPr/>
            <p:nvPr/>
          </p:nvSpPr>
          <p:spPr>
            <a:xfrm rot="10800000">
              <a:off x="4213074" y="4173439"/>
              <a:ext cx="3958737" cy="3956087"/>
            </a:xfrm>
            <a:custGeom>
              <a:avLst/>
              <a:gdLst/>
              <a:ahLst/>
              <a:cxnLst>
                <a:cxn ang="0">
                  <a:pos x="wd2" y="hd2"/>
                </a:cxn>
                <a:cxn ang="5400000">
                  <a:pos x="wd2" y="hd2"/>
                </a:cxn>
                <a:cxn ang="10800000">
                  <a:pos x="wd2" y="hd2"/>
                </a:cxn>
                <a:cxn ang="16200000">
                  <a:pos x="wd2" y="hd2"/>
                </a:cxn>
              </a:cxnLst>
              <a:rect l="0" t="0" r="r" b="b"/>
              <a:pathLst>
                <a:path w="21600" h="21600" extrusionOk="0">
                  <a:moveTo>
                    <a:pt x="34" y="0"/>
                  </a:moveTo>
                  <a:lnTo>
                    <a:pt x="0" y="15304"/>
                  </a:lnTo>
                  <a:cubicBezTo>
                    <a:pt x="69" y="16927"/>
                    <a:pt x="738" y="18466"/>
                    <a:pt x="1877" y="19622"/>
                  </a:cubicBezTo>
                  <a:cubicBezTo>
                    <a:pt x="3059" y="20821"/>
                    <a:pt x="4657" y="21517"/>
                    <a:pt x="6339" y="21569"/>
                  </a:cubicBezTo>
                  <a:lnTo>
                    <a:pt x="21593" y="21600"/>
                  </a:lnTo>
                  <a:lnTo>
                    <a:pt x="21600" y="6448"/>
                  </a:lnTo>
                  <a:cubicBezTo>
                    <a:pt x="21575" y="4801"/>
                    <a:pt x="20929" y="3224"/>
                    <a:pt x="19793" y="2032"/>
                  </a:cubicBezTo>
                  <a:cubicBezTo>
                    <a:pt x="18586" y="766"/>
                    <a:pt x="16923" y="34"/>
                    <a:pt x="15175" y="0"/>
                  </a:cubicBezTo>
                  <a:lnTo>
                    <a:pt x="34" y="0"/>
                  </a:lnTo>
                  <a:close/>
                  <a:moveTo>
                    <a:pt x="6033" y="1604"/>
                  </a:moveTo>
                  <a:cubicBezTo>
                    <a:pt x="7167" y="1604"/>
                    <a:pt x="8301" y="2036"/>
                    <a:pt x="9167" y="2902"/>
                  </a:cubicBezTo>
                  <a:cubicBezTo>
                    <a:pt x="10897" y="4634"/>
                    <a:pt x="10897" y="7441"/>
                    <a:pt x="9167" y="9173"/>
                  </a:cubicBezTo>
                  <a:cubicBezTo>
                    <a:pt x="7436" y="10904"/>
                    <a:pt x="4631" y="10904"/>
                    <a:pt x="2900" y="9173"/>
                  </a:cubicBezTo>
                  <a:cubicBezTo>
                    <a:pt x="1170" y="7441"/>
                    <a:pt x="1170" y="4634"/>
                    <a:pt x="2900" y="2902"/>
                  </a:cubicBezTo>
                  <a:cubicBezTo>
                    <a:pt x="3765" y="2036"/>
                    <a:pt x="4899" y="1604"/>
                    <a:pt x="6033" y="1604"/>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478" name="Фигура"/>
            <p:cNvSpPr/>
            <p:nvPr/>
          </p:nvSpPr>
          <p:spPr>
            <a:xfrm rot="10800000">
              <a:off x="-1" y="4173439"/>
              <a:ext cx="3958742" cy="3956087"/>
            </a:xfrm>
            <a:custGeom>
              <a:avLst/>
              <a:gdLst/>
              <a:ahLst/>
              <a:cxnLst>
                <a:cxn ang="0">
                  <a:pos x="wd2" y="hd2"/>
                </a:cxn>
                <a:cxn ang="5400000">
                  <a:pos x="wd2" y="hd2"/>
                </a:cxn>
                <a:cxn ang="10800000">
                  <a:pos x="wd2" y="hd2"/>
                </a:cxn>
                <a:cxn ang="16200000">
                  <a:pos x="wd2" y="hd2"/>
                </a:cxn>
              </a:cxnLst>
              <a:rect l="0" t="0" r="r" b="b"/>
              <a:pathLst>
                <a:path w="21600" h="21600" extrusionOk="0">
                  <a:moveTo>
                    <a:pt x="21566" y="0"/>
                  </a:moveTo>
                  <a:lnTo>
                    <a:pt x="21600" y="15304"/>
                  </a:lnTo>
                  <a:cubicBezTo>
                    <a:pt x="21531" y="16927"/>
                    <a:pt x="20862" y="18466"/>
                    <a:pt x="19723" y="19622"/>
                  </a:cubicBezTo>
                  <a:cubicBezTo>
                    <a:pt x="18541" y="20821"/>
                    <a:pt x="16943" y="21517"/>
                    <a:pt x="15261" y="21569"/>
                  </a:cubicBezTo>
                  <a:lnTo>
                    <a:pt x="7" y="21600"/>
                  </a:lnTo>
                  <a:lnTo>
                    <a:pt x="0" y="6448"/>
                  </a:lnTo>
                  <a:cubicBezTo>
                    <a:pt x="25" y="4801"/>
                    <a:pt x="671" y="3224"/>
                    <a:pt x="1807" y="2032"/>
                  </a:cubicBezTo>
                  <a:cubicBezTo>
                    <a:pt x="3014" y="766"/>
                    <a:pt x="4677" y="34"/>
                    <a:pt x="6425" y="0"/>
                  </a:cubicBezTo>
                  <a:lnTo>
                    <a:pt x="21566" y="0"/>
                  </a:lnTo>
                  <a:close/>
                  <a:moveTo>
                    <a:pt x="15567" y="1604"/>
                  </a:moveTo>
                  <a:cubicBezTo>
                    <a:pt x="14433" y="1604"/>
                    <a:pt x="13299" y="2036"/>
                    <a:pt x="12433" y="2902"/>
                  </a:cubicBezTo>
                  <a:cubicBezTo>
                    <a:pt x="10703" y="4634"/>
                    <a:pt x="10703" y="7441"/>
                    <a:pt x="12433" y="9173"/>
                  </a:cubicBezTo>
                  <a:cubicBezTo>
                    <a:pt x="14164" y="10904"/>
                    <a:pt x="16969" y="10904"/>
                    <a:pt x="18700" y="9173"/>
                  </a:cubicBezTo>
                  <a:cubicBezTo>
                    <a:pt x="20430" y="7441"/>
                    <a:pt x="20430" y="4634"/>
                    <a:pt x="18700" y="2902"/>
                  </a:cubicBezTo>
                  <a:cubicBezTo>
                    <a:pt x="17835" y="2036"/>
                    <a:pt x="16701" y="1604"/>
                    <a:pt x="15567" y="1604"/>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9" name="S"/>
            <p:cNvSpPr txBox="1"/>
            <p:nvPr/>
          </p:nvSpPr>
          <p:spPr>
            <a:xfrm>
              <a:off x="540537" y="486214"/>
              <a:ext cx="1131743" cy="13197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dirty="0">
                  <a:solidFill>
                    <a:schemeClr val="tx1"/>
                  </a:solidFill>
                </a:rPr>
                <a:t>S</a:t>
              </a:r>
            </a:p>
          </p:txBody>
        </p:sp>
        <p:sp>
          <p:nvSpPr>
            <p:cNvPr id="1480" name="W"/>
            <p:cNvSpPr txBox="1"/>
            <p:nvPr/>
          </p:nvSpPr>
          <p:spPr>
            <a:xfrm>
              <a:off x="6502965" y="486214"/>
              <a:ext cx="1131743" cy="13197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W</a:t>
              </a:r>
            </a:p>
          </p:txBody>
        </p:sp>
        <p:sp>
          <p:nvSpPr>
            <p:cNvPr id="1481" name="T"/>
            <p:cNvSpPr txBox="1"/>
            <p:nvPr/>
          </p:nvSpPr>
          <p:spPr>
            <a:xfrm>
              <a:off x="547766" y="6423192"/>
              <a:ext cx="1131743" cy="13197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T</a:t>
              </a:r>
            </a:p>
          </p:txBody>
        </p:sp>
        <p:sp>
          <p:nvSpPr>
            <p:cNvPr id="1482" name="O"/>
            <p:cNvSpPr txBox="1"/>
            <p:nvPr/>
          </p:nvSpPr>
          <p:spPr>
            <a:xfrm>
              <a:off x="6510193" y="6390472"/>
              <a:ext cx="1131742" cy="13197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O</a:t>
              </a:r>
            </a:p>
          </p:txBody>
        </p:sp>
        <p:sp>
          <p:nvSpPr>
            <p:cNvPr id="1483" name="Strengths"/>
            <p:cNvSpPr txBox="1"/>
            <p:nvPr/>
          </p:nvSpPr>
          <p:spPr>
            <a:xfrm>
              <a:off x="797547" y="2393946"/>
              <a:ext cx="2759793" cy="5017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l">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Strengths</a:t>
              </a:r>
            </a:p>
          </p:txBody>
        </p:sp>
        <p:sp>
          <p:nvSpPr>
            <p:cNvPr id="1484" name="Weaknesses"/>
            <p:cNvSpPr txBox="1"/>
            <p:nvPr/>
          </p:nvSpPr>
          <p:spPr>
            <a:xfrm>
              <a:off x="4796736" y="2393946"/>
              <a:ext cx="2759793" cy="5017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Weaknesses</a:t>
              </a:r>
            </a:p>
          </p:txBody>
        </p:sp>
        <p:sp>
          <p:nvSpPr>
            <p:cNvPr id="1485" name="Threats"/>
            <p:cNvSpPr txBox="1"/>
            <p:nvPr/>
          </p:nvSpPr>
          <p:spPr>
            <a:xfrm>
              <a:off x="804819" y="5153386"/>
              <a:ext cx="2759793" cy="5017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l">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Threats</a:t>
              </a:r>
            </a:p>
          </p:txBody>
        </p:sp>
        <p:sp>
          <p:nvSpPr>
            <p:cNvPr id="1486" name="Opportunities"/>
            <p:cNvSpPr txBox="1"/>
            <p:nvPr/>
          </p:nvSpPr>
          <p:spPr>
            <a:xfrm>
              <a:off x="4804007" y="5153386"/>
              <a:ext cx="2759793" cy="5017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Opportunities</a:t>
              </a:r>
            </a:p>
          </p:txBody>
        </p:sp>
      </p:grpSp>
      <p:grpSp>
        <p:nvGrpSpPr>
          <p:cNvPr id="3" name="Группа 2">
            <a:extLst>
              <a:ext uri="{FF2B5EF4-FFF2-40B4-BE49-F238E27FC236}">
                <a16:creationId xmlns:a16="http://schemas.microsoft.com/office/drawing/2014/main" id="{AE8180D0-AD63-3547-8800-273753C96E22}"/>
              </a:ext>
            </a:extLst>
          </p:cNvPr>
          <p:cNvGrpSpPr/>
          <p:nvPr/>
        </p:nvGrpSpPr>
        <p:grpSpPr>
          <a:xfrm>
            <a:off x="17266239" y="2929466"/>
            <a:ext cx="4997142" cy="7311820"/>
            <a:chOff x="17266239" y="2929466"/>
            <a:chExt cx="4997142" cy="7311820"/>
          </a:xfrm>
        </p:grpSpPr>
        <p:sp>
          <p:nvSpPr>
            <p:cNvPr id="1488" name="Lorem ipsum dolor sit amet, consectetur adipiscing elit, sed do eiusmod tempor incididunt ut laboret dolore magna aliqua. Ut enim ad minim exercitation ullamco laboris nisi ut aliquip"/>
            <p:cNvSpPr txBox="1"/>
            <p:nvPr/>
          </p:nvSpPr>
          <p:spPr>
            <a:xfrm>
              <a:off x="17266239" y="2929466"/>
              <a:ext cx="4997142" cy="2949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laboret</a:t>
              </a:r>
              <a:r>
                <a:rPr dirty="0">
                  <a:solidFill>
                    <a:schemeClr val="tx2"/>
                  </a:solidFill>
                </a:rPr>
                <a: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endParaRPr dirty="0">
                <a:solidFill>
                  <a:schemeClr val="tx2"/>
                </a:solidFill>
              </a:endParaRPr>
            </a:p>
          </p:txBody>
        </p:sp>
        <p:sp>
          <p:nvSpPr>
            <p:cNvPr id="1489" name="Lorem ipsum dolor sit amet, consectetur adipiscing elit, sed do eiusmod tempor incididunt ut laboret dolore magna aliqua. Ut enim ad minim exercitation ullamco laboris nisi ut aliquip"/>
            <p:cNvSpPr txBox="1"/>
            <p:nvPr/>
          </p:nvSpPr>
          <p:spPr>
            <a:xfrm>
              <a:off x="17266239" y="7291889"/>
              <a:ext cx="4997142" cy="2949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laboret dolore magna aliqua. Ut enim ad minim exercitation ullamco laboris nisi ut aliquip</a:t>
              </a:r>
            </a:p>
          </p:txBody>
        </p:sp>
      </p:grpSp>
      <p:grpSp>
        <p:nvGrpSpPr>
          <p:cNvPr id="2" name="Группа 1">
            <a:extLst>
              <a:ext uri="{FF2B5EF4-FFF2-40B4-BE49-F238E27FC236}">
                <a16:creationId xmlns:a16="http://schemas.microsoft.com/office/drawing/2014/main" id="{2C7B766B-1677-9C4B-A417-B5D09150C73F}"/>
              </a:ext>
            </a:extLst>
          </p:cNvPr>
          <p:cNvGrpSpPr/>
          <p:nvPr/>
        </p:nvGrpSpPr>
        <p:grpSpPr>
          <a:xfrm>
            <a:off x="2164368" y="2924188"/>
            <a:ext cx="4997142" cy="7311820"/>
            <a:chOff x="2164368" y="2924188"/>
            <a:chExt cx="4997142" cy="7311820"/>
          </a:xfrm>
        </p:grpSpPr>
        <p:sp>
          <p:nvSpPr>
            <p:cNvPr id="1490" name="Lorem ipsum dolor sit amet, consectetur adipiscing elit, sed do eiusmod tempor incididunt ut laboret dolore magna aliqua. Ut enim ad minim exercitation ullamco laboris nisi ut aliquip"/>
            <p:cNvSpPr txBox="1"/>
            <p:nvPr/>
          </p:nvSpPr>
          <p:spPr>
            <a:xfrm>
              <a:off x="2164368" y="2924188"/>
              <a:ext cx="4997142" cy="2949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laboret</a:t>
              </a:r>
              <a:r>
                <a:rPr dirty="0">
                  <a:solidFill>
                    <a:schemeClr val="tx2"/>
                  </a:solidFill>
                </a:rPr>
                <a: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endParaRPr dirty="0">
                <a:solidFill>
                  <a:schemeClr val="tx2"/>
                </a:solidFill>
              </a:endParaRPr>
            </a:p>
          </p:txBody>
        </p:sp>
        <p:sp>
          <p:nvSpPr>
            <p:cNvPr id="1491" name="Lorem ipsum dolor sit amet, consectetur adipiscing elit, sed do eiusmod tempor incididunt ut laboret dolore magna aliqua. Ut enim ad minim exercitation ullamco laboris nisi ut aliquip"/>
            <p:cNvSpPr txBox="1"/>
            <p:nvPr/>
          </p:nvSpPr>
          <p:spPr>
            <a:xfrm>
              <a:off x="2164368" y="7286611"/>
              <a:ext cx="4997142" cy="2949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laboret</a:t>
              </a:r>
              <a:r>
                <a:rPr dirty="0">
                  <a:solidFill>
                    <a:schemeClr val="tx2"/>
                  </a:solidFill>
                </a:rPr>
                <a: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endParaRPr dirty="0">
                <a:solidFill>
                  <a:schemeClr val="tx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7"/>
                                        </p:tgtEl>
                                        <p:attrNameLst>
                                          <p:attrName>style.visibility</p:attrName>
                                        </p:attrNameLst>
                                      </p:cBhvr>
                                      <p:to>
                                        <p:strVal val="visible"/>
                                      </p:to>
                                    </p:set>
                                    <p:anim calcmode="lin" valueType="num">
                                      <p:cBhvr>
                                        <p:cTn id="7" dur="500" fill="hold"/>
                                        <p:tgtEl>
                                          <p:spTgt spid="1487"/>
                                        </p:tgtEl>
                                        <p:attrNameLst>
                                          <p:attrName>ppt_w</p:attrName>
                                        </p:attrNameLst>
                                      </p:cBhvr>
                                      <p:tavLst>
                                        <p:tav tm="0">
                                          <p:val>
                                            <p:fltVal val="0"/>
                                          </p:val>
                                        </p:tav>
                                        <p:tav tm="100000">
                                          <p:val>
                                            <p:strVal val="#ppt_w"/>
                                          </p:val>
                                        </p:tav>
                                      </p:tavLst>
                                    </p:anim>
                                    <p:anim calcmode="lin" valueType="num">
                                      <p:cBhvr>
                                        <p:cTn id="8" dur="500" fill="hold"/>
                                        <p:tgtEl>
                                          <p:spTgt spid="1487"/>
                                        </p:tgtEl>
                                        <p:attrNameLst>
                                          <p:attrName>ppt_h</p:attrName>
                                        </p:attrNameLst>
                                      </p:cBhvr>
                                      <p:tavLst>
                                        <p:tav tm="0">
                                          <p:val>
                                            <p:fltVal val="0"/>
                                          </p:val>
                                        </p:tav>
                                        <p:tav tm="100000">
                                          <p:val>
                                            <p:strVal val="#ppt_h"/>
                                          </p:val>
                                        </p:tav>
                                      </p:tavLst>
                                    </p:anim>
                                    <p:animEffect transition="in" filter="fade">
                                      <p:cBhvr>
                                        <p:cTn id="9" dur="500"/>
                                        <p:tgtEl>
                                          <p:spTgt spid="148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BDE76212-C2BB-824D-A891-7AD87DBE310B}"/>
              </a:ext>
            </a:extLst>
          </p:cNvPr>
          <p:cNvGrpSpPr/>
          <p:nvPr/>
        </p:nvGrpSpPr>
        <p:grpSpPr>
          <a:xfrm>
            <a:off x="11741150" y="3846909"/>
            <a:ext cx="10726342" cy="3926745"/>
            <a:chOff x="11741150" y="3846909"/>
            <a:chExt cx="10726342" cy="3926745"/>
          </a:xfrm>
        </p:grpSpPr>
        <p:sp>
          <p:nvSpPr>
            <p:cNvPr id="1493" name="Фигура"/>
            <p:cNvSpPr/>
            <p:nvPr/>
          </p:nvSpPr>
          <p:spPr>
            <a:xfrm>
              <a:off x="11741150" y="3846909"/>
              <a:ext cx="10726342" cy="3926745"/>
            </a:xfrm>
            <a:custGeom>
              <a:avLst/>
              <a:gdLst/>
              <a:ahLst/>
              <a:cxnLst>
                <a:cxn ang="0">
                  <a:pos x="wd2" y="hd2"/>
                </a:cxn>
                <a:cxn ang="5400000">
                  <a:pos x="wd2" y="hd2"/>
                </a:cxn>
                <a:cxn ang="10800000">
                  <a:pos x="wd2" y="hd2"/>
                </a:cxn>
                <a:cxn ang="16200000">
                  <a:pos x="wd2" y="hd2"/>
                </a:cxn>
              </a:cxnLst>
              <a:rect l="0" t="0" r="r" b="b"/>
              <a:pathLst>
                <a:path w="21600" h="21401" extrusionOk="0">
                  <a:moveTo>
                    <a:pt x="17124" y="0"/>
                  </a:moveTo>
                  <a:cubicBezTo>
                    <a:pt x="16956" y="0"/>
                    <a:pt x="16788" y="172"/>
                    <a:pt x="16660" y="519"/>
                  </a:cubicBezTo>
                  <a:cubicBezTo>
                    <a:pt x="16404" y="1214"/>
                    <a:pt x="16404" y="2339"/>
                    <a:pt x="16660" y="3033"/>
                  </a:cubicBezTo>
                  <a:cubicBezTo>
                    <a:pt x="16917" y="3727"/>
                    <a:pt x="17332" y="3727"/>
                    <a:pt x="17589" y="3033"/>
                  </a:cubicBezTo>
                  <a:cubicBezTo>
                    <a:pt x="17845" y="2339"/>
                    <a:pt x="17845" y="1214"/>
                    <a:pt x="17589" y="519"/>
                  </a:cubicBezTo>
                  <a:cubicBezTo>
                    <a:pt x="17461" y="172"/>
                    <a:pt x="17293" y="0"/>
                    <a:pt x="17124" y="0"/>
                  </a:cubicBezTo>
                  <a:close/>
                  <a:moveTo>
                    <a:pt x="13087" y="7"/>
                  </a:moveTo>
                  <a:lnTo>
                    <a:pt x="2275" y="13"/>
                  </a:lnTo>
                  <a:lnTo>
                    <a:pt x="0" y="10664"/>
                  </a:lnTo>
                  <a:lnTo>
                    <a:pt x="2266" y="21345"/>
                  </a:lnTo>
                  <a:lnTo>
                    <a:pt x="13081" y="21397"/>
                  </a:lnTo>
                  <a:cubicBezTo>
                    <a:pt x="13469" y="21472"/>
                    <a:pt x="13797" y="20630"/>
                    <a:pt x="13790" y="19578"/>
                  </a:cubicBezTo>
                  <a:cubicBezTo>
                    <a:pt x="13784" y="18554"/>
                    <a:pt x="13461" y="17754"/>
                    <a:pt x="13084" y="17828"/>
                  </a:cubicBezTo>
                  <a:lnTo>
                    <a:pt x="3035" y="17845"/>
                  </a:lnTo>
                  <a:lnTo>
                    <a:pt x="1511" y="10714"/>
                  </a:lnTo>
                  <a:lnTo>
                    <a:pt x="3008" y="3541"/>
                  </a:lnTo>
                  <a:lnTo>
                    <a:pt x="13087" y="3567"/>
                  </a:lnTo>
                  <a:cubicBezTo>
                    <a:pt x="13469" y="3621"/>
                    <a:pt x="13788" y="2788"/>
                    <a:pt x="13781" y="1752"/>
                  </a:cubicBezTo>
                  <a:cubicBezTo>
                    <a:pt x="13775" y="742"/>
                    <a:pt x="13460" y="-50"/>
                    <a:pt x="13087" y="7"/>
                  </a:cubicBezTo>
                  <a:close/>
                  <a:moveTo>
                    <a:pt x="20225" y="22"/>
                  </a:moveTo>
                  <a:cubicBezTo>
                    <a:pt x="19866" y="22"/>
                    <a:pt x="19576" y="806"/>
                    <a:pt x="19576" y="1776"/>
                  </a:cubicBezTo>
                  <a:cubicBezTo>
                    <a:pt x="19576" y="2746"/>
                    <a:pt x="19866" y="3533"/>
                    <a:pt x="20225" y="3533"/>
                  </a:cubicBezTo>
                  <a:lnTo>
                    <a:pt x="20951" y="3533"/>
                  </a:lnTo>
                  <a:cubicBezTo>
                    <a:pt x="21309" y="3533"/>
                    <a:pt x="21600" y="2746"/>
                    <a:pt x="21600" y="1776"/>
                  </a:cubicBezTo>
                  <a:cubicBezTo>
                    <a:pt x="21600" y="806"/>
                    <a:pt x="21309" y="22"/>
                    <a:pt x="20951" y="22"/>
                  </a:cubicBezTo>
                  <a:lnTo>
                    <a:pt x="20225" y="22"/>
                  </a:lnTo>
                  <a:close/>
                  <a:moveTo>
                    <a:pt x="14679" y="41"/>
                  </a:moveTo>
                  <a:cubicBezTo>
                    <a:pt x="14321" y="41"/>
                    <a:pt x="14030" y="828"/>
                    <a:pt x="14030" y="1798"/>
                  </a:cubicBezTo>
                  <a:cubicBezTo>
                    <a:pt x="14030" y="2768"/>
                    <a:pt x="14321" y="3554"/>
                    <a:pt x="14679" y="3554"/>
                  </a:cubicBezTo>
                  <a:lnTo>
                    <a:pt x="15406" y="3554"/>
                  </a:lnTo>
                  <a:cubicBezTo>
                    <a:pt x="15765" y="3554"/>
                    <a:pt x="16055" y="2768"/>
                    <a:pt x="16055" y="1798"/>
                  </a:cubicBezTo>
                  <a:cubicBezTo>
                    <a:pt x="16055" y="828"/>
                    <a:pt x="15765" y="41"/>
                    <a:pt x="15406" y="41"/>
                  </a:cubicBezTo>
                  <a:lnTo>
                    <a:pt x="14679" y="41"/>
                  </a:lnTo>
                  <a:close/>
                  <a:moveTo>
                    <a:pt x="14912" y="17823"/>
                  </a:moveTo>
                  <a:cubicBezTo>
                    <a:pt x="14744" y="17823"/>
                    <a:pt x="14576" y="17996"/>
                    <a:pt x="14448" y="18343"/>
                  </a:cubicBezTo>
                  <a:cubicBezTo>
                    <a:pt x="14192" y="19037"/>
                    <a:pt x="14192" y="20162"/>
                    <a:pt x="14448" y="20856"/>
                  </a:cubicBezTo>
                  <a:cubicBezTo>
                    <a:pt x="14704" y="21550"/>
                    <a:pt x="15120" y="21550"/>
                    <a:pt x="15377" y="20856"/>
                  </a:cubicBezTo>
                  <a:cubicBezTo>
                    <a:pt x="15633" y="20162"/>
                    <a:pt x="15633" y="19037"/>
                    <a:pt x="15377" y="18343"/>
                  </a:cubicBezTo>
                  <a:cubicBezTo>
                    <a:pt x="15248" y="17996"/>
                    <a:pt x="15080" y="17823"/>
                    <a:pt x="14912" y="17823"/>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4" name="Subtitle title text"/>
            <p:cNvSpPr txBox="1"/>
            <p:nvPr/>
          </p:nvSpPr>
          <p:spPr>
            <a:xfrm>
              <a:off x="13377576" y="4906519"/>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495" name="Lorem ipsum dolor sit amet, consectetur adipiscing elit, eiusmod tempor incididunt ut labore et dolore magna"/>
            <p:cNvSpPr txBox="1"/>
            <p:nvPr/>
          </p:nvSpPr>
          <p:spPr>
            <a:xfrm>
              <a:off x="13373369" y="5508091"/>
              <a:ext cx="8696682"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eiusmod tempor incididunt ut labore et dolore magna</a:t>
              </a:r>
            </a:p>
          </p:txBody>
        </p:sp>
      </p:grpSp>
      <p:grpSp>
        <p:nvGrpSpPr>
          <p:cNvPr id="5" name="Группа 4">
            <a:extLst>
              <a:ext uri="{FF2B5EF4-FFF2-40B4-BE49-F238E27FC236}">
                <a16:creationId xmlns:a16="http://schemas.microsoft.com/office/drawing/2014/main" id="{AE591E18-F27B-CF42-BA23-D840522C7A8A}"/>
              </a:ext>
            </a:extLst>
          </p:cNvPr>
          <p:cNvGrpSpPr/>
          <p:nvPr/>
        </p:nvGrpSpPr>
        <p:grpSpPr>
          <a:xfrm>
            <a:off x="11741149" y="8012509"/>
            <a:ext cx="10328902" cy="3926745"/>
            <a:chOff x="11741149" y="8012509"/>
            <a:chExt cx="10328902" cy="3926745"/>
          </a:xfrm>
        </p:grpSpPr>
        <p:sp>
          <p:nvSpPr>
            <p:cNvPr id="1498" name="Фигура"/>
            <p:cNvSpPr/>
            <p:nvPr/>
          </p:nvSpPr>
          <p:spPr>
            <a:xfrm>
              <a:off x="11741149" y="8012509"/>
              <a:ext cx="9991989" cy="3926745"/>
            </a:xfrm>
            <a:custGeom>
              <a:avLst/>
              <a:gdLst/>
              <a:ahLst/>
              <a:cxnLst>
                <a:cxn ang="0">
                  <a:pos x="wd2" y="hd2"/>
                </a:cxn>
                <a:cxn ang="5400000">
                  <a:pos x="wd2" y="hd2"/>
                </a:cxn>
                <a:cxn ang="10800000">
                  <a:pos x="wd2" y="hd2"/>
                </a:cxn>
                <a:cxn ang="16200000">
                  <a:pos x="wd2" y="hd2"/>
                </a:cxn>
              </a:cxnLst>
              <a:rect l="0" t="0" r="r" b="b"/>
              <a:pathLst>
                <a:path w="21531" h="21401" extrusionOk="0">
                  <a:moveTo>
                    <a:pt x="19255" y="0"/>
                  </a:moveTo>
                  <a:cubicBezTo>
                    <a:pt x="19075" y="0"/>
                    <a:pt x="18895" y="172"/>
                    <a:pt x="18758" y="519"/>
                  </a:cubicBezTo>
                  <a:cubicBezTo>
                    <a:pt x="18484" y="1214"/>
                    <a:pt x="18484" y="2339"/>
                    <a:pt x="18758" y="3033"/>
                  </a:cubicBezTo>
                  <a:cubicBezTo>
                    <a:pt x="19033" y="3727"/>
                    <a:pt x="19478" y="3727"/>
                    <a:pt x="19752" y="3033"/>
                  </a:cubicBezTo>
                  <a:cubicBezTo>
                    <a:pt x="20026" y="2339"/>
                    <a:pt x="20026" y="1214"/>
                    <a:pt x="19752" y="519"/>
                  </a:cubicBezTo>
                  <a:cubicBezTo>
                    <a:pt x="19615" y="172"/>
                    <a:pt x="19435" y="0"/>
                    <a:pt x="19255" y="0"/>
                  </a:cubicBezTo>
                  <a:close/>
                  <a:moveTo>
                    <a:pt x="14004" y="7"/>
                  </a:moveTo>
                  <a:lnTo>
                    <a:pt x="2435" y="13"/>
                  </a:lnTo>
                  <a:lnTo>
                    <a:pt x="0" y="10664"/>
                  </a:lnTo>
                  <a:lnTo>
                    <a:pt x="2425" y="21345"/>
                  </a:lnTo>
                  <a:lnTo>
                    <a:pt x="13997" y="21397"/>
                  </a:lnTo>
                  <a:cubicBezTo>
                    <a:pt x="14412" y="21472"/>
                    <a:pt x="14764" y="20630"/>
                    <a:pt x="14757" y="19578"/>
                  </a:cubicBezTo>
                  <a:cubicBezTo>
                    <a:pt x="14750" y="18554"/>
                    <a:pt x="14405" y="17754"/>
                    <a:pt x="14001" y="17828"/>
                  </a:cubicBezTo>
                  <a:lnTo>
                    <a:pt x="3247" y="17845"/>
                  </a:lnTo>
                  <a:lnTo>
                    <a:pt x="1617" y="10714"/>
                  </a:lnTo>
                  <a:lnTo>
                    <a:pt x="3219" y="3541"/>
                  </a:lnTo>
                  <a:lnTo>
                    <a:pt x="14004" y="3567"/>
                  </a:lnTo>
                  <a:cubicBezTo>
                    <a:pt x="14413" y="3621"/>
                    <a:pt x="14754" y="2788"/>
                    <a:pt x="14747" y="1752"/>
                  </a:cubicBezTo>
                  <a:cubicBezTo>
                    <a:pt x="14740" y="742"/>
                    <a:pt x="14403" y="-50"/>
                    <a:pt x="14004" y="7"/>
                  </a:cubicBezTo>
                  <a:close/>
                  <a:moveTo>
                    <a:pt x="15708" y="41"/>
                  </a:moveTo>
                  <a:cubicBezTo>
                    <a:pt x="15324" y="41"/>
                    <a:pt x="15013" y="828"/>
                    <a:pt x="15013" y="1798"/>
                  </a:cubicBezTo>
                  <a:cubicBezTo>
                    <a:pt x="15013" y="2768"/>
                    <a:pt x="15324" y="3554"/>
                    <a:pt x="15708" y="3554"/>
                  </a:cubicBezTo>
                  <a:lnTo>
                    <a:pt x="16486" y="3554"/>
                  </a:lnTo>
                  <a:cubicBezTo>
                    <a:pt x="16869" y="3554"/>
                    <a:pt x="17180" y="2768"/>
                    <a:pt x="17180" y="1798"/>
                  </a:cubicBezTo>
                  <a:cubicBezTo>
                    <a:pt x="17180" y="828"/>
                    <a:pt x="16869" y="41"/>
                    <a:pt x="16486" y="41"/>
                  </a:cubicBezTo>
                  <a:lnTo>
                    <a:pt x="15708" y="41"/>
                  </a:lnTo>
                  <a:close/>
                  <a:moveTo>
                    <a:pt x="20829" y="17823"/>
                  </a:moveTo>
                  <a:cubicBezTo>
                    <a:pt x="20649" y="17823"/>
                    <a:pt x="20469" y="17996"/>
                    <a:pt x="20332" y="18343"/>
                  </a:cubicBezTo>
                  <a:cubicBezTo>
                    <a:pt x="20057" y="19037"/>
                    <a:pt x="20057" y="20162"/>
                    <a:pt x="20332" y="20856"/>
                  </a:cubicBezTo>
                  <a:cubicBezTo>
                    <a:pt x="20606" y="21550"/>
                    <a:pt x="21051" y="21550"/>
                    <a:pt x="21326" y="20856"/>
                  </a:cubicBezTo>
                  <a:cubicBezTo>
                    <a:pt x="21600" y="20162"/>
                    <a:pt x="21600" y="19037"/>
                    <a:pt x="21326" y="18343"/>
                  </a:cubicBezTo>
                  <a:cubicBezTo>
                    <a:pt x="21188" y="17996"/>
                    <a:pt x="21009" y="17823"/>
                    <a:pt x="20829" y="17823"/>
                  </a:cubicBezTo>
                  <a:close/>
                  <a:moveTo>
                    <a:pt x="17651" y="17865"/>
                  </a:moveTo>
                  <a:cubicBezTo>
                    <a:pt x="17267" y="17865"/>
                    <a:pt x="16956" y="18651"/>
                    <a:pt x="16956" y="19621"/>
                  </a:cubicBezTo>
                  <a:cubicBezTo>
                    <a:pt x="16956" y="20591"/>
                    <a:pt x="17267" y="21377"/>
                    <a:pt x="17651" y="21377"/>
                  </a:cubicBezTo>
                  <a:lnTo>
                    <a:pt x="18999" y="21377"/>
                  </a:lnTo>
                  <a:cubicBezTo>
                    <a:pt x="19383" y="21377"/>
                    <a:pt x="19693" y="20591"/>
                    <a:pt x="19693" y="19621"/>
                  </a:cubicBezTo>
                  <a:cubicBezTo>
                    <a:pt x="19693" y="18651"/>
                    <a:pt x="19383" y="17865"/>
                    <a:pt x="18999" y="17865"/>
                  </a:cubicBezTo>
                  <a:lnTo>
                    <a:pt x="17651" y="17865"/>
                  </a:ln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9" name="Subtitle title text"/>
            <p:cNvSpPr txBox="1"/>
            <p:nvPr/>
          </p:nvSpPr>
          <p:spPr>
            <a:xfrm>
              <a:off x="13377575" y="9087102"/>
              <a:ext cx="3213511"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500" name="Lorem ipsum dolor sit amet, consectetur adipiscing elit, eiusmod tempor incididunt ut labore et dolore magna"/>
            <p:cNvSpPr txBox="1"/>
            <p:nvPr/>
          </p:nvSpPr>
          <p:spPr>
            <a:xfrm>
              <a:off x="13373368" y="9688674"/>
              <a:ext cx="8696683"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eiusmod tempor incididunt ut labore et dolore magna</a:t>
              </a:r>
            </a:p>
          </p:txBody>
        </p:sp>
      </p:grpSp>
      <p:grpSp>
        <p:nvGrpSpPr>
          <p:cNvPr id="2" name="Группа 1">
            <a:extLst>
              <a:ext uri="{FF2B5EF4-FFF2-40B4-BE49-F238E27FC236}">
                <a16:creationId xmlns:a16="http://schemas.microsoft.com/office/drawing/2014/main" id="{DBA83BB8-9222-904C-9CA8-D440AFFD278E}"/>
              </a:ext>
            </a:extLst>
          </p:cNvPr>
          <p:cNvGrpSpPr/>
          <p:nvPr/>
        </p:nvGrpSpPr>
        <p:grpSpPr>
          <a:xfrm>
            <a:off x="1806312" y="1776746"/>
            <a:ext cx="10836540" cy="3927009"/>
            <a:chOff x="1806312" y="1776746"/>
            <a:chExt cx="10836540" cy="3927009"/>
          </a:xfrm>
        </p:grpSpPr>
        <p:sp>
          <p:nvSpPr>
            <p:cNvPr id="1503" name="Фигура"/>
            <p:cNvSpPr/>
            <p:nvPr/>
          </p:nvSpPr>
          <p:spPr>
            <a:xfrm>
              <a:off x="1806312" y="1776746"/>
              <a:ext cx="10836540" cy="3927009"/>
            </a:xfrm>
            <a:custGeom>
              <a:avLst/>
              <a:gdLst/>
              <a:ahLst/>
              <a:cxnLst>
                <a:cxn ang="0">
                  <a:pos x="wd2" y="hd2"/>
                </a:cxn>
                <a:cxn ang="5400000">
                  <a:pos x="wd2" y="hd2"/>
                </a:cxn>
                <a:cxn ang="10800000">
                  <a:pos x="wd2" y="hd2"/>
                </a:cxn>
                <a:cxn ang="16200000">
                  <a:pos x="wd2" y="hd2"/>
                </a:cxn>
              </a:cxnLst>
              <a:rect l="0" t="0" r="r" b="b"/>
              <a:pathLst>
                <a:path w="21537" h="21357" extrusionOk="0">
                  <a:moveTo>
                    <a:pt x="8627" y="5"/>
                  </a:moveTo>
                  <a:cubicBezTo>
                    <a:pt x="8244" y="-70"/>
                    <a:pt x="7920" y="770"/>
                    <a:pt x="7927" y="1820"/>
                  </a:cubicBezTo>
                  <a:cubicBezTo>
                    <a:pt x="7933" y="2842"/>
                    <a:pt x="8252" y="3640"/>
                    <a:pt x="8624" y="3566"/>
                  </a:cubicBezTo>
                  <a:lnTo>
                    <a:pt x="18542" y="3549"/>
                  </a:lnTo>
                  <a:lnTo>
                    <a:pt x="20045" y="10665"/>
                  </a:lnTo>
                  <a:lnTo>
                    <a:pt x="18568" y="17822"/>
                  </a:lnTo>
                  <a:lnTo>
                    <a:pt x="8621" y="17796"/>
                  </a:lnTo>
                  <a:cubicBezTo>
                    <a:pt x="8244" y="17743"/>
                    <a:pt x="7929" y="18574"/>
                    <a:pt x="7936" y="19607"/>
                  </a:cubicBezTo>
                  <a:cubicBezTo>
                    <a:pt x="7942" y="20615"/>
                    <a:pt x="8253" y="21406"/>
                    <a:pt x="8621" y="21349"/>
                  </a:cubicBezTo>
                  <a:lnTo>
                    <a:pt x="19291" y="21342"/>
                  </a:lnTo>
                  <a:lnTo>
                    <a:pt x="21537" y="10715"/>
                  </a:lnTo>
                  <a:lnTo>
                    <a:pt x="19301" y="57"/>
                  </a:lnTo>
                  <a:lnTo>
                    <a:pt x="8627" y="5"/>
                  </a:lnTo>
                  <a:close/>
                  <a:moveTo>
                    <a:pt x="3828" y="24"/>
                  </a:moveTo>
                  <a:cubicBezTo>
                    <a:pt x="3474" y="24"/>
                    <a:pt x="3187" y="809"/>
                    <a:pt x="3187" y="1777"/>
                  </a:cubicBezTo>
                  <a:cubicBezTo>
                    <a:pt x="3187" y="2745"/>
                    <a:pt x="3474" y="3530"/>
                    <a:pt x="3828" y="3530"/>
                  </a:cubicBezTo>
                  <a:lnTo>
                    <a:pt x="5071" y="3530"/>
                  </a:lnTo>
                  <a:cubicBezTo>
                    <a:pt x="5425" y="3530"/>
                    <a:pt x="5711" y="2745"/>
                    <a:pt x="5711" y="1777"/>
                  </a:cubicBezTo>
                  <a:cubicBezTo>
                    <a:pt x="5711" y="809"/>
                    <a:pt x="5425" y="24"/>
                    <a:pt x="5071" y="24"/>
                  </a:cubicBezTo>
                  <a:lnTo>
                    <a:pt x="3828" y="24"/>
                  </a:lnTo>
                  <a:close/>
                  <a:moveTo>
                    <a:pt x="6820" y="24"/>
                  </a:moveTo>
                  <a:cubicBezTo>
                    <a:pt x="6654" y="24"/>
                    <a:pt x="6488" y="198"/>
                    <a:pt x="6361" y="545"/>
                  </a:cubicBezTo>
                  <a:cubicBezTo>
                    <a:pt x="6108" y="1237"/>
                    <a:pt x="6108" y="2360"/>
                    <a:pt x="6361" y="3053"/>
                  </a:cubicBezTo>
                  <a:cubicBezTo>
                    <a:pt x="6614" y="3745"/>
                    <a:pt x="7025" y="3745"/>
                    <a:pt x="7278" y="3053"/>
                  </a:cubicBezTo>
                  <a:cubicBezTo>
                    <a:pt x="7531" y="2360"/>
                    <a:pt x="7531" y="1237"/>
                    <a:pt x="7278" y="545"/>
                  </a:cubicBezTo>
                  <a:cubicBezTo>
                    <a:pt x="7151" y="198"/>
                    <a:pt x="6985" y="24"/>
                    <a:pt x="6820" y="24"/>
                  </a:cubicBezTo>
                  <a:close/>
                  <a:moveTo>
                    <a:pt x="648" y="17809"/>
                  </a:moveTo>
                  <a:cubicBezTo>
                    <a:pt x="483" y="17809"/>
                    <a:pt x="317" y="17983"/>
                    <a:pt x="190" y="18329"/>
                  </a:cubicBezTo>
                  <a:cubicBezTo>
                    <a:pt x="-63" y="19022"/>
                    <a:pt x="-63" y="20145"/>
                    <a:pt x="190" y="20837"/>
                  </a:cubicBezTo>
                  <a:cubicBezTo>
                    <a:pt x="443" y="21530"/>
                    <a:pt x="854" y="21530"/>
                    <a:pt x="1107" y="20837"/>
                  </a:cubicBezTo>
                  <a:cubicBezTo>
                    <a:pt x="1360" y="20145"/>
                    <a:pt x="1360" y="19022"/>
                    <a:pt x="1107" y="18329"/>
                  </a:cubicBezTo>
                  <a:cubicBezTo>
                    <a:pt x="980" y="17983"/>
                    <a:pt x="814" y="17809"/>
                    <a:pt x="648" y="17809"/>
                  </a:cubicBezTo>
                  <a:close/>
                  <a:moveTo>
                    <a:pt x="6332" y="17809"/>
                  </a:moveTo>
                  <a:cubicBezTo>
                    <a:pt x="5978" y="17809"/>
                    <a:pt x="5692" y="18594"/>
                    <a:pt x="5692" y="19562"/>
                  </a:cubicBezTo>
                  <a:cubicBezTo>
                    <a:pt x="5692" y="20530"/>
                    <a:pt x="5978" y="21314"/>
                    <a:pt x="6332" y="21314"/>
                  </a:cubicBezTo>
                  <a:lnTo>
                    <a:pt x="7050" y="21314"/>
                  </a:lnTo>
                  <a:cubicBezTo>
                    <a:pt x="7404" y="21314"/>
                    <a:pt x="7690" y="20530"/>
                    <a:pt x="7690" y="19562"/>
                  </a:cubicBezTo>
                  <a:cubicBezTo>
                    <a:pt x="7690" y="18594"/>
                    <a:pt x="7404" y="17809"/>
                    <a:pt x="7050" y="17809"/>
                  </a:cubicBezTo>
                  <a:lnTo>
                    <a:pt x="6332" y="17809"/>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4" name="Subtitle title text"/>
            <p:cNvSpPr txBox="1"/>
            <p:nvPr/>
          </p:nvSpPr>
          <p:spPr>
            <a:xfrm>
              <a:off x="7688030" y="2816227"/>
              <a:ext cx="3213512"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505" name="Lorem ipsum dolor sit amet, consectetur adipiscing elit, eiusmod tempor incididunt ut labore et dolore magna"/>
            <p:cNvSpPr txBox="1"/>
            <p:nvPr/>
          </p:nvSpPr>
          <p:spPr>
            <a:xfrm>
              <a:off x="2204860" y="3417798"/>
              <a:ext cx="8696682"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grpSp>
      <p:grpSp>
        <p:nvGrpSpPr>
          <p:cNvPr id="4" name="Группа 3">
            <a:extLst>
              <a:ext uri="{FF2B5EF4-FFF2-40B4-BE49-F238E27FC236}">
                <a16:creationId xmlns:a16="http://schemas.microsoft.com/office/drawing/2014/main" id="{22B21473-C1D8-2946-BE70-83D5925BBEAF}"/>
              </a:ext>
            </a:extLst>
          </p:cNvPr>
          <p:cNvGrpSpPr/>
          <p:nvPr/>
        </p:nvGrpSpPr>
        <p:grpSpPr>
          <a:xfrm>
            <a:off x="2204860" y="5916946"/>
            <a:ext cx="10437991" cy="3927009"/>
            <a:chOff x="2204860" y="5916946"/>
            <a:chExt cx="10437991" cy="3927009"/>
          </a:xfrm>
        </p:grpSpPr>
        <p:sp>
          <p:nvSpPr>
            <p:cNvPr id="1507" name="Фигура"/>
            <p:cNvSpPr/>
            <p:nvPr/>
          </p:nvSpPr>
          <p:spPr>
            <a:xfrm>
              <a:off x="2800349" y="5916946"/>
              <a:ext cx="9842502" cy="3927009"/>
            </a:xfrm>
            <a:custGeom>
              <a:avLst/>
              <a:gdLst/>
              <a:ahLst/>
              <a:cxnLst>
                <a:cxn ang="0">
                  <a:pos x="wd2" y="hd2"/>
                </a:cxn>
                <a:cxn ang="5400000">
                  <a:pos x="wd2" y="hd2"/>
                </a:cxn>
                <a:cxn ang="10800000">
                  <a:pos x="wd2" y="hd2"/>
                </a:cxn>
                <a:cxn ang="16200000">
                  <a:pos x="wd2" y="hd2"/>
                </a:cxn>
              </a:cxnLst>
              <a:rect l="0" t="0" r="r" b="b"/>
              <a:pathLst>
                <a:path w="21600" h="21357" extrusionOk="0">
                  <a:moveTo>
                    <a:pt x="7345" y="5"/>
                  </a:moveTo>
                  <a:cubicBezTo>
                    <a:pt x="6922" y="-70"/>
                    <a:pt x="6564" y="770"/>
                    <a:pt x="6571" y="1820"/>
                  </a:cubicBezTo>
                  <a:cubicBezTo>
                    <a:pt x="6578" y="2842"/>
                    <a:pt x="6930" y="3640"/>
                    <a:pt x="7341" y="3566"/>
                  </a:cubicBezTo>
                  <a:lnTo>
                    <a:pt x="18293" y="3549"/>
                  </a:lnTo>
                  <a:lnTo>
                    <a:pt x="19953" y="10665"/>
                  </a:lnTo>
                  <a:lnTo>
                    <a:pt x="18322" y="17822"/>
                  </a:lnTo>
                  <a:lnTo>
                    <a:pt x="7338" y="17796"/>
                  </a:lnTo>
                  <a:cubicBezTo>
                    <a:pt x="6921" y="17743"/>
                    <a:pt x="6574" y="18574"/>
                    <a:pt x="6581" y="19607"/>
                  </a:cubicBezTo>
                  <a:cubicBezTo>
                    <a:pt x="6588" y="20615"/>
                    <a:pt x="6932" y="21406"/>
                    <a:pt x="7338" y="21349"/>
                  </a:cubicBezTo>
                  <a:lnTo>
                    <a:pt x="19120" y="21342"/>
                  </a:lnTo>
                  <a:lnTo>
                    <a:pt x="21600" y="10715"/>
                  </a:lnTo>
                  <a:lnTo>
                    <a:pt x="19131" y="57"/>
                  </a:lnTo>
                  <a:lnTo>
                    <a:pt x="7345" y="5"/>
                  </a:lnTo>
                  <a:close/>
                  <a:moveTo>
                    <a:pt x="707" y="24"/>
                  </a:moveTo>
                  <a:cubicBezTo>
                    <a:pt x="317" y="24"/>
                    <a:pt x="0" y="809"/>
                    <a:pt x="0" y="1777"/>
                  </a:cubicBezTo>
                  <a:cubicBezTo>
                    <a:pt x="0" y="2745"/>
                    <a:pt x="317" y="3530"/>
                    <a:pt x="707" y="3530"/>
                  </a:cubicBezTo>
                  <a:lnTo>
                    <a:pt x="2080" y="3530"/>
                  </a:lnTo>
                  <a:cubicBezTo>
                    <a:pt x="2470" y="3530"/>
                    <a:pt x="2787" y="2745"/>
                    <a:pt x="2787" y="1777"/>
                  </a:cubicBezTo>
                  <a:cubicBezTo>
                    <a:pt x="2787" y="809"/>
                    <a:pt x="2470" y="24"/>
                    <a:pt x="2080" y="24"/>
                  </a:cubicBezTo>
                  <a:lnTo>
                    <a:pt x="707" y="24"/>
                  </a:lnTo>
                  <a:close/>
                  <a:moveTo>
                    <a:pt x="5349" y="24"/>
                  </a:moveTo>
                  <a:cubicBezTo>
                    <a:pt x="5165" y="24"/>
                    <a:pt x="4982" y="198"/>
                    <a:pt x="4843" y="545"/>
                  </a:cubicBezTo>
                  <a:cubicBezTo>
                    <a:pt x="4563" y="1237"/>
                    <a:pt x="4563" y="2360"/>
                    <a:pt x="4843" y="3053"/>
                  </a:cubicBezTo>
                  <a:cubicBezTo>
                    <a:pt x="5122" y="3745"/>
                    <a:pt x="5575" y="3745"/>
                    <a:pt x="5855" y="3053"/>
                  </a:cubicBezTo>
                  <a:cubicBezTo>
                    <a:pt x="6134" y="2360"/>
                    <a:pt x="6134" y="1237"/>
                    <a:pt x="5855" y="545"/>
                  </a:cubicBezTo>
                  <a:cubicBezTo>
                    <a:pt x="5715" y="198"/>
                    <a:pt x="5532" y="24"/>
                    <a:pt x="5349" y="24"/>
                  </a:cubicBezTo>
                  <a:close/>
                  <a:moveTo>
                    <a:pt x="2938" y="17809"/>
                  </a:moveTo>
                  <a:cubicBezTo>
                    <a:pt x="2755" y="17809"/>
                    <a:pt x="2571" y="17983"/>
                    <a:pt x="2432" y="18329"/>
                  </a:cubicBezTo>
                  <a:cubicBezTo>
                    <a:pt x="2152" y="19022"/>
                    <a:pt x="2152" y="20145"/>
                    <a:pt x="2432" y="20837"/>
                  </a:cubicBezTo>
                  <a:cubicBezTo>
                    <a:pt x="2711" y="21530"/>
                    <a:pt x="3164" y="21530"/>
                    <a:pt x="3444" y="20837"/>
                  </a:cubicBezTo>
                  <a:cubicBezTo>
                    <a:pt x="3723" y="20145"/>
                    <a:pt x="3723" y="19022"/>
                    <a:pt x="3444" y="18329"/>
                  </a:cubicBezTo>
                  <a:cubicBezTo>
                    <a:pt x="3304" y="17983"/>
                    <a:pt x="3121" y="17809"/>
                    <a:pt x="2938" y="17809"/>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8" name="Subtitle title text"/>
            <p:cNvSpPr txBox="1"/>
            <p:nvPr/>
          </p:nvSpPr>
          <p:spPr>
            <a:xfrm>
              <a:off x="7688030" y="6996811"/>
              <a:ext cx="3213510" cy="518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509" name="Lorem ipsum dolor sit amet, consectetur adipiscing elit, eiusmod tempor incididunt ut labore et dolore magna"/>
            <p:cNvSpPr txBox="1"/>
            <p:nvPr/>
          </p:nvSpPr>
          <p:spPr>
            <a:xfrm>
              <a:off x="2204860" y="7598382"/>
              <a:ext cx="8696680"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Sunset Design">
      <a:dk1>
        <a:srgbClr val="3B3B3D"/>
      </a:dk1>
      <a:lt1>
        <a:srgbClr val="FEFFFE"/>
      </a:lt1>
      <a:dk2>
        <a:srgbClr val="9F9DA0"/>
      </a:dk2>
      <a:lt2>
        <a:srgbClr val="F6F7F8"/>
      </a:lt2>
      <a:accent1>
        <a:srgbClr val="F885A8"/>
      </a:accent1>
      <a:accent2>
        <a:srgbClr val="FE8A6F"/>
      </a:accent2>
      <a:accent3>
        <a:srgbClr val="FDC254"/>
      </a:accent3>
      <a:accent4>
        <a:srgbClr val="DFDC6D"/>
      </a:accent4>
      <a:accent5>
        <a:srgbClr val="9FDCE0"/>
      </a:accent5>
      <a:accent6>
        <a:srgbClr val="9ADAC5"/>
      </a:accent6>
      <a:hlink>
        <a:srgbClr val="A0DCE0"/>
      </a:hlink>
      <a:folHlink>
        <a:srgbClr val="99DCC4"/>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2190</Words>
  <Application>Microsoft Macintosh PowerPoint</Application>
  <PresentationFormat>Произвольный</PresentationFormat>
  <Paragraphs>179</Paragraphs>
  <Slides>23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23</vt:i4>
      </vt:variant>
    </vt:vector>
  </HeadingPairs>
  <TitlesOfParts>
    <vt:vector size="32" baseType="lpstr">
      <vt:lpstr>Calibri</vt:lpstr>
      <vt:lpstr>Helvetica Light</vt:lpstr>
      <vt:lpstr>Helvetica Neue</vt:lpstr>
      <vt:lpstr>Helvetica Neue Light</vt:lpstr>
      <vt:lpstr>Helvetica Neue Medium</vt:lpstr>
      <vt:lpstr>Open Sans</vt:lpstr>
      <vt:lpstr>Quicksand Medium</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Пользователь Microsoft Office</cp:lastModifiedBy>
  <cp:revision>8</cp:revision>
  <dcterms:modified xsi:type="dcterms:W3CDTF">2019-03-21T10:42:37Z</dcterms:modified>
</cp:coreProperties>
</file>