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12B9D8-7D91-448E-987D-2608CD73EC5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5A6CF-4884-4BE3-97BC-1655476AC23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D2FF2-762A-4550-A046-1EE3371FCB4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09401-A3E3-48AE-B4F3-BE7EBEA4197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ECC98C-A6CF-4EBB-8FFF-22FDB3E4382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699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A431A-9C1A-4494-AE11-B15DCE28C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6A1A7F-A59E-4ABE-B88C-0D4C0E662C8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71D894-2379-4A5A-82B0-055CA9878CC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14AE9-B25B-4629-B1AE-9E18851E2C6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17793-877A-4669-87F1-3543FF815AB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C690-A475-423F-A262-2282A7F2E9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1D26E6B-7CDE-453C-9FCE-8270E0EDE0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8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DejaVu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E4C08-AE95-476E-A995-4E2DD18D10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C6ADC9-69DC-40A9-B6CA-DC608B6637C7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016A8-E20C-4AFC-9254-1E68EF9E9C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2B768-E96F-49D6-8610-6983F4BF55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60C5-C9E5-43A2-B88A-A136BF4FB6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598BB1-4C21-48CA-BFA0-6B81C56361B7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C19F8-8ACF-4526-BE97-9C5D7B347B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E9A83-B5D8-4BF7-923A-064819E109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60C5-C9E5-43A2-B88A-A136BF4FB6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598BB1-4C21-48CA-BFA0-6B81C56361B7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C19F8-8ACF-4526-BE97-9C5D7B347B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E9A83-B5D8-4BF7-923A-064819E109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AE4B-A47E-47D6-830B-F723777C0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517B-4B39-4B30-A1DD-499CDCC29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CA68-6C53-4C8F-B285-C01FD652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63F9777-86A9-44BA-B104-B8EA463CCF3E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45A19-73E4-4EF4-A398-CAB7D026D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C420306-5AFA-4302-A7DD-6743F6F311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47BB-DE2D-42D6-8A61-9E50FE23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04160-E4EB-4A6E-83DF-AEFCA3723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8B32-3CD4-4105-9435-29768EFB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FE9E6C-1320-4EB0-ADB9-5282AD0A573C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8DE1F-3151-4365-BBB5-868E35526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DED9E9C-A502-4179-A5AB-BE4AC8CACA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0CA40-E272-469F-8B2F-3ECF73223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801688"/>
            <a:ext cx="2266950" cy="4776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1968A-6C36-472E-B012-23B6D3B1E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801688"/>
            <a:ext cx="6653212" cy="4776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D425-8A2C-41C2-8C54-31535D84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9572E9-6D0A-4073-A8AC-9F8FBAEF7531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21EB8-B37A-4EA6-8CFC-8146169FF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47EFE24-64D5-4C5B-A844-91AF8EDCDC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D2D6-9BC1-44A9-ABC0-2460DC808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099DB-BD89-40A7-AC1F-08BCAC93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65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F609-7459-4C8D-8768-246F16FF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ECB8-B4EA-42CD-A3C7-0C98E1D3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91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B841-E010-4C73-8D2C-B20D2C5D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E3A6-DFAF-4EAC-B81E-988C999A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63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5FD8-C35E-44C2-A033-853BD3A8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7262-6549-44B8-AA16-CA5107A5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022725"/>
            <a:ext cx="4459287" cy="1533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7E7B6-346F-4579-8837-C86C0026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022725"/>
            <a:ext cx="4460875" cy="1533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0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B9C5-A439-46A4-8FC2-2365363D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9BF6-B720-4F28-9C2E-DB1303FD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28168-AA35-45A5-A66D-5774FD47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D38E6-86E3-4A8A-A28F-4160B4AB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D83E-0F7D-4276-99C0-D3C6A4352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746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DDA7-E8B0-44A9-A777-6794203C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10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786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695-943F-4560-B513-55525CD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FBA2-6DC8-4DD6-91AB-BA226596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81C29-5892-4C83-972A-313189D8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15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E398-EC67-4D85-9B6C-29DCD9B7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5269-C262-43DB-8C97-9AB10147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9682-B179-4034-A443-E681ABB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57B76-C863-4AF7-8768-52465F6EA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9B25-B439-40A5-9F63-BFB88AEC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CC270-F8A5-4D67-8F30-8AD7D174B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2699E-FE3A-40F6-8240-87FD80CF3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03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37E6-DBEB-45AF-B85B-FD211D84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6A110-4D6E-4E90-8E81-D0555E9AB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721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FE43A-33D6-4F96-A354-6DFC82AAE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7900" y="2339975"/>
            <a:ext cx="2273300" cy="321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C34DD-7FB6-412E-BF6F-4AF954EE0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339975"/>
            <a:ext cx="6672262" cy="3216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1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609F-EB19-4BF1-BC70-2780C7F0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1EE3-3780-46CA-AC63-7A568358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516B-7E57-4B9E-A0D9-1D5974E7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62E3E00-262B-484C-B7B1-3CE8DD7F973B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5A33A-1DF9-43D5-A2FE-FAF60606D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0F0E0F5-A34A-4B1E-B36F-014FB68D9D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802D-2397-482A-8146-1E184DC1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EFD1-596B-4E38-9F22-A4E557DD7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463675"/>
            <a:ext cx="44592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09B60-4306-4FBD-8FBE-6403DFAF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63675"/>
            <a:ext cx="446087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9AB0-E54A-4895-936D-CA365925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8B8FDE5-3F20-4822-B906-038128C342A7}" type="datetime1">
              <a:rPr lang="en-GB" smtClean="0"/>
              <a:t>11/11/2019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229-ECDB-4692-933A-A0F109294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E8A6A44-FA64-4FD6-9F51-7653A989F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4D4B-07A1-4771-B1FD-92A30DD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B3857-FDA1-4C2C-A952-AA6FCC5C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B3F0F-D68E-439D-87AE-57D586EE3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A1796-EB54-4CA2-AB71-521CFCD30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C93E4-150A-4EFD-9163-A71F142E7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EE769-18DF-4181-BF7B-5F0FE315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FA0CE41-7633-455C-BCCC-110C65550294}" type="datetime1">
              <a:rPr lang="en-GB" smtClean="0"/>
              <a:t>11/11/2019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053A98-1ED0-4F04-8E9D-BB5196A7A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B0CDB65-70E8-4D19-9FEE-AA9A5D9A5F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AEAA-57C9-4951-924D-FF32E98C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B1F2B-0CF9-4BD3-BB38-4E719E1F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A42ABE-B479-41D8-A09C-2EF747572978}" type="datetime1">
              <a:rPr lang="en-GB" smtClean="0"/>
              <a:t>11/11/2019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D2CB-FCAF-409E-A878-8390FE472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1E51C25-63A8-4174-8BA8-57B37409E8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045BA-8214-4EDD-AF9F-DF7BCACF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2EC-9814-45E8-9DD3-4F09E34B7039}" type="datetime1">
              <a:rPr lang="en-GB" smtClean="0"/>
              <a:t>11/11/2019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ABF39-A22D-4A30-8D31-97F64FF2B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AE4FB-9DE2-4CCA-9310-E3A084E1F3C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37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1462-3B5D-4CFC-87AC-2485478D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7884-40A6-49E3-B901-96A96E204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68F2F-08C9-41B0-8D5D-1D18B8BB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99303-8A13-41B5-9DFF-BF4AE9FA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1C0F6B-4266-4573-9456-1F25536983B8}" type="datetime1">
              <a:rPr lang="en-GB" smtClean="0"/>
              <a:t>11/11/2019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D15D-B0F6-43E3-B66A-2C3130896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EE3FD43-7355-4809-979B-15F88C1624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8F24-DC85-4C3B-8772-28B564D1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89CA5-49CB-4B91-AD64-AF24428ED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314B4-ECEE-4E20-BE17-72075A8A1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B09F2-37ED-4E75-BCB7-A135A686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AA723E-0387-48BB-9C20-23561E485A86}" type="datetime1">
              <a:rPr lang="en-GB" smtClean="0"/>
              <a:t>11/11/2019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C530-0C45-4D4A-BCA7-1673612ABE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9ED5B43-1535-4CB3-B21F-253CB5BC09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2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36172-235D-4D88-971A-F32CD5B16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802080"/>
            <a:ext cx="907164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50155-712D-4C8C-B4B2-54F8DC17F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463039"/>
            <a:ext cx="9071640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5"/>
            <a:r>
              <a:rPr lang="en-US" dirty="0"/>
              <a:t>Sixth Outline Level</a:t>
            </a:r>
          </a:p>
          <a:p>
            <a:pPr lvl="6"/>
            <a:r>
              <a:rPr lang="en-US" dirty="0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EB8E-2427-4FEC-A48E-71058857A6D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97680" y="0"/>
            <a:ext cx="118871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fld id="{AA57EC83-792D-4D94-971F-CA99E54B217B}" type="datetime1">
              <a:rPr lang="en-GB" smtClean="0"/>
              <a:t>11/11/2019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DFE47-3FC7-4978-BA9C-6C74D5F75B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34640" y="0"/>
            <a:ext cx="128015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6AC78F2-7F17-4E7D-B5E8-CBFC719073F2}" type="slidenum">
              <a:t>‹#›</a:t>
            </a:fld>
            <a:endParaRPr lang="en-US" dirty="0"/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15BF1B8-6CB0-44DD-975D-39CBF660DE5C}"/>
              </a:ext>
            </a:extLst>
          </p:cNvPr>
          <p:cNvSpPr/>
          <p:nvPr/>
        </p:nvSpPr>
        <p:spPr>
          <a:xfrm>
            <a:off x="0" y="731519"/>
            <a:ext cx="10080000" cy="0"/>
          </a:xfrm>
          <a:prstGeom prst="line">
            <a:avLst/>
          </a:prstGeom>
          <a:noFill/>
          <a:ln w="36720">
            <a:solidFill>
              <a:srgbClr val="0073C0"/>
            </a:solidFill>
            <a:prstDash val="solid"/>
          </a:ln>
        </p:spPr>
        <p:txBody>
          <a:bodyPr lIns="18360" tIns="18360" rIns="18360" bIns="18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68782030-C54E-440C-8E7B-0930C570854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503999" y="91440"/>
            <a:ext cx="3513959" cy="58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3B696AC9-731B-4DC6-BF32-28B37825EE22}"/>
              </a:ext>
            </a:extLst>
          </p:cNvPr>
          <p:cNvSpPr/>
          <p:nvPr/>
        </p:nvSpPr>
        <p:spPr>
          <a:xfrm>
            <a:off x="8706240" y="0"/>
            <a:ext cx="0" cy="182880"/>
          </a:xfrm>
          <a:prstGeom prst="line">
            <a:avLst/>
          </a:prstGeom>
          <a:noFill/>
          <a:ln w="18360">
            <a:solidFill>
              <a:srgbClr val="0073C0"/>
            </a:solidFill>
            <a:prstDash val="solid"/>
          </a:ln>
        </p:spPr>
        <p:txBody>
          <a:bodyPr lIns="9360" tIns="9360" rIns="9360" bIns="9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lvl="0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❖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lvl="1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lvl="2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lvl="3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lvl="4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lvl="5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lvl="6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1C7C5F-74AA-4C41-B35D-553C4F3633A6}"/>
              </a:ext>
            </a:extLst>
          </p:cNvPr>
          <p:cNvSpPr/>
          <p:nvPr/>
        </p:nvSpPr>
        <p:spPr>
          <a:xfrm>
            <a:off x="0" y="3931920"/>
            <a:ext cx="10080000" cy="1738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73C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22FEECD-A28A-45B0-9128-DA1EA560B4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560" y="23396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59189-6CD4-4E3D-BD35-AF5C827C16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023360"/>
            <a:ext cx="9071640" cy="153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28C1E87-DEB9-4316-8DCF-4D4AEBA12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86720" y="506159"/>
            <a:ext cx="9106920" cy="1524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marL="0" marR="0" lvl="1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marL="0" marR="0" lvl="2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marL="0" marR="0" lvl="3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marL="0" marR="0" lvl="4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marL="0" marR="0" lvl="5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marL="0" marR="0" lvl="6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BA0B-2904-4773-9479-E2467D33C5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2381973"/>
            <a:ext cx="9071640" cy="861774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Gaze Profile Changes in Search Behaviour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BD8C5-7995-4C95-B037-30CF78278E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7886" y="4074159"/>
            <a:ext cx="9942739" cy="1550126"/>
          </a:xfrm>
        </p:spPr>
        <p:txBody>
          <a:bodyPr anchor="ctr">
            <a:noAutofit/>
          </a:bodyPr>
          <a:lstStyle/>
          <a:p>
            <a:pPr algn="just">
              <a:buNone/>
            </a:pPr>
            <a:r>
              <a:rPr lang="en-GB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Presented by:</a:t>
            </a:r>
          </a:p>
          <a:p>
            <a:pPr algn="l"/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	Rahul Chakli Nagaraja			  </a:t>
            </a:r>
            <a:r>
              <a:rPr lang="de-DE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rahul.chakli@st.ovgu.de)</a:t>
            </a:r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 </a:t>
            </a:r>
          </a:p>
          <a:p>
            <a:pPr algn="just"/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 	Devesh Singh 				 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(devesh.singh@st.ovgu.de)</a:t>
            </a:r>
            <a:endParaRPr lang="en-GB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"/>
              <a:sym typeface="Open Sans"/>
            </a:endParaRPr>
          </a:p>
          <a:p>
            <a:pPr algn="just"/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	Madhu 					 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(madhu1@st.ovgu.de)</a:t>
            </a:r>
            <a:endParaRPr lang="en-GB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"/>
              <a:sym typeface="Open Sans"/>
            </a:endParaRPr>
          </a:p>
          <a:p>
            <a:pPr algn="just"/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 	Zain Ul </a:t>
            </a:r>
            <a:r>
              <a:rPr lang="en-GB" sz="1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Abdeen</a:t>
            </a:r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 				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(zain.ul@st.ovgu.de) </a:t>
            </a:r>
            <a:endParaRPr lang="en-GB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"/>
              <a:sym typeface="Open Sans"/>
            </a:endParaRPr>
          </a:p>
          <a:p>
            <a:pPr algn="just"/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 	Olatunji  </a:t>
            </a:r>
            <a:r>
              <a:rPr lang="en-GB" sz="1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Ojuko</a:t>
            </a:r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				 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(saheed.ojuko@st.ovgu.de)</a:t>
            </a:r>
            <a:r>
              <a:rPr lang="en-GB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algn="ctr"/>
            <a:endParaRPr lang="en-US" sz="1800" dirty="0">
              <a:latin typeface="Liberation Sans" pitchFamily="1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4FB12-33A9-4319-86DF-EC9DB0BF1984}"/>
              </a:ext>
            </a:extLst>
          </p:cNvPr>
          <p:cNvSpPr txBox="1"/>
          <p:nvPr/>
        </p:nvSpPr>
        <p:spPr>
          <a:xfrm>
            <a:off x="8045672" y="3243747"/>
            <a:ext cx="185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Supervised By:</a:t>
            </a:r>
          </a:p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Johannes Schwerdt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466-467B-4EF5-B4B7-56C81295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and Future Works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3A7C-43BD-4E49-98DD-1D1E9B2A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8C6B-43A0-41A9-80BA-F1A3B7FA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63E5A-5065-40C0-85A1-91BA0D295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4D10-8AC1-4EAF-8C3D-61E267E7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0EF4-2294-4E67-9298-C37B461E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F85C-76D1-4311-987D-FF72C00D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539BE-F742-4460-A084-9BA4CE40AD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69D8-4C0D-4673-94C3-01304C39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C1DC0-AE59-4AC5-8D8B-9B8AC8258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94028-E573-4528-93AF-09A3F81BC47D}"/>
              </a:ext>
            </a:extLst>
          </p:cNvPr>
          <p:cNvSpPr/>
          <p:nvPr/>
        </p:nvSpPr>
        <p:spPr>
          <a:xfrm>
            <a:off x="1811045" y="2112000"/>
            <a:ext cx="630314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F15F4-A938-4F3A-9BB5-1CF8B0902AA2}"/>
              </a:ext>
            </a:extLst>
          </p:cNvPr>
          <p:cNvSpPr txBox="1"/>
          <p:nvPr/>
        </p:nvSpPr>
        <p:spPr>
          <a:xfrm>
            <a:off x="3142695" y="4039340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Questions?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1DA85615-6B17-4E8A-93CA-E2D3EA4D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FD8DF7E-0C3D-4F09-8ACC-51B2AE3F9917}" type="datetime1">
              <a:rPr lang="en-GB" smtClean="0"/>
              <a:t>11/11/2019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6CFB0-7422-4B58-934D-06D93552CF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5158-CC2F-40E0-844A-7A0B93522C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B812-9E86-40A7-A976-D9D774CAA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AE4FB-9DE2-4CCA-9310-E3A084E1F3C9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6CC278-058D-4B03-9E6E-86F11726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Related works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8639D-ECB6-4EE3-8CC7-428F8C39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59EC8-D275-4D86-BBD8-7EE56C0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2EC-9814-45E8-9DD3-4F09E34B7039}" type="datetime1">
              <a:rPr lang="en-GB" smtClean="0"/>
              <a:t>11/11/2019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03B39-6710-4658-9BFC-337CFFFD6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AE4FB-9DE2-4CCA-9310-E3A084E1F3C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54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1DA85615-6B17-4E8A-93CA-E2D3EA4D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FD8DF7E-0C3D-4F09-8ACC-51B2AE3F9917}" type="datetime1">
              <a:rPr lang="en-GB" smtClean="0"/>
              <a:t>11/11/2019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6CFB0-7422-4B58-934D-06D93552CF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Classification of Reading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5158-CC2F-40E0-844A-7A0B93522C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B812-9E86-40A7-A976-D9D774CAA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AE4FB-9DE2-4CCA-9310-E3A084E1F3C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46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F04-B9C6-4727-9FC7-74AA22C5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127A-1494-46F5-A19C-A30987C7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EC47-96F4-463E-9F80-EFB72393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D917-20B1-403E-AACC-E1E60F151D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9E8-C4A6-4C6E-B713-856E7591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Types of Models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4214-B68D-4F8C-BBAD-B0CE21F6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F2D5-F6D5-42C1-8056-1A96E34F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5292-EB9B-482B-9C93-0A1DB67D6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4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8C4F-C274-40F9-A1F2-7B01FA74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A8D2-5AD6-447D-A3BA-7932B184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2DB4-91DF-48E2-9C52-7BDF1445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723BA-850E-4A8A-A96B-EED939D7A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5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F33C-81B1-4611-8001-BC5698CE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CCAB-494C-48FE-88EA-B94D68E1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7E52-A0EB-4221-BA73-1F6063D0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F9EB8-07DA-44E6-8B1E-B50331C39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D1C7-3DA4-408C-9FE5-A56CB9AD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and 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2562-AAB7-4343-BA86-BA90BE97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5B8E-89A3-4061-B2EA-FA36F9E8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C4D0A-E2BB-4703-80F7-559D49C0F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7602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163</Words>
  <Application>Microsoft Office PowerPoint</Application>
  <PresentationFormat>Widescreen</PresentationFormat>
  <Paragraphs>46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Cambria</vt:lpstr>
      <vt:lpstr>Liberation Sans</vt:lpstr>
      <vt:lpstr>Liberation Serif</vt:lpstr>
      <vt:lpstr>OpenSymbol</vt:lpstr>
      <vt:lpstr>Roboto</vt:lpstr>
      <vt:lpstr>Roboto:frac=1&amp;smcp</vt:lpstr>
      <vt:lpstr>StarSymbol</vt:lpstr>
      <vt:lpstr>Inhalt</vt:lpstr>
      <vt:lpstr>Titelfolie</vt:lpstr>
      <vt:lpstr>Gaze Profile Changes in Search Behaviour </vt:lpstr>
      <vt:lpstr>Introduction</vt:lpstr>
      <vt:lpstr>Related works</vt:lpstr>
      <vt:lpstr>Classification of Reading patterns</vt:lpstr>
      <vt:lpstr>DataSet</vt:lpstr>
      <vt:lpstr>Types of Models </vt:lpstr>
      <vt:lpstr>Feature Selection</vt:lpstr>
      <vt:lpstr>Experiments</vt:lpstr>
      <vt:lpstr>Results and conclusion</vt:lpstr>
      <vt:lpstr>Summary and Future Works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Gaze Profile Changes in Search Behaviour</dc:title>
  <dc:creator>Rahul Chakli Nagaraja</dc:creator>
  <cp:lastModifiedBy>Rahul Chakli Nagaraja</cp:lastModifiedBy>
  <cp:revision>10</cp:revision>
  <dcterms:created xsi:type="dcterms:W3CDTF">2019-10-29T10:44:45Z</dcterms:created>
  <dcterms:modified xsi:type="dcterms:W3CDTF">2019-11-11T01:46:58Z</dcterms:modified>
</cp:coreProperties>
</file>