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59" r:id="rId3"/>
    <p:sldId id="256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rdinacion Subvenciones hn" userId="aadbacac216a7024" providerId="LiveId" clId="{6B7A2C73-3C31-4434-89DA-368030686B83}"/>
    <pc:docChg chg="undo custSel addSld modSld sldOrd">
      <pc:chgData name="Coordinacion Subvenciones hn" userId="aadbacac216a7024" providerId="LiveId" clId="{6B7A2C73-3C31-4434-89DA-368030686B83}" dt="2024-06-18T20:17:59.675" v="1932" actId="113"/>
      <pc:docMkLst>
        <pc:docMk/>
      </pc:docMkLst>
      <pc:sldChg chg="addSp delSp modSp mod ord">
        <pc:chgData name="Coordinacion Subvenciones hn" userId="aadbacac216a7024" providerId="LiveId" clId="{6B7A2C73-3C31-4434-89DA-368030686B83}" dt="2024-06-18T19:56:49.585" v="1869" actId="478"/>
        <pc:sldMkLst>
          <pc:docMk/>
          <pc:sldMk cId="1748043332" sldId="256"/>
        </pc:sldMkLst>
        <pc:spChg chg="mod">
          <ac:chgData name="Coordinacion Subvenciones hn" userId="aadbacac216a7024" providerId="LiveId" clId="{6B7A2C73-3C31-4434-89DA-368030686B83}" dt="2024-06-17T21:23:27.692" v="325" actId="20577"/>
          <ac:spMkLst>
            <pc:docMk/>
            <pc:sldMk cId="1748043332" sldId="256"/>
            <ac:spMk id="2" creationId="{AAA4F32D-F858-385D-29A4-E732E2FD53F0}"/>
          </ac:spMkLst>
        </pc:spChg>
        <pc:spChg chg="mod">
          <ac:chgData name="Coordinacion Subvenciones hn" userId="aadbacac216a7024" providerId="LiveId" clId="{6B7A2C73-3C31-4434-89DA-368030686B83}" dt="2024-06-18T19:44:09.668" v="1855" actId="20577"/>
          <ac:spMkLst>
            <pc:docMk/>
            <pc:sldMk cId="1748043332" sldId="256"/>
            <ac:spMk id="3" creationId="{BC2AC3C7-D140-7DBC-3889-1B7AD03CB73F}"/>
          </ac:spMkLst>
        </pc:spChg>
        <pc:cxnChg chg="add del mod">
          <ac:chgData name="Coordinacion Subvenciones hn" userId="aadbacac216a7024" providerId="LiveId" clId="{6B7A2C73-3C31-4434-89DA-368030686B83}" dt="2024-06-18T19:56:49.585" v="1869" actId="478"/>
          <ac:cxnSpMkLst>
            <pc:docMk/>
            <pc:sldMk cId="1748043332" sldId="256"/>
            <ac:cxnSpMk id="4" creationId="{643DB0EE-71B7-8B6B-E13B-2C1EF78EE5AA}"/>
          </ac:cxnSpMkLst>
        </pc:cxnChg>
        <pc:cxnChg chg="add del mod">
          <ac:chgData name="Coordinacion Subvenciones hn" userId="aadbacac216a7024" providerId="LiveId" clId="{6B7A2C73-3C31-4434-89DA-368030686B83}" dt="2024-06-18T17:10:21.421" v="1123" actId="478"/>
          <ac:cxnSpMkLst>
            <pc:docMk/>
            <pc:sldMk cId="1748043332" sldId="256"/>
            <ac:cxnSpMk id="6" creationId="{BB5FAF96-84EE-D35F-ABD3-40B6398D8178}"/>
          </ac:cxnSpMkLst>
        </pc:cxnChg>
        <pc:cxnChg chg="add del mod">
          <ac:chgData name="Coordinacion Subvenciones hn" userId="aadbacac216a7024" providerId="LiveId" clId="{6B7A2C73-3C31-4434-89DA-368030686B83}" dt="2024-06-18T19:56:44.273" v="1867" actId="478"/>
          <ac:cxnSpMkLst>
            <pc:docMk/>
            <pc:sldMk cId="1748043332" sldId="256"/>
            <ac:cxnSpMk id="7" creationId="{C5A22502-3997-CAF6-0F19-B4C68B5DAC6A}"/>
          </ac:cxnSpMkLst>
        </pc:cxnChg>
        <pc:cxnChg chg="add del mod">
          <ac:chgData name="Coordinacion Subvenciones hn" userId="aadbacac216a7024" providerId="LiveId" clId="{6B7A2C73-3C31-4434-89DA-368030686B83}" dt="2024-06-18T19:56:46.394" v="1868" actId="478"/>
          <ac:cxnSpMkLst>
            <pc:docMk/>
            <pc:sldMk cId="1748043332" sldId="256"/>
            <ac:cxnSpMk id="15" creationId="{B42A84EA-39AD-EC3E-D862-440D310A4D37}"/>
          </ac:cxnSpMkLst>
        </pc:cxnChg>
      </pc:sldChg>
      <pc:sldChg chg="delSp modSp mod ord">
        <pc:chgData name="Coordinacion Subvenciones hn" userId="aadbacac216a7024" providerId="LiveId" clId="{6B7A2C73-3C31-4434-89DA-368030686B83}" dt="2024-06-18T17:52:23.098" v="1262"/>
        <pc:sldMkLst>
          <pc:docMk/>
          <pc:sldMk cId="0" sldId="259"/>
        </pc:sldMkLst>
        <pc:spChg chg="mod">
          <ac:chgData name="Coordinacion Subvenciones hn" userId="aadbacac216a7024" providerId="LiveId" clId="{6B7A2C73-3C31-4434-89DA-368030686B83}" dt="2024-06-18T17:23:50.375" v="1211" actId="14100"/>
          <ac:spMkLst>
            <pc:docMk/>
            <pc:sldMk cId="0" sldId="259"/>
            <ac:spMk id="2" creationId="{F864049E-BAEB-D4B4-8F7C-D68A1F8D242D}"/>
          </ac:spMkLst>
        </pc:spChg>
        <pc:spChg chg="mod">
          <ac:chgData name="Coordinacion Subvenciones hn" userId="aadbacac216a7024" providerId="LiveId" clId="{6B7A2C73-3C31-4434-89DA-368030686B83}" dt="2024-06-18T17:23:37.840" v="1210" actId="14100"/>
          <ac:spMkLst>
            <pc:docMk/>
            <pc:sldMk cId="0" sldId="259"/>
            <ac:spMk id="18629" creationId="{00000000-0000-0000-0000-000000000000}"/>
          </ac:spMkLst>
        </pc:spChg>
        <pc:spChg chg="del">
          <ac:chgData name="Coordinacion Subvenciones hn" userId="aadbacac216a7024" providerId="LiveId" clId="{6B7A2C73-3C31-4434-89DA-368030686B83}" dt="2024-06-18T16:13:57.057" v="986" actId="478"/>
          <ac:spMkLst>
            <pc:docMk/>
            <pc:sldMk cId="0" sldId="259"/>
            <ac:spMk id="18630" creationId="{00000000-0000-0000-0000-000000000000}"/>
          </ac:spMkLst>
        </pc:spChg>
        <pc:cxnChg chg="del">
          <ac:chgData name="Coordinacion Subvenciones hn" userId="aadbacac216a7024" providerId="LiveId" clId="{6B7A2C73-3C31-4434-89DA-368030686B83}" dt="2024-06-18T17:24:24.197" v="1212" actId="478"/>
          <ac:cxnSpMkLst>
            <pc:docMk/>
            <pc:sldMk cId="0" sldId="259"/>
            <ac:cxnSpMk id="9" creationId="{B3FCC369-8F2E-008B-FB56-9632B3396892}"/>
          </ac:cxnSpMkLst>
        </pc:cxnChg>
        <pc:cxnChg chg="del">
          <ac:chgData name="Coordinacion Subvenciones hn" userId="aadbacac216a7024" providerId="LiveId" clId="{6B7A2C73-3C31-4434-89DA-368030686B83}" dt="2024-06-18T17:02:28.264" v="1075" actId="478"/>
          <ac:cxnSpMkLst>
            <pc:docMk/>
            <pc:sldMk cId="0" sldId="259"/>
            <ac:cxnSpMk id="13" creationId="{C95111D6-AE65-D1F2-3E62-974F63C0FD87}"/>
          </ac:cxnSpMkLst>
        </pc:cxnChg>
        <pc:cxnChg chg="del">
          <ac:chgData name="Coordinacion Subvenciones hn" userId="aadbacac216a7024" providerId="LiveId" clId="{6B7A2C73-3C31-4434-89DA-368030686B83}" dt="2024-06-18T17:02:29.988" v="1076" actId="478"/>
          <ac:cxnSpMkLst>
            <pc:docMk/>
            <pc:sldMk cId="0" sldId="259"/>
            <ac:cxnSpMk id="18" creationId="{7636387D-9F92-F54F-AB81-38DC84AFB5C2}"/>
          </ac:cxnSpMkLst>
        </pc:cxnChg>
      </pc:sldChg>
      <pc:sldChg chg="modSp mod">
        <pc:chgData name="Coordinacion Subvenciones hn" userId="aadbacac216a7024" providerId="LiveId" clId="{6B7A2C73-3C31-4434-89DA-368030686B83}" dt="2024-06-18T17:17:16.355" v="1206" actId="14100"/>
        <pc:sldMkLst>
          <pc:docMk/>
          <pc:sldMk cId="1161616004" sldId="260"/>
        </pc:sldMkLst>
        <pc:spChg chg="mod">
          <ac:chgData name="Coordinacion Subvenciones hn" userId="aadbacac216a7024" providerId="LiveId" clId="{6B7A2C73-3C31-4434-89DA-368030686B83}" dt="2024-06-18T17:17:16.355" v="1206" actId="14100"/>
          <ac:spMkLst>
            <pc:docMk/>
            <pc:sldMk cId="1161616004" sldId="260"/>
            <ac:spMk id="2" creationId="{AAA4F32D-F858-385D-29A4-E732E2FD53F0}"/>
          </ac:spMkLst>
        </pc:spChg>
        <pc:spChg chg="mod">
          <ac:chgData name="Coordinacion Subvenciones hn" userId="aadbacac216a7024" providerId="LiveId" clId="{6B7A2C73-3C31-4434-89DA-368030686B83}" dt="2024-06-18T17:16:06.130" v="1203" actId="27636"/>
          <ac:spMkLst>
            <pc:docMk/>
            <pc:sldMk cId="1161616004" sldId="260"/>
            <ac:spMk id="3" creationId="{BC2AC3C7-D140-7DBC-3889-1B7AD03CB73F}"/>
          </ac:spMkLst>
        </pc:spChg>
      </pc:sldChg>
      <pc:sldChg chg="delSp modSp mod ord">
        <pc:chgData name="Coordinacion Subvenciones hn" userId="aadbacac216a7024" providerId="LiveId" clId="{6B7A2C73-3C31-4434-89DA-368030686B83}" dt="2024-06-18T19:58:35.257" v="1870" actId="20577"/>
        <pc:sldMkLst>
          <pc:docMk/>
          <pc:sldMk cId="4001143625" sldId="261"/>
        </pc:sldMkLst>
        <pc:spChg chg="del mod">
          <ac:chgData name="Coordinacion Subvenciones hn" userId="aadbacac216a7024" providerId="LiveId" clId="{6B7A2C73-3C31-4434-89DA-368030686B83}" dt="2024-06-18T17:25:26.464" v="1220" actId="478"/>
          <ac:spMkLst>
            <pc:docMk/>
            <pc:sldMk cId="4001143625" sldId="261"/>
            <ac:spMk id="2" creationId="{AAA4F32D-F858-385D-29A4-E732E2FD53F0}"/>
          </ac:spMkLst>
        </pc:spChg>
        <pc:spChg chg="mod">
          <ac:chgData name="Coordinacion Subvenciones hn" userId="aadbacac216a7024" providerId="LiveId" clId="{6B7A2C73-3C31-4434-89DA-368030686B83}" dt="2024-06-18T19:58:35.257" v="1870" actId="20577"/>
          <ac:spMkLst>
            <pc:docMk/>
            <pc:sldMk cId="4001143625" sldId="261"/>
            <ac:spMk id="3" creationId="{BC2AC3C7-D140-7DBC-3889-1B7AD03CB73F}"/>
          </ac:spMkLst>
        </pc:spChg>
      </pc:sldChg>
      <pc:sldChg chg="delSp modSp mod ord">
        <pc:chgData name="Coordinacion Subvenciones hn" userId="aadbacac216a7024" providerId="LiveId" clId="{6B7A2C73-3C31-4434-89DA-368030686B83}" dt="2024-06-18T20:17:59.675" v="1932" actId="113"/>
        <pc:sldMkLst>
          <pc:docMk/>
          <pc:sldMk cId="706475117" sldId="262"/>
        </pc:sldMkLst>
        <pc:spChg chg="del mod">
          <ac:chgData name="Coordinacion Subvenciones hn" userId="aadbacac216a7024" providerId="LiveId" clId="{6B7A2C73-3C31-4434-89DA-368030686B83}" dt="2024-06-18T20:17:37.467" v="1929" actId="478"/>
          <ac:spMkLst>
            <pc:docMk/>
            <pc:sldMk cId="706475117" sldId="262"/>
            <ac:spMk id="2" creationId="{9CAC66FA-C3F8-CEA5-5D0F-1CEFF4B705BE}"/>
          </ac:spMkLst>
        </pc:spChg>
        <pc:spChg chg="mod">
          <ac:chgData name="Coordinacion Subvenciones hn" userId="aadbacac216a7024" providerId="LiveId" clId="{6B7A2C73-3C31-4434-89DA-368030686B83}" dt="2024-06-18T20:17:59.675" v="1932" actId="113"/>
          <ac:spMkLst>
            <pc:docMk/>
            <pc:sldMk cId="706475117" sldId="262"/>
            <ac:spMk id="3" creationId="{366C3DD2-3937-15B1-9751-A3D7A9E96DC9}"/>
          </ac:spMkLst>
        </pc:spChg>
      </pc:sldChg>
      <pc:sldChg chg="delSp modSp add mod ord">
        <pc:chgData name="Coordinacion Subvenciones hn" userId="aadbacac216a7024" providerId="LiveId" clId="{6B7A2C73-3C31-4434-89DA-368030686B83}" dt="2024-06-18T19:59:57.296" v="1872" actId="20577"/>
        <pc:sldMkLst>
          <pc:docMk/>
          <pc:sldMk cId="3329677286" sldId="263"/>
        </pc:sldMkLst>
        <pc:spChg chg="del mod">
          <ac:chgData name="Coordinacion Subvenciones hn" userId="aadbacac216a7024" providerId="LiveId" clId="{6B7A2C73-3C31-4434-89DA-368030686B83}" dt="2024-06-18T17:47:05.577" v="1256" actId="478"/>
          <ac:spMkLst>
            <pc:docMk/>
            <pc:sldMk cId="3329677286" sldId="263"/>
            <ac:spMk id="2" creationId="{AAA4F32D-F858-385D-29A4-E732E2FD53F0}"/>
          </ac:spMkLst>
        </pc:spChg>
        <pc:spChg chg="mod">
          <ac:chgData name="Coordinacion Subvenciones hn" userId="aadbacac216a7024" providerId="LiveId" clId="{6B7A2C73-3C31-4434-89DA-368030686B83}" dt="2024-06-18T19:59:57.296" v="1872" actId="20577"/>
          <ac:spMkLst>
            <pc:docMk/>
            <pc:sldMk cId="3329677286" sldId="263"/>
            <ac:spMk id="3" creationId="{BC2AC3C7-D140-7DBC-3889-1B7AD03CB73F}"/>
          </ac:spMkLst>
        </pc:spChg>
      </pc:sldChg>
      <pc:sldChg chg="add">
        <pc:chgData name="Coordinacion Subvenciones hn" userId="aadbacac216a7024" providerId="LiveId" clId="{6B7A2C73-3C31-4434-89DA-368030686B83}" dt="2024-06-18T17:25:00.790" v="1214"/>
        <pc:sldMkLst>
          <pc:docMk/>
          <pc:sldMk cId="3830310500" sldId="264"/>
        </pc:sldMkLst>
      </pc:sldChg>
      <pc:sldChg chg="add">
        <pc:chgData name="Coordinacion Subvenciones hn" userId="aadbacac216a7024" providerId="LiveId" clId="{6B7A2C73-3C31-4434-89DA-368030686B83}" dt="2024-06-18T17:25:05.201" v="1215"/>
        <pc:sldMkLst>
          <pc:docMk/>
          <pc:sldMk cId="2318080186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EB365-7336-4A86-B1C8-533E8BCD232F}" type="datetimeFigureOut">
              <a:rPr lang="es-GT" smtClean="0"/>
              <a:t>19/06/2024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78316-48D6-4BFF-9DAF-1F0878647B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4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" name="Google Shape;186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7" name="Google Shape;186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78316-48D6-4BFF-9DAF-1F0878647BC8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01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8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3" name="Google Shape;1847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74" name="Google Shape;18474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75" name="Google Shape;1847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76" name="Google Shape;1847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77" name="Google Shape;1847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4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8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0" name="Google Shape;185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31" name="Google Shape;18531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32" name="Google Shape;185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33" name="Google Shape;185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34" name="Google Shape;185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82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8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" name="Google Shape;18536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37" name="Google Shape;18537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38" name="Google Shape;1853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39" name="Google Shape;1853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40" name="Google Shape;1854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2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8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9" name="Google Shape;1847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0" name="Google Shape;1848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81" name="Google Shape;1848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2" name="Google Shape;1848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3" name="Google Shape;1848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18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5" name="Google Shape;1848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6" name="Google Shape;1848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487" name="Google Shape;1848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8" name="Google Shape;1848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89" name="Google Shape;1848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8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1" name="Google Shape;1849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92" name="Google Shape;1849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93" name="Google Shape;1849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94" name="Google Shape;1849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95" name="Google Shape;1849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96" name="Google Shape;1849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8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8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8" name="Google Shape;1849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99" name="Google Shape;1849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00" name="Google Shape;1850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01" name="Google Shape;1850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02" name="Google Shape;1850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03" name="Google Shape;1850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4" name="Google Shape;1850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5" name="Google Shape;1850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8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8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7" name="Google Shape;1850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8" name="Google Shape;1850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09" name="Google Shape;1850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10" name="Google Shape;185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21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8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2" name="Google Shape;185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13" name="Google Shape;185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14" name="Google Shape;185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1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18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6" name="Google Shape;1851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17" name="Google Shape;1851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518" name="Google Shape;1851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19" name="Google Shape;1851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0" name="Google Shape;1852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1" name="Google Shape;1852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0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18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3" name="Google Shape;1852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4" name="Google Shape;1852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25" name="Google Shape;1852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26" name="Google Shape;185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7" name="Google Shape;185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8" name="Google Shape;185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3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8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7" name="Google Shape;1846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68" name="Google Shape;1846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69" name="Google Shape;18469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70" name="Google Shape;1847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71" name="Google Shape;1847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6476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4F32D-F858-385D-29A4-E732E2FD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9350"/>
          </a:xfrm>
        </p:spPr>
        <p:txBody>
          <a:bodyPr>
            <a:normAutofit/>
          </a:bodyPr>
          <a:lstStyle/>
          <a:p>
            <a:r>
              <a:rPr lang="es-ES" sz="4000" dirty="0"/>
              <a:t>REUNION DE RETROALIMENTACION</a:t>
            </a:r>
            <a:endParaRPr lang="es-GT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4000" b="1" dirty="0"/>
              <a:t>COORDINACION NACIONAL DE SUBVENCIONES Y PLAN DE </a:t>
            </a:r>
          </a:p>
          <a:p>
            <a:r>
              <a:rPr lang="es-ES" sz="4000" b="1" dirty="0"/>
              <a:t>SOSTENIBILIDAD PARA VIH, TUBERCULOSIS Y MALARIA</a:t>
            </a:r>
          </a:p>
          <a:p>
            <a:endParaRPr lang="es-ES" sz="4000" b="1" dirty="0"/>
          </a:p>
          <a:p>
            <a:r>
              <a:rPr lang="es-ES" sz="4000" b="1" dirty="0"/>
              <a:t>19 DE JUNIO 2024</a:t>
            </a:r>
            <a:endParaRPr lang="es-GT" sz="4000" b="1" dirty="0"/>
          </a:p>
        </p:txBody>
      </p:sp>
    </p:spTree>
    <p:extLst>
      <p:ext uri="{BB962C8B-B14F-4D97-AF65-F5344CB8AC3E}">
        <p14:creationId xmlns:p14="http://schemas.microsoft.com/office/powerpoint/2010/main" val="11616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9" name="Google Shape;18629;p16"/>
          <p:cNvSpPr txBox="1">
            <a:spLocks noGrp="1"/>
          </p:cNvSpPr>
          <p:nvPr>
            <p:ph type="title"/>
          </p:nvPr>
        </p:nvSpPr>
        <p:spPr>
          <a:xfrm>
            <a:off x="1535906" y="390902"/>
            <a:ext cx="9120188" cy="66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>
              <a:buSzPct val="100000"/>
            </a:pPr>
            <a:r>
              <a:rPr lang="es-ES" sz="4400" b="1" dirty="0"/>
              <a:t/>
            </a:r>
            <a:br>
              <a:rPr lang="es-ES" sz="4400" b="1" dirty="0"/>
            </a:br>
            <a:r>
              <a:rPr lang="es-ES" dirty="0"/>
              <a:t>GENERALIDADES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HN" dirty="0"/>
              <a:t/>
            </a:r>
            <a:br>
              <a:rPr lang="es-HN" dirty="0"/>
            </a:br>
            <a:endParaRPr sz="31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64049E-BAEB-D4B4-8F7C-D68A1F8D242D}"/>
              </a:ext>
            </a:extLst>
          </p:cNvPr>
          <p:cNvSpPr txBox="1"/>
          <p:nvPr/>
        </p:nvSpPr>
        <p:spPr>
          <a:xfrm>
            <a:off x="928689" y="1057275"/>
            <a:ext cx="1077224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Las solicitudes deben venir por parte de las coordinaciones a CNS según OG y ajustado al presupuesto asignado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Dentro de los errores que se identifican esta: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/>
              <a:t>Colocar </a:t>
            </a:r>
            <a:r>
              <a:rPr lang="es-ES" sz="2000" b="1" dirty="0"/>
              <a:t>marca</a:t>
            </a:r>
            <a:r>
              <a:rPr lang="es-ES" sz="2000" dirty="0"/>
              <a:t>   (JUSTIFICAR con  firma y sello) o </a:t>
            </a:r>
            <a:r>
              <a:rPr lang="es-ES" sz="2000" b="1" dirty="0"/>
              <a:t>proveedores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 C N S se revisa  presupuesto y si esta dentro de el OG solicitado</a:t>
            </a:r>
          </a:p>
          <a:p>
            <a:endParaRPr lang="es-ES" sz="20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Objetos de Gastos unificados  de las 3 enfermedades( No se puede fraccionar)</a:t>
            </a:r>
          </a:p>
          <a:p>
            <a:pPr algn="just">
              <a:lnSpc>
                <a:spcPct val="150000"/>
              </a:lnSpc>
            </a:pPr>
            <a:endParaRPr lang="es-E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Objetos de gasto solicitarlos al inicio de año</a:t>
            </a:r>
          </a:p>
          <a:p>
            <a:pPr algn="just">
              <a:lnSpc>
                <a:spcPct val="150000"/>
              </a:lnSpc>
            </a:pPr>
            <a:endParaRPr lang="es-E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Programar trimestralmente  los viáticos  y pasajes (si se pudiera)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4F32D-F858-385D-29A4-E732E2FD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762"/>
          </a:xfrm>
        </p:spPr>
        <p:txBody>
          <a:bodyPr/>
          <a:lstStyle/>
          <a:p>
            <a:r>
              <a:rPr lang="es-ES" dirty="0"/>
              <a:t>                                                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39" y="942975"/>
            <a:ext cx="10701336" cy="5272088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Hay procesos que tardan mas tiempo y hay que solicitarlos tempranamente (licitaciones, y contrataciones directas).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CNS envía las solicitudes  a la Coordinacion de las 3 enfermedades (errores)  o a GA para iniciar proceso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CNS monitorea los procesos periódicamente y retroalimenta a donde compete.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Laboratorio debe  enviar solicitudes a la DGRP y copiar a Dra. Odalis y Rosa Aimé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Flujo de Solicitudes( </a:t>
            </a:r>
            <a:r>
              <a:rPr lang="es-ES" dirty="0" err="1"/>
              <a:t>p.e</a:t>
            </a:r>
            <a:r>
              <a:rPr lang="es-ES" dirty="0"/>
              <a:t>. Laboratorio      DGRP        CNS           GA 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Planificar las solicitudes en base  al presupuesto para eficientar los recursos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Estudio de mercado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480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942975"/>
            <a:ext cx="11044238" cy="4314763"/>
          </a:xfrm>
        </p:spPr>
        <p:txBody>
          <a:bodyPr/>
          <a:lstStyle/>
          <a:p>
            <a:pPr algn="just"/>
            <a:r>
              <a:rPr lang="es-ES" b="1" dirty="0"/>
              <a:t>CONCEPTOS GENERALES para Recordar</a:t>
            </a: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Compra Por Catálogo Electrónico (Proveedores)</a:t>
            </a:r>
          </a:p>
          <a:p>
            <a:pPr algn="just"/>
            <a:r>
              <a:rPr lang="es-GT" dirty="0"/>
              <a:t>En Caso De No Existir En El Catalogo Se Hace Por Compra Menor (&lt;300,000)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Proceso de Licitación Fracasada: pasa del presupuesto y no coinciden las especificaciones técnicas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Proceso de Licitación Desierta : No hay ofertantes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Fraccionamiento: es cuando no se puede subdividir contratos y por eso se debe enviar en acuerdo con las 3 coordinaciones, o pedir a otra unidad que compre.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GT" dirty="0"/>
          </a:p>
          <a:p>
            <a:pPr algn="just">
              <a:buFont typeface="Arial" panose="020B0604020202020204" pitchFamily="34" charset="0"/>
              <a:buChar char="•"/>
            </a:pPr>
            <a:endParaRPr lang="es-GT" dirty="0"/>
          </a:p>
          <a:p>
            <a:pPr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11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963" y="928688"/>
            <a:ext cx="10644187" cy="4329050"/>
          </a:xfrm>
        </p:spPr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296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C3DD2-3937-15B1-9751-A3D7A9E9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585788"/>
            <a:ext cx="10779642" cy="5591037"/>
          </a:xfrm>
        </p:spPr>
        <p:txBody>
          <a:bodyPr/>
          <a:lstStyle/>
          <a:p>
            <a:pPr marL="114300" indent="0" algn="ctr">
              <a:buNone/>
            </a:pPr>
            <a:r>
              <a:rPr lang="es-ES" b="1" dirty="0"/>
              <a:t>PUNTOS ABORDADOS Y COMPROMISOS EN REUNION </a:t>
            </a:r>
          </a:p>
          <a:p>
            <a:pPr marL="114300" indent="0" algn="ctr">
              <a:buNone/>
            </a:pPr>
            <a:r>
              <a:rPr lang="es-ES" b="1" dirty="0"/>
              <a:t>CON PRESUPUESTO</a:t>
            </a:r>
          </a:p>
          <a:p>
            <a:pPr algn="just"/>
            <a:r>
              <a:rPr lang="es-ES" dirty="0"/>
              <a:t>Ejecución de Presupuesto (27%) según nuestros archivos esta en 34%</a:t>
            </a:r>
          </a:p>
          <a:p>
            <a:pPr algn="just"/>
            <a:r>
              <a:rPr lang="es-ES" dirty="0"/>
              <a:t>Mala ejecución</a:t>
            </a:r>
          </a:p>
          <a:p>
            <a:pPr algn="just"/>
            <a:r>
              <a:rPr lang="es-ES" dirty="0"/>
              <a:t>Iniciar a realizar Estudios de Mercado</a:t>
            </a:r>
          </a:p>
          <a:p>
            <a:pPr algn="just"/>
            <a:r>
              <a:rPr lang="es-ES" dirty="0"/>
              <a:t>Se puede comprar fuera de catalogo eléctrico</a:t>
            </a:r>
          </a:p>
          <a:p>
            <a:pPr algn="just"/>
            <a:r>
              <a:rPr lang="es-ES" dirty="0"/>
              <a:t>Enviar Informe completo de los procesos en que Status están, en la cual se incluyan las limitantes que se han tenido e incluir los Objetos de Gastos que no se van  a ejecutar y </a:t>
            </a:r>
            <a:r>
              <a:rPr lang="es-ES" dirty="0" err="1"/>
              <a:t>asi</a:t>
            </a:r>
            <a:r>
              <a:rPr lang="es-ES" dirty="0"/>
              <a:t> usarlos en la emergencia del Dengue.</a:t>
            </a:r>
          </a:p>
          <a:p>
            <a:pPr algn="just"/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7064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4F32D-F858-385D-29A4-E732E2FD5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03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4F32D-F858-385D-29A4-E732E2FD5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2AC3C7-D140-7DBC-3889-1B7AD03C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80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357</Words>
  <Application>Microsoft Office PowerPoint</Application>
  <PresentationFormat>Panorámica</PresentationFormat>
  <Paragraphs>46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SESAL</vt:lpstr>
      <vt:lpstr>REUNION DE RETROALIMENTACION</vt:lpstr>
      <vt:lpstr> GENERALIDADES  </vt:lpstr>
      <vt:lpstr>                                   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DE RETROALIMENTACION</dc:title>
  <dc:creator>Coordinacion Subvenciones hn</dc:creator>
  <cp:lastModifiedBy>Emil Josias López Miralda</cp:lastModifiedBy>
  <cp:revision>1</cp:revision>
  <dcterms:created xsi:type="dcterms:W3CDTF">2024-06-17T17:41:59Z</dcterms:created>
  <dcterms:modified xsi:type="dcterms:W3CDTF">2024-06-19T17:29:37Z</dcterms:modified>
</cp:coreProperties>
</file>