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11A"/>
    <a:srgbClr val="8A9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2A1B6-638E-46CA-B099-5ED5A9099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B53F33-6482-A673-D91F-C049FF716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62C90D-EA22-2DFD-79B8-F04B7325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C4F-7D25-4C03-9873-647A025912E3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AEA1B8-0989-980A-964E-6D283BD7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7BCDF-E15E-464F-6E2C-78230AA5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8712-4936-4EB0-A64B-5003C16AA54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9569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ABF3E-3A65-F791-23B4-F9F407CD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ED6858-6AE0-D3ED-E099-6CE958D83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1B0864-4311-CB77-81FA-08EE89DD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C4F-7D25-4C03-9873-647A025912E3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73276B-52EF-A8F7-6088-62CFCC79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67B2C7-D4F9-D779-88AE-3136D1FC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8712-4936-4EB0-A64B-5003C16AA54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9498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D5C48E-A980-813B-AF2A-6F0F8B1EA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C674FA-931F-055B-923E-36EFC5B98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A8A8D-FFF1-3F06-FD90-CC2A49E4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C4F-7D25-4C03-9873-647A025912E3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D9141-907C-A4B4-375F-A7A808D7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1A1B7E-7404-1736-B9D1-64E91257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8712-4936-4EB0-A64B-5003C16AA54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8965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10333-78BA-352A-4FC7-7CD35AB0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485A8F-3683-EA37-FB4C-806A69C1D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0AEBDD-F908-C0C2-097F-E41AD24E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C4F-7D25-4C03-9873-647A025912E3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606DF9-424C-92A8-D9E7-F4309074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52729-A6C6-BBAB-B536-1ACE137B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8712-4936-4EB0-A64B-5003C16AA54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5824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14709-0F13-61FF-C3FB-318A7F71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3B296E-0F76-F96F-4221-EA0C1171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8ABE0C-0F40-5BE1-3FC5-8AD99060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C4F-7D25-4C03-9873-647A025912E3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B8AD4-039E-C3A1-71DC-A9D097D2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E885D9-C030-7E04-1FF1-40B63956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8712-4936-4EB0-A64B-5003C16AA54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51851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9F2AF-15A6-F185-1918-03FE181E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F70AEE-7B8B-E31A-F5E3-1AC18BAA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6DE814-5FEF-5675-1719-A6532EBA0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81BE84-0F0F-E6BD-8F64-983FC7E0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C4F-7D25-4C03-9873-647A025912E3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990DA3-76B0-F25C-E23F-483356AC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38660A-1E82-EC01-BF06-82E9BF91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8712-4936-4EB0-A64B-5003C16AA54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6118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B05C0-EFA6-41C9-9863-BA402058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AEABE7-46F9-139B-FB2E-B817229B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1526C1-3B27-33C5-5DF6-3DAD141F3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62FB14-8A84-ABCF-59C4-5561997A4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24BBC7-FE4A-AA01-6B40-6DADA611C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F1BC84-FE42-1962-5CD7-80432A07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C4F-7D25-4C03-9873-647A025912E3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CD9D9B-E736-39C4-4F44-9CE3DF05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5E92EB-1BC5-975C-BBD6-25B29A0D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8712-4936-4EB0-A64B-5003C16AA54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0177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241BE-6E58-7392-1DA4-4CDD7C71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CC5B7B-4D12-E71D-F94B-1C1A1E29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C4F-7D25-4C03-9873-647A025912E3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FA65E4-00BF-2505-454D-0E4B1303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C331D4-166A-6F21-B484-F9AD2F53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8712-4936-4EB0-A64B-5003C16AA54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9974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C09EEF1-7DD4-6DF1-E0CA-4CFDC6EA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C4F-7D25-4C03-9873-647A025912E3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45CD04-C6B6-5E2D-D8D5-AADD850D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DFC350-8707-71A7-58C8-AD1B8146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8712-4936-4EB0-A64B-5003C16AA54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2509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AB637-81E8-8D19-B0A4-04D51E39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2E578D-EBEB-260C-70FD-569C19F1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B231E4-ADEC-D729-026B-339967129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4EDACD-A071-4BD3-7EDA-54786FEE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C4F-7D25-4C03-9873-647A025912E3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21E473-9DF2-17BB-2B8E-E488F6B4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241433-3AEA-47A4-4316-C6D7B5D8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8712-4936-4EB0-A64B-5003C16AA54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4496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9BC65-EBF7-73A1-B0DB-4D7485B5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F45226-A4FE-00DB-38A5-4385BE175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D19E6E-721D-51CB-2AB0-934F2091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D65D2B-1E55-4F8A-CB3C-438A6226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2C4F-7D25-4C03-9873-647A025912E3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E419E5-70AC-839D-6052-1CA9D3A9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EE983E-C4D8-303F-6710-92051CCF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8712-4936-4EB0-A64B-5003C16AA54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26314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2B2047-4A3B-3D8E-0BF8-EEABD73F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00C39D-1B84-C3AB-B0D1-439515C74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7443C-06A5-A689-AD00-BE2C5358B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2C4F-7D25-4C03-9873-647A025912E3}" type="datetimeFigureOut">
              <a:rPr lang="es-HN" smtClean="0"/>
              <a:t>11/4/2024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AD5CF4-C160-6F74-EFFF-3295072BD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5ECFF9-3E0B-1107-497B-B4CE46E32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8712-4936-4EB0-A64B-5003C16AA54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6208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4255910-C5AC-BDE7-FD21-01276493CB30}"/>
              </a:ext>
            </a:extLst>
          </p:cNvPr>
          <p:cNvGrpSpPr/>
          <p:nvPr/>
        </p:nvGrpSpPr>
        <p:grpSpPr>
          <a:xfrm>
            <a:off x="1963526" y="67733"/>
            <a:ext cx="7519141" cy="7101736"/>
            <a:chOff x="0" y="0"/>
            <a:chExt cx="6858000" cy="6858000"/>
          </a:xfrm>
        </p:grpSpPr>
        <p:pic>
          <p:nvPicPr>
            <p:cNvPr id="5" name="Picture 2" descr="Chalecos con tela tipo impermeable de color gris denim. Los chalecos tienen 4 bolsas delanteras tipo cargo: 2 bolsas superiores y 2 bolsas inferiores que son más grandes que las superiores. Tienen un zíper plástico frontal y un ribete anaranjado a la orilla del chaleco. En el lado izquierdo del frente, hay un logo bordado que dice 'Colaborador Voluntario' y mide 4x1 pulgadas. En el lado derecho del frente, hay otro logo bordado que dice 'Logo Secretaria de salud' y mide 3.5x3 pulgadas.">
              <a:extLst>
                <a:ext uri="{FF2B5EF4-FFF2-40B4-BE49-F238E27FC236}">
                  <a16:creationId xmlns:a16="http://schemas.microsoft.com/office/drawing/2014/main" id="{0B3AD7F2-582A-327C-961A-618C17E9E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6D435A0-F219-9001-D853-3FD8C0A3E9A3}"/>
                </a:ext>
              </a:extLst>
            </p:cNvPr>
            <p:cNvSpPr/>
            <p:nvPr/>
          </p:nvSpPr>
          <p:spPr>
            <a:xfrm>
              <a:off x="1869983" y="1479800"/>
              <a:ext cx="999461" cy="669851"/>
            </a:xfrm>
            <a:prstGeom prst="rect">
              <a:avLst/>
            </a:prstGeom>
            <a:solidFill>
              <a:srgbClr val="7C86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HN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BA11BCE-45ED-8201-6644-911124679D79}"/>
                </a:ext>
              </a:extLst>
            </p:cNvPr>
            <p:cNvSpPr/>
            <p:nvPr/>
          </p:nvSpPr>
          <p:spPr>
            <a:xfrm>
              <a:off x="4148470" y="1461975"/>
              <a:ext cx="850605" cy="669851"/>
            </a:xfrm>
            <a:prstGeom prst="rect">
              <a:avLst/>
            </a:prstGeom>
            <a:solidFill>
              <a:srgbClr val="8A94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HN" dirty="0"/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4E516E44-3803-D7A1-0266-091478A5FB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31" y="1618587"/>
            <a:ext cx="1166365" cy="6567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E4B654F-82BD-B5C3-BCDF-2327FD966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863" y="1439050"/>
            <a:ext cx="854734" cy="85473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7872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D8EBB41-A414-EE02-301C-BC68AF5C9B4F}"/>
              </a:ext>
            </a:extLst>
          </p:cNvPr>
          <p:cNvGrpSpPr/>
          <p:nvPr/>
        </p:nvGrpSpPr>
        <p:grpSpPr>
          <a:xfrm>
            <a:off x="601133" y="512694"/>
            <a:ext cx="10498666" cy="5540973"/>
            <a:chOff x="0" y="22576"/>
            <a:chExt cx="6742133" cy="3244203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E5F27C06-FF23-3B94-6CCE-B87FE74FA84A}"/>
                </a:ext>
              </a:extLst>
            </p:cNvPr>
            <p:cNvGrpSpPr/>
            <p:nvPr/>
          </p:nvGrpSpPr>
          <p:grpSpPr>
            <a:xfrm>
              <a:off x="0" y="22576"/>
              <a:ext cx="6742133" cy="3244203"/>
              <a:chOff x="0" y="22576"/>
              <a:chExt cx="7471699" cy="3735850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CB7851BF-A789-B7A6-0EC1-225122155EDC}"/>
                  </a:ext>
                </a:extLst>
              </p:cNvPr>
              <p:cNvGrpSpPr/>
              <p:nvPr/>
            </p:nvGrpSpPr>
            <p:grpSpPr>
              <a:xfrm>
                <a:off x="0" y="22576"/>
                <a:ext cx="3735850" cy="3735850"/>
                <a:chOff x="0" y="22576"/>
                <a:chExt cx="3735850" cy="3735850"/>
              </a:xfrm>
            </p:grpSpPr>
            <p:pic>
              <p:nvPicPr>
                <p:cNvPr id="13" name="Picture 2" descr="Camiseta de tela de algodón de color verde cerceta. La camiseta tiene manga corta y cuello redondo. En la espalda, hay un logo serigrafiado que dice 'Secretaría de Salud Colaborador Voluntario Eliminemos la Malaria' y mide 35x55cm. En el frente, hay otro logo que dice 'Logo de SESAL' y mide 3x3 pulgadas.. Imagen 1 de 4">
                  <a:extLst>
                    <a:ext uri="{FF2B5EF4-FFF2-40B4-BE49-F238E27FC236}">
                      <a16:creationId xmlns:a16="http://schemas.microsoft.com/office/drawing/2014/main" id="{2A948521-B1F3-AB26-C569-B079F187CF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2576"/>
                  <a:ext cx="3735850" cy="37358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CuadroTexto 4">
                  <a:extLst>
                    <a:ext uri="{FF2B5EF4-FFF2-40B4-BE49-F238E27FC236}">
                      <a16:creationId xmlns:a16="http://schemas.microsoft.com/office/drawing/2014/main" id="{A31EC8AD-B7A4-3E68-D441-A60609295E03}"/>
                    </a:ext>
                  </a:extLst>
                </p:cNvPr>
                <p:cNvSpPr txBox="1"/>
                <p:nvPr/>
              </p:nvSpPr>
              <p:spPr>
                <a:xfrm>
                  <a:off x="1223801" y="928254"/>
                  <a:ext cx="1499191" cy="1786270"/>
                </a:xfrm>
                <a:prstGeom prst="rect">
                  <a:avLst/>
                </a:prstGeom>
                <a:solidFill>
                  <a:srgbClr val="08867F"/>
                </a:solidFill>
                <a:ln>
                  <a:noFill/>
                </a:ln>
              </p:spPr>
              <p:txBody>
                <a:bodyPr wrap="square" rtlCol="0">
                  <a:noAutofit/>
                </a:bodyPr>
                <a:lstStyle/>
                <a:p>
                  <a:endParaRPr lang="es-HN"/>
                </a:p>
              </p:txBody>
            </p:sp>
          </p:grpSp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44132CA0-F6A4-5E37-CB60-531D7CFDC455}"/>
                  </a:ext>
                </a:extLst>
              </p:cNvPr>
              <p:cNvGrpSpPr/>
              <p:nvPr/>
            </p:nvGrpSpPr>
            <p:grpSpPr>
              <a:xfrm>
                <a:off x="3735850" y="22576"/>
                <a:ext cx="3735849" cy="3735850"/>
                <a:chOff x="3735850" y="22576"/>
                <a:chExt cx="3735849" cy="3735850"/>
              </a:xfrm>
            </p:grpSpPr>
            <p:pic>
              <p:nvPicPr>
                <p:cNvPr id="9" name="Picture 2" descr="Camiseta de tela de algodón de color verde cerceta. La camiseta tiene manga corta y cuello redondo. En la espalda, hay un logo serigrafiado que dice 'Secretaría de Salud Colaborador Voluntario Eliminemos la Malaria' y mide 35x55cm. En el frente, hay otro logo que dice 'Logo de SESAL' y mide 3x3 pulgadas.. Imagen 1 de 4">
                  <a:extLst>
                    <a:ext uri="{FF2B5EF4-FFF2-40B4-BE49-F238E27FC236}">
                      <a16:creationId xmlns:a16="http://schemas.microsoft.com/office/drawing/2014/main" id="{FAADE5D2-2CEC-4143-38AD-335DE6A427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35850" y="22576"/>
                  <a:ext cx="3735849" cy="37358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0AFC5BC0-819B-1A39-C40A-EE939E687D17}"/>
                    </a:ext>
                  </a:extLst>
                </p:cNvPr>
                <p:cNvSpPr/>
                <p:nvPr/>
              </p:nvSpPr>
              <p:spPr>
                <a:xfrm>
                  <a:off x="4906374" y="968043"/>
                  <a:ext cx="1508744" cy="1733107"/>
                </a:xfrm>
                <a:prstGeom prst="rect">
                  <a:avLst/>
                </a:prstGeom>
                <a:solidFill>
                  <a:srgbClr val="08867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HN"/>
                </a:p>
              </p:txBody>
            </p:sp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5EB739FB-98A1-84A8-7F90-3A3F34B9E483}"/>
                    </a:ext>
                  </a:extLst>
                </p:cNvPr>
                <p:cNvSpPr txBox="1"/>
                <p:nvPr/>
              </p:nvSpPr>
              <p:spPr>
                <a:xfrm>
                  <a:off x="4748708" y="1299926"/>
                  <a:ext cx="1933655" cy="1069341"/>
                </a:xfrm>
                <a:prstGeom prst="rect">
                  <a:avLst/>
                </a:prstGeom>
                <a:noFill/>
              </p:spPr>
              <p:txBody>
                <a:bodyPr spcFirstLastPara="1" wrap="square" numCol="1" rtlCol="0">
                  <a:noAutofit/>
                </a:bodyPr>
                <a:lstStyle/>
                <a:p>
                  <a:pPr marL="6350" marR="40640" indent="-6350" algn="ctr">
                    <a:lnSpc>
                      <a:spcPct val="102000"/>
                    </a:lnSpc>
                    <a:spcAft>
                      <a:spcPts val="605"/>
                    </a:spcAft>
                  </a:pPr>
                  <a:r>
                    <a:rPr lang="es-ES" sz="1200" b="1" kern="100" dirty="0">
                      <a:solidFill>
                        <a:srgbClr val="000000"/>
                      </a:solidFill>
                      <a:effectLst/>
                      <a:ea typeface="Century" panose="02040604050505020304" pitchFamily="18" charset="0"/>
                      <a:cs typeface="Century" panose="02040604050505020304" pitchFamily="18" charset="0"/>
                    </a:rPr>
                    <a:t>Equipo Técnico Nacional De </a:t>
                  </a:r>
                </a:p>
                <a:p>
                  <a:pPr marL="6350" marR="40640" indent="-6350" algn="ctr">
                    <a:lnSpc>
                      <a:spcPct val="102000"/>
                    </a:lnSpc>
                    <a:spcAft>
                      <a:spcPts val="605"/>
                    </a:spcAft>
                  </a:pPr>
                  <a:r>
                    <a:rPr lang="es-ES" sz="1200" b="1" kern="100" dirty="0">
                      <a:solidFill>
                        <a:srgbClr val="000000"/>
                      </a:solidFill>
                      <a:ea typeface="Century" panose="02040604050505020304" pitchFamily="18" charset="0"/>
                      <a:cs typeface="Century" panose="02040604050505020304" pitchFamily="18" charset="0"/>
                    </a:rPr>
                    <a:t>Eliminación De Malaria</a:t>
                  </a:r>
                  <a:endParaRPr lang="es-HN" sz="1200" b="1" kern="100" dirty="0">
                    <a:solidFill>
                      <a:srgbClr val="000000"/>
                    </a:solidFill>
                    <a:effectLst/>
                    <a:ea typeface="Century" panose="02040604050505020304" pitchFamily="18" charset="0"/>
                    <a:cs typeface="Century" panose="02040604050505020304" pitchFamily="18" charset="0"/>
                  </a:endParaRPr>
                </a:p>
              </p:txBody>
            </p:sp>
          </p:grpSp>
        </p:grpSp>
        <p:sp>
          <p:nvSpPr>
            <p:cNvPr id="6" name="CuadroTexto 14">
              <a:extLst>
                <a:ext uri="{FF2B5EF4-FFF2-40B4-BE49-F238E27FC236}">
                  <a16:creationId xmlns:a16="http://schemas.microsoft.com/office/drawing/2014/main" id="{DAF57E8C-4747-C599-478C-6C180D43BA34}"/>
                </a:ext>
              </a:extLst>
            </p:cNvPr>
            <p:cNvSpPr txBox="1"/>
            <p:nvPr/>
          </p:nvSpPr>
          <p:spPr>
            <a:xfrm>
              <a:off x="92432" y="69422"/>
              <a:ext cx="6649701" cy="4552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6350" marR="40640" indent="-6350" algn="just">
                <a:lnSpc>
                  <a:spcPct val="102000"/>
                </a:lnSpc>
                <a:spcAft>
                  <a:spcPts val="605"/>
                </a:spcAft>
              </a:pPr>
              <a:r>
                <a:rPr lang="es-HN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entury" panose="02040604050505020304" pitchFamily="18" charset="0"/>
                  <a:cs typeface="Times New Roman" panose="02020603050405020304" pitchFamily="18" charset="0"/>
                </a:rPr>
                <a:t>Parte Frontal 	</a:t>
              </a:r>
              <a:r>
                <a:rPr lang="es-HN" sz="11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entury" panose="02040604050505020304" pitchFamily="18" charset="0"/>
                  <a:cs typeface="Times New Roman" panose="02020603050405020304" pitchFamily="18" charset="0"/>
                </a:rPr>
                <a:t>	</a:t>
              </a:r>
              <a:r>
                <a:rPr lang="es-HN" sz="16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entury" panose="02040604050505020304" pitchFamily="18" charset="0"/>
                  <a:cs typeface="Times New Roman" panose="02020603050405020304" pitchFamily="18" charset="0"/>
                </a:rPr>
                <a:t>                                                                                                 </a:t>
              </a:r>
              <a:r>
                <a:rPr lang="es-HN" sz="16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entury" panose="02040604050505020304" pitchFamily="18" charset="0"/>
                  <a:cs typeface="Times New Roman" panose="02020603050405020304" pitchFamily="18" charset="0"/>
                </a:rPr>
                <a:t>Parte Trasera</a:t>
              </a:r>
              <a:endParaRPr lang="es-HN" sz="1100" b="1" kern="100" dirty="0">
                <a:solidFill>
                  <a:srgbClr val="000000"/>
                </a:solidFill>
                <a:effectLst/>
                <a:latin typeface="Century" panose="02040604050505020304" pitchFamily="18" charset="0"/>
                <a:ea typeface="Century" panose="02040604050505020304" pitchFamily="18" charset="0"/>
                <a:cs typeface="Century" panose="02040604050505020304" pitchFamily="18" charset="0"/>
              </a:endParaRPr>
            </a:p>
          </p:txBody>
        </p:sp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8EFC6936-E1BF-9DD2-8CD3-659E718868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61" y="1855986"/>
            <a:ext cx="1142140" cy="64309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E35E6D9-7199-4038-82B8-3262E9252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72" y="1830940"/>
            <a:ext cx="693188" cy="69318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22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a Impermeable Amarilla De Pvc">
            <a:extLst>
              <a:ext uri="{FF2B5EF4-FFF2-40B4-BE49-F238E27FC236}">
                <a16:creationId xmlns:a16="http://schemas.microsoft.com/office/drawing/2014/main" id="{628DB311-527B-B690-8455-D72B807FF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47" y="196010"/>
            <a:ext cx="4639416" cy="62734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B3ED0AB-EB67-0CE9-D356-72351D21481B}"/>
              </a:ext>
            </a:extLst>
          </p:cNvPr>
          <p:cNvSpPr/>
          <p:nvPr/>
        </p:nvSpPr>
        <p:spPr>
          <a:xfrm>
            <a:off x="6807200" y="2336800"/>
            <a:ext cx="898368" cy="727276"/>
          </a:xfrm>
          <a:prstGeom prst="rect">
            <a:avLst/>
          </a:prstGeom>
          <a:solidFill>
            <a:srgbClr val="FAC11A"/>
          </a:solidFill>
          <a:ln>
            <a:solidFill>
              <a:srgbClr val="FAC1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EE521F2-7021-936C-95F1-4280113FF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43" y="177025"/>
            <a:ext cx="4481289" cy="6680975"/>
          </a:xfrm>
          <a:prstGeom prst="rect">
            <a:avLst/>
          </a:prstGeom>
          <a:noFill/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30A8E03-8866-B9AA-28B1-355DA30EE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08" y="1766822"/>
            <a:ext cx="408609" cy="408609"/>
          </a:xfrm>
          <a:prstGeom prst="ellipse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D8C184C-13F3-1553-789F-04E034B76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13" y="1807525"/>
            <a:ext cx="578185" cy="32555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B7939F3-6A30-325A-5682-9686179F8683}"/>
              </a:ext>
            </a:extLst>
          </p:cNvPr>
          <p:cNvSpPr txBox="1"/>
          <p:nvPr/>
        </p:nvSpPr>
        <p:spPr>
          <a:xfrm>
            <a:off x="6482994" y="2100274"/>
            <a:ext cx="162331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1200" b="1" dirty="0"/>
              <a:t>Equipo Técnico de Eliminación de Malaria</a:t>
            </a:r>
            <a:endParaRPr lang="es-HN" sz="1100" dirty="0"/>
          </a:p>
          <a:p>
            <a:pPr algn="just"/>
            <a:r>
              <a:rPr lang="es-HN" sz="1100" b="1" dirty="0"/>
              <a:t>Colaborador Voluntario</a:t>
            </a:r>
          </a:p>
        </p:txBody>
      </p:sp>
    </p:spTree>
    <p:extLst>
      <p:ext uri="{BB962C8B-B14F-4D97-AF65-F5344CB8AC3E}">
        <p14:creationId xmlns:p14="http://schemas.microsoft.com/office/powerpoint/2010/main" val="206874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2D403A7-2295-0141-C883-1423151B9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23" y="0"/>
            <a:ext cx="8361039" cy="6858000"/>
          </a:xfrm>
          <a:prstGeom prst="rect">
            <a:avLst/>
          </a:prstGeom>
          <a:noFill/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C0E94CB-FE12-C21E-4EC6-D0748C785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821" y="1872187"/>
            <a:ext cx="2063576" cy="2063576"/>
          </a:xfrm>
          <a:prstGeom prst="ellipse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4859197-0FC6-1F8E-1C05-2BA1E1055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38" y="2385753"/>
            <a:ext cx="2971062" cy="1671223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9194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4255910-C5AC-BDE7-FD21-01276493CB30}"/>
              </a:ext>
            </a:extLst>
          </p:cNvPr>
          <p:cNvGrpSpPr/>
          <p:nvPr/>
        </p:nvGrpSpPr>
        <p:grpSpPr>
          <a:xfrm>
            <a:off x="1963526" y="67733"/>
            <a:ext cx="7519141" cy="7101736"/>
            <a:chOff x="0" y="0"/>
            <a:chExt cx="6858000" cy="6858000"/>
          </a:xfrm>
        </p:grpSpPr>
        <p:pic>
          <p:nvPicPr>
            <p:cNvPr id="5" name="Picture 2" descr="Chalecos con tela tipo impermeable de color gris denim. Los chalecos tienen 4 bolsas delanteras tipo cargo: 2 bolsas superiores y 2 bolsas inferiores que son más grandes que las superiores. Tienen un zíper plástico frontal y un ribete anaranjado a la orilla del chaleco. En el lado izquierdo del frente, hay un logo bordado que dice 'Colaborador Voluntario' y mide 4x1 pulgadas. En el lado derecho del frente, hay otro logo bordado que dice 'Logo Secretaria de salud' y mide 3.5x3 pulgadas.">
              <a:extLst>
                <a:ext uri="{FF2B5EF4-FFF2-40B4-BE49-F238E27FC236}">
                  <a16:creationId xmlns:a16="http://schemas.microsoft.com/office/drawing/2014/main" id="{0B3AD7F2-582A-327C-961A-618C17E9E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58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6D435A0-F219-9001-D853-3FD8C0A3E9A3}"/>
                </a:ext>
              </a:extLst>
            </p:cNvPr>
            <p:cNvSpPr/>
            <p:nvPr/>
          </p:nvSpPr>
          <p:spPr>
            <a:xfrm>
              <a:off x="1869983" y="1479800"/>
              <a:ext cx="999461" cy="669851"/>
            </a:xfrm>
            <a:prstGeom prst="rect">
              <a:avLst/>
            </a:prstGeom>
            <a:solidFill>
              <a:srgbClr val="7C86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HN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BA11BCE-45ED-8201-6644-911124679D79}"/>
                </a:ext>
              </a:extLst>
            </p:cNvPr>
            <p:cNvSpPr/>
            <p:nvPr/>
          </p:nvSpPr>
          <p:spPr>
            <a:xfrm>
              <a:off x="4148470" y="1461975"/>
              <a:ext cx="850605" cy="669851"/>
            </a:xfrm>
            <a:prstGeom prst="rect">
              <a:avLst/>
            </a:prstGeom>
            <a:solidFill>
              <a:srgbClr val="8A94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HN" dirty="0"/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4E516E44-3803-D7A1-0266-091478A5FB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31" y="1618587"/>
            <a:ext cx="1166365" cy="65673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A8296CA-4478-0A5E-4386-DFC4871F12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5" r="17026"/>
          <a:stretch/>
        </p:blipFill>
        <p:spPr>
          <a:xfrm>
            <a:off x="6653854" y="1561282"/>
            <a:ext cx="732527" cy="71404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9447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omprar bata blanca manga larga.">
            <a:extLst>
              <a:ext uri="{FF2B5EF4-FFF2-40B4-BE49-F238E27FC236}">
                <a16:creationId xmlns:a16="http://schemas.microsoft.com/office/drawing/2014/main" id="{7CE5FCC7-781A-4DB9-26FE-2BC134D92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20" y="0"/>
            <a:ext cx="6856413" cy="695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8869F5-31DF-669E-BB9F-C16561451D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74" y="1548956"/>
            <a:ext cx="712269" cy="50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2CE4BED-CD01-E616-D4AE-FEE476D86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618" y="1654176"/>
            <a:ext cx="801158" cy="801158"/>
          </a:xfrm>
          <a:prstGeom prst="ellipse">
            <a:avLst/>
          </a:prstGeom>
          <a:ln>
            <a:solidFill>
              <a:schemeClr val="accent1"/>
            </a:solidFill>
          </a:ln>
          <a:scene3d>
            <a:camera prst="isometricLeftDown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41587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</Words>
  <Application>Microsoft Office PowerPoint</Application>
  <PresentationFormat>Panorámica</PresentationFormat>
  <Paragraphs>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Teresa Andino</dc:creator>
  <cp:lastModifiedBy>graciela hernandez</cp:lastModifiedBy>
  <cp:revision>9</cp:revision>
  <dcterms:created xsi:type="dcterms:W3CDTF">2024-03-18T20:58:43Z</dcterms:created>
  <dcterms:modified xsi:type="dcterms:W3CDTF">2024-04-11T20:31:35Z</dcterms:modified>
</cp:coreProperties>
</file>