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40"/>
    <a:srgbClr val="FEFE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4E25E-4351-0012-A011-7486C36B6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5DDE75-2617-7866-84C6-EC0BDABA1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DF7D5C-6444-55A2-4D63-6A30D5A4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4C18-D407-40D0-A470-46AF72E24270}" type="datetimeFigureOut">
              <a:rPr lang="es-HN" smtClean="0"/>
              <a:t>11/4/2024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283256-71D8-9CC4-0B81-C6AC546A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B0601B-A992-44A8-33DA-3F1A75CF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1A81-E2E8-4076-BA9A-3A2DF4B8766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2344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D837E-AF38-31A3-472A-2B6F526D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C70A59-9C94-CD36-4013-BD2CD0DE9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969B76-D3A8-682B-5E67-646AA8070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4C18-D407-40D0-A470-46AF72E24270}" type="datetimeFigureOut">
              <a:rPr lang="es-HN" smtClean="0"/>
              <a:t>11/4/2024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48719B-9CA0-9954-3123-AA14B968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B92C51-BBB8-59EB-7C54-AB61EA8D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1A81-E2E8-4076-BA9A-3A2DF4B8766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9940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97F7A6-B086-EF57-16CA-1CDECF60F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DBBD12-A70D-6BB8-65A6-8B4110577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8F327B-9E83-8113-B21D-F36D7D9D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4C18-D407-40D0-A470-46AF72E24270}" type="datetimeFigureOut">
              <a:rPr lang="es-HN" smtClean="0"/>
              <a:t>11/4/2024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47E4FC-D400-483C-E5BC-DD9797E2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9E4837-46CA-C944-53BC-8C47F43F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1A81-E2E8-4076-BA9A-3A2DF4B8766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445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CE235-D76D-EFF6-08A2-E40BBECE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FA38FD-8DC3-720E-DFEE-0AAAECA78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6B6847-6984-0F77-5F92-9BA3B8F8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4C18-D407-40D0-A470-46AF72E24270}" type="datetimeFigureOut">
              <a:rPr lang="es-HN" smtClean="0"/>
              <a:t>11/4/2024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DD9FED-6835-3C71-3BEB-E718A838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2DF6A5-79DC-3D02-1B81-940543F9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1A81-E2E8-4076-BA9A-3A2DF4B8766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56343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896E9-08C8-D240-BC38-ED245AD7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0CA7C9-B71F-145C-D0D9-E77559C22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1750FC-7979-E58C-1026-C982DA75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4C18-D407-40D0-A470-46AF72E24270}" type="datetimeFigureOut">
              <a:rPr lang="es-HN" smtClean="0"/>
              <a:t>11/4/2024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844CD9-DF89-A726-56F7-A7794E2B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DC4141-47EE-6F1C-00F5-63A3CB7C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1A81-E2E8-4076-BA9A-3A2DF4B8766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31542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8C3F0-4A60-8DDB-78E4-E8EB7B93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515E39-93A6-1B8D-D170-58109ED20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D2DE9C-7677-6439-5898-A03CCBE6D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D28C12-7B18-34BB-3238-B5E78ABC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4C18-D407-40D0-A470-46AF72E24270}" type="datetimeFigureOut">
              <a:rPr lang="es-HN" smtClean="0"/>
              <a:t>11/4/2024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D1D686-BA9E-F679-33AF-EACB4A1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0D7C71-12C8-9E6A-C8D7-87DDBC82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1A81-E2E8-4076-BA9A-3A2DF4B8766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39272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9BCF5-7223-C8D2-136A-7D9559F8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644316-78D6-D0FC-F62F-E5878C4ED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517845-39CA-4F58-5309-8575A2B7B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C7FA44-FE68-CF8A-2923-473F624F1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11B986-5954-C6A5-7CC6-7B7FB61AA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C3788E5-CBE6-869A-DB9C-1FE05946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4C18-D407-40D0-A470-46AF72E24270}" type="datetimeFigureOut">
              <a:rPr lang="es-HN" smtClean="0"/>
              <a:t>11/4/2024</a:t>
            </a:fld>
            <a:endParaRPr lang="es-HN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AE6DAB-0AEB-9DCF-4EB7-B5DF8707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8A743CF-8055-0C3E-E228-8601BF7F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1A81-E2E8-4076-BA9A-3A2DF4B8766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9845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96127-3C64-03C4-D0BD-0237FCD2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FF74048-5D4E-96E7-E556-5E595F5D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4C18-D407-40D0-A470-46AF72E24270}" type="datetimeFigureOut">
              <a:rPr lang="es-HN" smtClean="0"/>
              <a:t>11/4/2024</a:t>
            </a:fld>
            <a:endParaRPr lang="es-HN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09AC11B-BDAD-4EA1-42EE-1443B224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88089E-B5BF-0F47-AA52-0D4EE087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1A81-E2E8-4076-BA9A-3A2DF4B8766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68049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0CB33A-39C0-F7FB-6598-2E56DDC6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4C18-D407-40D0-A470-46AF72E24270}" type="datetimeFigureOut">
              <a:rPr lang="es-HN" smtClean="0"/>
              <a:t>11/4/2024</a:t>
            </a:fld>
            <a:endParaRPr lang="es-HN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E37B35B-EE11-C64F-F0C4-10716784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E1D652-C5AF-F58A-3AD3-6BE263C0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1A81-E2E8-4076-BA9A-3A2DF4B8766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35990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E5485-FA8F-1A23-A58C-D796A038D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1883A4-9D49-9B0A-C361-E81CD1AC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598239-8DB5-B70F-0FCE-9758B848F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4791C3-EA4B-CC23-B522-2029B507A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4C18-D407-40D0-A470-46AF72E24270}" type="datetimeFigureOut">
              <a:rPr lang="es-HN" smtClean="0"/>
              <a:t>11/4/2024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A30009-46D2-B9F3-C0B6-A82ACC2F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57FDA6-8D26-7962-7990-DAFCE1C5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1A81-E2E8-4076-BA9A-3A2DF4B8766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524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A290F-BCBC-5A77-F867-306D8BC8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BB2487D-2625-547F-58E5-3A3EF2F2D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6EC386-ED35-795F-A436-C1B5B967F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FD8C9D-84C7-D6CC-19BE-3730239F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4C18-D407-40D0-A470-46AF72E24270}" type="datetimeFigureOut">
              <a:rPr lang="es-HN" smtClean="0"/>
              <a:t>11/4/2024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38995F-16B0-7B50-CA2F-62483EDB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30E2D7-8FF4-EF15-6AFA-3F4688CD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1A81-E2E8-4076-BA9A-3A2DF4B8766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07397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CD8695B-42C2-76F2-F324-93340FC2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6AB648-8AD6-C8A4-B817-E690B5C27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95FB64-BD99-533E-F4DF-6A95D9C85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74C18-D407-40D0-A470-46AF72E24270}" type="datetimeFigureOut">
              <a:rPr lang="es-HN" smtClean="0"/>
              <a:t>11/4/2024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A96901-3351-17DC-2C0E-0D3BA01B5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AEB31-19FA-1983-2892-035203F05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E1A81-E2E8-4076-BA9A-3A2DF4B8766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19108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A190C94-9D59-0629-4999-83560A20A2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430" y="326743"/>
            <a:ext cx="8727140" cy="6204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314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 del laboratorio central">
            <a:extLst>
              <a:ext uri="{FF2B5EF4-FFF2-40B4-BE49-F238E27FC236}">
                <a16:creationId xmlns:a16="http://schemas.microsoft.com/office/drawing/2014/main" id="{B2CFAE5D-6A21-BDB9-01AC-4775C5D258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290" y="137160"/>
            <a:ext cx="7473420" cy="6583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044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n 2">
            <a:extLst>
              <a:ext uri="{FF2B5EF4-FFF2-40B4-BE49-F238E27FC236}">
                <a16:creationId xmlns:a16="http://schemas.microsoft.com/office/drawing/2014/main" id="{FE125C48-E6DC-706D-10A5-062D1993E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0" t="24399" r="11346" b="31371"/>
          <a:stretch>
            <a:fillRect/>
          </a:stretch>
        </p:blipFill>
        <p:spPr bwMode="auto">
          <a:xfrm>
            <a:off x="2743200" y="0"/>
            <a:ext cx="6074156" cy="512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 de texto 1">
            <a:extLst>
              <a:ext uri="{FF2B5EF4-FFF2-40B4-BE49-F238E27FC236}">
                <a16:creationId xmlns:a16="http://schemas.microsoft.com/office/drawing/2014/main" id="{4FC18831-AECF-25C5-1836-86A6ECEA0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667" y="4861246"/>
            <a:ext cx="5364163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HN" altLang="es-HN" sz="6000" b="1" i="0" u="none" strike="noStrike" cap="none" normalizeH="0" baseline="0" dirty="0">
                <a:ln>
                  <a:noFill/>
                </a:ln>
                <a:solidFill>
                  <a:srgbClr val="1207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Honduras</a:t>
            </a:r>
            <a:endParaRPr kumimoji="0" lang="es-HN" altLang="es-HN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HN" altLang="es-H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uadro de texto 3">
            <a:extLst>
              <a:ext uri="{FF2B5EF4-FFF2-40B4-BE49-F238E27FC236}">
                <a16:creationId xmlns:a16="http://schemas.microsoft.com/office/drawing/2014/main" id="{8475655C-D351-2A3E-0E16-3DEAFA09E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829" y="5587493"/>
            <a:ext cx="454183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HN" altLang="es-HN" sz="3600" b="1" i="0" u="none" strike="noStrike" cap="none" normalizeH="0" baseline="0" dirty="0">
                <a:ln>
                  <a:noFill/>
                </a:ln>
                <a:solidFill>
                  <a:srgbClr val="1207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Libre de Tuberculosis</a:t>
            </a:r>
            <a:endParaRPr kumimoji="0" lang="es-HN" altLang="es-H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HN" altLang="es-H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E658FF-BD8A-4763-A526-1268F4E27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H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0219F1-9D89-ADAC-6328-1FD2F01AB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H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600555-45D0-5291-0E75-C41B8AD54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6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H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87BB49-CAC6-84D8-45FE-137098014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1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5760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inta Vih PNG Imágenes Transparentes - Pngtree">
            <a:extLst>
              <a:ext uri="{FF2B5EF4-FFF2-40B4-BE49-F238E27FC236}">
                <a16:creationId xmlns:a16="http://schemas.microsoft.com/office/drawing/2014/main" id="{708A6DFB-9C99-9188-E3E3-7077A670C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67" b="92778" l="10000" r="90000">
                        <a14:foregroundMark x1="33611" y1="92222" x2="33611" y2="92222"/>
                        <a14:foregroundMark x1="56111" y1="7500" x2="56111" y2="7500"/>
                        <a14:foregroundMark x1="50556" y1="4444" x2="50556" y2="4444"/>
                        <a14:foregroundMark x1="69444" y1="92778" x2="69444" y2="9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841" y="14506"/>
            <a:ext cx="7112318" cy="6828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5900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</Words>
  <Application>Microsoft Office PowerPoint</Application>
  <PresentationFormat>Panorámica</PresentationFormat>
  <Paragraphs>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prvih honduras</dc:creator>
  <cp:lastModifiedBy>graciela hernandez</cp:lastModifiedBy>
  <cp:revision>1</cp:revision>
  <dcterms:created xsi:type="dcterms:W3CDTF">2023-10-19T14:39:39Z</dcterms:created>
  <dcterms:modified xsi:type="dcterms:W3CDTF">2024-04-11T16:29:36Z</dcterms:modified>
</cp:coreProperties>
</file>