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H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27270"/>
    <a:srgbClr val="5C7A4F"/>
    <a:srgbClr val="83836B"/>
    <a:srgbClr val="978C76"/>
    <a:srgbClr val="78797B"/>
    <a:srgbClr val="7C8D95"/>
    <a:srgbClr val="7281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1A31CC-6073-9E1D-6F0D-FDCFB45F7E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378EADD-1087-EC50-D494-2C6A145772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HN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B4F4881-510C-AB57-601F-FF6FA179A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2337F-E2C7-4314-881D-1D115A05C193}" type="datetimeFigureOut">
              <a:rPr lang="es-HN" smtClean="0"/>
              <a:t>17/10/2023</a:t>
            </a:fld>
            <a:endParaRPr lang="es-HN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49BE5D-1E25-5A1D-F1F1-79FA0C99A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BE08AE6-BFD0-4B73-18E3-6EAD48297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EE389-3E68-418D-8F1B-27651DD4D3FC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74497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EE0333-9023-4EF0-F6E8-39B16D312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387B75D-3918-A501-27F6-FD21B1BB3A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E927BB9-0E43-41BE-337C-7B59B0B0B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2337F-E2C7-4314-881D-1D115A05C193}" type="datetimeFigureOut">
              <a:rPr lang="es-HN" smtClean="0"/>
              <a:t>17/10/2023</a:t>
            </a:fld>
            <a:endParaRPr lang="es-HN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C629F9-CC1A-E0EE-C234-336829C72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357B1D3-033D-CAD7-8551-45D7B9F14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EE389-3E68-418D-8F1B-27651DD4D3FC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2432666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3287408-ECFD-575D-6945-4104347303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0D1EE19-2149-48DB-DD1B-B21B998CBF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153C4D-D476-2470-4F81-5F1E22456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2337F-E2C7-4314-881D-1D115A05C193}" type="datetimeFigureOut">
              <a:rPr lang="es-HN" smtClean="0"/>
              <a:t>17/10/2023</a:t>
            </a:fld>
            <a:endParaRPr lang="es-HN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CE14C0-3686-FEF3-ABF0-4CE28D345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41D6B1B-2725-D7FB-BA6D-73196EC2C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EE389-3E68-418D-8F1B-27651DD4D3FC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1829950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EE99F7-23E5-11A6-4C82-154434E15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D316C7A-04A6-E250-B8F9-D49B64766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1FF4361-936D-2139-BD87-57CD58DE3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2337F-E2C7-4314-881D-1D115A05C193}" type="datetimeFigureOut">
              <a:rPr lang="es-HN" smtClean="0"/>
              <a:t>17/10/2023</a:t>
            </a:fld>
            <a:endParaRPr lang="es-HN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1353AA7-F40D-9BA2-CC75-077200DE2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3BB5A44-8D26-6280-DA0F-2169A663A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EE389-3E68-418D-8F1B-27651DD4D3FC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4168255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DF1C66-C927-9814-7CE9-F5AB13A83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C98B708-E051-32EE-7417-F4197DBCE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37F1A54-09CA-3575-09E6-E5F8EDAC4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2337F-E2C7-4314-881D-1D115A05C193}" type="datetimeFigureOut">
              <a:rPr lang="es-HN" smtClean="0"/>
              <a:t>17/10/2023</a:t>
            </a:fld>
            <a:endParaRPr lang="es-HN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56DC6E9-292F-7150-C646-49F6223A2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B4C2765-A254-8970-C771-F6DA7EE48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EE389-3E68-418D-8F1B-27651DD4D3FC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1255859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D66921-A112-68F1-6800-9487492AA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F63AA00-E9BB-BB2F-8FBB-1ED1CE7CDA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4276301-CA81-D16D-1AF9-8FC3A05654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CF2AD80-2701-61E4-D5C0-9F1D72436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2337F-E2C7-4314-881D-1D115A05C193}" type="datetimeFigureOut">
              <a:rPr lang="es-HN" smtClean="0"/>
              <a:t>17/10/2023</a:t>
            </a:fld>
            <a:endParaRPr lang="es-HN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15D33F1-BF02-751E-DEAB-A38F54663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99DEF5C-1F3C-1CC3-F685-E415797CC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EE389-3E68-418D-8F1B-27651DD4D3FC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2929396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296FAB-3B7D-9557-EF6A-B9F4D2F04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90EEA16-2F93-DD0A-D50C-F586B79B6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4C93A65-8180-E626-DD3A-1847379901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C4D00B3-2CB5-3932-C8BE-DD6ADEC8FB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86698FB-1FE9-259C-DFDA-3286AC7F58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BB53AD5-2BE0-87A8-5A7C-A7715952D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2337F-E2C7-4314-881D-1D115A05C193}" type="datetimeFigureOut">
              <a:rPr lang="es-HN" smtClean="0"/>
              <a:t>17/10/2023</a:t>
            </a:fld>
            <a:endParaRPr lang="es-HN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C042053-4ADC-FECF-5E15-4D34F5E8C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BC93E73-E3A6-83DC-7854-2A1FB0D55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EE389-3E68-418D-8F1B-27651DD4D3FC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2469312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E2F183-2DC3-E086-CE8C-7587F9497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7B3C5AD-57E3-B30C-9C4A-7F2EDF18D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2337F-E2C7-4314-881D-1D115A05C193}" type="datetimeFigureOut">
              <a:rPr lang="es-HN" smtClean="0"/>
              <a:t>17/10/2023</a:t>
            </a:fld>
            <a:endParaRPr lang="es-HN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9DECFEC-CF44-97C2-ED84-A0D614D6A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1F1467C-EC37-598B-1CC5-1EB1074A3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EE389-3E68-418D-8F1B-27651DD4D3FC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4282649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ADF4C8E-6731-47F8-0CB9-CBBF7CBA0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2337F-E2C7-4314-881D-1D115A05C193}" type="datetimeFigureOut">
              <a:rPr lang="es-HN" smtClean="0"/>
              <a:t>17/10/2023</a:t>
            </a:fld>
            <a:endParaRPr lang="es-HN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6BAC4F9-A263-2FDC-4E14-7933B6928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066AB04-956E-A3C3-779D-949D29A89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EE389-3E68-418D-8F1B-27651DD4D3FC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1774704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9F6063-76EB-D6A9-4D74-D1605D29C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91767A-C43D-B507-B705-7DE1890EE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FD8A0E6-424F-31AE-6BE6-1525497E10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087B418-43B1-FC37-B563-968C1ECE7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2337F-E2C7-4314-881D-1D115A05C193}" type="datetimeFigureOut">
              <a:rPr lang="es-HN" smtClean="0"/>
              <a:t>17/10/2023</a:t>
            </a:fld>
            <a:endParaRPr lang="es-HN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B59E4C5-1481-AE7D-5EBB-AFAB60583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9B92289-4D98-8318-2A84-2A6B1EB80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EE389-3E68-418D-8F1B-27651DD4D3FC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26418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5C63C8-F364-BF21-7EEC-E05AB28C8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2594C31-B13D-F021-F735-8CB3ABABE6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HN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81A8EDC-F750-EF64-C49D-F5BF2BA917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4AF6153-0E22-8FF8-E382-45EF26BDC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2337F-E2C7-4314-881D-1D115A05C193}" type="datetimeFigureOut">
              <a:rPr lang="es-HN" smtClean="0"/>
              <a:t>17/10/2023</a:t>
            </a:fld>
            <a:endParaRPr lang="es-HN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D971BDA-19A9-AE8E-DC4D-0DD262FC1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77BBFC7-1F2F-FCB9-0C09-FA6453BCA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EE389-3E68-418D-8F1B-27651DD4D3FC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3380523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06B449E-902A-C173-BCA1-6FFA77DBB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67EE7D7-038D-487D-E35A-F90B73A95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C2E10E5-F0D4-9A9B-D582-2E5E941F61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2337F-E2C7-4314-881D-1D115A05C193}" type="datetimeFigureOut">
              <a:rPr lang="es-HN" smtClean="0"/>
              <a:t>17/10/2023</a:t>
            </a:fld>
            <a:endParaRPr lang="es-HN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E41414-9CB9-EDCD-AEF2-D1101715A4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HN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79BF37D-F9D8-8DE5-D871-153414F497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EE389-3E68-418D-8F1B-27651DD4D3FC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3641190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H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o 14">
            <a:extLst>
              <a:ext uri="{FF2B5EF4-FFF2-40B4-BE49-F238E27FC236}">
                <a16:creationId xmlns:a16="http://schemas.microsoft.com/office/drawing/2014/main" id="{170CDC54-EDE6-A3C0-8BB8-1E53F60DA3C4}"/>
              </a:ext>
            </a:extLst>
          </p:cNvPr>
          <p:cNvGrpSpPr/>
          <p:nvPr/>
        </p:nvGrpSpPr>
        <p:grpSpPr>
          <a:xfrm>
            <a:off x="2975312" y="1029606"/>
            <a:ext cx="4752000" cy="4798787"/>
            <a:chOff x="2975312" y="1029606"/>
            <a:chExt cx="4752000" cy="4798787"/>
          </a:xfrm>
        </p:grpSpPr>
        <p:pic>
          <p:nvPicPr>
            <p:cNvPr id="1026" name="Picture 2" descr="Chalecos:\n•\tTela tipo impermeable\n•\tChalecos Color: Gris denim\n•\t4 bolsas delanteras tipo cargo: 2 bolsas superiores y 2 bolsas inferiores (más grandes que las superiores).\n•\tZíper plástico frontal, ribete anaranjado a la orilla del chaleco.\n•\tFrase bordada de lado izquierdo 4 x1 pulg (LargoxAncho) &quot;Colaborador Voluntario´´, tipo de letra Arial\n•\tLogo frontal bordado de lado derecho 3.5x3 pulg (LargoxAncho) &quot;Logo secretaria de salud&quot;">
              <a:extLst>
                <a:ext uri="{FF2B5EF4-FFF2-40B4-BE49-F238E27FC236}">
                  <a16:creationId xmlns:a16="http://schemas.microsoft.com/office/drawing/2014/main" id="{EA5E48AA-6882-CC32-02F3-F3B6A3BEDB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5312" y="1029606"/>
              <a:ext cx="4752000" cy="47987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D2919CBD-C014-411F-DC8E-241FA12CF83D}"/>
                </a:ext>
              </a:extLst>
            </p:cNvPr>
            <p:cNvSpPr/>
            <p:nvPr/>
          </p:nvSpPr>
          <p:spPr>
            <a:xfrm>
              <a:off x="4313886" y="2430369"/>
              <a:ext cx="717894" cy="357805"/>
            </a:xfrm>
            <a:prstGeom prst="rect">
              <a:avLst/>
            </a:prstGeom>
            <a:solidFill>
              <a:srgbClr val="727270"/>
            </a:solidFill>
            <a:ln>
              <a:solidFill>
                <a:srgbClr val="78797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HN"/>
            </a:p>
          </p:txBody>
        </p:sp>
        <p:pic>
          <p:nvPicPr>
            <p:cNvPr id="12" name="Imagen 11">
              <a:extLst>
                <a:ext uri="{FF2B5EF4-FFF2-40B4-BE49-F238E27FC236}">
                  <a16:creationId xmlns:a16="http://schemas.microsoft.com/office/drawing/2014/main" id="{2B8A4EDE-4329-2EFC-BED8-0AC406C7C5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4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6668" y="2449069"/>
              <a:ext cx="472328" cy="339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" name="Rectángulo 13">
              <a:extLst>
                <a:ext uri="{FF2B5EF4-FFF2-40B4-BE49-F238E27FC236}">
                  <a16:creationId xmlns:a16="http://schemas.microsoft.com/office/drawing/2014/main" id="{CB08304B-2576-390F-8497-424B37E9A9A8}"/>
                </a:ext>
              </a:extLst>
            </p:cNvPr>
            <p:cNvSpPr/>
            <p:nvPr/>
          </p:nvSpPr>
          <p:spPr>
            <a:xfrm>
              <a:off x="5710633" y="2478155"/>
              <a:ext cx="792000" cy="216000"/>
            </a:xfrm>
            <a:prstGeom prst="rect">
              <a:avLst/>
            </a:prstGeom>
            <a:solidFill>
              <a:srgbClr val="72727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HN" sz="700" dirty="0">
                  <a:latin typeface="Arial" panose="020B0604020202020204" pitchFamily="34" charset="0"/>
                  <a:cs typeface="Arial" panose="020B0604020202020204" pitchFamily="34" charset="0"/>
                </a:rPr>
                <a:t>Colaborador voluntario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0218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EFA840F5-E227-B6DD-3A20-86AA5149E03E}"/>
              </a:ext>
            </a:extLst>
          </p:cNvPr>
          <p:cNvSpPr/>
          <p:nvPr/>
        </p:nvSpPr>
        <p:spPr>
          <a:xfrm>
            <a:off x="7878726" y="3087927"/>
            <a:ext cx="414669" cy="516510"/>
          </a:xfrm>
          <a:prstGeom prst="rect">
            <a:avLst/>
          </a:prstGeom>
          <a:solidFill>
            <a:srgbClr val="5C7A4F"/>
          </a:solidFill>
          <a:ln>
            <a:solidFill>
              <a:srgbClr val="83836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3AB42CA6-9D7A-1388-3CEA-D9744046EF7F}"/>
              </a:ext>
            </a:extLst>
          </p:cNvPr>
          <p:cNvGrpSpPr/>
          <p:nvPr/>
        </p:nvGrpSpPr>
        <p:grpSpPr>
          <a:xfrm>
            <a:off x="2662541" y="1073889"/>
            <a:ext cx="6092455" cy="5784111"/>
            <a:chOff x="5683105" y="2339162"/>
            <a:chExt cx="3683839" cy="3683839"/>
          </a:xfrm>
        </p:grpSpPr>
        <p:pic>
          <p:nvPicPr>
            <p:cNvPr id="2052" name="Picture 4" descr="chaleco: 1.\tTela tipo impermeable \n2.\tChalecos color: Verde Olivo.\n3.\t4 bolsas delanteras tipo cargo: 2 bolsas superiores y dos bolsas inferiores (Más grandes que las superiores).\n4.\tZíper plástico frontal, ribete verde olivo a la orilla del chaleco.\n5.\t Logo frontal bordado de lado izquierdo 4X1 pulg (Programa de Tuberculosis)\n6.\tLogo frontal bordado de lado derecho 3.5X3 pulgadas ´´Logo de la secretaria de salud´´\n7.\tEn la parte de atrás slogan bordado ´´¡Sí! ¡Podemos poner fin a la Tuberculosis! ´´ y siglas DGRISS.">
              <a:extLst>
                <a:ext uri="{FF2B5EF4-FFF2-40B4-BE49-F238E27FC236}">
                  <a16:creationId xmlns:a16="http://schemas.microsoft.com/office/drawing/2014/main" id="{A17E4339-EFD6-AD30-4C3C-9D54411702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83105" y="2339162"/>
              <a:ext cx="3683839" cy="36838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Imagen 6" descr="Manual para La Prevencion de Tuberculosis2018 | PDF | Tuberculosis | VIH /  SIDA">
              <a:extLst>
                <a:ext uri="{FF2B5EF4-FFF2-40B4-BE49-F238E27FC236}">
                  <a16:creationId xmlns:a16="http://schemas.microsoft.com/office/drawing/2014/main" id="{B170B813-A03F-D695-8AA5-9DBF659DC8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62891" b="78711" l="43490" r="57031">
                          <a14:foregroundMark x1="46094" y1="77344" x2="46094" y2="77344"/>
                          <a14:foregroundMark x1="47786" y1="77246" x2="47786" y2="77246"/>
                          <a14:foregroundMark x1="48958" y1="77148" x2="48958" y2="77148"/>
                          <a14:foregroundMark x1="49870" y1="77148" x2="49870" y2="77148"/>
                          <a14:foregroundMark x1="51172" y1="77246" x2="51172" y2="77246"/>
                          <a14:foregroundMark x1="52865" y1="77344" x2="52865" y2="77344"/>
                          <a14:foregroundMark x1="53646" y1="77246" x2="53646" y2="77246"/>
                          <a14:foregroundMark x1="51823" y1="77148" x2="51823" y2="77148"/>
                          <a14:foregroundMark x1="43490" y1="78613" x2="43490" y2="78613"/>
                          <a14:foregroundMark x1="44531" y1="78320" x2="44531" y2="78320"/>
                          <a14:foregroundMark x1="45833" y1="78711" x2="45833" y2="78711"/>
                          <a14:foregroundMark x1="47396" y1="78320" x2="47396" y2="78320"/>
                          <a14:foregroundMark x1="48958" y1="78613" x2="48958" y2="78613"/>
                          <a14:foregroundMark x1="50000" y1="78613" x2="50000" y2="78613"/>
                          <a14:foregroundMark x1="52344" y1="78516" x2="52344" y2="78516"/>
                          <a14:foregroundMark x1="53516" y1="78613" x2="53516" y2="78613"/>
                          <a14:foregroundMark x1="55339" y1="78613" x2="55339" y2="78613"/>
                          <a14:foregroundMark x1="56120" y1="78516" x2="56120" y2="78516"/>
                          <a14:foregroundMark x1="44271" y1="78516" x2="44271" y2="7851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981" t="61116" r="41086" b="19570"/>
            <a:stretch/>
          </p:blipFill>
          <p:spPr bwMode="auto">
            <a:xfrm>
              <a:off x="7827633" y="3053861"/>
              <a:ext cx="515080" cy="546403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8667D22F-C0EA-594C-EDCB-A3CACC4A2C00}"/>
                </a:ext>
              </a:extLst>
            </p:cNvPr>
            <p:cNvSpPr/>
            <p:nvPr/>
          </p:nvSpPr>
          <p:spPr>
            <a:xfrm>
              <a:off x="6833188" y="3087927"/>
              <a:ext cx="414669" cy="602744"/>
            </a:xfrm>
            <a:prstGeom prst="rect">
              <a:avLst/>
            </a:prstGeom>
            <a:solidFill>
              <a:srgbClr val="5C7A4F"/>
            </a:solidFill>
            <a:ln>
              <a:solidFill>
                <a:srgbClr val="83836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HN"/>
            </a:p>
          </p:txBody>
        </p:sp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4C64BB26-C28C-AB3A-4D12-745979690B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2850" y="3220233"/>
              <a:ext cx="460748" cy="385347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3911837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Panorámica</PresentationFormat>
  <Paragraphs>1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NIMROD JOSE VELASQUEZ ANDINO</dc:creator>
  <cp:lastModifiedBy>NIMROD JOSE VELASQUEZ ANDINO</cp:lastModifiedBy>
  <cp:revision>1</cp:revision>
  <dcterms:created xsi:type="dcterms:W3CDTF">2023-10-17T21:00:07Z</dcterms:created>
  <dcterms:modified xsi:type="dcterms:W3CDTF">2023-10-17T21:00:07Z</dcterms:modified>
</cp:coreProperties>
</file>