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27"/>
  </p:notesMasterIdLst>
  <p:sldIdLst>
    <p:sldId id="256" r:id="rId3"/>
    <p:sldId id="306" r:id="rId4"/>
    <p:sldId id="3498" r:id="rId5"/>
    <p:sldId id="3509" r:id="rId6"/>
    <p:sldId id="3510" r:id="rId7"/>
    <p:sldId id="3511" r:id="rId8"/>
    <p:sldId id="3436" r:id="rId9"/>
    <p:sldId id="3630" r:id="rId10"/>
    <p:sldId id="3453" r:id="rId11"/>
    <p:sldId id="3454" r:id="rId12"/>
    <p:sldId id="3455" r:id="rId13"/>
    <p:sldId id="3457" r:id="rId14"/>
    <p:sldId id="3628" r:id="rId15"/>
    <p:sldId id="397" r:id="rId16"/>
    <p:sldId id="403" r:id="rId17"/>
    <p:sldId id="3553" r:id="rId18"/>
    <p:sldId id="3625" r:id="rId19"/>
    <p:sldId id="3623" r:id="rId20"/>
    <p:sldId id="3632" r:id="rId21"/>
    <p:sldId id="413" r:id="rId22"/>
    <p:sldId id="417" r:id="rId23"/>
    <p:sldId id="418" r:id="rId24"/>
    <p:sldId id="414" r:id="rId25"/>
    <p:sldId id="3479" r:id="rId2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jennyhernandezhn-my.sharepoint.com/personal/doctora_jennyhernandezhn_onmicrosoft_com/Documents/TB/PARA%20ANALISIS%20TB/Base%20Datos%20consolidado%202018%20-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jennyhernandezhn-my.sharepoint.com/personal/doctora_jennyhernandezhn_onmicrosoft_com/Documents/Escritorio/escritorio/graficos%20para%20bolet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219445531334544E-2"/>
          <c:y val="7.484037022974363E-2"/>
          <c:w val="0.87798243563235623"/>
          <c:h val="0.625687322454123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'para boletin 2023'!$P$5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H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 boletin 2023'!$O$6:$O$17</c:f>
              <c:strCache>
                <c:ptCount val="12"/>
                <c:pt idx="0">
                  <c:v>BK</c:v>
                </c:pt>
                <c:pt idx="1">
                  <c:v>Xpert</c:v>
                </c:pt>
                <c:pt idx="2">
                  <c:v>Rx</c:v>
                </c:pt>
                <c:pt idx="3">
                  <c:v>Otros</c:v>
                </c:pt>
                <c:pt idx="4">
                  <c:v>Cultivo</c:v>
                </c:pt>
                <c:pt idx="5">
                  <c:v>Biopsia</c:v>
                </c:pt>
                <c:pt idx="6">
                  <c:v>Clinica</c:v>
                </c:pt>
                <c:pt idx="7">
                  <c:v>Tomografia</c:v>
                </c:pt>
                <c:pt idx="8">
                  <c:v>ADA</c:v>
                </c:pt>
                <c:pt idx="9">
                  <c:v>PPD</c:v>
                </c:pt>
                <c:pt idx="10">
                  <c:v>Resonancia</c:v>
                </c:pt>
                <c:pt idx="11">
                  <c:v>TB-LAM</c:v>
                </c:pt>
              </c:strCache>
            </c:strRef>
          </c:cat>
          <c:val>
            <c:numRef>
              <c:f>'para boletin 2023'!$P$6:$P$17</c:f>
              <c:numCache>
                <c:formatCode>General</c:formatCode>
                <c:ptCount val="12"/>
                <c:pt idx="0">
                  <c:v>1286</c:v>
                </c:pt>
                <c:pt idx="1">
                  <c:v>302</c:v>
                </c:pt>
                <c:pt idx="2">
                  <c:v>150</c:v>
                </c:pt>
                <c:pt idx="3">
                  <c:v>69</c:v>
                </c:pt>
                <c:pt idx="4">
                  <c:v>68</c:v>
                </c:pt>
                <c:pt idx="5">
                  <c:v>50</c:v>
                </c:pt>
                <c:pt idx="6">
                  <c:v>19</c:v>
                </c:pt>
                <c:pt idx="7">
                  <c:v>17</c:v>
                </c:pt>
                <c:pt idx="8">
                  <c:v>7</c:v>
                </c:pt>
                <c:pt idx="9">
                  <c:v>0</c:v>
                </c:pt>
                <c:pt idx="10">
                  <c:v>3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8-433A-B764-2EE0A1519BC9}"/>
            </c:ext>
          </c:extLst>
        </c:ser>
        <c:ser>
          <c:idx val="1"/>
          <c:order val="1"/>
          <c:tx>
            <c:strRef>
              <c:f>'para boletin 2023'!$Q$5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H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 boletin 2023'!$O$6:$O$17</c:f>
              <c:strCache>
                <c:ptCount val="12"/>
                <c:pt idx="0">
                  <c:v>BK</c:v>
                </c:pt>
                <c:pt idx="1">
                  <c:v>Xpert</c:v>
                </c:pt>
                <c:pt idx="2">
                  <c:v>Rx</c:v>
                </c:pt>
                <c:pt idx="3">
                  <c:v>Otros</c:v>
                </c:pt>
                <c:pt idx="4">
                  <c:v>Cultivo</c:v>
                </c:pt>
                <c:pt idx="5">
                  <c:v>Biopsia</c:v>
                </c:pt>
                <c:pt idx="6">
                  <c:v>Clinica</c:v>
                </c:pt>
                <c:pt idx="7">
                  <c:v>Tomografia</c:v>
                </c:pt>
                <c:pt idx="8">
                  <c:v>ADA</c:v>
                </c:pt>
                <c:pt idx="9">
                  <c:v>PPD</c:v>
                </c:pt>
                <c:pt idx="10">
                  <c:v>Resonancia</c:v>
                </c:pt>
                <c:pt idx="11">
                  <c:v>TB-LAM</c:v>
                </c:pt>
              </c:strCache>
            </c:strRef>
          </c:cat>
          <c:val>
            <c:numRef>
              <c:f>'para boletin 2023'!$Q$6:$Q$17</c:f>
              <c:numCache>
                <c:formatCode>General</c:formatCode>
                <c:ptCount val="12"/>
                <c:pt idx="0">
                  <c:v>1028</c:v>
                </c:pt>
                <c:pt idx="1">
                  <c:v>1189</c:v>
                </c:pt>
                <c:pt idx="2">
                  <c:v>143</c:v>
                </c:pt>
                <c:pt idx="3">
                  <c:v>36</c:v>
                </c:pt>
                <c:pt idx="4">
                  <c:v>24</c:v>
                </c:pt>
                <c:pt idx="5">
                  <c:v>62</c:v>
                </c:pt>
                <c:pt idx="6">
                  <c:v>6</c:v>
                </c:pt>
                <c:pt idx="7">
                  <c:v>3</c:v>
                </c:pt>
                <c:pt idx="8">
                  <c:v>28</c:v>
                </c:pt>
                <c:pt idx="9">
                  <c:v>13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8-433A-B764-2EE0A1519B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7"/>
        <c:axId val="455189423"/>
        <c:axId val="455194703"/>
      </c:barChart>
      <c:catAx>
        <c:axId val="455189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Método Diagnóstico</a:t>
                </a:r>
              </a:p>
            </c:rich>
          </c:tx>
          <c:layout>
            <c:manualLayout>
              <c:xMode val="edge"/>
              <c:yMode val="edge"/>
              <c:x val="0.25658923887956242"/>
              <c:y val="0.905605568255387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H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HN"/>
          </a:p>
        </c:txPr>
        <c:crossAx val="455194703"/>
        <c:crosses val="autoZero"/>
        <c:auto val="1"/>
        <c:lblAlgn val="ctr"/>
        <c:lblOffset val="100"/>
        <c:noMultiLvlLbl val="0"/>
      </c:catAx>
      <c:valAx>
        <c:axId val="4551947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H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HN"/>
          </a:p>
        </c:txPr>
        <c:crossAx val="45518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648200746438078"/>
          <c:y val="0.89726716636819337"/>
          <c:w val="0.13739806909549698"/>
          <c:h val="7.1631355988804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H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1600"/>
      </a:pPr>
      <a:endParaRPr lang="es-H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H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'[graficos para boletin.xlsx]Hoja1'!$BL$14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H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'[graficos para boletin.xlsx]Hoja1'!$BK$15:$BK$32</c:f>
              <c:strCache>
                <c:ptCount val="18"/>
                <c:pt idx="0">
                  <c:v>Atlantida</c:v>
                </c:pt>
                <c:pt idx="1">
                  <c:v>Metropolitana SPS</c:v>
                </c:pt>
                <c:pt idx="2">
                  <c:v>Metropolitana TEG</c:v>
                </c:pt>
                <c:pt idx="3">
                  <c:v>Yoro</c:v>
                </c:pt>
                <c:pt idx="4">
                  <c:v>El Paraiso</c:v>
                </c:pt>
                <c:pt idx="5">
                  <c:v>Cortés</c:v>
                </c:pt>
                <c:pt idx="6">
                  <c:v>Copán</c:v>
                </c:pt>
                <c:pt idx="7">
                  <c:v>Santa Barbara</c:v>
                </c:pt>
                <c:pt idx="8">
                  <c:v>Choluteca</c:v>
                </c:pt>
                <c:pt idx="9">
                  <c:v>Francisco Morazán</c:v>
                </c:pt>
                <c:pt idx="10">
                  <c:v>La Paz</c:v>
                </c:pt>
                <c:pt idx="11">
                  <c:v>Colón</c:v>
                </c:pt>
                <c:pt idx="12">
                  <c:v>Valle</c:v>
                </c:pt>
                <c:pt idx="13">
                  <c:v>Comayagua</c:v>
                </c:pt>
                <c:pt idx="14">
                  <c:v>Lempira</c:v>
                </c:pt>
                <c:pt idx="15">
                  <c:v>Ocotepeque</c:v>
                </c:pt>
                <c:pt idx="16">
                  <c:v>Olancho</c:v>
                </c:pt>
                <c:pt idx="17">
                  <c:v>Intibuca</c:v>
                </c:pt>
              </c:strCache>
            </c:strRef>
          </c:cat>
          <c:val>
            <c:numRef>
              <c:f>'[graficos para boletin.xlsx]Hoja1'!$BL$15:$BL$32</c:f>
              <c:numCache>
                <c:formatCode>General</c:formatCode>
                <c:ptCount val="18"/>
                <c:pt idx="0">
                  <c:v>21</c:v>
                </c:pt>
                <c:pt idx="1">
                  <c:v>18</c:v>
                </c:pt>
                <c:pt idx="2">
                  <c:v>14</c:v>
                </c:pt>
                <c:pt idx="3">
                  <c:v>13</c:v>
                </c:pt>
                <c:pt idx="4">
                  <c:v>11</c:v>
                </c:pt>
                <c:pt idx="5">
                  <c:v>11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7-4D7C-A6B5-9FC760583F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845888783"/>
        <c:axId val="997445055"/>
      </c:barChart>
      <c:catAx>
        <c:axId val="84588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HN"/>
          </a:p>
        </c:txPr>
        <c:crossAx val="997445055"/>
        <c:crosses val="autoZero"/>
        <c:auto val="1"/>
        <c:lblAlgn val="ctr"/>
        <c:lblOffset val="100"/>
        <c:noMultiLvlLbl val="0"/>
      </c:catAx>
      <c:valAx>
        <c:axId val="997445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HN"/>
          </a:p>
        </c:txPr>
        <c:crossAx val="84588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H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C98-407C-8BB7-F989F128A03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C98-407C-8BB7-F989F128A03C}"/>
              </c:ext>
            </c:extLst>
          </c:dPt>
          <c:dLbls>
            <c:dLbl>
              <c:idx val="0"/>
              <c:layout>
                <c:manualLayout>
                  <c:x val="-0.19058394195290806"/>
                  <c:y val="-0.1522391503486973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66% (</a:t>
                    </a:r>
                    <a:fld id="{19863A77-0972-4B8C-A273-15810E71E0B0}" type="VALUE">
                      <a:rPr lang="en-US" smtClean="0"/>
                      <a:pPr/>
                      <a:t>[VALOR]</a:t>
                    </a:fld>
                    <a:r>
                      <a:rPr lang="en-US" dirty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98-407C-8BB7-F989F128A03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34% (70)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C98-407C-8BB7-F989F128A0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H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'[graficos para boletin.xlsx]Hoja1'!$AX$44:$AX$45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'[graficos para boletin.xlsx]Hoja1'!$AY$44:$AY$45</c:f>
              <c:numCache>
                <c:formatCode>General</c:formatCode>
                <c:ptCount val="2"/>
                <c:pt idx="0">
                  <c:v>135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8-407C-8BB7-F989F128A03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H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s-H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29A77-4E50-4186-A70D-DBC61E0AE7E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C1AA2-82CB-467C-9BFF-921A37F2B98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C1AA2-82CB-467C-9BFF-921A37F2B9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2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C1AA2-82CB-467C-9BFF-921A37F2B9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65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6125"/>
            <a:ext cx="6623050" cy="372586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endParaRPr lang="en-US" altLang="es-E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77BE5F-DA4F-4C3A-8B11-62CA667EAD51}" type="slidenum">
              <a:rPr lang="en-US" altLang="es-ES" smtClean="0">
                <a:solidFill>
                  <a:srgbClr val="000000"/>
                </a:solidFill>
                <a:latin typeface="Calibri" panose="020F0502020204030204" pitchFamily="34" charset="0"/>
              </a:rPr>
              <a:t>24</a:t>
            </a:fld>
            <a:endParaRPr lang="en-US" altLang="es-E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9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3000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265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3039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2378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14651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5841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734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6428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63343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76830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2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50E8-AC6C-46C6-9299-B286092E9245}" type="datetimeFigureOut">
              <a:rPr lang="es-HN" smtClean="0"/>
              <a:t>5/3/2024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6452-5E7A-40BC-A6D7-127497EF177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898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29377" y="2483988"/>
            <a:ext cx="88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 Tuberculosis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5019675"/>
            <a:ext cx="1871663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59682" t="65427" r="34331" b="21875"/>
          <a:stretch>
            <a:fillRect/>
          </a:stretch>
        </p:blipFill>
        <p:spPr>
          <a:xfrm>
            <a:off x="10121900" y="4967879"/>
            <a:ext cx="1838754" cy="1941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5719484" y="4670425"/>
            <a:ext cx="4585682" cy="1634122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s-HN" sz="1600" b="1" dirty="0"/>
              <a:t>Dra. Elvia Ardón 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s-HN" sz="1600" b="1" dirty="0"/>
              <a:t>Coordinadora Nacional de Subvenciones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s-HN" sz="1600" b="1" dirty="0"/>
              <a:t>Secretaría de Salud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es-HN" sz="1600" b="1"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defRPr/>
            </a:pPr>
            <a:r>
              <a:rPr lang="es-ES" altLang="es-HN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Medicamentos que se utilizan en el tratamiento de la TB-DS</a:t>
            </a:r>
            <a:endParaRPr lang="es-HN" sz="40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4" name="Marcador de contenido 2"/>
          <p:cNvSpPr txBox="1"/>
          <p:nvPr/>
        </p:nvSpPr>
        <p:spPr>
          <a:xfrm>
            <a:off x="1046019" y="1903685"/>
            <a:ext cx="9802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" sz="4000" u="sng" dirty="0">
                <a:cs typeface="Arial" panose="020B0604020202020204" pitchFamily="34" charset="0"/>
              </a:rPr>
              <a:t>Los medicamentos deben tomarse: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sz="4000" dirty="0">
                <a:cs typeface="Arial" panose="020B0604020202020204" pitchFamily="34" charset="0"/>
              </a:rPr>
              <a:t>Por la mañana después de ingerir alimento.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sz="4000" dirty="0">
                <a:cs typeface="Arial" panose="020B0604020202020204" pitchFamily="34" charset="0"/>
              </a:rPr>
              <a:t>De lunes a sábado, por 6 meses.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s-ES" sz="4000" dirty="0"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" sz="4000" b="1" i="1" dirty="0">
                <a:solidFill>
                  <a:srgbClr val="FF0000"/>
                </a:solidFill>
                <a:cs typeface="Arial" panose="020B0604020202020204" pitchFamily="34" charset="0"/>
              </a:rPr>
              <a:t>lo que garantizará la curación total de la persona enferma.</a:t>
            </a:r>
            <a:endParaRPr lang="es-HN" sz="4000" b="1" i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5526" y="365125"/>
            <a:ext cx="9848273" cy="1325563"/>
          </a:xfrm>
        </p:spPr>
        <p:txBody>
          <a:bodyPr>
            <a:normAutofit fontScale="90000"/>
          </a:bodyPr>
          <a:lstStyle/>
          <a:p>
            <a:pPr lvl="1" algn="ctr">
              <a:defRPr/>
            </a:pPr>
            <a:r>
              <a:rPr lang="es-CO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Esquema estandarizado de tratamiento acortado combinado para TB sensible</a:t>
            </a:r>
            <a:br>
              <a:rPr lang="es-H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HN" sz="40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24B6EA-F542-4C42-B40B-7B518861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02237"/>
              </p:ext>
            </p:extLst>
          </p:nvPr>
        </p:nvGraphicFramePr>
        <p:xfrm>
          <a:off x="1505527" y="1533236"/>
          <a:ext cx="9652000" cy="4221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7873">
                  <a:extLst>
                    <a:ext uri="{9D8B030D-6E8A-4147-A177-3AD203B41FA5}">
                      <a16:colId xmlns:a16="http://schemas.microsoft.com/office/drawing/2014/main" val="1620125499"/>
                    </a:ext>
                  </a:extLst>
                </a:gridCol>
                <a:gridCol w="1367012">
                  <a:extLst>
                    <a:ext uri="{9D8B030D-6E8A-4147-A177-3AD203B41FA5}">
                      <a16:colId xmlns:a16="http://schemas.microsoft.com/office/drawing/2014/main" val="2540647800"/>
                    </a:ext>
                  </a:extLst>
                </a:gridCol>
                <a:gridCol w="1595029">
                  <a:extLst>
                    <a:ext uri="{9D8B030D-6E8A-4147-A177-3AD203B41FA5}">
                      <a16:colId xmlns:a16="http://schemas.microsoft.com/office/drawing/2014/main" val="1744799222"/>
                    </a:ext>
                  </a:extLst>
                </a:gridCol>
                <a:gridCol w="1284095">
                  <a:extLst>
                    <a:ext uri="{9D8B030D-6E8A-4147-A177-3AD203B41FA5}">
                      <a16:colId xmlns:a16="http://schemas.microsoft.com/office/drawing/2014/main" val="2091987517"/>
                    </a:ext>
                  </a:extLst>
                </a:gridCol>
                <a:gridCol w="2277991">
                  <a:extLst>
                    <a:ext uri="{9D8B030D-6E8A-4147-A177-3AD203B41FA5}">
                      <a16:colId xmlns:a16="http://schemas.microsoft.com/office/drawing/2014/main" val="2656913660"/>
                    </a:ext>
                  </a:extLst>
                </a:gridCol>
              </a:tblGrid>
              <a:tr h="11768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Medicamentos 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 dirty="0">
                          <a:effectLst/>
                        </a:rPr>
                        <a:t>Dosis Diaria</a:t>
                      </a:r>
                      <a:endParaRPr lang="es-H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No. de Unidades Diaria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No. de Unidades Totales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Tipo de Administración 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804281"/>
                  </a:ext>
                </a:extLst>
              </a:tr>
              <a:tr h="384146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Primera Fase o Intensiva (2 meses=10 semanas)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9991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Isoniacida 75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300 mg 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4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240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 dirty="0">
                          <a:effectLst/>
                        </a:rPr>
                        <a:t>V.O</a:t>
                      </a:r>
                      <a:br>
                        <a:rPr lang="es-HN" sz="1200" kern="100" dirty="0">
                          <a:effectLst/>
                        </a:rPr>
                      </a:br>
                      <a:r>
                        <a:rPr lang="es-HN" sz="1200" kern="100" dirty="0">
                          <a:effectLst/>
                        </a:rPr>
                        <a:t>lunes a sábado</a:t>
                      </a:r>
                      <a:endParaRPr lang="es-H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714193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Rifampicina 150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600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20568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Pirazinamida 400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1600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788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Etambutol 275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1100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56184"/>
                  </a:ext>
                </a:extLst>
              </a:tr>
              <a:tr h="376656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Segunda Fase o de Sostén (4 meses=18 semanas)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05211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Isoniacida 75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300 mg 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4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432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 dirty="0">
                          <a:effectLst/>
                        </a:rPr>
                        <a:t>V.O</a:t>
                      </a:r>
                      <a:br>
                        <a:rPr lang="es-HN" sz="1200" kern="100" dirty="0">
                          <a:effectLst/>
                        </a:rPr>
                      </a:br>
                      <a:r>
                        <a:rPr lang="es-HN" sz="1200" kern="100" dirty="0">
                          <a:effectLst/>
                        </a:rPr>
                        <a:t>lunes a sábado</a:t>
                      </a:r>
                      <a:endParaRPr lang="es-H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238913"/>
                  </a:ext>
                </a:extLst>
              </a:tr>
              <a:tr h="4000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>
                          <a:effectLst/>
                        </a:rPr>
                        <a:t>Rifampicina 150 mg</a:t>
                      </a:r>
                      <a:endParaRPr lang="es-H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HN" sz="1200" kern="100" dirty="0">
                          <a:effectLst/>
                        </a:rPr>
                        <a:t>600 mg</a:t>
                      </a:r>
                      <a:endParaRPr lang="es-H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189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E843297-403D-44A7-9033-27FC2A94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9118" y="2692402"/>
            <a:ext cx="18980478" cy="78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defRPr/>
            </a:pPr>
            <a:r>
              <a:rPr lang="es-HN" sz="4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Consideraciones importantes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4" name="Marcador de contenido 2"/>
          <p:cNvSpPr txBox="1"/>
          <p:nvPr/>
        </p:nvSpPr>
        <p:spPr>
          <a:xfrm>
            <a:off x="1046019" y="1903685"/>
            <a:ext cx="9802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sz="4000" dirty="0">
                <a:cs typeface="Arial" panose="020B0604020202020204" pitchFamily="34" charset="0"/>
              </a:rPr>
              <a:t>El tratamiento en </a:t>
            </a:r>
            <a:r>
              <a:rPr lang="es-ES" sz="4000" u="sng" dirty="0">
                <a:cs typeface="Arial" panose="020B0604020202020204" pitchFamily="34" charset="0"/>
              </a:rPr>
              <a:t>mujeres embarazadas o en puerperio</a:t>
            </a:r>
            <a:r>
              <a:rPr lang="es-ES" sz="4000" dirty="0">
                <a:cs typeface="Arial" panose="020B0604020202020204" pitchFamily="34" charset="0"/>
              </a:rPr>
              <a:t> es el mismo.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HN" sz="4000" dirty="0"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sz="4000" u="sng" dirty="0">
                <a:cs typeface="Arial" panose="020B0604020202020204" pitchFamily="34" charset="0"/>
              </a:rPr>
              <a:t>En los niños</a:t>
            </a:r>
            <a:r>
              <a:rPr lang="es-ES" sz="4000" dirty="0">
                <a:cs typeface="Arial" panose="020B0604020202020204" pitchFamily="34" charset="0"/>
              </a:rPr>
              <a:t>, la duración del tratamiento es el mismo. Terapia triple 3 medicamentos para dos meses y doble 2 medicamentos para cuatro meses.</a:t>
            </a:r>
            <a:endParaRPr lang="es-HN" sz="4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FC7C-6048-547F-01B0-39EA5210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95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H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 de Incidencia de Tuberculosis por Región Sanitaria, Honduras 2023</a:t>
            </a:r>
            <a:endParaRPr lang="es-HN" sz="3200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5452DAF-D7F3-AA35-947A-E4316ECC4302}"/>
              </a:ext>
            </a:extLst>
          </p:cNvPr>
          <p:cNvGrpSpPr/>
          <p:nvPr/>
        </p:nvGrpSpPr>
        <p:grpSpPr>
          <a:xfrm>
            <a:off x="762001" y="884515"/>
            <a:ext cx="8717276" cy="5796441"/>
            <a:chOff x="290327" y="271078"/>
            <a:chExt cx="9075323" cy="6116072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2DD74F78-A409-D9D5-BB5A-E1023E1E0629}"/>
                </a:ext>
              </a:extLst>
            </p:cNvPr>
            <p:cNvGrpSpPr/>
            <p:nvPr/>
          </p:nvGrpSpPr>
          <p:grpSpPr>
            <a:xfrm>
              <a:off x="290327" y="271078"/>
              <a:ext cx="9075323" cy="6101185"/>
              <a:chOff x="1517651" y="482600"/>
              <a:chExt cx="8447089" cy="6069579"/>
            </a:xfrm>
            <a:solidFill>
              <a:schemeClr val="accent6">
                <a:lumMod val="60000"/>
                <a:lumOff val="40000"/>
              </a:schemeClr>
            </a:solidFill>
          </p:grpSpPr>
          <p:grpSp>
            <p:nvGrpSpPr>
              <p:cNvPr id="94" name="Grupo 1">
                <a:extLst>
                  <a:ext uri="{FF2B5EF4-FFF2-40B4-BE49-F238E27FC236}">
                    <a16:creationId xmlns:a16="http://schemas.microsoft.com/office/drawing/2014/main" id="{9A94E464-6021-5FA7-B252-22D404EB5F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6401" y="965542"/>
                <a:ext cx="8288339" cy="5275260"/>
                <a:chOff x="2153152" y="1155180"/>
                <a:chExt cx="8288182" cy="5275571"/>
              </a:xfrm>
              <a:grpFill/>
            </p:grpSpPr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A837A6A1-89E2-BFE3-B0DC-2206784D48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144" y="5287684"/>
                  <a:ext cx="1096941" cy="1143067"/>
                </a:xfrm>
                <a:custGeom>
                  <a:avLst/>
                  <a:gdLst>
                    <a:gd name="T0" fmla="*/ 477 w 637"/>
                    <a:gd name="T1" fmla="*/ 398 h 619"/>
                    <a:gd name="T2" fmla="*/ 459 w 637"/>
                    <a:gd name="T3" fmla="*/ 503 h 619"/>
                    <a:gd name="T4" fmla="*/ 389 w 637"/>
                    <a:gd name="T5" fmla="*/ 599 h 619"/>
                    <a:gd name="T6" fmla="*/ 171 w 637"/>
                    <a:gd name="T7" fmla="*/ 603 h 619"/>
                    <a:gd name="T8" fmla="*/ 232 w 637"/>
                    <a:gd name="T9" fmla="*/ 585 h 619"/>
                    <a:gd name="T10" fmla="*/ 236 w 637"/>
                    <a:gd name="T11" fmla="*/ 559 h 619"/>
                    <a:gd name="T12" fmla="*/ 280 w 637"/>
                    <a:gd name="T13" fmla="*/ 568 h 619"/>
                    <a:gd name="T14" fmla="*/ 203 w 637"/>
                    <a:gd name="T15" fmla="*/ 579 h 619"/>
                    <a:gd name="T16" fmla="*/ 122 w 637"/>
                    <a:gd name="T17" fmla="*/ 545 h 619"/>
                    <a:gd name="T18" fmla="*/ 200 w 637"/>
                    <a:gd name="T19" fmla="*/ 534 h 619"/>
                    <a:gd name="T20" fmla="*/ 158 w 637"/>
                    <a:gd name="T21" fmla="*/ 539 h 619"/>
                    <a:gd name="T22" fmla="*/ 122 w 637"/>
                    <a:gd name="T23" fmla="*/ 528 h 619"/>
                    <a:gd name="T24" fmla="*/ 84 w 637"/>
                    <a:gd name="T25" fmla="*/ 516 h 619"/>
                    <a:gd name="T26" fmla="*/ 65 w 637"/>
                    <a:gd name="T27" fmla="*/ 499 h 619"/>
                    <a:gd name="T28" fmla="*/ 63 w 637"/>
                    <a:gd name="T29" fmla="*/ 419 h 619"/>
                    <a:gd name="T30" fmla="*/ 25 w 637"/>
                    <a:gd name="T31" fmla="*/ 399 h 619"/>
                    <a:gd name="T32" fmla="*/ 48 w 637"/>
                    <a:gd name="T33" fmla="*/ 388 h 619"/>
                    <a:gd name="T34" fmla="*/ 60 w 637"/>
                    <a:gd name="T35" fmla="*/ 356 h 619"/>
                    <a:gd name="T36" fmla="*/ 89 w 637"/>
                    <a:gd name="T37" fmla="*/ 340 h 619"/>
                    <a:gd name="T38" fmla="*/ 84 w 637"/>
                    <a:gd name="T39" fmla="*/ 318 h 619"/>
                    <a:gd name="T40" fmla="*/ 130 w 637"/>
                    <a:gd name="T41" fmla="*/ 278 h 619"/>
                    <a:gd name="T42" fmla="*/ 120 w 637"/>
                    <a:gd name="T43" fmla="*/ 228 h 619"/>
                    <a:gd name="T44" fmla="*/ 116 w 637"/>
                    <a:gd name="T45" fmla="*/ 186 h 619"/>
                    <a:gd name="T46" fmla="*/ 82 w 637"/>
                    <a:gd name="T47" fmla="*/ 141 h 619"/>
                    <a:gd name="T48" fmla="*/ 74 w 637"/>
                    <a:gd name="T49" fmla="*/ 93 h 619"/>
                    <a:gd name="T50" fmla="*/ 42 w 637"/>
                    <a:gd name="T51" fmla="*/ 65 h 619"/>
                    <a:gd name="T52" fmla="*/ 49 w 637"/>
                    <a:gd name="T53" fmla="*/ 32 h 619"/>
                    <a:gd name="T54" fmla="*/ 52 w 637"/>
                    <a:gd name="T55" fmla="*/ 2 h 619"/>
                    <a:gd name="T56" fmla="*/ 87 w 637"/>
                    <a:gd name="T57" fmla="*/ 6 h 619"/>
                    <a:gd name="T58" fmla="*/ 103 w 637"/>
                    <a:gd name="T59" fmla="*/ 9 h 619"/>
                    <a:gd name="T60" fmla="*/ 102 w 637"/>
                    <a:gd name="T61" fmla="*/ 33 h 619"/>
                    <a:gd name="T62" fmla="*/ 116 w 637"/>
                    <a:gd name="T63" fmla="*/ 49 h 619"/>
                    <a:gd name="T64" fmla="*/ 143 w 637"/>
                    <a:gd name="T65" fmla="*/ 57 h 619"/>
                    <a:gd name="T66" fmla="*/ 170 w 637"/>
                    <a:gd name="T67" fmla="*/ 61 h 619"/>
                    <a:gd name="T68" fmla="*/ 209 w 637"/>
                    <a:gd name="T69" fmla="*/ 60 h 619"/>
                    <a:gd name="T70" fmla="*/ 242 w 637"/>
                    <a:gd name="T71" fmla="*/ 119 h 619"/>
                    <a:gd name="T72" fmla="*/ 254 w 637"/>
                    <a:gd name="T73" fmla="*/ 131 h 619"/>
                    <a:gd name="T74" fmla="*/ 259 w 637"/>
                    <a:gd name="T75" fmla="*/ 145 h 619"/>
                    <a:gd name="T76" fmla="*/ 268 w 637"/>
                    <a:gd name="T77" fmla="*/ 170 h 619"/>
                    <a:gd name="T78" fmla="*/ 287 w 637"/>
                    <a:gd name="T79" fmla="*/ 171 h 619"/>
                    <a:gd name="T80" fmla="*/ 315 w 637"/>
                    <a:gd name="T81" fmla="*/ 179 h 619"/>
                    <a:gd name="T82" fmla="*/ 322 w 637"/>
                    <a:gd name="T83" fmla="*/ 200 h 619"/>
                    <a:gd name="T84" fmla="*/ 336 w 637"/>
                    <a:gd name="T85" fmla="*/ 209 h 619"/>
                    <a:gd name="T86" fmla="*/ 352 w 637"/>
                    <a:gd name="T87" fmla="*/ 208 h 619"/>
                    <a:gd name="T88" fmla="*/ 367 w 637"/>
                    <a:gd name="T89" fmla="*/ 193 h 619"/>
                    <a:gd name="T90" fmla="*/ 383 w 637"/>
                    <a:gd name="T91" fmla="*/ 183 h 619"/>
                    <a:gd name="T92" fmla="*/ 397 w 637"/>
                    <a:gd name="T93" fmla="*/ 163 h 619"/>
                    <a:gd name="T94" fmla="*/ 408 w 637"/>
                    <a:gd name="T95" fmla="*/ 145 h 619"/>
                    <a:gd name="T96" fmla="*/ 427 w 637"/>
                    <a:gd name="T97" fmla="*/ 137 h 619"/>
                    <a:gd name="T98" fmla="*/ 447 w 637"/>
                    <a:gd name="T99" fmla="*/ 119 h 619"/>
                    <a:gd name="T100" fmla="*/ 457 w 637"/>
                    <a:gd name="T101" fmla="*/ 90 h 619"/>
                    <a:gd name="T102" fmla="*/ 481 w 637"/>
                    <a:gd name="T103" fmla="*/ 89 h 619"/>
                    <a:gd name="T104" fmla="*/ 492 w 637"/>
                    <a:gd name="T105" fmla="*/ 90 h 619"/>
                    <a:gd name="T106" fmla="*/ 511 w 637"/>
                    <a:gd name="T107" fmla="*/ 81 h 619"/>
                    <a:gd name="T108" fmla="*/ 530 w 637"/>
                    <a:gd name="T109" fmla="*/ 66 h 619"/>
                    <a:gd name="T110" fmla="*/ 555 w 637"/>
                    <a:gd name="T111" fmla="*/ 69 h 619"/>
                    <a:gd name="T112" fmla="*/ 565 w 637"/>
                    <a:gd name="T113" fmla="*/ 50 h 619"/>
                    <a:gd name="T114" fmla="*/ 573 w 637"/>
                    <a:gd name="T115" fmla="*/ 75 h 619"/>
                    <a:gd name="T116" fmla="*/ 608 w 637"/>
                    <a:gd name="T117" fmla="*/ 280 h 619"/>
                    <a:gd name="T118" fmla="*/ 34 w 637"/>
                    <a:gd name="T119" fmla="*/ 369 h 619"/>
                    <a:gd name="T120" fmla="*/ 92 w 637"/>
                    <a:gd name="T121" fmla="*/ 307 h 619"/>
                    <a:gd name="T122" fmla="*/ 71 w 637"/>
                    <a:gd name="T123" fmla="*/ 324 h 619"/>
                    <a:gd name="T124" fmla="*/ 94 w 637"/>
                    <a:gd name="T125" fmla="*/ 516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637" h="619">
                      <a:moveTo>
                        <a:pt x="636" y="357"/>
                      </a:moveTo>
                      <a:lnTo>
                        <a:pt x="635" y="362"/>
                      </a:lnTo>
                      <a:lnTo>
                        <a:pt x="634" y="366"/>
                      </a:lnTo>
                      <a:lnTo>
                        <a:pt x="618" y="377"/>
                      </a:lnTo>
                      <a:lnTo>
                        <a:pt x="607" y="386"/>
                      </a:lnTo>
                      <a:lnTo>
                        <a:pt x="601" y="388"/>
                      </a:lnTo>
                      <a:lnTo>
                        <a:pt x="600" y="389"/>
                      </a:lnTo>
                      <a:lnTo>
                        <a:pt x="595" y="389"/>
                      </a:lnTo>
                      <a:lnTo>
                        <a:pt x="591" y="388"/>
                      </a:lnTo>
                      <a:lnTo>
                        <a:pt x="584" y="383"/>
                      </a:lnTo>
                      <a:lnTo>
                        <a:pt x="564" y="368"/>
                      </a:lnTo>
                      <a:lnTo>
                        <a:pt x="546" y="358"/>
                      </a:lnTo>
                      <a:lnTo>
                        <a:pt x="539" y="358"/>
                      </a:lnTo>
                      <a:lnTo>
                        <a:pt x="530" y="362"/>
                      </a:lnTo>
                      <a:lnTo>
                        <a:pt x="515" y="365"/>
                      </a:lnTo>
                      <a:lnTo>
                        <a:pt x="511" y="367"/>
                      </a:lnTo>
                      <a:lnTo>
                        <a:pt x="506" y="372"/>
                      </a:lnTo>
                      <a:lnTo>
                        <a:pt x="502" y="383"/>
                      </a:lnTo>
                      <a:lnTo>
                        <a:pt x="488" y="390"/>
                      </a:lnTo>
                      <a:lnTo>
                        <a:pt x="484" y="392"/>
                      </a:lnTo>
                      <a:lnTo>
                        <a:pt x="483" y="393"/>
                      </a:lnTo>
                      <a:lnTo>
                        <a:pt x="477" y="398"/>
                      </a:lnTo>
                      <a:lnTo>
                        <a:pt x="477" y="399"/>
                      </a:lnTo>
                      <a:lnTo>
                        <a:pt x="479" y="406"/>
                      </a:lnTo>
                      <a:lnTo>
                        <a:pt x="477" y="413"/>
                      </a:lnTo>
                      <a:lnTo>
                        <a:pt x="475" y="425"/>
                      </a:lnTo>
                      <a:lnTo>
                        <a:pt x="475" y="425"/>
                      </a:lnTo>
                      <a:lnTo>
                        <a:pt x="474" y="426"/>
                      </a:lnTo>
                      <a:lnTo>
                        <a:pt x="471" y="431"/>
                      </a:lnTo>
                      <a:lnTo>
                        <a:pt x="472" y="436"/>
                      </a:lnTo>
                      <a:lnTo>
                        <a:pt x="471" y="440"/>
                      </a:lnTo>
                      <a:lnTo>
                        <a:pt x="471" y="441"/>
                      </a:lnTo>
                      <a:lnTo>
                        <a:pt x="461" y="457"/>
                      </a:lnTo>
                      <a:lnTo>
                        <a:pt x="461" y="465"/>
                      </a:lnTo>
                      <a:lnTo>
                        <a:pt x="461" y="467"/>
                      </a:lnTo>
                      <a:lnTo>
                        <a:pt x="465" y="477"/>
                      </a:lnTo>
                      <a:lnTo>
                        <a:pt x="469" y="486"/>
                      </a:lnTo>
                      <a:lnTo>
                        <a:pt x="469" y="487"/>
                      </a:lnTo>
                      <a:lnTo>
                        <a:pt x="466" y="487"/>
                      </a:lnTo>
                      <a:lnTo>
                        <a:pt x="463" y="490"/>
                      </a:lnTo>
                      <a:lnTo>
                        <a:pt x="465" y="496"/>
                      </a:lnTo>
                      <a:lnTo>
                        <a:pt x="463" y="500"/>
                      </a:lnTo>
                      <a:lnTo>
                        <a:pt x="460" y="502"/>
                      </a:lnTo>
                      <a:lnTo>
                        <a:pt x="459" y="503"/>
                      </a:lnTo>
                      <a:lnTo>
                        <a:pt x="458" y="507"/>
                      </a:lnTo>
                      <a:lnTo>
                        <a:pt x="462" y="514"/>
                      </a:lnTo>
                      <a:lnTo>
                        <a:pt x="463" y="522"/>
                      </a:lnTo>
                      <a:lnTo>
                        <a:pt x="470" y="530"/>
                      </a:lnTo>
                      <a:lnTo>
                        <a:pt x="469" y="532"/>
                      </a:lnTo>
                      <a:lnTo>
                        <a:pt x="462" y="541"/>
                      </a:lnTo>
                      <a:lnTo>
                        <a:pt x="446" y="552"/>
                      </a:lnTo>
                      <a:lnTo>
                        <a:pt x="443" y="557"/>
                      </a:lnTo>
                      <a:lnTo>
                        <a:pt x="440" y="563"/>
                      </a:lnTo>
                      <a:lnTo>
                        <a:pt x="438" y="578"/>
                      </a:lnTo>
                      <a:lnTo>
                        <a:pt x="436" y="579"/>
                      </a:lnTo>
                      <a:lnTo>
                        <a:pt x="432" y="580"/>
                      </a:lnTo>
                      <a:lnTo>
                        <a:pt x="430" y="583"/>
                      </a:lnTo>
                      <a:lnTo>
                        <a:pt x="423" y="588"/>
                      </a:lnTo>
                      <a:lnTo>
                        <a:pt x="422" y="590"/>
                      </a:lnTo>
                      <a:lnTo>
                        <a:pt x="423" y="591"/>
                      </a:lnTo>
                      <a:lnTo>
                        <a:pt x="419" y="592"/>
                      </a:lnTo>
                      <a:lnTo>
                        <a:pt x="413" y="590"/>
                      </a:lnTo>
                      <a:lnTo>
                        <a:pt x="410" y="591"/>
                      </a:lnTo>
                      <a:lnTo>
                        <a:pt x="400" y="600"/>
                      </a:lnTo>
                      <a:lnTo>
                        <a:pt x="396" y="602"/>
                      </a:lnTo>
                      <a:lnTo>
                        <a:pt x="389" y="599"/>
                      </a:lnTo>
                      <a:lnTo>
                        <a:pt x="387" y="600"/>
                      </a:lnTo>
                      <a:lnTo>
                        <a:pt x="384" y="613"/>
                      </a:lnTo>
                      <a:lnTo>
                        <a:pt x="382" y="614"/>
                      </a:lnTo>
                      <a:lnTo>
                        <a:pt x="382" y="614"/>
                      </a:lnTo>
                      <a:lnTo>
                        <a:pt x="381" y="615"/>
                      </a:lnTo>
                      <a:lnTo>
                        <a:pt x="368" y="617"/>
                      </a:lnTo>
                      <a:lnTo>
                        <a:pt x="365" y="615"/>
                      </a:lnTo>
                      <a:lnTo>
                        <a:pt x="364" y="615"/>
                      </a:lnTo>
                      <a:lnTo>
                        <a:pt x="363" y="615"/>
                      </a:lnTo>
                      <a:lnTo>
                        <a:pt x="356" y="608"/>
                      </a:lnTo>
                      <a:lnTo>
                        <a:pt x="354" y="606"/>
                      </a:lnTo>
                      <a:lnTo>
                        <a:pt x="339" y="605"/>
                      </a:lnTo>
                      <a:lnTo>
                        <a:pt x="323" y="605"/>
                      </a:lnTo>
                      <a:lnTo>
                        <a:pt x="323" y="606"/>
                      </a:lnTo>
                      <a:lnTo>
                        <a:pt x="310" y="605"/>
                      </a:lnTo>
                      <a:lnTo>
                        <a:pt x="307" y="606"/>
                      </a:lnTo>
                      <a:lnTo>
                        <a:pt x="266" y="609"/>
                      </a:lnTo>
                      <a:lnTo>
                        <a:pt x="187" y="616"/>
                      </a:lnTo>
                      <a:lnTo>
                        <a:pt x="165" y="619"/>
                      </a:lnTo>
                      <a:lnTo>
                        <a:pt x="166" y="613"/>
                      </a:lnTo>
                      <a:lnTo>
                        <a:pt x="168" y="608"/>
                      </a:lnTo>
                      <a:lnTo>
                        <a:pt x="171" y="603"/>
                      </a:lnTo>
                      <a:lnTo>
                        <a:pt x="175" y="600"/>
                      </a:lnTo>
                      <a:lnTo>
                        <a:pt x="183" y="597"/>
                      </a:lnTo>
                      <a:lnTo>
                        <a:pt x="188" y="599"/>
                      </a:lnTo>
                      <a:lnTo>
                        <a:pt x="195" y="600"/>
                      </a:lnTo>
                      <a:lnTo>
                        <a:pt x="201" y="597"/>
                      </a:lnTo>
                      <a:lnTo>
                        <a:pt x="206" y="592"/>
                      </a:lnTo>
                      <a:lnTo>
                        <a:pt x="212" y="587"/>
                      </a:lnTo>
                      <a:lnTo>
                        <a:pt x="217" y="584"/>
                      </a:lnTo>
                      <a:lnTo>
                        <a:pt x="224" y="583"/>
                      </a:lnTo>
                      <a:lnTo>
                        <a:pt x="229" y="585"/>
                      </a:lnTo>
                      <a:lnTo>
                        <a:pt x="230" y="591"/>
                      </a:lnTo>
                      <a:lnTo>
                        <a:pt x="225" y="594"/>
                      </a:lnTo>
                      <a:lnTo>
                        <a:pt x="221" y="598"/>
                      </a:lnTo>
                      <a:lnTo>
                        <a:pt x="221" y="604"/>
                      </a:lnTo>
                      <a:lnTo>
                        <a:pt x="222" y="608"/>
                      </a:lnTo>
                      <a:lnTo>
                        <a:pt x="224" y="611"/>
                      </a:lnTo>
                      <a:lnTo>
                        <a:pt x="225" y="606"/>
                      </a:lnTo>
                      <a:lnTo>
                        <a:pt x="225" y="603"/>
                      </a:lnTo>
                      <a:lnTo>
                        <a:pt x="224" y="598"/>
                      </a:lnTo>
                      <a:lnTo>
                        <a:pt x="228" y="596"/>
                      </a:lnTo>
                      <a:lnTo>
                        <a:pt x="232" y="591"/>
                      </a:lnTo>
                      <a:lnTo>
                        <a:pt x="232" y="585"/>
                      </a:lnTo>
                      <a:lnTo>
                        <a:pt x="228" y="580"/>
                      </a:lnTo>
                      <a:lnTo>
                        <a:pt x="224" y="582"/>
                      </a:lnTo>
                      <a:lnTo>
                        <a:pt x="219" y="582"/>
                      </a:lnTo>
                      <a:lnTo>
                        <a:pt x="214" y="582"/>
                      </a:lnTo>
                      <a:lnTo>
                        <a:pt x="208" y="586"/>
                      </a:lnTo>
                      <a:lnTo>
                        <a:pt x="202" y="591"/>
                      </a:lnTo>
                      <a:lnTo>
                        <a:pt x="199" y="596"/>
                      </a:lnTo>
                      <a:lnTo>
                        <a:pt x="193" y="598"/>
                      </a:lnTo>
                      <a:lnTo>
                        <a:pt x="189" y="596"/>
                      </a:lnTo>
                      <a:lnTo>
                        <a:pt x="188" y="592"/>
                      </a:lnTo>
                      <a:lnTo>
                        <a:pt x="188" y="586"/>
                      </a:lnTo>
                      <a:lnTo>
                        <a:pt x="192" y="583"/>
                      </a:lnTo>
                      <a:lnTo>
                        <a:pt x="197" y="583"/>
                      </a:lnTo>
                      <a:lnTo>
                        <a:pt x="203" y="582"/>
                      </a:lnTo>
                      <a:lnTo>
                        <a:pt x="208" y="581"/>
                      </a:lnTo>
                      <a:lnTo>
                        <a:pt x="212" y="580"/>
                      </a:lnTo>
                      <a:lnTo>
                        <a:pt x="218" y="578"/>
                      </a:lnTo>
                      <a:lnTo>
                        <a:pt x="221" y="572"/>
                      </a:lnTo>
                      <a:lnTo>
                        <a:pt x="223" y="566"/>
                      </a:lnTo>
                      <a:lnTo>
                        <a:pt x="226" y="562"/>
                      </a:lnTo>
                      <a:lnTo>
                        <a:pt x="231" y="562"/>
                      </a:lnTo>
                      <a:lnTo>
                        <a:pt x="236" y="559"/>
                      </a:lnTo>
                      <a:lnTo>
                        <a:pt x="241" y="555"/>
                      </a:lnTo>
                      <a:lnTo>
                        <a:pt x="245" y="553"/>
                      </a:lnTo>
                      <a:lnTo>
                        <a:pt x="252" y="553"/>
                      </a:lnTo>
                      <a:lnTo>
                        <a:pt x="256" y="557"/>
                      </a:lnTo>
                      <a:lnTo>
                        <a:pt x="258" y="563"/>
                      </a:lnTo>
                      <a:lnTo>
                        <a:pt x="258" y="569"/>
                      </a:lnTo>
                      <a:lnTo>
                        <a:pt x="254" y="573"/>
                      </a:lnTo>
                      <a:lnTo>
                        <a:pt x="255" y="579"/>
                      </a:lnTo>
                      <a:lnTo>
                        <a:pt x="259" y="583"/>
                      </a:lnTo>
                      <a:lnTo>
                        <a:pt x="264" y="583"/>
                      </a:lnTo>
                      <a:lnTo>
                        <a:pt x="268" y="579"/>
                      </a:lnTo>
                      <a:lnTo>
                        <a:pt x="270" y="574"/>
                      </a:lnTo>
                      <a:lnTo>
                        <a:pt x="271" y="568"/>
                      </a:lnTo>
                      <a:lnTo>
                        <a:pt x="277" y="568"/>
                      </a:lnTo>
                      <a:lnTo>
                        <a:pt x="281" y="571"/>
                      </a:lnTo>
                      <a:lnTo>
                        <a:pt x="280" y="577"/>
                      </a:lnTo>
                      <a:lnTo>
                        <a:pt x="277" y="582"/>
                      </a:lnTo>
                      <a:lnTo>
                        <a:pt x="280" y="586"/>
                      </a:lnTo>
                      <a:lnTo>
                        <a:pt x="280" y="581"/>
                      </a:lnTo>
                      <a:lnTo>
                        <a:pt x="282" y="577"/>
                      </a:lnTo>
                      <a:lnTo>
                        <a:pt x="283" y="571"/>
                      </a:lnTo>
                      <a:lnTo>
                        <a:pt x="280" y="568"/>
                      </a:lnTo>
                      <a:lnTo>
                        <a:pt x="276" y="565"/>
                      </a:lnTo>
                      <a:lnTo>
                        <a:pt x="272" y="566"/>
                      </a:lnTo>
                      <a:lnTo>
                        <a:pt x="268" y="570"/>
                      </a:lnTo>
                      <a:lnTo>
                        <a:pt x="266" y="576"/>
                      </a:lnTo>
                      <a:lnTo>
                        <a:pt x="264" y="580"/>
                      </a:lnTo>
                      <a:lnTo>
                        <a:pt x="259" y="580"/>
                      </a:lnTo>
                      <a:lnTo>
                        <a:pt x="258" y="575"/>
                      </a:lnTo>
                      <a:lnTo>
                        <a:pt x="261" y="569"/>
                      </a:lnTo>
                      <a:lnTo>
                        <a:pt x="261" y="564"/>
                      </a:lnTo>
                      <a:lnTo>
                        <a:pt x="259" y="559"/>
                      </a:lnTo>
                      <a:lnTo>
                        <a:pt x="255" y="553"/>
                      </a:lnTo>
                      <a:lnTo>
                        <a:pt x="250" y="551"/>
                      </a:lnTo>
                      <a:lnTo>
                        <a:pt x="244" y="551"/>
                      </a:lnTo>
                      <a:lnTo>
                        <a:pt x="239" y="554"/>
                      </a:lnTo>
                      <a:lnTo>
                        <a:pt x="234" y="558"/>
                      </a:lnTo>
                      <a:lnTo>
                        <a:pt x="228" y="559"/>
                      </a:lnTo>
                      <a:lnTo>
                        <a:pt x="222" y="561"/>
                      </a:lnTo>
                      <a:lnTo>
                        <a:pt x="218" y="565"/>
                      </a:lnTo>
                      <a:lnTo>
                        <a:pt x="218" y="571"/>
                      </a:lnTo>
                      <a:lnTo>
                        <a:pt x="216" y="577"/>
                      </a:lnTo>
                      <a:lnTo>
                        <a:pt x="209" y="578"/>
                      </a:lnTo>
                      <a:lnTo>
                        <a:pt x="203" y="579"/>
                      </a:lnTo>
                      <a:lnTo>
                        <a:pt x="198" y="580"/>
                      </a:lnTo>
                      <a:lnTo>
                        <a:pt x="189" y="583"/>
                      </a:lnTo>
                      <a:lnTo>
                        <a:pt x="186" y="587"/>
                      </a:lnTo>
                      <a:lnTo>
                        <a:pt x="184" y="593"/>
                      </a:lnTo>
                      <a:lnTo>
                        <a:pt x="178" y="594"/>
                      </a:lnTo>
                      <a:lnTo>
                        <a:pt x="172" y="592"/>
                      </a:lnTo>
                      <a:lnTo>
                        <a:pt x="170" y="597"/>
                      </a:lnTo>
                      <a:lnTo>
                        <a:pt x="164" y="596"/>
                      </a:lnTo>
                      <a:lnTo>
                        <a:pt x="159" y="597"/>
                      </a:lnTo>
                      <a:lnTo>
                        <a:pt x="154" y="594"/>
                      </a:lnTo>
                      <a:lnTo>
                        <a:pt x="150" y="592"/>
                      </a:lnTo>
                      <a:lnTo>
                        <a:pt x="144" y="588"/>
                      </a:lnTo>
                      <a:lnTo>
                        <a:pt x="141" y="585"/>
                      </a:lnTo>
                      <a:lnTo>
                        <a:pt x="136" y="583"/>
                      </a:lnTo>
                      <a:lnTo>
                        <a:pt x="134" y="578"/>
                      </a:lnTo>
                      <a:lnTo>
                        <a:pt x="130" y="576"/>
                      </a:lnTo>
                      <a:lnTo>
                        <a:pt x="126" y="570"/>
                      </a:lnTo>
                      <a:lnTo>
                        <a:pt x="122" y="564"/>
                      </a:lnTo>
                      <a:lnTo>
                        <a:pt x="118" y="557"/>
                      </a:lnTo>
                      <a:lnTo>
                        <a:pt x="115" y="552"/>
                      </a:lnTo>
                      <a:lnTo>
                        <a:pt x="118" y="548"/>
                      </a:lnTo>
                      <a:lnTo>
                        <a:pt x="122" y="545"/>
                      </a:lnTo>
                      <a:lnTo>
                        <a:pt x="127" y="544"/>
                      </a:lnTo>
                      <a:lnTo>
                        <a:pt x="133" y="542"/>
                      </a:lnTo>
                      <a:lnTo>
                        <a:pt x="138" y="542"/>
                      </a:lnTo>
                      <a:lnTo>
                        <a:pt x="143" y="541"/>
                      </a:lnTo>
                      <a:lnTo>
                        <a:pt x="150" y="539"/>
                      </a:lnTo>
                      <a:lnTo>
                        <a:pt x="155" y="542"/>
                      </a:lnTo>
                      <a:lnTo>
                        <a:pt x="162" y="545"/>
                      </a:lnTo>
                      <a:lnTo>
                        <a:pt x="166" y="546"/>
                      </a:lnTo>
                      <a:lnTo>
                        <a:pt x="171" y="546"/>
                      </a:lnTo>
                      <a:lnTo>
                        <a:pt x="178" y="544"/>
                      </a:lnTo>
                      <a:lnTo>
                        <a:pt x="183" y="539"/>
                      </a:lnTo>
                      <a:lnTo>
                        <a:pt x="183" y="534"/>
                      </a:lnTo>
                      <a:lnTo>
                        <a:pt x="187" y="530"/>
                      </a:lnTo>
                      <a:lnTo>
                        <a:pt x="191" y="534"/>
                      </a:lnTo>
                      <a:lnTo>
                        <a:pt x="195" y="535"/>
                      </a:lnTo>
                      <a:lnTo>
                        <a:pt x="200" y="538"/>
                      </a:lnTo>
                      <a:lnTo>
                        <a:pt x="205" y="537"/>
                      </a:lnTo>
                      <a:lnTo>
                        <a:pt x="209" y="541"/>
                      </a:lnTo>
                      <a:lnTo>
                        <a:pt x="214" y="539"/>
                      </a:lnTo>
                      <a:lnTo>
                        <a:pt x="208" y="537"/>
                      </a:lnTo>
                      <a:lnTo>
                        <a:pt x="204" y="535"/>
                      </a:lnTo>
                      <a:lnTo>
                        <a:pt x="200" y="534"/>
                      </a:lnTo>
                      <a:lnTo>
                        <a:pt x="194" y="532"/>
                      </a:lnTo>
                      <a:lnTo>
                        <a:pt x="190" y="528"/>
                      </a:lnTo>
                      <a:lnTo>
                        <a:pt x="187" y="520"/>
                      </a:lnTo>
                      <a:lnTo>
                        <a:pt x="186" y="514"/>
                      </a:lnTo>
                      <a:lnTo>
                        <a:pt x="185" y="509"/>
                      </a:lnTo>
                      <a:lnTo>
                        <a:pt x="190" y="507"/>
                      </a:lnTo>
                      <a:lnTo>
                        <a:pt x="195" y="510"/>
                      </a:lnTo>
                      <a:lnTo>
                        <a:pt x="198" y="516"/>
                      </a:lnTo>
                      <a:lnTo>
                        <a:pt x="197" y="511"/>
                      </a:lnTo>
                      <a:lnTo>
                        <a:pt x="195" y="505"/>
                      </a:lnTo>
                      <a:lnTo>
                        <a:pt x="190" y="505"/>
                      </a:lnTo>
                      <a:lnTo>
                        <a:pt x="184" y="507"/>
                      </a:lnTo>
                      <a:lnTo>
                        <a:pt x="184" y="514"/>
                      </a:lnTo>
                      <a:lnTo>
                        <a:pt x="184" y="520"/>
                      </a:lnTo>
                      <a:lnTo>
                        <a:pt x="184" y="525"/>
                      </a:lnTo>
                      <a:lnTo>
                        <a:pt x="182" y="530"/>
                      </a:lnTo>
                      <a:lnTo>
                        <a:pt x="180" y="534"/>
                      </a:lnTo>
                      <a:lnTo>
                        <a:pt x="178" y="538"/>
                      </a:lnTo>
                      <a:lnTo>
                        <a:pt x="174" y="542"/>
                      </a:lnTo>
                      <a:lnTo>
                        <a:pt x="168" y="542"/>
                      </a:lnTo>
                      <a:lnTo>
                        <a:pt x="163" y="541"/>
                      </a:lnTo>
                      <a:lnTo>
                        <a:pt x="158" y="539"/>
                      </a:lnTo>
                      <a:lnTo>
                        <a:pt x="151" y="536"/>
                      </a:lnTo>
                      <a:lnTo>
                        <a:pt x="145" y="533"/>
                      </a:lnTo>
                      <a:lnTo>
                        <a:pt x="151" y="530"/>
                      </a:lnTo>
                      <a:lnTo>
                        <a:pt x="153" y="523"/>
                      </a:lnTo>
                      <a:lnTo>
                        <a:pt x="149" y="526"/>
                      </a:lnTo>
                      <a:lnTo>
                        <a:pt x="144" y="529"/>
                      </a:lnTo>
                      <a:lnTo>
                        <a:pt x="142" y="534"/>
                      </a:lnTo>
                      <a:lnTo>
                        <a:pt x="135" y="535"/>
                      </a:lnTo>
                      <a:lnTo>
                        <a:pt x="130" y="533"/>
                      </a:lnTo>
                      <a:lnTo>
                        <a:pt x="130" y="526"/>
                      </a:lnTo>
                      <a:lnTo>
                        <a:pt x="134" y="522"/>
                      </a:lnTo>
                      <a:lnTo>
                        <a:pt x="133" y="516"/>
                      </a:lnTo>
                      <a:lnTo>
                        <a:pt x="136" y="513"/>
                      </a:lnTo>
                      <a:lnTo>
                        <a:pt x="142" y="512"/>
                      </a:lnTo>
                      <a:lnTo>
                        <a:pt x="140" y="506"/>
                      </a:lnTo>
                      <a:lnTo>
                        <a:pt x="135" y="504"/>
                      </a:lnTo>
                      <a:lnTo>
                        <a:pt x="138" y="510"/>
                      </a:lnTo>
                      <a:lnTo>
                        <a:pt x="134" y="513"/>
                      </a:lnTo>
                      <a:lnTo>
                        <a:pt x="131" y="518"/>
                      </a:lnTo>
                      <a:lnTo>
                        <a:pt x="130" y="523"/>
                      </a:lnTo>
                      <a:lnTo>
                        <a:pt x="126" y="525"/>
                      </a:lnTo>
                      <a:lnTo>
                        <a:pt x="122" y="528"/>
                      </a:lnTo>
                      <a:lnTo>
                        <a:pt x="117" y="527"/>
                      </a:lnTo>
                      <a:lnTo>
                        <a:pt x="112" y="526"/>
                      </a:lnTo>
                      <a:lnTo>
                        <a:pt x="106" y="525"/>
                      </a:lnTo>
                      <a:lnTo>
                        <a:pt x="100" y="525"/>
                      </a:lnTo>
                      <a:lnTo>
                        <a:pt x="99" y="520"/>
                      </a:lnTo>
                      <a:lnTo>
                        <a:pt x="103" y="516"/>
                      </a:lnTo>
                      <a:lnTo>
                        <a:pt x="103" y="512"/>
                      </a:lnTo>
                      <a:lnTo>
                        <a:pt x="107" y="512"/>
                      </a:lnTo>
                      <a:lnTo>
                        <a:pt x="110" y="517"/>
                      </a:lnTo>
                      <a:lnTo>
                        <a:pt x="113" y="522"/>
                      </a:lnTo>
                      <a:lnTo>
                        <a:pt x="118" y="519"/>
                      </a:lnTo>
                      <a:lnTo>
                        <a:pt x="119" y="515"/>
                      </a:lnTo>
                      <a:lnTo>
                        <a:pt x="113" y="512"/>
                      </a:lnTo>
                      <a:lnTo>
                        <a:pt x="112" y="517"/>
                      </a:lnTo>
                      <a:lnTo>
                        <a:pt x="111" y="513"/>
                      </a:lnTo>
                      <a:lnTo>
                        <a:pt x="108" y="509"/>
                      </a:lnTo>
                      <a:lnTo>
                        <a:pt x="102" y="507"/>
                      </a:lnTo>
                      <a:lnTo>
                        <a:pt x="98" y="504"/>
                      </a:lnTo>
                      <a:lnTo>
                        <a:pt x="99" y="509"/>
                      </a:lnTo>
                      <a:lnTo>
                        <a:pt x="94" y="511"/>
                      </a:lnTo>
                      <a:lnTo>
                        <a:pt x="89" y="513"/>
                      </a:lnTo>
                      <a:lnTo>
                        <a:pt x="84" y="516"/>
                      </a:lnTo>
                      <a:lnTo>
                        <a:pt x="85" y="521"/>
                      </a:lnTo>
                      <a:lnTo>
                        <a:pt x="81" y="524"/>
                      </a:lnTo>
                      <a:lnTo>
                        <a:pt x="76" y="523"/>
                      </a:lnTo>
                      <a:lnTo>
                        <a:pt x="71" y="523"/>
                      </a:lnTo>
                      <a:lnTo>
                        <a:pt x="69" y="527"/>
                      </a:lnTo>
                      <a:lnTo>
                        <a:pt x="66" y="532"/>
                      </a:lnTo>
                      <a:lnTo>
                        <a:pt x="68" y="526"/>
                      </a:lnTo>
                      <a:lnTo>
                        <a:pt x="70" y="519"/>
                      </a:lnTo>
                      <a:lnTo>
                        <a:pt x="70" y="514"/>
                      </a:lnTo>
                      <a:lnTo>
                        <a:pt x="70" y="509"/>
                      </a:lnTo>
                      <a:lnTo>
                        <a:pt x="68" y="503"/>
                      </a:lnTo>
                      <a:lnTo>
                        <a:pt x="73" y="502"/>
                      </a:lnTo>
                      <a:lnTo>
                        <a:pt x="78" y="502"/>
                      </a:lnTo>
                      <a:lnTo>
                        <a:pt x="75" y="497"/>
                      </a:lnTo>
                      <a:lnTo>
                        <a:pt x="76" y="492"/>
                      </a:lnTo>
                      <a:lnTo>
                        <a:pt x="79" y="487"/>
                      </a:lnTo>
                      <a:lnTo>
                        <a:pt x="74" y="489"/>
                      </a:lnTo>
                      <a:lnTo>
                        <a:pt x="73" y="495"/>
                      </a:lnTo>
                      <a:lnTo>
                        <a:pt x="72" y="490"/>
                      </a:lnTo>
                      <a:lnTo>
                        <a:pt x="67" y="492"/>
                      </a:lnTo>
                      <a:lnTo>
                        <a:pt x="70" y="496"/>
                      </a:lnTo>
                      <a:lnTo>
                        <a:pt x="65" y="499"/>
                      </a:lnTo>
                      <a:lnTo>
                        <a:pt x="65" y="494"/>
                      </a:lnTo>
                      <a:lnTo>
                        <a:pt x="64" y="487"/>
                      </a:lnTo>
                      <a:lnTo>
                        <a:pt x="63" y="481"/>
                      </a:lnTo>
                      <a:lnTo>
                        <a:pt x="62" y="474"/>
                      </a:lnTo>
                      <a:lnTo>
                        <a:pt x="60" y="467"/>
                      </a:lnTo>
                      <a:lnTo>
                        <a:pt x="56" y="458"/>
                      </a:lnTo>
                      <a:lnTo>
                        <a:pt x="54" y="454"/>
                      </a:lnTo>
                      <a:lnTo>
                        <a:pt x="53" y="448"/>
                      </a:lnTo>
                      <a:lnTo>
                        <a:pt x="49" y="445"/>
                      </a:lnTo>
                      <a:lnTo>
                        <a:pt x="46" y="441"/>
                      </a:lnTo>
                      <a:lnTo>
                        <a:pt x="45" y="435"/>
                      </a:lnTo>
                      <a:lnTo>
                        <a:pt x="49" y="438"/>
                      </a:lnTo>
                      <a:lnTo>
                        <a:pt x="51" y="443"/>
                      </a:lnTo>
                      <a:lnTo>
                        <a:pt x="52" y="437"/>
                      </a:lnTo>
                      <a:lnTo>
                        <a:pt x="54" y="431"/>
                      </a:lnTo>
                      <a:lnTo>
                        <a:pt x="59" y="432"/>
                      </a:lnTo>
                      <a:lnTo>
                        <a:pt x="62" y="435"/>
                      </a:lnTo>
                      <a:lnTo>
                        <a:pt x="66" y="438"/>
                      </a:lnTo>
                      <a:lnTo>
                        <a:pt x="66" y="433"/>
                      </a:lnTo>
                      <a:lnTo>
                        <a:pt x="65" y="428"/>
                      </a:lnTo>
                      <a:lnTo>
                        <a:pt x="65" y="423"/>
                      </a:lnTo>
                      <a:lnTo>
                        <a:pt x="63" y="419"/>
                      </a:lnTo>
                      <a:lnTo>
                        <a:pt x="59" y="420"/>
                      </a:lnTo>
                      <a:lnTo>
                        <a:pt x="58" y="425"/>
                      </a:lnTo>
                      <a:lnTo>
                        <a:pt x="53" y="427"/>
                      </a:lnTo>
                      <a:lnTo>
                        <a:pt x="50" y="424"/>
                      </a:lnTo>
                      <a:lnTo>
                        <a:pt x="50" y="419"/>
                      </a:lnTo>
                      <a:lnTo>
                        <a:pt x="50" y="414"/>
                      </a:lnTo>
                      <a:lnTo>
                        <a:pt x="54" y="412"/>
                      </a:lnTo>
                      <a:lnTo>
                        <a:pt x="53" y="407"/>
                      </a:lnTo>
                      <a:lnTo>
                        <a:pt x="50" y="411"/>
                      </a:lnTo>
                      <a:lnTo>
                        <a:pt x="46" y="412"/>
                      </a:lnTo>
                      <a:lnTo>
                        <a:pt x="47" y="418"/>
                      </a:lnTo>
                      <a:lnTo>
                        <a:pt x="45" y="423"/>
                      </a:lnTo>
                      <a:lnTo>
                        <a:pt x="46" y="428"/>
                      </a:lnTo>
                      <a:lnTo>
                        <a:pt x="43" y="423"/>
                      </a:lnTo>
                      <a:lnTo>
                        <a:pt x="39" y="418"/>
                      </a:lnTo>
                      <a:lnTo>
                        <a:pt x="33" y="412"/>
                      </a:lnTo>
                      <a:lnTo>
                        <a:pt x="28" y="408"/>
                      </a:lnTo>
                      <a:lnTo>
                        <a:pt x="27" y="403"/>
                      </a:lnTo>
                      <a:lnTo>
                        <a:pt x="32" y="405"/>
                      </a:lnTo>
                      <a:lnTo>
                        <a:pt x="35" y="402"/>
                      </a:lnTo>
                      <a:lnTo>
                        <a:pt x="30" y="402"/>
                      </a:lnTo>
                      <a:lnTo>
                        <a:pt x="25" y="399"/>
                      </a:lnTo>
                      <a:lnTo>
                        <a:pt x="21" y="402"/>
                      </a:lnTo>
                      <a:lnTo>
                        <a:pt x="17" y="399"/>
                      </a:lnTo>
                      <a:lnTo>
                        <a:pt x="11" y="397"/>
                      </a:lnTo>
                      <a:lnTo>
                        <a:pt x="7" y="394"/>
                      </a:lnTo>
                      <a:lnTo>
                        <a:pt x="4" y="398"/>
                      </a:lnTo>
                      <a:lnTo>
                        <a:pt x="0" y="400"/>
                      </a:lnTo>
                      <a:lnTo>
                        <a:pt x="0" y="394"/>
                      </a:lnTo>
                      <a:lnTo>
                        <a:pt x="2" y="388"/>
                      </a:lnTo>
                      <a:lnTo>
                        <a:pt x="4" y="384"/>
                      </a:lnTo>
                      <a:lnTo>
                        <a:pt x="7" y="377"/>
                      </a:lnTo>
                      <a:lnTo>
                        <a:pt x="10" y="374"/>
                      </a:lnTo>
                      <a:lnTo>
                        <a:pt x="16" y="373"/>
                      </a:lnTo>
                      <a:lnTo>
                        <a:pt x="23" y="373"/>
                      </a:lnTo>
                      <a:lnTo>
                        <a:pt x="21" y="378"/>
                      </a:lnTo>
                      <a:lnTo>
                        <a:pt x="24" y="374"/>
                      </a:lnTo>
                      <a:lnTo>
                        <a:pt x="29" y="373"/>
                      </a:lnTo>
                      <a:lnTo>
                        <a:pt x="31" y="377"/>
                      </a:lnTo>
                      <a:lnTo>
                        <a:pt x="32" y="385"/>
                      </a:lnTo>
                      <a:lnTo>
                        <a:pt x="34" y="391"/>
                      </a:lnTo>
                      <a:lnTo>
                        <a:pt x="39" y="393"/>
                      </a:lnTo>
                      <a:lnTo>
                        <a:pt x="44" y="393"/>
                      </a:lnTo>
                      <a:lnTo>
                        <a:pt x="48" y="388"/>
                      </a:lnTo>
                      <a:lnTo>
                        <a:pt x="48" y="383"/>
                      </a:lnTo>
                      <a:lnTo>
                        <a:pt x="52" y="378"/>
                      </a:lnTo>
                      <a:lnTo>
                        <a:pt x="57" y="375"/>
                      </a:lnTo>
                      <a:lnTo>
                        <a:pt x="56" y="380"/>
                      </a:lnTo>
                      <a:lnTo>
                        <a:pt x="60" y="384"/>
                      </a:lnTo>
                      <a:lnTo>
                        <a:pt x="61" y="379"/>
                      </a:lnTo>
                      <a:lnTo>
                        <a:pt x="59" y="374"/>
                      </a:lnTo>
                      <a:lnTo>
                        <a:pt x="54" y="371"/>
                      </a:lnTo>
                      <a:lnTo>
                        <a:pt x="60" y="370"/>
                      </a:lnTo>
                      <a:lnTo>
                        <a:pt x="65" y="371"/>
                      </a:lnTo>
                      <a:lnTo>
                        <a:pt x="61" y="368"/>
                      </a:lnTo>
                      <a:lnTo>
                        <a:pt x="60" y="363"/>
                      </a:lnTo>
                      <a:lnTo>
                        <a:pt x="64" y="363"/>
                      </a:lnTo>
                      <a:lnTo>
                        <a:pt x="68" y="367"/>
                      </a:lnTo>
                      <a:lnTo>
                        <a:pt x="73" y="364"/>
                      </a:lnTo>
                      <a:lnTo>
                        <a:pt x="74" y="358"/>
                      </a:lnTo>
                      <a:lnTo>
                        <a:pt x="69" y="356"/>
                      </a:lnTo>
                      <a:lnTo>
                        <a:pt x="74" y="356"/>
                      </a:lnTo>
                      <a:lnTo>
                        <a:pt x="74" y="352"/>
                      </a:lnTo>
                      <a:lnTo>
                        <a:pt x="70" y="351"/>
                      </a:lnTo>
                      <a:lnTo>
                        <a:pt x="65" y="355"/>
                      </a:lnTo>
                      <a:lnTo>
                        <a:pt x="60" y="356"/>
                      </a:lnTo>
                      <a:lnTo>
                        <a:pt x="58" y="351"/>
                      </a:lnTo>
                      <a:lnTo>
                        <a:pt x="62" y="351"/>
                      </a:lnTo>
                      <a:lnTo>
                        <a:pt x="58" y="350"/>
                      </a:lnTo>
                      <a:lnTo>
                        <a:pt x="54" y="347"/>
                      </a:lnTo>
                      <a:lnTo>
                        <a:pt x="58" y="342"/>
                      </a:lnTo>
                      <a:lnTo>
                        <a:pt x="63" y="347"/>
                      </a:lnTo>
                      <a:lnTo>
                        <a:pt x="69" y="345"/>
                      </a:lnTo>
                      <a:lnTo>
                        <a:pt x="73" y="342"/>
                      </a:lnTo>
                      <a:lnTo>
                        <a:pt x="78" y="345"/>
                      </a:lnTo>
                      <a:lnTo>
                        <a:pt x="83" y="342"/>
                      </a:lnTo>
                      <a:lnTo>
                        <a:pt x="83" y="347"/>
                      </a:lnTo>
                      <a:lnTo>
                        <a:pt x="87" y="351"/>
                      </a:lnTo>
                      <a:lnTo>
                        <a:pt x="88" y="356"/>
                      </a:lnTo>
                      <a:lnTo>
                        <a:pt x="87" y="360"/>
                      </a:lnTo>
                      <a:lnTo>
                        <a:pt x="91" y="356"/>
                      </a:lnTo>
                      <a:lnTo>
                        <a:pt x="89" y="351"/>
                      </a:lnTo>
                      <a:lnTo>
                        <a:pt x="87" y="347"/>
                      </a:lnTo>
                      <a:lnTo>
                        <a:pt x="90" y="343"/>
                      </a:lnTo>
                      <a:lnTo>
                        <a:pt x="95" y="341"/>
                      </a:lnTo>
                      <a:lnTo>
                        <a:pt x="98" y="337"/>
                      </a:lnTo>
                      <a:lnTo>
                        <a:pt x="94" y="339"/>
                      </a:lnTo>
                      <a:lnTo>
                        <a:pt x="89" y="340"/>
                      </a:lnTo>
                      <a:lnTo>
                        <a:pt x="85" y="342"/>
                      </a:lnTo>
                      <a:lnTo>
                        <a:pt x="80" y="341"/>
                      </a:lnTo>
                      <a:lnTo>
                        <a:pt x="75" y="340"/>
                      </a:lnTo>
                      <a:lnTo>
                        <a:pt x="70" y="339"/>
                      </a:lnTo>
                      <a:lnTo>
                        <a:pt x="67" y="343"/>
                      </a:lnTo>
                      <a:lnTo>
                        <a:pt x="63" y="343"/>
                      </a:lnTo>
                      <a:lnTo>
                        <a:pt x="59" y="339"/>
                      </a:lnTo>
                      <a:lnTo>
                        <a:pt x="53" y="340"/>
                      </a:lnTo>
                      <a:lnTo>
                        <a:pt x="48" y="339"/>
                      </a:lnTo>
                      <a:lnTo>
                        <a:pt x="46" y="334"/>
                      </a:lnTo>
                      <a:lnTo>
                        <a:pt x="46" y="327"/>
                      </a:lnTo>
                      <a:lnTo>
                        <a:pt x="51" y="327"/>
                      </a:lnTo>
                      <a:lnTo>
                        <a:pt x="57" y="325"/>
                      </a:lnTo>
                      <a:lnTo>
                        <a:pt x="62" y="327"/>
                      </a:lnTo>
                      <a:lnTo>
                        <a:pt x="68" y="329"/>
                      </a:lnTo>
                      <a:lnTo>
                        <a:pt x="73" y="332"/>
                      </a:lnTo>
                      <a:lnTo>
                        <a:pt x="78" y="332"/>
                      </a:lnTo>
                      <a:lnTo>
                        <a:pt x="83" y="330"/>
                      </a:lnTo>
                      <a:lnTo>
                        <a:pt x="83" y="325"/>
                      </a:lnTo>
                      <a:lnTo>
                        <a:pt x="78" y="325"/>
                      </a:lnTo>
                      <a:lnTo>
                        <a:pt x="80" y="321"/>
                      </a:lnTo>
                      <a:lnTo>
                        <a:pt x="84" y="318"/>
                      </a:lnTo>
                      <a:lnTo>
                        <a:pt x="89" y="318"/>
                      </a:lnTo>
                      <a:lnTo>
                        <a:pt x="96" y="321"/>
                      </a:lnTo>
                      <a:lnTo>
                        <a:pt x="101" y="317"/>
                      </a:lnTo>
                      <a:lnTo>
                        <a:pt x="104" y="311"/>
                      </a:lnTo>
                      <a:lnTo>
                        <a:pt x="103" y="307"/>
                      </a:lnTo>
                      <a:lnTo>
                        <a:pt x="105" y="302"/>
                      </a:lnTo>
                      <a:lnTo>
                        <a:pt x="111" y="299"/>
                      </a:lnTo>
                      <a:lnTo>
                        <a:pt x="111" y="297"/>
                      </a:lnTo>
                      <a:lnTo>
                        <a:pt x="112" y="296"/>
                      </a:lnTo>
                      <a:lnTo>
                        <a:pt x="114" y="293"/>
                      </a:lnTo>
                      <a:lnTo>
                        <a:pt x="116" y="292"/>
                      </a:lnTo>
                      <a:lnTo>
                        <a:pt x="118" y="291"/>
                      </a:lnTo>
                      <a:lnTo>
                        <a:pt x="120" y="290"/>
                      </a:lnTo>
                      <a:lnTo>
                        <a:pt x="123" y="289"/>
                      </a:lnTo>
                      <a:lnTo>
                        <a:pt x="124" y="288"/>
                      </a:lnTo>
                      <a:lnTo>
                        <a:pt x="126" y="287"/>
                      </a:lnTo>
                      <a:lnTo>
                        <a:pt x="127" y="285"/>
                      </a:lnTo>
                      <a:lnTo>
                        <a:pt x="129" y="283"/>
                      </a:lnTo>
                      <a:lnTo>
                        <a:pt x="130" y="282"/>
                      </a:lnTo>
                      <a:lnTo>
                        <a:pt x="130" y="281"/>
                      </a:lnTo>
                      <a:lnTo>
                        <a:pt x="130" y="280"/>
                      </a:lnTo>
                      <a:lnTo>
                        <a:pt x="130" y="278"/>
                      </a:lnTo>
                      <a:lnTo>
                        <a:pt x="130" y="277"/>
                      </a:lnTo>
                      <a:lnTo>
                        <a:pt x="130" y="275"/>
                      </a:lnTo>
                      <a:lnTo>
                        <a:pt x="130" y="274"/>
                      </a:lnTo>
                      <a:lnTo>
                        <a:pt x="131" y="272"/>
                      </a:lnTo>
                      <a:lnTo>
                        <a:pt x="132" y="270"/>
                      </a:lnTo>
                      <a:lnTo>
                        <a:pt x="134" y="269"/>
                      </a:lnTo>
                      <a:lnTo>
                        <a:pt x="135" y="268"/>
                      </a:lnTo>
                      <a:lnTo>
                        <a:pt x="136" y="267"/>
                      </a:lnTo>
                      <a:lnTo>
                        <a:pt x="136" y="266"/>
                      </a:lnTo>
                      <a:lnTo>
                        <a:pt x="136" y="265"/>
                      </a:lnTo>
                      <a:lnTo>
                        <a:pt x="135" y="263"/>
                      </a:lnTo>
                      <a:lnTo>
                        <a:pt x="134" y="261"/>
                      </a:lnTo>
                      <a:lnTo>
                        <a:pt x="134" y="260"/>
                      </a:lnTo>
                      <a:lnTo>
                        <a:pt x="134" y="260"/>
                      </a:lnTo>
                      <a:lnTo>
                        <a:pt x="134" y="259"/>
                      </a:lnTo>
                      <a:lnTo>
                        <a:pt x="135" y="257"/>
                      </a:lnTo>
                      <a:lnTo>
                        <a:pt x="136" y="255"/>
                      </a:lnTo>
                      <a:lnTo>
                        <a:pt x="136" y="254"/>
                      </a:lnTo>
                      <a:lnTo>
                        <a:pt x="135" y="253"/>
                      </a:lnTo>
                      <a:lnTo>
                        <a:pt x="135" y="251"/>
                      </a:lnTo>
                      <a:lnTo>
                        <a:pt x="130" y="245"/>
                      </a:lnTo>
                      <a:lnTo>
                        <a:pt x="120" y="228"/>
                      </a:lnTo>
                      <a:lnTo>
                        <a:pt x="119" y="226"/>
                      </a:lnTo>
                      <a:lnTo>
                        <a:pt x="119" y="225"/>
                      </a:lnTo>
                      <a:lnTo>
                        <a:pt x="118" y="222"/>
                      </a:lnTo>
                      <a:lnTo>
                        <a:pt x="117" y="220"/>
                      </a:lnTo>
                      <a:lnTo>
                        <a:pt x="118" y="218"/>
                      </a:lnTo>
                      <a:lnTo>
                        <a:pt x="118" y="217"/>
                      </a:lnTo>
                      <a:lnTo>
                        <a:pt x="118" y="216"/>
                      </a:lnTo>
                      <a:lnTo>
                        <a:pt x="119" y="214"/>
                      </a:lnTo>
                      <a:lnTo>
                        <a:pt x="119" y="212"/>
                      </a:lnTo>
                      <a:lnTo>
                        <a:pt x="120" y="210"/>
                      </a:lnTo>
                      <a:lnTo>
                        <a:pt x="120" y="208"/>
                      </a:lnTo>
                      <a:lnTo>
                        <a:pt x="121" y="206"/>
                      </a:lnTo>
                      <a:lnTo>
                        <a:pt x="122" y="202"/>
                      </a:lnTo>
                      <a:lnTo>
                        <a:pt x="123" y="198"/>
                      </a:lnTo>
                      <a:lnTo>
                        <a:pt x="123" y="196"/>
                      </a:lnTo>
                      <a:lnTo>
                        <a:pt x="122" y="194"/>
                      </a:lnTo>
                      <a:lnTo>
                        <a:pt x="122" y="192"/>
                      </a:lnTo>
                      <a:lnTo>
                        <a:pt x="122" y="191"/>
                      </a:lnTo>
                      <a:lnTo>
                        <a:pt x="121" y="190"/>
                      </a:lnTo>
                      <a:lnTo>
                        <a:pt x="120" y="188"/>
                      </a:lnTo>
                      <a:lnTo>
                        <a:pt x="118" y="187"/>
                      </a:lnTo>
                      <a:lnTo>
                        <a:pt x="116" y="186"/>
                      </a:lnTo>
                      <a:lnTo>
                        <a:pt x="114" y="186"/>
                      </a:lnTo>
                      <a:lnTo>
                        <a:pt x="112" y="185"/>
                      </a:lnTo>
                      <a:lnTo>
                        <a:pt x="110" y="185"/>
                      </a:lnTo>
                      <a:lnTo>
                        <a:pt x="107" y="184"/>
                      </a:lnTo>
                      <a:lnTo>
                        <a:pt x="105" y="183"/>
                      </a:lnTo>
                      <a:lnTo>
                        <a:pt x="103" y="183"/>
                      </a:lnTo>
                      <a:lnTo>
                        <a:pt x="102" y="182"/>
                      </a:lnTo>
                      <a:lnTo>
                        <a:pt x="100" y="182"/>
                      </a:lnTo>
                      <a:lnTo>
                        <a:pt x="99" y="181"/>
                      </a:lnTo>
                      <a:lnTo>
                        <a:pt x="98" y="180"/>
                      </a:lnTo>
                      <a:lnTo>
                        <a:pt x="96" y="178"/>
                      </a:lnTo>
                      <a:lnTo>
                        <a:pt x="95" y="176"/>
                      </a:lnTo>
                      <a:lnTo>
                        <a:pt x="94" y="174"/>
                      </a:lnTo>
                      <a:lnTo>
                        <a:pt x="80" y="147"/>
                      </a:lnTo>
                      <a:lnTo>
                        <a:pt x="80" y="147"/>
                      </a:lnTo>
                      <a:lnTo>
                        <a:pt x="82" y="146"/>
                      </a:lnTo>
                      <a:lnTo>
                        <a:pt x="83" y="145"/>
                      </a:lnTo>
                      <a:lnTo>
                        <a:pt x="83" y="144"/>
                      </a:lnTo>
                      <a:lnTo>
                        <a:pt x="84" y="143"/>
                      </a:lnTo>
                      <a:lnTo>
                        <a:pt x="83" y="142"/>
                      </a:lnTo>
                      <a:lnTo>
                        <a:pt x="82" y="141"/>
                      </a:lnTo>
                      <a:lnTo>
                        <a:pt x="82" y="141"/>
                      </a:lnTo>
                      <a:lnTo>
                        <a:pt x="80" y="139"/>
                      </a:lnTo>
                      <a:lnTo>
                        <a:pt x="79" y="138"/>
                      </a:lnTo>
                      <a:lnTo>
                        <a:pt x="78" y="138"/>
                      </a:lnTo>
                      <a:lnTo>
                        <a:pt x="76" y="137"/>
                      </a:lnTo>
                      <a:lnTo>
                        <a:pt x="74" y="136"/>
                      </a:lnTo>
                      <a:lnTo>
                        <a:pt x="72" y="136"/>
                      </a:lnTo>
                      <a:lnTo>
                        <a:pt x="71" y="135"/>
                      </a:lnTo>
                      <a:lnTo>
                        <a:pt x="79" y="110"/>
                      </a:lnTo>
                      <a:lnTo>
                        <a:pt x="81" y="108"/>
                      </a:lnTo>
                      <a:lnTo>
                        <a:pt x="82" y="106"/>
                      </a:lnTo>
                      <a:lnTo>
                        <a:pt x="82" y="104"/>
                      </a:lnTo>
                      <a:lnTo>
                        <a:pt x="82" y="103"/>
                      </a:lnTo>
                      <a:lnTo>
                        <a:pt x="82" y="101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lnTo>
                        <a:pt x="82" y="98"/>
                      </a:lnTo>
                      <a:lnTo>
                        <a:pt x="80" y="97"/>
                      </a:lnTo>
                      <a:lnTo>
                        <a:pt x="79" y="96"/>
                      </a:lnTo>
                      <a:lnTo>
                        <a:pt x="78" y="96"/>
                      </a:lnTo>
                      <a:lnTo>
                        <a:pt x="76" y="95"/>
                      </a:lnTo>
                      <a:lnTo>
                        <a:pt x="75" y="93"/>
                      </a:lnTo>
                      <a:lnTo>
                        <a:pt x="74" y="93"/>
                      </a:lnTo>
                      <a:lnTo>
                        <a:pt x="74" y="92"/>
                      </a:lnTo>
                      <a:lnTo>
                        <a:pt x="72" y="92"/>
                      </a:lnTo>
                      <a:lnTo>
                        <a:pt x="70" y="92"/>
                      </a:lnTo>
                      <a:lnTo>
                        <a:pt x="69" y="91"/>
                      </a:lnTo>
                      <a:lnTo>
                        <a:pt x="66" y="91"/>
                      </a:lnTo>
                      <a:lnTo>
                        <a:pt x="64" y="90"/>
                      </a:lnTo>
                      <a:lnTo>
                        <a:pt x="63" y="90"/>
                      </a:lnTo>
                      <a:lnTo>
                        <a:pt x="62" y="89"/>
                      </a:lnTo>
                      <a:lnTo>
                        <a:pt x="59" y="87"/>
                      </a:lnTo>
                      <a:lnTo>
                        <a:pt x="56" y="85"/>
                      </a:lnTo>
                      <a:lnTo>
                        <a:pt x="54" y="84"/>
                      </a:lnTo>
                      <a:lnTo>
                        <a:pt x="50" y="82"/>
                      </a:lnTo>
                      <a:lnTo>
                        <a:pt x="49" y="80"/>
                      </a:lnTo>
                      <a:lnTo>
                        <a:pt x="48" y="78"/>
                      </a:lnTo>
                      <a:lnTo>
                        <a:pt x="46" y="76"/>
                      </a:lnTo>
                      <a:lnTo>
                        <a:pt x="45" y="74"/>
                      </a:lnTo>
                      <a:lnTo>
                        <a:pt x="45" y="72"/>
                      </a:lnTo>
                      <a:lnTo>
                        <a:pt x="44" y="70"/>
                      </a:lnTo>
                      <a:lnTo>
                        <a:pt x="44" y="68"/>
                      </a:lnTo>
                      <a:lnTo>
                        <a:pt x="43" y="67"/>
                      </a:lnTo>
                      <a:lnTo>
                        <a:pt x="43" y="66"/>
                      </a:lnTo>
                      <a:lnTo>
                        <a:pt x="42" y="65"/>
                      </a:lnTo>
                      <a:lnTo>
                        <a:pt x="42" y="63"/>
                      </a:lnTo>
                      <a:lnTo>
                        <a:pt x="42" y="62"/>
                      </a:lnTo>
                      <a:lnTo>
                        <a:pt x="42" y="60"/>
                      </a:lnTo>
                      <a:lnTo>
                        <a:pt x="42" y="58"/>
                      </a:lnTo>
                      <a:lnTo>
                        <a:pt x="43" y="57"/>
                      </a:lnTo>
                      <a:lnTo>
                        <a:pt x="43" y="55"/>
                      </a:lnTo>
                      <a:lnTo>
                        <a:pt x="44" y="54"/>
                      </a:lnTo>
                      <a:lnTo>
                        <a:pt x="44" y="52"/>
                      </a:lnTo>
                      <a:lnTo>
                        <a:pt x="45" y="50"/>
                      </a:lnTo>
                      <a:lnTo>
                        <a:pt x="45" y="49"/>
                      </a:lnTo>
                      <a:lnTo>
                        <a:pt x="45" y="47"/>
                      </a:lnTo>
                      <a:lnTo>
                        <a:pt x="45" y="45"/>
                      </a:lnTo>
                      <a:lnTo>
                        <a:pt x="45" y="43"/>
                      </a:lnTo>
                      <a:lnTo>
                        <a:pt x="45" y="42"/>
                      </a:lnTo>
                      <a:lnTo>
                        <a:pt x="45" y="41"/>
                      </a:lnTo>
                      <a:lnTo>
                        <a:pt x="45" y="40"/>
                      </a:lnTo>
                      <a:lnTo>
                        <a:pt x="45" y="38"/>
                      </a:lnTo>
                      <a:lnTo>
                        <a:pt x="46" y="37"/>
                      </a:lnTo>
                      <a:lnTo>
                        <a:pt x="47" y="36"/>
                      </a:lnTo>
                      <a:lnTo>
                        <a:pt x="48" y="35"/>
                      </a:lnTo>
                      <a:lnTo>
                        <a:pt x="48" y="34"/>
                      </a:lnTo>
                      <a:lnTo>
                        <a:pt x="49" y="32"/>
                      </a:lnTo>
                      <a:lnTo>
                        <a:pt x="49" y="30"/>
                      </a:lnTo>
                      <a:lnTo>
                        <a:pt x="50" y="29"/>
                      </a:lnTo>
                      <a:lnTo>
                        <a:pt x="50" y="28"/>
                      </a:lnTo>
                      <a:lnTo>
                        <a:pt x="51" y="27"/>
                      </a:lnTo>
                      <a:lnTo>
                        <a:pt x="51" y="25"/>
                      </a:lnTo>
                      <a:lnTo>
                        <a:pt x="52" y="24"/>
                      </a:lnTo>
                      <a:lnTo>
                        <a:pt x="52" y="23"/>
                      </a:lnTo>
                      <a:lnTo>
                        <a:pt x="51" y="21"/>
                      </a:lnTo>
                      <a:lnTo>
                        <a:pt x="51" y="19"/>
                      </a:lnTo>
                      <a:lnTo>
                        <a:pt x="50" y="17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8" y="10"/>
                      </a:lnTo>
                      <a:lnTo>
                        <a:pt x="48" y="8"/>
                      </a:lnTo>
                      <a:lnTo>
                        <a:pt x="48" y="6"/>
                      </a:lnTo>
                      <a:lnTo>
                        <a:pt x="48" y="5"/>
                      </a:lnTo>
                      <a:lnTo>
                        <a:pt x="48" y="4"/>
                      </a:lnTo>
                      <a:lnTo>
                        <a:pt x="48" y="4"/>
                      </a:lnTo>
                      <a:lnTo>
                        <a:pt x="48" y="3"/>
                      </a:lnTo>
                      <a:lnTo>
                        <a:pt x="49" y="3"/>
                      </a:lnTo>
                      <a:lnTo>
                        <a:pt x="51" y="2"/>
                      </a:lnTo>
                      <a:lnTo>
                        <a:pt x="52" y="2"/>
                      </a:lnTo>
                      <a:lnTo>
                        <a:pt x="53" y="2"/>
                      </a:lnTo>
                      <a:lnTo>
                        <a:pt x="54" y="0"/>
                      </a:lnTo>
                      <a:lnTo>
                        <a:pt x="56" y="0"/>
                      </a:lnTo>
                      <a:lnTo>
                        <a:pt x="57" y="0"/>
                      </a:lnTo>
                      <a:lnTo>
                        <a:pt x="60" y="1"/>
                      </a:lnTo>
                      <a:lnTo>
                        <a:pt x="62" y="1"/>
                      </a:lnTo>
                      <a:lnTo>
                        <a:pt x="64" y="1"/>
                      </a:lnTo>
                      <a:lnTo>
                        <a:pt x="66" y="1"/>
                      </a:lnTo>
                      <a:lnTo>
                        <a:pt x="68" y="1"/>
                      </a:lnTo>
                      <a:lnTo>
                        <a:pt x="70" y="1"/>
                      </a:lnTo>
                      <a:lnTo>
                        <a:pt x="72" y="0"/>
                      </a:lnTo>
                      <a:lnTo>
                        <a:pt x="74" y="0"/>
                      </a:lnTo>
                      <a:lnTo>
                        <a:pt x="75" y="1"/>
                      </a:lnTo>
                      <a:lnTo>
                        <a:pt x="76" y="1"/>
                      </a:lnTo>
                      <a:lnTo>
                        <a:pt x="78" y="2"/>
                      </a:lnTo>
                      <a:lnTo>
                        <a:pt x="79" y="2"/>
                      </a:lnTo>
                      <a:lnTo>
                        <a:pt x="80" y="2"/>
                      </a:lnTo>
                      <a:lnTo>
                        <a:pt x="81" y="3"/>
                      </a:lnTo>
                      <a:lnTo>
                        <a:pt x="81" y="3"/>
                      </a:lnTo>
                      <a:lnTo>
                        <a:pt x="83" y="3"/>
                      </a:lnTo>
                      <a:lnTo>
                        <a:pt x="85" y="4"/>
                      </a:lnTo>
                      <a:lnTo>
                        <a:pt x="87" y="6"/>
                      </a:lnTo>
                      <a:lnTo>
                        <a:pt x="88" y="7"/>
                      </a:lnTo>
                      <a:lnTo>
                        <a:pt x="89" y="7"/>
                      </a:lnTo>
                      <a:lnTo>
                        <a:pt x="90" y="8"/>
                      </a:lnTo>
                      <a:lnTo>
                        <a:pt x="92" y="7"/>
                      </a:lnTo>
                      <a:lnTo>
                        <a:pt x="93" y="6"/>
                      </a:lnTo>
                      <a:lnTo>
                        <a:pt x="94" y="6"/>
                      </a:lnTo>
                      <a:lnTo>
                        <a:pt x="95" y="6"/>
                      </a:lnTo>
                      <a:lnTo>
                        <a:pt x="96" y="6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100" y="5"/>
                      </a:lnTo>
                      <a:lnTo>
                        <a:pt x="100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6" y="4"/>
                      </a:lnTo>
                      <a:lnTo>
                        <a:pt x="106" y="5"/>
                      </a:lnTo>
                      <a:lnTo>
                        <a:pt x="106" y="6"/>
                      </a:lnTo>
                      <a:lnTo>
                        <a:pt x="105" y="7"/>
                      </a:lnTo>
                      <a:lnTo>
                        <a:pt x="104" y="8"/>
                      </a:lnTo>
                      <a:lnTo>
                        <a:pt x="103" y="9"/>
                      </a:lnTo>
                      <a:lnTo>
                        <a:pt x="101" y="10"/>
                      </a:lnTo>
                      <a:lnTo>
                        <a:pt x="100" y="11"/>
                      </a:lnTo>
                      <a:lnTo>
                        <a:pt x="98" y="13"/>
                      </a:lnTo>
                      <a:lnTo>
                        <a:pt x="99" y="15"/>
                      </a:lnTo>
                      <a:lnTo>
                        <a:pt x="99" y="17"/>
                      </a:lnTo>
                      <a:lnTo>
                        <a:pt x="100" y="17"/>
                      </a:lnTo>
                      <a:lnTo>
                        <a:pt x="99" y="18"/>
                      </a:lnTo>
                      <a:lnTo>
                        <a:pt x="98" y="18"/>
                      </a:lnTo>
                      <a:lnTo>
                        <a:pt x="97" y="19"/>
                      </a:lnTo>
                      <a:lnTo>
                        <a:pt x="96" y="20"/>
                      </a:lnTo>
                      <a:lnTo>
                        <a:pt x="96" y="22"/>
                      </a:lnTo>
                      <a:lnTo>
                        <a:pt x="96" y="23"/>
                      </a:lnTo>
                      <a:lnTo>
                        <a:pt x="96" y="26"/>
                      </a:lnTo>
                      <a:lnTo>
                        <a:pt x="96" y="27"/>
                      </a:lnTo>
                      <a:lnTo>
                        <a:pt x="96" y="29"/>
                      </a:lnTo>
                      <a:lnTo>
                        <a:pt x="96" y="31"/>
                      </a:lnTo>
                      <a:lnTo>
                        <a:pt x="96" y="32"/>
                      </a:lnTo>
                      <a:lnTo>
                        <a:pt x="96" y="33"/>
                      </a:lnTo>
                      <a:lnTo>
                        <a:pt x="98" y="33"/>
                      </a:lnTo>
                      <a:lnTo>
                        <a:pt x="99" y="33"/>
                      </a:lnTo>
                      <a:lnTo>
                        <a:pt x="101" y="33"/>
                      </a:lnTo>
                      <a:lnTo>
                        <a:pt x="102" y="33"/>
                      </a:lnTo>
                      <a:lnTo>
                        <a:pt x="103" y="34"/>
                      </a:lnTo>
                      <a:lnTo>
                        <a:pt x="103" y="35"/>
                      </a:lnTo>
                      <a:lnTo>
                        <a:pt x="103" y="37"/>
                      </a:lnTo>
                      <a:lnTo>
                        <a:pt x="102" y="38"/>
                      </a:lnTo>
                      <a:lnTo>
                        <a:pt x="103" y="39"/>
                      </a:lnTo>
                      <a:lnTo>
                        <a:pt x="103" y="40"/>
                      </a:lnTo>
                      <a:lnTo>
                        <a:pt x="104" y="42"/>
                      </a:lnTo>
                      <a:lnTo>
                        <a:pt x="105" y="43"/>
                      </a:lnTo>
                      <a:lnTo>
                        <a:pt x="106" y="44"/>
                      </a:lnTo>
                      <a:lnTo>
                        <a:pt x="107" y="45"/>
                      </a:lnTo>
                      <a:lnTo>
                        <a:pt x="108" y="45"/>
                      </a:lnTo>
                      <a:lnTo>
                        <a:pt x="109" y="45"/>
                      </a:lnTo>
                      <a:lnTo>
                        <a:pt x="110" y="45"/>
                      </a:lnTo>
                      <a:lnTo>
                        <a:pt x="111" y="45"/>
                      </a:lnTo>
                      <a:lnTo>
                        <a:pt x="112" y="45"/>
                      </a:lnTo>
                      <a:lnTo>
                        <a:pt x="113" y="46"/>
                      </a:lnTo>
                      <a:lnTo>
                        <a:pt x="113" y="47"/>
                      </a:lnTo>
                      <a:lnTo>
                        <a:pt x="114" y="48"/>
                      </a:lnTo>
                      <a:lnTo>
                        <a:pt x="114" y="49"/>
                      </a:lnTo>
                      <a:lnTo>
                        <a:pt x="114" y="49"/>
                      </a:lnTo>
                      <a:lnTo>
                        <a:pt x="115" y="49"/>
                      </a:lnTo>
                      <a:lnTo>
                        <a:pt x="116" y="49"/>
                      </a:lnTo>
                      <a:lnTo>
                        <a:pt x="117" y="49"/>
                      </a:lnTo>
                      <a:lnTo>
                        <a:pt x="118" y="49"/>
                      </a:lnTo>
                      <a:lnTo>
                        <a:pt x="119" y="49"/>
                      </a:lnTo>
                      <a:lnTo>
                        <a:pt x="120" y="50"/>
                      </a:lnTo>
                      <a:lnTo>
                        <a:pt x="120" y="51"/>
                      </a:lnTo>
                      <a:lnTo>
                        <a:pt x="120" y="52"/>
                      </a:lnTo>
                      <a:lnTo>
                        <a:pt x="120" y="54"/>
                      </a:lnTo>
                      <a:lnTo>
                        <a:pt x="121" y="55"/>
                      </a:lnTo>
                      <a:lnTo>
                        <a:pt x="121" y="56"/>
                      </a:lnTo>
                      <a:lnTo>
                        <a:pt x="122" y="57"/>
                      </a:lnTo>
                      <a:lnTo>
                        <a:pt x="123" y="58"/>
                      </a:lnTo>
                      <a:lnTo>
                        <a:pt x="124" y="58"/>
                      </a:lnTo>
                      <a:lnTo>
                        <a:pt x="126" y="58"/>
                      </a:lnTo>
                      <a:lnTo>
                        <a:pt x="127" y="58"/>
                      </a:lnTo>
                      <a:lnTo>
                        <a:pt x="128" y="58"/>
                      </a:lnTo>
                      <a:lnTo>
                        <a:pt x="130" y="58"/>
                      </a:lnTo>
                      <a:lnTo>
                        <a:pt x="133" y="58"/>
                      </a:lnTo>
                      <a:lnTo>
                        <a:pt x="135" y="57"/>
                      </a:lnTo>
                      <a:lnTo>
                        <a:pt x="138" y="57"/>
                      </a:lnTo>
                      <a:lnTo>
                        <a:pt x="140" y="57"/>
                      </a:lnTo>
                      <a:lnTo>
                        <a:pt x="142" y="57"/>
                      </a:lnTo>
                      <a:lnTo>
                        <a:pt x="143" y="57"/>
                      </a:lnTo>
                      <a:lnTo>
                        <a:pt x="144" y="57"/>
                      </a:lnTo>
                      <a:lnTo>
                        <a:pt x="146" y="58"/>
                      </a:lnTo>
                      <a:lnTo>
                        <a:pt x="147" y="59"/>
                      </a:lnTo>
                      <a:lnTo>
                        <a:pt x="149" y="59"/>
                      </a:lnTo>
                      <a:lnTo>
                        <a:pt x="151" y="59"/>
                      </a:lnTo>
                      <a:lnTo>
                        <a:pt x="152" y="59"/>
                      </a:lnTo>
                      <a:lnTo>
                        <a:pt x="152" y="58"/>
                      </a:lnTo>
                      <a:lnTo>
                        <a:pt x="153" y="57"/>
                      </a:lnTo>
                      <a:lnTo>
                        <a:pt x="154" y="56"/>
                      </a:lnTo>
                      <a:lnTo>
                        <a:pt x="155" y="55"/>
                      </a:lnTo>
                      <a:lnTo>
                        <a:pt x="157" y="55"/>
                      </a:lnTo>
                      <a:lnTo>
                        <a:pt x="158" y="55"/>
                      </a:lnTo>
                      <a:lnTo>
                        <a:pt x="160" y="56"/>
                      </a:lnTo>
                      <a:lnTo>
                        <a:pt x="162" y="57"/>
                      </a:lnTo>
                      <a:lnTo>
                        <a:pt x="163" y="58"/>
                      </a:lnTo>
                      <a:lnTo>
                        <a:pt x="163" y="58"/>
                      </a:lnTo>
                      <a:lnTo>
                        <a:pt x="164" y="59"/>
                      </a:lnTo>
                      <a:lnTo>
                        <a:pt x="166" y="60"/>
                      </a:lnTo>
                      <a:lnTo>
                        <a:pt x="168" y="60"/>
                      </a:lnTo>
                      <a:lnTo>
                        <a:pt x="168" y="60"/>
                      </a:lnTo>
                      <a:lnTo>
                        <a:pt x="170" y="61"/>
                      </a:lnTo>
                      <a:lnTo>
                        <a:pt x="170" y="61"/>
                      </a:lnTo>
                      <a:lnTo>
                        <a:pt x="170" y="62"/>
                      </a:lnTo>
                      <a:lnTo>
                        <a:pt x="170" y="63"/>
                      </a:lnTo>
                      <a:lnTo>
                        <a:pt x="170" y="64"/>
                      </a:lnTo>
                      <a:lnTo>
                        <a:pt x="171" y="64"/>
                      </a:lnTo>
                      <a:lnTo>
                        <a:pt x="172" y="63"/>
                      </a:lnTo>
                      <a:lnTo>
                        <a:pt x="173" y="63"/>
                      </a:lnTo>
                      <a:lnTo>
                        <a:pt x="174" y="63"/>
                      </a:lnTo>
                      <a:lnTo>
                        <a:pt x="176" y="65"/>
                      </a:lnTo>
                      <a:lnTo>
                        <a:pt x="177" y="65"/>
                      </a:lnTo>
                      <a:lnTo>
                        <a:pt x="178" y="63"/>
                      </a:lnTo>
                      <a:lnTo>
                        <a:pt x="179" y="63"/>
                      </a:lnTo>
                      <a:lnTo>
                        <a:pt x="181" y="63"/>
                      </a:lnTo>
                      <a:lnTo>
                        <a:pt x="182" y="64"/>
                      </a:lnTo>
                      <a:lnTo>
                        <a:pt x="183" y="64"/>
                      </a:lnTo>
                      <a:lnTo>
                        <a:pt x="184" y="64"/>
                      </a:lnTo>
                      <a:lnTo>
                        <a:pt x="184" y="63"/>
                      </a:lnTo>
                      <a:lnTo>
                        <a:pt x="185" y="63"/>
                      </a:lnTo>
                      <a:lnTo>
                        <a:pt x="185" y="62"/>
                      </a:lnTo>
                      <a:lnTo>
                        <a:pt x="188" y="62"/>
                      </a:lnTo>
                      <a:lnTo>
                        <a:pt x="197" y="60"/>
                      </a:lnTo>
                      <a:lnTo>
                        <a:pt x="205" y="58"/>
                      </a:lnTo>
                      <a:lnTo>
                        <a:pt x="209" y="60"/>
                      </a:lnTo>
                      <a:lnTo>
                        <a:pt x="238" y="73"/>
                      </a:lnTo>
                      <a:lnTo>
                        <a:pt x="231" y="109"/>
                      </a:lnTo>
                      <a:lnTo>
                        <a:pt x="230" y="110"/>
                      </a:lnTo>
                      <a:lnTo>
                        <a:pt x="230" y="112"/>
                      </a:lnTo>
                      <a:lnTo>
                        <a:pt x="230" y="113"/>
                      </a:lnTo>
                      <a:lnTo>
                        <a:pt x="230" y="115"/>
                      </a:lnTo>
                      <a:lnTo>
                        <a:pt x="230" y="115"/>
                      </a:lnTo>
                      <a:lnTo>
                        <a:pt x="230" y="116"/>
                      </a:lnTo>
                      <a:lnTo>
                        <a:pt x="230" y="117"/>
                      </a:lnTo>
                      <a:lnTo>
                        <a:pt x="230" y="117"/>
                      </a:lnTo>
                      <a:lnTo>
                        <a:pt x="231" y="118"/>
                      </a:lnTo>
                      <a:lnTo>
                        <a:pt x="231" y="119"/>
                      </a:lnTo>
                      <a:lnTo>
                        <a:pt x="233" y="119"/>
                      </a:lnTo>
                      <a:lnTo>
                        <a:pt x="234" y="119"/>
                      </a:lnTo>
                      <a:lnTo>
                        <a:pt x="235" y="119"/>
                      </a:lnTo>
                      <a:lnTo>
                        <a:pt x="235" y="119"/>
                      </a:lnTo>
                      <a:lnTo>
                        <a:pt x="237" y="119"/>
                      </a:lnTo>
                      <a:lnTo>
                        <a:pt x="239" y="119"/>
                      </a:lnTo>
                      <a:lnTo>
                        <a:pt x="239" y="120"/>
                      </a:lnTo>
                      <a:lnTo>
                        <a:pt x="240" y="120"/>
                      </a:lnTo>
                      <a:lnTo>
                        <a:pt x="241" y="119"/>
                      </a:lnTo>
                      <a:lnTo>
                        <a:pt x="242" y="119"/>
                      </a:lnTo>
                      <a:lnTo>
                        <a:pt x="243" y="119"/>
                      </a:lnTo>
                      <a:lnTo>
                        <a:pt x="244" y="118"/>
                      </a:lnTo>
                      <a:lnTo>
                        <a:pt x="245" y="118"/>
                      </a:lnTo>
                      <a:lnTo>
                        <a:pt x="246" y="119"/>
                      </a:lnTo>
                      <a:lnTo>
                        <a:pt x="247" y="120"/>
                      </a:lnTo>
                      <a:lnTo>
                        <a:pt x="247" y="120"/>
                      </a:lnTo>
                      <a:lnTo>
                        <a:pt x="248" y="121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48" y="124"/>
                      </a:lnTo>
                      <a:lnTo>
                        <a:pt x="249" y="124"/>
                      </a:lnTo>
                      <a:lnTo>
                        <a:pt x="249" y="125"/>
                      </a:lnTo>
                      <a:lnTo>
                        <a:pt x="250" y="125"/>
                      </a:lnTo>
                      <a:lnTo>
                        <a:pt x="250" y="126"/>
                      </a:lnTo>
                      <a:lnTo>
                        <a:pt x="251" y="127"/>
                      </a:lnTo>
                      <a:lnTo>
                        <a:pt x="251" y="128"/>
                      </a:lnTo>
                      <a:lnTo>
                        <a:pt x="252" y="129"/>
                      </a:lnTo>
                      <a:lnTo>
                        <a:pt x="252" y="129"/>
                      </a:lnTo>
                      <a:lnTo>
                        <a:pt x="252" y="130"/>
                      </a:lnTo>
                      <a:lnTo>
                        <a:pt x="253" y="130"/>
                      </a:lnTo>
                      <a:lnTo>
                        <a:pt x="254" y="130"/>
                      </a:lnTo>
                      <a:lnTo>
                        <a:pt x="254" y="131"/>
                      </a:lnTo>
                      <a:lnTo>
                        <a:pt x="255" y="131"/>
                      </a:lnTo>
                      <a:lnTo>
                        <a:pt x="255" y="132"/>
                      </a:lnTo>
                      <a:lnTo>
                        <a:pt x="256" y="132"/>
                      </a:lnTo>
                      <a:lnTo>
                        <a:pt x="257" y="133"/>
                      </a:lnTo>
                      <a:lnTo>
                        <a:pt x="257" y="133"/>
                      </a:lnTo>
                      <a:lnTo>
                        <a:pt x="258" y="133"/>
                      </a:lnTo>
                      <a:lnTo>
                        <a:pt x="259" y="134"/>
                      </a:lnTo>
                      <a:lnTo>
                        <a:pt x="259" y="134"/>
                      </a:lnTo>
                      <a:lnTo>
                        <a:pt x="260" y="135"/>
                      </a:lnTo>
                      <a:lnTo>
                        <a:pt x="260" y="135"/>
                      </a:lnTo>
                      <a:lnTo>
                        <a:pt x="260" y="136"/>
                      </a:lnTo>
                      <a:lnTo>
                        <a:pt x="260" y="136"/>
                      </a:lnTo>
                      <a:lnTo>
                        <a:pt x="259" y="137"/>
                      </a:lnTo>
                      <a:lnTo>
                        <a:pt x="259" y="138"/>
                      </a:lnTo>
                      <a:lnTo>
                        <a:pt x="259" y="138"/>
                      </a:lnTo>
                      <a:lnTo>
                        <a:pt x="258" y="139"/>
                      </a:lnTo>
                      <a:lnTo>
                        <a:pt x="258" y="140"/>
                      </a:lnTo>
                      <a:lnTo>
                        <a:pt x="259" y="142"/>
                      </a:lnTo>
                      <a:lnTo>
                        <a:pt x="259" y="143"/>
                      </a:lnTo>
                      <a:lnTo>
                        <a:pt x="259" y="144"/>
                      </a:lnTo>
                      <a:lnTo>
                        <a:pt x="259" y="145"/>
                      </a:lnTo>
                      <a:lnTo>
                        <a:pt x="259" y="145"/>
                      </a:lnTo>
                      <a:lnTo>
                        <a:pt x="260" y="147"/>
                      </a:lnTo>
                      <a:lnTo>
                        <a:pt x="260" y="148"/>
                      </a:lnTo>
                      <a:lnTo>
                        <a:pt x="260" y="150"/>
                      </a:lnTo>
                      <a:lnTo>
                        <a:pt x="260" y="150"/>
                      </a:lnTo>
                      <a:lnTo>
                        <a:pt x="261" y="151"/>
                      </a:lnTo>
                      <a:lnTo>
                        <a:pt x="261" y="152"/>
                      </a:lnTo>
                      <a:lnTo>
                        <a:pt x="261" y="153"/>
                      </a:lnTo>
                      <a:lnTo>
                        <a:pt x="261" y="154"/>
                      </a:lnTo>
                      <a:lnTo>
                        <a:pt x="260" y="156"/>
                      </a:lnTo>
                      <a:lnTo>
                        <a:pt x="260" y="157"/>
                      </a:lnTo>
                      <a:lnTo>
                        <a:pt x="260" y="158"/>
                      </a:lnTo>
                      <a:lnTo>
                        <a:pt x="261" y="159"/>
                      </a:lnTo>
                      <a:lnTo>
                        <a:pt x="261" y="160"/>
                      </a:lnTo>
                      <a:lnTo>
                        <a:pt x="265" y="165"/>
                      </a:lnTo>
                      <a:lnTo>
                        <a:pt x="266" y="166"/>
                      </a:lnTo>
                      <a:lnTo>
                        <a:pt x="266" y="167"/>
                      </a:lnTo>
                      <a:lnTo>
                        <a:pt x="266" y="167"/>
                      </a:lnTo>
                      <a:lnTo>
                        <a:pt x="267" y="168"/>
                      </a:lnTo>
                      <a:lnTo>
                        <a:pt x="267" y="168"/>
                      </a:lnTo>
                      <a:lnTo>
                        <a:pt x="267" y="168"/>
                      </a:lnTo>
                      <a:lnTo>
                        <a:pt x="268" y="169"/>
                      </a:lnTo>
                      <a:lnTo>
                        <a:pt x="268" y="170"/>
                      </a:lnTo>
                      <a:lnTo>
                        <a:pt x="269" y="170"/>
                      </a:lnTo>
                      <a:lnTo>
                        <a:pt x="270" y="170"/>
                      </a:lnTo>
                      <a:lnTo>
                        <a:pt x="271" y="170"/>
                      </a:lnTo>
                      <a:lnTo>
                        <a:pt x="271" y="170"/>
                      </a:lnTo>
                      <a:lnTo>
                        <a:pt x="272" y="170"/>
                      </a:lnTo>
                      <a:lnTo>
                        <a:pt x="274" y="170"/>
                      </a:lnTo>
                      <a:lnTo>
                        <a:pt x="275" y="170"/>
                      </a:lnTo>
                      <a:lnTo>
                        <a:pt x="276" y="170"/>
                      </a:lnTo>
                      <a:lnTo>
                        <a:pt x="276" y="170"/>
                      </a:lnTo>
                      <a:lnTo>
                        <a:pt x="277" y="170"/>
                      </a:lnTo>
                      <a:lnTo>
                        <a:pt x="279" y="170"/>
                      </a:lnTo>
                      <a:lnTo>
                        <a:pt x="279" y="170"/>
                      </a:lnTo>
                      <a:lnTo>
                        <a:pt x="280" y="170"/>
                      </a:lnTo>
                      <a:lnTo>
                        <a:pt x="281" y="170"/>
                      </a:lnTo>
                      <a:lnTo>
                        <a:pt x="282" y="169"/>
                      </a:lnTo>
                      <a:lnTo>
                        <a:pt x="282" y="169"/>
                      </a:lnTo>
                      <a:lnTo>
                        <a:pt x="283" y="169"/>
                      </a:lnTo>
                      <a:lnTo>
                        <a:pt x="284" y="170"/>
                      </a:lnTo>
                      <a:lnTo>
                        <a:pt x="285" y="170"/>
                      </a:lnTo>
                      <a:lnTo>
                        <a:pt x="286" y="170"/>
                      </a:lnTo>
                      <a:lnTo>
                        <a:pt x="286" y="171"/>
                      </a:lnTo>
                      <a:lnTo>
                        <a:pt x="287" y="171"/>
                      </a:lnTo>
                      <a:lnTo>
                        <a:pt x="288" y="171"/>
                      </a:lnTo>
                      <a:lnTo>
                        <a:pt x="289" y="171"/>
                      </a:lnTo>
                      <a:lnTo>
                        <a:pt x="290" y="171"/>
                      </a:lnTo>
                      <a:lnTo>
                        <a:pt x="291" y="171"/>
                      </a:lnTo>
                      <a:lnTo>
                        <a:pt x="291" y="172"/>
                      </a:lnTo>
                      <a:lnTo>
                        <a:pt x="292" y="172"/>
                      </a:lnTo>
                      <a:lnTo>
                        <a:pt x="315" y="167"/>
                      </a:lnTo>
                      <a:lnTo>
                        <a:pt x="315" y="167"/>
                      </a:lnTo>
                      <a:lnTo>
                        <a:pt x="316" y="167"/>
                      </a:lnTo>
                      <a:lnTo>
                        <a:pt x="317" y="167"/>
                      </a:lnTo>
                      <a:lnTo>
                        <a:pt x="318" y="168"/>
                      </a:lnTo>
                      <a:lnTo>
                        <a:pt x="318" y="169"/>
                      </a:lnTo>
                      <a:lnTo>
                        <a:pt x="317" y="170"/>
                      </a:lnTo>
                      <a:lnTo>
                        <a:pt x="317" y="171"/>
                      </a:lnTo>
                      <a:lnTo>
                        <a:pt x="317" y="172"/>
                      </a:lnTo>
                      <a:lnTo>
                        <a:pt x="316" y="173"/>
                      </a:lnTo>
                      <a:lnTo>
                        <a:pt x="316" y="174"/>
                      </a:lnTo>
                      <a:lnTo>
                        <a:pt x="315" y="176"/>
                      </a:lnTo>
                      <a:lnTo>
                        <a:pt x="315" y="176"/>
                      </a:lnTo>
                      <a:lnTo>
                        <a:pt x="315" y="177"/>
                      </a:lnTo>
                      <a:lnTo>
                        <a:pt x="315" y="177"/>
                      </a:lnTo>
                      <a:lnTo>
                        <a:pt x="315" y="179"/>
                      </a:lnTo>
                      <a:lnTo>
                        <a:pt x="314" y="179"/>
                      </a:lnTo>
                      <a:lnTo>
                        <a:pt x="315" y="180"/>
                      </a:lnTo>
                      <a:lnTo>
                        <a:pt x="315" y="181"/>
                      </a:lnTo>
                      <a:lnTo>
                        <a:pt x="316" y="182"/>
                      </a:lnTo>
                      <a:lnTo>
                        <a:pt x="316" y="183"/>
                      </a:lnTo>
                      <a:lnTo>
                        <a:pt x="316" y="183"/>
                      </a:lnTo>
                      <a:lnTo>
                        <a:pt x="317" y="184"/>
                      </a:lnTo>
                      <a:lnTo>
                        <a:pt x="317" y="185"/>
                      </a:lnTo>
                      <a:lnTo>
                        <a:pt x="317" y="186"/>
                      </a:lnTo>
                      <a:lnTo>
                        <a:pt x="318" y="186"/>
                      </a:lnTo>
                      <a:lnTo>
                        <a:pt x="318" y="187"/>
                      </a:lnTo>
                      <a:lnTo>
                        <a:pt x="318" y="188"/>
                      </a:lnTo>
                      <a:lnTo>
                        <a:pt x="319" y="188"/>
                      </a:lnTo>
                      <a:lnTo>
                        <a:pt x="319" y="190"/>
                      </a:lnTo>
                      <a:lnTo>
                        <a:pt x="320" y="192"/>
                      </a:lnTo>
                      <a:lnTo>
                        <a:pt x="320" y="193"/>
                      </a:lnTo>
                      <a:lnTo>
                        <a:pt x="320" y="194"/>
                      </a:lnTo>
                      <a:lnTo>
                        <a:pt x="320" y="196"/>
                      </a:lnTo>
                      <a:lnTo>
                        <a:pt x="320" y="197"/>
                      </a:lnTo>
                      <a:lnTo>
                        <a:pt x="321" y="199"/>
                      </a:lnTo>
                      <a:lnTo>
                        <a:pt x="321" y="199"/>
                      </a:lnTo>
                      <a:lnTo>
                        <a:pt x="322" y="200"/>
                      </a:lnTo>
                      <a:lnTo>
                        <a:pt x="322" y="201"/>
                      </a:lnTo>
                      <a:lnTo>
                        <a:pt x="323" y="201"/>
                      </a:lnTo>
                      <a:lnTo>
                        <a:pt x="324" y="202"/>
                      </a:lnTo>
                      <a:lnTo>
                        <a:pt x="325" y="202"/>
                      </a:lnTo>
                      <a:lnTo>
                        <a:pt x="326" y="203"/>
                      </a:lnTo>
                      <a:lnTo>
                        <a:pt x="326" y="203"/>
                      </a:lnTo>
                      <a:lnTo>
                        <a:pt x="327" y="204"/>
                      </a:lnTo>
                      <a:lnTo>
                        <a:pt x="327" y="204"/>
                      </a:lnTo>
                      <a:lnTo>
                        <a:pt x="327" y="205"/>
                      </a:lnTo>
                      <a:lnTo>
                        <a:pt x="328" y="205"/>
                      </a:lnTo>
                      <a:lnTo>
                        <a:pt x="328" y="205"/>
                      </a:lnTo>
                      <a:lnTo>
                        <a:pt x="330" y="205"/>
                      </a:lnTo>
                      <a:lnTo>
                        <a:pt x="331" y="206"/>
                      </a:lnTo>
                      <a:lnTo>
                        <a:pt x="332" y="206"/>
                      </a:lnTo>
                      <a:lnTo>
                        <a:pt x="332" y="206"/>
                      </a:lnTo>
                      <a:lnTo>
                        <a:pt x="333" y="207"/>
                      </a:lnTo>
                      <a:lnTo>
                        <a:pt x="334" y="207"/>
                      </a:lnTo>
                      <a:lnTo>
                        <a:pt x="334" y="208"/>
                      </a:lnTo>
                      <a:lnTo>
                        <a:pt x="335" y="208"/>
                      </a:lnTo>
                      <a:lnTo>
                        <a:pt x="335" y="208"/>
                      </a:lnTo>
                      <a:lnTo>
                        <a:pt x="336" y="209"/>
                      </a:lnTo>
                      <a:lnTo>
                        <a:pt x="336" y="209"/>
                      </a:lnTo>
                      <a:lnTo>
                        <a:pt x="337" y="209"/>
                      </a:lnTo>
                      <a:lnTo>
                        <a:pt x="338" y="209"/>
                      </a:lnTo>
                      <a:lnTo>
                        <a:pt x="339" y="209"/>
                      </a:lnTo>
                      <a:lnTo>
                        <a:pt x="339" y="208"/>
                      </a:lnTo>
                      <a:lnTo>
                        <a:pt x="340" y="207"/>
                      </a:lnTo>
                      <a:lnTo>
                        <a:pt x="340" y="206"/>
                      </a:lnTo>
                      <a:lnTo>
                        <a:pt x="340" y="205"/>
                      </a:lnTo>
                      <a:lnTo>
                        <a:pt x="341" y="204"/>
                      </a:lnTo>
                      <a:lnTo>
                        <a:pt x="342" y="203"/>
                      </a:lnTo>
                      <a:lnTo>
                        <a:pt x="344" y="204"/>
                      </a:lnTo>
                      <a:lnTo>
                        <a:pt x="344" y="205"/>
                      </a:lnTo>
                      <a:lnTo>
                        <a:pt x="345" y="206"/>
                      </a:lnTo>
                      <a:lnTo>
                        <a:pt x="346" y="206"/>
                      </a:lnTo>
                      <a:lnTo>
                        <a:pt x="347" y="207"/>
                      </a:lnTo>
                      <a:lnTo>
                        <a:pt x="347" y="207"/>
                      </a:lnTo>
                      <a:lnTo>
                        <a:pt x="347" y="208"/>
                      </a:lnTo>
                      <a:lnTo>
                        <a:pt x="348" y="208"/>
                      </a:lnTo>
                      <a:lnTo>
                        <a:pt x="348" y="209"/>
                      </a:lnTo>
                      <a:lnTo>
                        <a:pt x="349" y="209"/>
                      </a:lnTo>
                      <a:lnTo>
                        <a:pt x="350" y="209"/>
                      </a:lnTo>
                      <a:lnTo>
                        <a:pt x="350" y="208"/>
                      </a:lnTo>
                      <a:lnTo>
                        <a:pt x="352" y="208"/>
                      </a:lnTo>
                      <a:lnTo>
                        <a:pt x="354" y="207"/>
                      </a:lnTo>
                      <a:lnTo>
                        <a:pt x="355" y="206"/>
                      </a:lnTo>
                      <a:lnTo>
                        <a:pt x="355" y="206"/>
                      </a:lnTo>
                      <a:lnTo>
                        <a:pt x="357" y="205"/>
                      </a:lnTo>
                      <a:lnTo>
                        <a:pt x="358" y="205"/>
                      </a:lnTo>
                      <a:lnTo>
                        <a:pt x="358" y="205"/>
                      </a:lnTo>
                      <a:lnTo>
                        <a:pt x="359" y="203"/>
                      </a:lnTo>
                      <a:lnTo>
                        <a:pt x="359" y="203"/>
                      </a:lnTo>
                      <a:lnTo>
                        <a:pt x="359" y="201"/>
                      </a:lnTo>
                      <a:lnTo>
                        <a:pt x="359" y="200"/>
                      </a:lnTo>
                      <a:lnTo>
                        <a:pt x="360" y="200"/>
                      </a:lnTo>
                      <a:lnTo>
                        <a:pt x="360" y="199"/>
                      </a:lnTo>
                      <a:lnTo>
                        <a:pt x="360" y="198"/>
                      </a:lnTo>
                      <a:lnTo>
                        <a:pt x="361" y="197"/>
                      </a:lnTo>
                      <a:lnTo>
                        <a:pt x="361" y="196"/>
                      </a:lnTo>
                      <a:lnTo>
                        <a:pt x="362" y="196"/>
                      </a:lnTo>
                      <a:lnTo>
                        <a:pt x="362" y="195"/>
                      </a:lnTo>
                      <a:lnTo>
                        <a:pt x="363" y="195"/>
                      </a:lnTo>
                      <a:lnTo>
                        <a:pt x="364" y="194"/>
                      </a:lnTo>
                      <a:lnTo>
                        <a:pt x="365" y="194"/>
                      </a:lnTo>
                      <a:lnTo>
                        <a:pt x="366" y="193"/>
                      </a:lnTo>
                      <a:lnTo>
                        <a:pt x="367" y="193"/>
                      </a:lnTo>
                      <a:lnTo>
                        <a:pt x="367" y="193"/>
                      </a:lnTo>
                      <a:lnTo>
                        <a:pt x="368" y="193"/>
                      </a:lnTo>
                      <a:lnTo>
                        <a:pt x="369" y="193"/>
                      </a:lnTo>
                      <a:lnTo>
                        <a:pt x="371" y="192"/>
                      </a:lnTo>
                      <a:lnTo>
                        <a:pt x="372" y="191"/>
                      </a:lnTo>
                      <a:lnTo>
                        <a:pt x="374" y="191"/>
                      </a:lnTo>
                      <a:lnTo>
                        <a:pt x="374" y="191"/>
                      </a:lnTo>
                      <a:lnTo>
                        <a:pt x="375" y="191"/>
                      </a:lnTo>
                      <a:lnTo>
                        <a:pt x="376" y="192"/>
                      </a:lnTo>
                      <a:lnTo>
                        <a:pt x="377" y="192"/>
                      </a:lnTo>
                      <a:lnTo>
                        <a:pt x="379" y="191"/>
                      </a:lnTo>
                      <a:lnTo>
                        <a:pt x="380" y="191"/>
                      </a:lnTo>
                      <a:lnTo>
                        <a:pt x="381" y="191"/>
                      </a:lnTo>
                      <a:lnTo>
                        <a:pt x="382" y="191"/>
                      </a:lnTo>
                      <a:lnTo>
                        <a:pt x="382" y="190"/>
                      </a:lnTo>
                      <a:lnTo>
                        <a:pt x="382" y="189"/>
                      </a:lnTo>
                      <a:lnTo>
                        <a:pt x="382" y="188"/>
                      </a:lnTo>
                      <a:lnTo>
                        <a:pt x="382" y="187"/>
                      </a:lnTo>
                      <a:lnTo>
                        <a:pt x="383" y="187"/>
                      </a:lnTo>
                      <a:lnTo>
                        <a:pt x="383" y="186"/>
                      </a:lnTo>
                      <a:lnTo>
                        <a:pt x="383" y="185"/>
                      </a:lnTo>
                      <a:lnTo>
                        <a:pt x="383" y="183"/>
                      </a:lnTo>
                      <a:lnTo>
                        <a:pt x="383" y="183"/>
                      </a:lnTo>
                      <a:lnTo>
                        <a:pt x="383" y="182"/>
                      </a:lnTo>
                      <a:lnTo>
                        <a:pt x="383" y="181"/>
                      </a:lnTo>
                      <a:lnTo>
                        <a:pt x="384" y="180"/>
                      </a:lnTo>
                      <a:lnTo>
                        <a:pt x="385" y="179"/>
                      </a:lnTo>
                      <a:lnTo>
                        <a:pt x="387" y="178"/>
                      </a:lnTo>
                      <a:lnTo>
                        <a:pt x="388" y="178"/>
                      </a:lnTo>
                      <a:lnTo>
                        <a:pt x="390" y="176"/>
                      </a:lnTo>
                      <a:lnTo>
                        <a:pt x="391" y="176"/>
                      </a:lnTo>
                      <a:lnTo>
                        <a:pt x="392" y="175"/>
                      </a:lnTo>
                      <a:lnTo>
                        <a:pt x="392" y="174"/>
                      </a:lnTo>
                      <a:lnTo>
                        <a:pt x="394" y="174"/>
                      </a:lnTo>
                      <a:lnTo>
                        <a:pt x="394" y="173"/>
                      </a:lnTo>
                      <a:lnTo>
                        <a:pt x="395" y="172"/>
                      </a:lnTo>
                      <a:lnTo>
                        <a:pt x="395" y="171"/>
                      </a:lnTo>
                      <a:lnTo>
                        <a:pt x="395" y="170"/>
                      </a:lnTo>
                      <a:lnTo>
                        <a:pt x="396" y="169"/>
                      </a:lnTo>
                      <a:lnTo>
                        <a:pt x="396" y="168"/>
                      </a:lnTo>
                      <a:lnTo>
                        <a:pt x="396" y="167"/>
                      </a:lnTo>
                      <a:lnTo>
                        <a:pt x="396" y="165"/>
                      </a:lnTo>
                      <a:lnTo>
                        <a:pt x="397" y="164"/>
                      </a:lnTo>
                      <a:lnTo>
                        <a:pt x="397" y="163"/>
                      </a:lnTo>
                      <a:lnTo>
                        <a:pt x="396" y="163"/>
                      </a:lnTo>
                      <a:lnTo>
                        <a:pt x="396" y="162"/>
                      </a:lnTo>
                      <a:lnTo>
                        <a:pt x="396" y="162"/>
                      </a:lnTo>
                      <a:lnTo>
                        <a:pt x="396" y="160"/>
                      </a:lnTo>
                      <a:lnTo>
                        <a:pt x="396" y="159"/>
                      </a:lnTo>
                      <a:lnTo>
                        <a:pt x="396" y="158"/>
                      </a:lnTo>
                      <a:lnTo>
                        <a:pt x="397" y="156"/>
                      </a:lnTo>
                      <a:lnTo>
                        <a:pt x="398" y="154"/>
                      </a:lnTo>
                      <a:lnTo>
                        <a:pt x="399" y="153"/>
                      </a:lnTo>
                      <a:lnTo>
                        <a:pt x="400" y="153"/>
                      </a:lnTo>
                      <a:lnTo>
                        <a:pt x="401" y="153"/>
                      </a:lnTo>
                      <a:lnTo>
                        <a:pt x="401" y="153"/>
                      </a:lnTo>
                      <a:lnTo>
                        <a:pt x="402" y="151"/>
                      </a:lnTo>
                      <a:lnTo>
                        <a:pt x="404" y="151"/>
                      </a:lnTo>
                      <a:lnTo>
                        <a:pt x="404" y="149"/>
                      </a:lnTo>
                      <a:lnTo>
                        <a:pt x="405" y="148"/>
                      </a:lnTo>
                      <a:lnTo>
                        <a:pt x="406" y="148"/>
                      </a:lnTo>
                      <a:lnTo>
                        <a:pt x="406" y="147"/>
                      </a:lnTo>
                      <a:lnTo>
                        <a:pt x="407" y="146"/>
                      </a:lnTo>
                      <a:lnTo>
                        <a:pt x="407" y="146"/>
                      </a:lnTo>
                      <a:lnTo>
                        <a:pt x="407" y="145"/>
                      </a:lnTo>
                      <a:lnTo>
                        <a:pt x="408" y="145"/>
                      </a:lnTo>
                      <a:lnTo>
                        <a:pt x="408" y="144"/>
                      </a:lnTo>
                      <a:lnTo>
                        <a:pt x="410" y="143"/>
                      </a:lnTo>
                      <a:lnTo>
                        <a:pt x="410" y="142"/>
                      </a:lnTo>
                      <a:lnTo>
                        <a:pt x="410" y="142"/>
                      </a:lnTo>
                      <a:lnTo>
                        <a:pt x="411" y="141"/>
                      </a:lnTo>
                      <a:lnTo>
                        <a:pt x="412" y="141"/>
                      </a:lnTo>
                      <a:lnTo>
                        <a:pt x="413" y="141"/>
                      </a:lnTo>
                      <a:lnTo>
                        <a:pt x="414" y="141"/>
                      </a:lnTo>
                      <a:lnTo>
                        <a:pt x="415" y="141"/>
                      </a:lnTo>
                      <a:lnTo>
                        <a:pt x="415" y="142"/>
                      </a:lnTo>
                      <a:lnTo>
                        <a:pt x="416" y="142"/>
                      </a:lnTo>
                      <a:lnTo>
                        <a:pt x="417" y="142"/>
                      </a:lnTo>
                      <a:lnTo>
                        <a:pt x="418" y="142"/>
                      </a:lnTo>
                      <a:lnTo>
                        <a:pt x="419" y="142"/>
                      </a:lnTo>
                      <a:lnTo>
                        <a:pt x="422" y="141"/>
                      </a:lnTo>
                      <a:lnTo>
                        <a:pt x="423" y="140"/>
                      </a:lnTo>
                      <a:lnTo>
                        <a:pt x="424" y="140"/>
                      </a:lnTo>
                      <a:lnTo>
                        <a:pt x="425" y="139"/>
                      </a:lnTo>
                      <a:lnTo>
                        <a:pt x="427" y="138"/>
                      </a:lnTo>
                      <a:lnTo>
                        <a:pt x="427" y="138"/>
                      </a:lnTo>
                      <a:lnTo>
                        <a:pt x="427" y="137"/>
                      </a:lnTo>
                      <a:lnTo>
                        <a:pt x="427" y="137"/>
                      </a:lnTo>
                      <a:lnTo>
                        <a:pt x="429" y="136"/>
                      </a:lnTo>
                      <a:lnTo>
                        <a:pt x="430" y="135"/>
                      </a:lnTo>
                      <a:lnTo>
                        <a:pt x="430" y="135"/>
                      </a:lnTo>
                      <a:lnTo>
                        <a:pt x="431" y="134"/>
                      </a:lnTo>
                      <a:lnTo>
                        <a:pt x="432" y="133"/>
                      </a:lnTo>
                      <a:lnTo>
                        <a:pt x="434" y="133"/>
                      </a:lnTo>
                      <a:lnTo>
                        <a:pt x="434" y="132"/>
                      </a:lnTo>
                      <a:lnTo>
                        <a:pt x="435" y="131"/>
                      </a:lnTo>
                      <a:lnTo>
                        <a:pt x="436" y="130"/>
                      </a:lnTo>
                      <a:lnTo>
                        <a:pt x="436" y="130"/>
                      </a:lnTo>
                      <a:lnTo>
                        <a:pt x="438" y="129"/>
                      </a:lnTo>
                      <a:lnTo>
                        <a:pt x="438" y="129"/>
                      </a:lnTo>
                      <a:lnTo>
                        <a:pt x="438" y="128"/>
                      </a:lnTo>
                      <a:lnTo>
                        <a:pt x="439" y="127"/>
                      </a:lnTo>
                      <a:lnTo>
                        <a:pt x="440" y="127"/>
                      </a:lnTo>
                      <a:lnTo>
                        <a:pt x="441" y="124"/>
                      </a:lnTo>
                      <a:lnTo>
                        <a:pt x="442" y="124"/>
                      </a:lnTo>
                      <a:lnTo>
                        <a:pt x="443" y="123"/>
                      </a:lnTo>
                      <a:lnTo>
                        <a:pt x="443" y="122"/>
                      </a:lnTo>
                      <a:lnTo>
                        <a:pt x="444" y="121"/>
                      </a:lnTo>
                      <a:lnTo>
                        <a:pt x="446" y="120"/>
                      </a:lnTo>
                      <a:lnTo>
                        <a:pt x="447" y="119"/>
                      </a:lnTo>
                      <a:lnTo>
                        <a:pt x="448" y="118"/>
                      </a:lnTo>
                      <a:lnTo>
                        <a:pt x="448" y="117"/>
                      </a:lnTo>
                      <a:lnTo>
                        <a:pt x="449" y="116"/>
                      </a:lnTo>
                      <a:lnTo>
                        <a:pt x="450" y="116"/>
                      </a:lnTo>
                      <a:lnTo>
                        <a:pt x="451" y="115"/>
                      </a:lnTo>
                      <a:lnTo>
                        <a:pt x="451" y="113"/>
                      </a:lnTo>
                      <a:lnTo>
                        <a:pt x="452" y="112"/>
                      </a:lnTo>
                      <a:lnTo>
                        <a:pt x="452" y="112"/>
                      </a:lnTo>
                      <a:lnTo>
                        <a:pt x="453" y="110"/>
                      </a:lnTo>
                      <a:lnTo>
                        <a:pt x="453" y="109"/>
                      </a:lnTo>
                      <a:lnTo>
                        <a:pt x="454" y="107"/>
                      </a:lnTo>
                      <a:lnTo>
                        <a:pt x="455" y="106"/>
                      </a:lnTo>
                      <a:lnTo>
                        <a:pt x="456" y="104"/>
                      </a:lnTo>
                      <a:lnTo>
                        <a:pt x="457" y="101"/>
                      </a:lnTo>
                      <a:lnTo>
                        <a:pt x="457" y="100"/>
                      </a:lnTo>
                      <a:lnTo>
                        <a:pt x="456" y="98"/>
                      </a:lnTo>
                      <a:lnTo>
                        <a:pt x="458" y="96"/>
                      </a:lnTo>
                      <a:lnTo>
                        <a:pt x="457" y="94"/>
                      </a:lnTo>
                      <a:lnTo>
                        <a:pt x="457" y="93"/>
                      </a:lnTo>
                      <a:lnTo>
                        <a:pt x="457" y="92"/>
                      </a:lnTo>
                      <a:lnTo>
                        <a:pt x="456" y="91"/>
                      </a:lnTo>
                      <a:lnTo>
                        <a:pt x="457" y="90"/>
                      </a:lnTo>
                      <a:lnTo>
                        <a:pt x="457" y="89"/>
                      </a:lnTo>
                      <a:lnTo>
                        <a:pt x="457" y="88"/>
                      </a:lnTo>
                      <a:lnTo>
                        <a:pt x="457" y="88"/>
                      </a:lnTo>
                      <a:lnTo>
                        <a:pt x="457" y="87"/>
                      </a:lnTo>
                      <a:lnTo>
                        <a:pt x="457" y="85"/>
                      </a:lnTo>
                      <a:lnTo>
                        <a:pt x="458" y="83"/>
                      </a:lnTo>
                      <a:lnTo>
                        <a:pt x="458" y="82"/>
                      </a:lnTo>
                      <a:lnTo>
                        <a:pt x="458" y="81"/>
                      </a:lnTo>
                      <a:lnTo>
                        <a:pt x="459" y="80"/>
                      </a:lnTo>
                      <a:lnTo>
                        <a:pt x="460" y="81"/>
                      </a:lnTo>
                      <a:lnTo>
                        <a:pt x="460" y="81"/>
                      </a:lnTo>
                      <a:lnTo>
                        <a:pt x="461" y="82"/>
                      </a:lnTo>
                      <a:lnTo>
                        <a:pt x="461" y="83"/>
                      </a:lnTo>
                      <a:lnTo>
                        <a:pt x="460" y="84"/>
                      </a:lnTo>
                      <a:lnTo>
                        <a:pt x="461" y="87"/>
                      </a:lnTo>
                      <a:lnTo>
                        <a:pt x="462" y="88"/>
                      </a:lnTo>
                      <a:lnTo>
                        <a:pt x="462" y="88"/>
                      </a:lnTo>
                      <a:lnTo>
                        <a:pt x="463" y="88"/>
                      </a:lnTo>
                      <a:lnTo>
                        <a:pt x="464" y="88"/>
                      </a:lnTo>
                      <a:lnTo>
                        <a:pt x="478" y="89"/>
                      </a:lnTo>
                      <a:lnTo>
                        <a:pt x="480" y="89"/>
                      </a:lnTo>
                      <a:lnTo>
                        <a:pt x="481" y="89"/>
                      </a:lnTo>
                      <a:lnTo>
                        <a:pt x="482" y="89"/>
                      </a:lnTo>
                      <a:lnTo>
                        <a:pt x="482" y="89"/>
                      </a:lnTo>
                      <a:lnTo>
                        <a:pt x="483" y="89"/>
                      </a:lnTo>
                      <a:lnTo>
                        <a:pt x="484" y="88"/>
                      </a:lnTo>
                      <a:lnTo>
                        <a:pt x="486" y="87"/>
                      </a:lnTo>
                      <a:lnTo>
                        <a:pt x="487" y="87"/>
                      </a:lnTo>
                      <a:lnTo>
                        <a:pt x="487" y="87"/>
                      </a:lnTo>
                      <a:lnTo>
                        <a:pt x="488" y="86"/>
                      </a:lnTo>
                      <a:lnTo>
                        <a:pt x="488" y="86"/>
                      </a:lnTo>
                      <a:lnTo>
                        <a:pt x="489" y="86"/>
                      </a:lnTo>
                      <a:lnTo>
                        <a:pt x="490" y="85"/>
                      </a:lnTo>
                      <a:lnTo>
                        <a:pt x="490" y="85"/>
                      </a:lnTo>
                      <a:lnTo>
                        <a:pt x="490" y="84"/>
                      </a:lnTo>
                      <a:lnTo>
                        <a:pt x="491" y="85"/>
                      </a:lnTo>
                      <a:lnTo>
                        <a:pt x="492" y="86"/>
                      </a:lnTo>
                      <a:lnTo>
                        <a:pt x="492" y="86"/>
                      </a:lnTo>
                      <a:lnTo>
                        <a:pt x="492" y="87"/>
                      </a:lnTo>
                      <a:lnTo>
                        <a:pt x="492" y="88"/>
                      </a:lnTo>
                      <a:lnTo>
                        <a:pt x="492" y="89"/>
                      </a:lnTo>
                      <a:lnTo>
                        <a:pt x="491" y="89"/>
                      </a:lnTo>
                      <a:lnTo>
                        <a:pt x="491" y="90"/>
                      </a:lnTo>
                      <a:lnTo>
                        <a:pt x="492" y="90"/>
                      </a:lnTo>
                      <a:lnTo>
                        <a:pt x="493" y="90"/>
                      </a:lnTo>
                      <a:lnTo>
                        <a:pt x="494" y="90"/>
                      </a:lnTo>
                      <a:lnTo>
                        <a:pt x="495" y="90"/>
                      </a:lnTo>
                      <a:lnTo>
                        <a:pt x="496" y="90"/>
                      </a:lnTo>
                      <a:lnTo>
                        <a:pt x="496" y="90"/>
                      </a:lnTo>
                      <a:lnTo>
                        <a:pt x="497" y="89"/>
                      </a:lnTo>
                      <a:lnTo>
                        <a:pt x="498" y="89"/>
                      </a:lnTo>
                      <a:lnTo>
                        <a:pt x="499" y="89"/>
                      </a:lnTo>
                      <a:lnTo>
                        <a:pt x="500" y="89"/>
                      </a:lnTo>
                      <a:lnTo>
                        <a:pt x="501" y="88"/>
                      </a:lnTo>
                      <a:lnTo>
                        <a:pt x="502" y="88"/>
                      </a:lnTo>
                      <a:lnTo>
                        <a:pt x="503" y="87"/>
                      </a:lnTo>
                      <a:lnTo>
                        <a:pt x="504" y="87"/>
                      </a:lnTo>
                      <a:lnTo>
                        <a:pt x="504" y="86"/>
                      </a:lnTo>
                      <a:lnTo>
                        <a:pt x="505" y="86"/>
                      </a:lnTo>
                      <a:lnTo>
                        <a:pt x="506" y="85"/>
                      </a:lnTo>
                      <a:lnTo>
                        <a:pt x="507" y="85"/>
                      </a:lnTo>
                      <a:lnTo>
                        <a:pt x="508" y="84"/>
                      </a:lnTo>
                      <a:lnTo>
                        <a:pt x="508" y="83"/>
                      </a:lnTo>
                      <a:lnTo>
                        <a:pt x="510" y="82"/>
                      </a:lnTo>
                      <a:lnTo>
                        <a:pt x="511" y="81"/>
                      </a:lnTo>
                      <a:lnTo>
                        <a:pt x="511" y="81"/>
                      </a:lnTo>
                      <a:lnTo>
                        <a:pt x="511" y="80"/>
                      </a:lnTo>
                      <a:lnTo>
                        <a:pt x="514" y="79"/>
                      </a:lnTo>
                      <a:lnTo>
                        <a:pt x="515" y="80"/>
                      </a:lnTo>
                      <a:lnTo>
                        <a:pt x="515" y="80"/>
                      </a:lnTo>
                      <a:lnTo>
                        <a:pt x="516" y="80"/>
                      </a:lnTo>
                      <a:lnTo>
                        <a:pt x="518" y="80"/>
                      </a:lnTo>
                      <a:lnTo>
                        <a:pt x="518" y="80"/>
                      </a:lnTo>
                      <a:lnTo>
                        <a:pt x="519" y="80"/>
                      </a:lnTo>
                      <a:lnTo>
                        <a:pt x="521" y="78"/>
                      </a:lnTo>
                      <a:lnTo>
                        <a:pt x="522" y="77"/>
                      </a:lnTo>
                      <a:lnTo>
                        <a:pt x="523" y="77"/>
                      </a:lnTo>
                      <a:lnTo>
                        <a:pt x="523" y="76"/>
                      </a:lnTo>
                      <a:lnTo>
                        <a:pt x="524" y="76"/>
                      </a:lnTo>
                      <a:lnTo>
                        <a:pt x="524" y="75"/>
                      </a:lnTo>
                      <a:lnTo>
                        <a:pt x="525" y="74"/>
                      </a:lnTo>
                      <a:lnTo>
                        <a:pt x="526" y="74"/>
                      </a:lnTo>
                      <a:lnTo>
                        <a:pt x="526" y="73"/>
                      </a:lnTo>
                      <a:lnTo>
                        <a:pt x="527" y="72"/>
                      </a:lnTo>
                      <a:lnTo>
                        <a:pt x="527" y="71"/>
                      </a:lnTo>
                      <a:lnTo>
                        <a:pt x="527" y="70"/>
                      </a:lnTo>
                      <a:lnTo>
                        <a:pt x="529" y="67"/>
                      </a:lnTo>
                      <a:lnTo>
                        <a:pt x="530" y="66"/>
                      </a:lnTo>
                      <a:lnTo>
                        <a:pt x="531" y="65"/>
                      </a:lnTo>
                      <a:lnTo>
                        <a:pt x="532" y="65"/>
                      </a:lnTo>
                      <a:lnTo>
                        <a:pt x="533" y="66"/>
                      </a:lnTo>
                      <a:lnTo>
                        <a:pt x="534" y="66"/>
                      </a:lnTo>
                      <a:lnTo>
                        <a:pt x="535" y="66"/>
                      </a:lnTo>
                      <a:lnTo>
                        <a:pt x="536" y="66"/>
                      </a:lnTo>
                      <a:lnTo>
                        <a:pt x="538" y="66"/>
                      </a:lnTo>
                      <a:lnTo>
                        <a:pt x="539" y="65"/>
                      </a:lnTo>
                      <a:lnTo>
                        <a:pt x="539" y="65"/>
                      </a:lnTo>
                      <a:lnTo>
                        <a:pt x="541" y="65"/>
                      </a:lnTo>
                      <a:lnTo>
                        <a:pt x="543" y="65"/>
                      </a:lnTo>
                      <a:lnTo>
                        <a:pt x="543" y="65"/>
                      </a:lnTo>
                      <a:lnTo>
                        <a:pt x="545" y="66"/>
                      </a:lnTo>
                      <a:lnTo>
                        <a:pt x="546" y="66"/>
                      </a:lnTo>
                      <a:lnTo>
                        <a:pt x="547" y="67"/>
                      </a:lnTo>
                      <a:lnTo>
                        <a:pt x="548" y="67"/>
                      </a:lnTo>
                      <a:lnTo>
                        <a:pt x="549" y="68"/>
                      </a:lnTo>
                      <a:lnTo>
                        <a:pt x="550" y="68"/>
                      </a:lnTo>
                      <a:lnTo>
                        <a:pt x="551" y="68"/>
                      </a:lnTo>
                      <a:lnTo>
                        <a:pt x="552" y="69"/>
                      </a:lnTo>
                      <a:lnTo>
                        <a:pt x="554" y="69"/>
                      </a:lnTo>
                      <a:lnTo>
                        <a:pt x="555" y="69"/>
                      </a:lnTo>
                      <a:lnTo>
                        <a:pt x="556" y="69"/>
                      </a:lnTo>
                      <a:lnTo>
                        <a:pt x="558" y="69"/>
                      </a:lnTo>
                      <a:lnTo>
                        <a:pt x="557" y="67"/>
                      </a:lnTo>
                      <a:lnTo>
                        <a:pt x="557" y="67"/>
                      </a:lnTo>
                      <a:lnTo>
                        <a:pt x="557" y="66"/>
                      </a:lnTo>
                      <a:lnTo>
                        <a:pt x="558" y="64"/>
                      </a:lnTo>
                      <a:lnTo>
                        <a:pt x="558" y="63"/>
                      </a:lnTo>
                      <a:lnTo>
                        <a:pt x="558" y="62"/>
                      </a:lnTo>
                      <a:lnTo>
                        <a:pt x="558" y="61"/>
                      </a:lnTo>
                      <a:lnTo>
                        <a:pt x="558" y="60"/>
                      </a:lnTo>
                      <a:lnTo>
                        <a:pt x="558" y="58"/>
                      </a:lnTo>
                      <a:lnTo>
                        <a:pt x="559" y="57"/>
                      </a:lnTo>
                      <a:lnTo>
                        <a:pt x="559" y="57"/>
                      </a:lnTo>
                      <a:lnTo>
                        <a:pt x="560" y="56"/>
                      </a:lnTo>
                      <a:lnTo>
                        <a:pt x="560" y="54"/>
                      </a:lnTo>
                      <a:lnTo>
                        <a:pt x="560" y="54"/>
                      </a:lnTo>
                      <a:lnTo>
                        <a:pt x="561" y="54"/>
                      </a:lnTo>
                      <a:lnTo>
                        <a:pt x="562" y="53"/>
                      </a:lnTo>
                      <a:lnTo>
                        <a:pt x="563" y="52"/>
                      </a:lnTo>
                      <a:lnTo>
                        <a:pt x="564" y="51"/>
                      </a:lnTo>
                      <a:lnTo>
                        <a:pt x="565" y="50"/>
                      </a:lnTo>
                      <a:lnTo>
                        <a:pt x="565" y="50"/>
                      </a:lnTo>
                      <a:lnTo>
                        <a:pt x="566" y="49"/>
                      </a:lnTo>
                      <a:lnTo>
                        <a:pt x="567" y="48"/>
                      </a:lnTo>
                      <a:lnTo>
                        <a:pt x="567" y="48"/>
                      </a:lnTo>
                      <a:lnTo>
                        <a:pt x="568" y="48"/>
                      </a:lnTo>
                      <a:lnTo>
                        <a:pt x="569" y="49"/>
                      </a:lnTo>
                      <a:lnTo>
                        <a:pt x="570" y="50"/>
                      </a:lnTo>
                      <a:lnTo>
                        <a:pt x="571" y="51"/>
                      </a:lnTo>
                      <a:lnTo>
                        <a:pt x="572" y="51"/>
                      </a:lnTo>
                      <a:lnTo>
                        <a:pt x="573" y="52"/>
                      </a:lnTo>
                      <a:lnTo>
                        <a:pt x="574" y="52"/>
                      </a:lnTo>
                      <a:lnTo>
                        <a:pt x="575" y="51"/>
                      </a:lnTo>
                      <a:lnTo>
                        <a:pt x="576" y="50"/>
                      </a:lnTo>
                      <a:lnTo>
                        <a:pt x="577" y="49"/>
                      </a:lnTo>
                      <a:lnTo>
                        <a:pt x="577" y="49"/>
                      </a:lnTo>
                      <a:lnTo>
                        <a:pt x="578" y="48"/>
                      </a:lnTo>
                      <a:lnTo>
                        <a:pt x="579" y="48"/>
                      </a:lnTo>
                      <a:lnTo>
                        <a:pt x="580" y="47"/>
                      </a:lnTo>
                      <a:lnTo>
                        <a:pt x="582" y="46"/>
                      </a:lnTo>
                      <a:lnTo>
                        <a:pt x="583" y="47"/>
                      </a:lnTo>
                      <a:lnTo>
                        <a:pt x="574" y="65"/>
                      </a:lnTo>
                      <a:lnTo>
                        <a:pt x="573" y="69"/>
                      </a:lnTo>
                      <a:lnTo>
                        <a:pt x="573" y="75"/>
                      </a:lnTo>
                      <a:lnTo>
                        <a:pt x="574" y="78"/>
                      </a:lnTo>
                      <a:lnTo>
                        <a:pt x="577" y="80"/>
                      </a:lnTo>
                      <a:lnTo>
                        <a:pt x="588" y="83"/>
                      </a:lnTo>
                      <a:lnTo>
                        <a:pt x="591" y="84"/>
                      </a:lnTo>
                      <a:lnTo>
                        <a:pt x="596" y="87"/>
                      </a:lnTo>
                      <a:lnTo>
                        <a:pt x="598" y="89"/>
                      </a:lnTo>
                      <a:lnTo>
                        <a:pt x="599" y="92"/>
                      </a:lnTo>
                      <a:lnTo>
                        <a:pt x="587" y="134"/>
                      </a:lnTo>
                      <a:lnTo>
                        <a:pt x="586" y="143"/>
                      </a:lnTo>
                      <a:lnTo>
                        <a:pt x="587" y="145"/>
                      </a:lnTo>
                      <a:lnTo>
                        <a:pt x="599" y="151"/>
                      </a:lnTo>
                      <a:lnTo>
                        <a:pt x="599" y="152"/>
                      </a:lnTo>
                      <a:lnTo>
                        <a:pt x="601" y="156"/>
                      </a:lnTo>
                      <a:lnTo>
                        <a:pt x="603" y="161"/>
                      </a:lnTo>
                      <a:lnTo>
                        <a:pt x="609" y="202"/>
                      </a:lnTo>
                      <a:lnTo>
                        <a:pt x="610" y="219"/>
                      </a:lnTo>
                      <a:lnTo>
                        <a:pt x="619" y="240"/>
                      </a:lnTo>
                      <a:lnTo>
                        <a:pt x="621" y="249"/>
                      </a:lnTo>
                      <a:lnTo>
                        <a:pt x="622" y="255"/>
                      </a:lnTo>
                      <a:lnTo>
                        <a:pt x="622" y="261"/>
                      </a:lnTo>
                      <a:lnTo>
                        <a:pt x="616" y="270"/>
                      </a:lnTo>
                      <a:lnTo>
                        <a:pt x="608" y="280"/>
                      </a:lnTo>
                      <a:lnTo>
                        <a:pt x="606" y="288"/>
                      </a:lnTo>
                      <a:lnTo>
                        <a:pt x="611" y="298"/>
                      </a:lnTo>
                      <a:lnTo>
                        <a:pt x="615" y="301"/>
                      </a:lnTo>
                      <a:lnTo>
                        <a:pt x="629" y="304"/>
                      </a:lnTo>
                      <a:lnTo>
                        <a:pt x="631" y="307"/>
                      </a:lnTo>
                      <a:lnTo>
                        <a:pt x="631" y="310"/>
                      </a:lnTo>
                      <a:lnTo>
                        <a:pt x="637" y="342"/>
                      </a:lnTo>
                      <a:lnTo>
                        <a:pt x="637" y="356"/>
                      </a:lnTo>
                      <a:lnTo>
                        <a:pt x="636" y="357"/>
                      </a:lnTo>
                      <a:close/>
                      <a:moveTo>
                        <a:pt x="55" y="356"/>
                      </a:moveTo>
                      <a:lnTo>
                        <a:pt x="55" y="361"/>
                      </a:lnTo>
                      <a:lnTo>
                        <a:pt x="51" y="362"/>
                      </a:lnTo>
                      <a:lnTo>
                        <a:pt x="50" y="367"/>
                      </a:lnTo>
                      <a:lnTo>
                        <a:pt x="47" y="372"/>
                      </a:lnTo>
                      <a:lnTo>
                        <a:pt x="45" y="376"/>
                      </a:lnTo>
                      <a:lnTo>
                        <a:pt x="44" y="381"/>
                      </a:lnTo>
                      <a:lnTo>
                        <a:pt x="44" y="387"/>
                      </a:lnTo>
                      <a:lnTo>
                        <a:pt x="40" y="390"/>
                      </a:lnTo>
                      <a:lnTo>
                        <a:pt x="37" y="385"/>
                      </a:lnTo>
                      <a:lnTo>
                        <a:pt x="37" y="379"/>
                      </a:lnTo>
                      <a:lnTo>
                        <a:pt x="36" y="374"/>
                      </a:lnTo>
                      <a:lnTo>
                        <a:pt x="34" y="369"/>
                      </a:lnTo>
                      <a:lnTo>
                        <a:pt x="32" y="364"/>
                      </a:lnTo>
                      <a:lnTo>
                        <a:pt x="34" y="359"/>
                      </a:lnTo>
                      <a:lnTo>
                        <a:pt x="35" y="360"/>
                      </a:lnTo>
                      <a:lnTo>
                        <a:pt x="38" y="353"/>
                      </a:lnTo>
                      <a:lnTo>
                        <a:pt x="38" y="348"/>
                      </a:lnTo>
                      <a:lnTo>
                        <a:pt x="38" y="343"/>
                      </a:lnTo>
                      <a:lnTo>
                        <a:pt x="39" y="338"/>
                      </a:lnTo>
                      <a:lnTo>
                        <a:pt x="43" y="341"/>
                      </a:lnTo>
                      <a:lnTo>
                        <a:pt x="47" y="344"/>
                      </a:lnTo>
                      <a:lnTo>
                        <a:pt x="49" y="349"/>
                      </a:lnTo>
                      <a:lnTo>
                        <a:pt x="53" y="352"/>
                      </a:lnTo>
                      <a:lnTo>
                        <a:pt x="55" y="356"/>
                      </a:lnTo>
                      <a:close/>
                      <a:moveTo>
                        <a:pt x="100" y="302"/>
                      </a:moveTo>
                      <a:lnTo>
                        <a:pt x="96" y="304"/>
                      </a:lnTo>
                      <a:lnTo>
                        <a:pt x="100" y="308"/>
                      </a:lnTo>
                      <a:lnTo>
                        <a:pt x="100" y="313"/>
                      </a:lnTo>
                      <a:lnTo>
                        <a:pt x="100" y="315"/>
                      </a:lnTo>
                      <a:lnTo>
                        <a:pt x="95" y="318"/>
                      </a:lnTo>
                      <a:lnTo>
                        <a:pt x="90" y="314"/>
                      </a:lnTo>
                      <a:lnTo>
                        <a:pt x="93" y="310"/>
                      </a:lnTo>
                      <a:lnTo>
                        <a:pt x="97" y="307"/>
                      </a:lnTo>
                      <a:lnTo>
                        <a:pt x="92" y="307"/>
                      </a:lnTo>
                      <a:lnTo>
                        <a:pt x="87" y="305"/>
                      </a:lnTo>
                      <a:lnTo>
                        <a:pt x="82" y="303"/>
                      </a:lnTo>
                      <a:lnTo>
                        <a:pt x="83" y="298"/>
                      </a:lnTo>
                      <a:lnTo>
                        <a:pt x="82" y="293"/>
                      </a:lnTo>
                      <a:lnTo>
                        <a:pt x="87" y="293"/>
                      </a:lnTo>
                      <a:lnTo>
                        <a:pt x="89" y="297"/>
                      </a:lnTo>
                      <a:lnTo>
                        <a:pt x="92" y="293"/>
                      </a:lnTo>
                      <a:lnTo>
                        <a:pt x="92" y="299"/>
                      </a:lnTo>
                      <a:lnTo>
                        <a:pt x="94" y="295"/>
                      </a:lnTo>
                      <a:lnTo>
                        <a:pt x="98" y="293"/>
                      </a:lnTo>
                      <a:lnTo>
                        <a:pt x="100" y="296"/>
                      </a:lnTo>
                      <a:lnTo>
                        <a:pt x="106" y="299"/>
                      </a:lnTo>
                      <a:lnTo>
                        <a:pt x="100" y="302"/>
                      </a:lnTo>
                      <a:close/>
                      <a:moveTo>
                        <a:pt x="82" y="310"/>
                      </a:moveTo>
                      <a:lnTo>
                        <a:pt x="79" y="306"/>
                      </a:lnTo>
                      <a:lnTo>
                        <a:pt x="75" y="305"/>
                      </a:lnTo>
                      <a:lnTo>
                        <a:pt x="75" y="311"/>
                      </a:lnTo>
                      <a:lnTo>
                        <a:pt x="80" y="312"/>
                      </a:lnTo>
                      <a:lnTo>
                        <a:pt x="83" y="315"/>
                      </a:lnTo>
                      <a:lnTo>
                        <a:pt x="79" y="318"/>
                      </a:lnTo>
                      <a:lnTo>
                        <a:pt x="75" y="321"/>
                      </a:lnTo>
                      <a:lnTo>
                        <a:pt x="71" y="324"/>
                      </a:lnTo>
                      <a:lnTo>
                        <a:pt x="70" y="319"/>
                      </a:lnTo>
                      <a:lnTo>
                        <a:pt x="70" y="316"/>
                      </a:lnTo>
                      <a:lnTo>
                        <a:pt x="71" y="310"/>
                      </a:lnTo>
                      <a:lnTo>
                        <a:pt x="72" y="304"/>
                      </a:lnTo>
                      <a:lnTo>
                        <a:pt x="74" y="299"/>
                      </a:lnTo>
                      <a:lnTo>
                        <a:pt x="76" y="294"/>
                      </a:lnTo>
                      <a:lnTo>
                        <a:pt x="77" y="288"/>
                      </a:lnTo>
                      <a:lnTo>
                        <a:pt x="80" y="292"/>
                      </a:lnTo>
                      <a:lnTo>
                        <a:pt x="79" y="296"/>
                      </a:lnTo>
                      <a:lnTo>
                        <a:pt x="80" y="301"/>
                      </a:lnTo>
                      <a:lnTo>
                        <a:pt x="82" y="306"/>
                      </a:lnTo>
                      <a:lnTo>
                        <a:pt x="86" y="308"/>
                      </a:lnTo>
                      <a:lnTo>
                        <a:pt x="87" y="312"/>
                      </a:lnTo>
                      <a:lnTo>
                        <a:pt x="82" y="310"/>
                      </a:lnTo>
                      <a:close/>
                      <a:moveTo>
                        <a:pt x="101" y="513"/>
                      </a:moveTo>
                      <a:lnTo>
                        <a:pt x="99" y="518"/>
                      </a:lnTo>
                      <a:lnTo>
                        <a:pt x="96" y="521"/>
                      </a:lnTo>
                      <a:lnTo>
                        <a:pt x="94" y="525"/>
                      </a:lnTo>
                      <a:lnTo>
                        <a:pt x="89" y="527"/>
                      </a:lnTo>
                      <a:lnTo>
                        <a:pt x="87" y="523"/>
                      </a:lnTo>
                      <a:lnTo>
                        <a:pt x="89" y="518"/>
                      </a:lnTo>
                      <a:lnTo>
                        <a:pt x="94" y="516"/>
                      </a:lnTo>
                      <a:lnTo>
                        <a:pt x="96" y="512"/>
                      </a:lnTo>
                      <a:lnTo>
                        <a:pt x="101" y="513"/>
                      </a:lnTo>
                      <a:close/>
                    </a:path>
                  </a:pathLst>
                </a:custGeom>
                <a:solidFill>
                  <a:srgbClr val="F84D08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43">
                  <a:extLst>
                    <a:ext uri="{FF2B5EF4-FFF2-40B4-BE49-F238E27FC236}">
                      <a16:creationId xmlns:a16="http://schemas.microsoft.com/office/drawing/2014/main" id="{395D2353-F02D-E42D-251D-61C6CC583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1402" y="2971436"/>
                  <a:ext cx="788972" cy="1193870"/>
                </a:xfrm>
                <a:custGeom>
                  <a:avLst/>
                  <a:gdLst>
                    <a:gd name="T0" fmla="*/ 446 w 458"/>
                    <a:gd name="T1" fmla="*/ 185 h 646"/>
                    <a:gd name="T2" fmla="*/ 424 w 458"/>
                    <a:gd name="T3" fmla="*/ 218 h 646"/>
                    <a:gd name="T4" fmla="*/ 418 w 458"/>
                    <a:gd name="T5" fmla="*/ 250 h 646"/>
                    <a:gd name="T6" fmla="*/ 406 w 458"/>
                    <a:gd name="T7" fmla="*/ 276 h 646"/>
                    <a:gd name="T8" fmla="*/ 414 w 458"/>
                    <a:gd name="T9" fmla="*/ 288 h 646"/>
                    <a:gd name="T10" fmla="*/ 419 w 458"/>
                    <a:gd name="T11" fmla="*/ 304 h 646"/>
                    <a:gd name="T12" fmla="*/ 432 w 458"/>
                    <a:gd name="T13" fmla="*/ 300 h 646"/>
                    <a:gd name="T14" fmla="*/ 445 w 458"/>
                    <a:gd name="T15" fmla="*/ 296 h 646"/>
                    <a:gd name="T16" fmla="*/ 453 w 458"/>
                    <a:gd name="T17" fmla="*/ 307 h 646"/>
                    <a:gd name="T18" fmla="*/ 452 w 458"/>
                    <a:gd name="T19" fmla="*/ 326 h 646"/>
                    <a:gd name="T20" fmla="*/ 452 w 458"/>
                    <a:gd name="T21" fmla="*/ 346 h 646"/>
                    <a:gd name="T22" fmla="*/ 443 w 458"/>
                    <a:gd name="T23" fmla="*/ 354 h 646"/>
                    <a:gd name="T24" fmla="*/ 439 w 458"/>
                    <a:gd name="T25" fmla="*/ 367 h 646"/>
                    <a:gd name="T26" fmla="*/ 426 w 458"/>
                    <a:gd name="T27" fmla="*/ 387 h 646"/>
                    <a:gd name="T28" fmla="*/ 424 w 458"/>
                    <a:gd name="T29" fmla="*/ 415 h 646"/>
                    <a:gd name="T30" fmla="*/ 436 w 458"/>
                    <a:gd name="T31" fmla="*/ 431 h 646"/>
                    <a:gd name="T32" fmla="*/ 439 w 458"/>
                    <a:gd name="T33" fmla="*/ 449 h 646"/>
                    <a:gd name="T34" fmla="*/ 443 w 458"/>
                    <a:gd name="T35" fmla="*/ 464 h 646"/>
                    <a:gd name="T36" fmla="*/ 435 w 458"/>
                    <a:gd name="T37" fmla="*/ 468 h 646"/>
                    <a:gd name="T38" fmla="*/ 423 w 458"/>
                    <a:gd name="T39" fmla="*/ 465 h 646"/>
                    <a:gd name="T40" fmla="*/ 411 w 458"/>
                    <a:gd name="T41" fmla="*/ 473 h 646"/>
                    <a:gd name="T42" fmla="*/ 394 w 458"/>
                    <a:gd name="T43" fmla="*/ 473 h 646"/>
                    <a:gd name="T44" fmla="*/ 379 w 458"/>
                    <a:gd name="T45" fmla="*/ 476 h 646"/>
                    <a:gd name="T46" fmla="*/ 362 w 458"/>
                    <a:gd name="T47" fmla="*/ 470 h 646"/>
                    <a:gd name="T48" fmla="*/ 343 w 458"/>
                    <a:gd name="T49" fmla="*/ 468 h 646"/>
                    <a:gd name="T50" fmla="*/ 335 w 458"/>
                    <a:gd name="T51" fmla="*/ 475 h 646"/>
                    <a:gd name="T52" fmla="*/ 334 w 458"/>
                    <a:gd name="T53" fmla="*/ 490 h 646"/>
                    <a:gd name="T54" fmla="*/ 350 w 458"/>
                    <a:gd name="T55" fmla="*/ 522 h 646"/>
                    <a:gd name="T56" fmla="*/ 382 w 458"/>
                    <a:gd name="T57" fmla="*/ 558 h 646"/>
                    <a:gd name="T58" fmla="*/ 383 w 458"/>
                    <a:gd name="T59" fmla="*/ 603 h 646"/>
                    <a:gd name="T60" fmla="*/ 359 w 458"/>
                    <a:gd name="T61" fmla="*/ 605 h 646"/>
                    <a:gd name="T62" fmla="*/ 321 w 458"/>
                    <a:gd name="T63" fmla="*/ 616 h 646"/>
                    <a:gd name="T64" fmla="*/ 308 w 458"/>
                    <a:gd name="T65" fmla="*/ 624 h 646"/>
                    <a:gd name="T66" fmla="*/ 314 w 458"/>
                    <a:gd name="T67" fmla="*/ 640 h 646"/>
                    <a:gd name="T68" fmla="*/ 296 w 458"/>
                    <a:gd name="T69" fmla="*/ 646 h 646"/>
                    <a:gd name="T70" fmla="*/ 240 w 458"/>
                    <a:gd name="T71" fmla="*/ 606 h 646"/>
                    <a:gd name="T72" fmla="*/ 233 w 458"/>
                    <a:gd name="T73" fmla="*/ 595 h 646"/>
                    <a:gd name="T74" fmla="*/ 231 w 458"/>
                    <a:gd name="T75" fmla="*/ 580 h 646"/>
                    <a:gd name="T76" fmla="*/ 236 w 458"/>
                    <a:gd name="T77" fmla="*/ 565 h 646"/>
                    <a:gd name="T78" fmla="*/ 219 w 458"/>
                    <a:gd name="T79" fmla="*/ 548 h 646"/>
                    <a:gd name="T80" fmla="*/ 191 w 458"/>
                    <a:gd name="T81" fmla="*/ 527 h 646"/>
                    <a:gd name="T82" fmla="*/ 173 w 458"/>
                    <a:gd name="T83" fmla="*/ 506 h 646"/>
                    <a:gd name="T84" fmla="*/ 168 w 458"/>
                    <a:gd name="T85" fmla="*/ 490 h 646"/>
                    <a:gd name="T86" fmla="*/ 167 w 458"/>
                    <a:gd name="T87" fmla="*/ 475 h 646"/>
                    <a:gd name="T88" fmla="*/ 153 w 458"/>
                    <a:gd name="T89" fmla="*/ 466 h 646"/>
                    <a:gd name="T90" fmla="*/ 122 w 458"/>
                    <a:gd name="T91" fmla="*/ 464 h 646"/>
                    <a:gd name="T92" fmla="*/ 105 w 458"/>
                    <a:gd name="T93" fmla="*/ 460 h 646"/>
                    <a:gd name="T94" fmla="*/ 81 w 458"/>
                    <a:gd name="T95" fmla="*/ 467 h 646"/>
                    <a:gd name="T96" fmla="*/ 35 w 458"/>
                    <a:gd name="T97" fmla="*/ 309 h 646"/>
                    <a:gd name="T98" fmla="*/ 37 w 458"/>
                    <a:gd name="T99" fmla="*/ 228 h 646"/>
                    <a:gd name="T100" fmla="*/ 400 w 458"/>
                    <a:gd name="T101" fmla="*/ 40 h 646"/>
                    <a:gd name="T102" fmla="*/ 395 w 458"/>
                    <a:gd name="T103" fmla="*/ 53 h 646"/>
                    <a:gd name="T104" fmla="*/ 398 w 458"/>
                    <a:gd name="T105" fmla="*/ 64 h 646"/>
                    <a:gd name="T106" fmla="*/ 416 w 458"/>
                    <a:gd name="T107" fmla="*/ 80 h 646"/>
                    <a:gd name="T108" fmla="*/ 427 w 458"/>
                    <a:gd name="T109" fmla="*/ 99 h 646"/>
                    <a:gd name="T110" fmla="*/ 440 w 458"/>
                    <a:gd name="T111" fmla="*/ 104 h 646"/>
                    <a:gd name="T112" fmla="*/ 447 w 458"/>
                    <a:gd name="T113" fmla="*/ 115 h 646"/>
                    <a:gd name="T114" fmla="*/ 438 w 458"/>
                    <a:gd name="T115" fmla="*/ 128 h 646"/>
                    <a:gd name="T116" fmla="*/ 441 w 458"/>
                    <a:gd name="T117" fmla="*/ 148 h 646"/>
                    <a:gd name="T118" fmla="*/ 454 w 458"/>
                    <a:gd name="T119" fmla="*/ 166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58" h="646">
                      <a:moveTo>
                        <a:pt x="457" y="175"/>
                      </a:moveTo>
                      <a:lnTo>
                        <a:pt x="458" y="176"/>
                      </a:lnTo>
                      <a:lnTo>
                        <a:pt x="457" y="177"/>
                      </a:lnTo>
                      <a:lnTo>
                        <a:pt x="457" y="178"/>
                      </a:lnTo>
                      <a:lnTo>
                        <a:pt x="456" y="178"/>
                      </a:lnTo>
                      <a:lnTo>
                        <a:pt x="456" y="179"/>
                      </a:lnTo>
                      <a:lnTo>
                        <a:pt x="456" y="179"/>
                      </a:lnTo>
                      <a:lnTo>
                        <a:pt x="455" y="180"/>
                      </a:lnTo>
                      <a:lnTo>
                        <a:pt x="455" y="181"/>
                      </a:lnTo>
                      <a:lnTo>
                        <a:pt x="454" y="181"/>
                      </a:lnTo>
                      <a:lnTo>
                        <a:pt x="453" y="181"/>
                      </a:lnTo>
                      <a:lnTo>
                        <a:pt x="453" y="182"/>
                      </a:lnTo>
                      <a:lnTo>
                        <a:pt x="452" y="182"/>
                      </a:lnTo>
                      <a:lnTo>
                        <a:pt x="451" y="182"/>
                      </a:lnTo>
                      <a:lnTo>
                        <a:pt x="450" y="183"/>
                      </a:lnTo>
                      <a:lnTo>
                        <a:pt x="446" y="185"/>
                      </a:lnTo>
                      <a:lnTo>
                        <a:pt x="444" y="186"/>
                      </a:lnTo>
                      <a:lnTo>
                        <a:pt x="443" y="186"/>
                      </a:lnTo>
                      <a:lnTo>
                        <a:pt x="440" y="187"/>
                      </a:lnTo>
                      <a:lnTo>
                        <a:pt x="438" y="188"/>
                      </a:lnTo>
                      <a:lnTo>
                        <a:pt x="436" y="190"/>
                      </a:lnTo>
                      <a:lnTo>
                        <a:pt x="434" y="192"/>
                      </a:lnTo>
                      <a:lnTo>
                        <a:pt x="432" y="195"/>
                      </a:lnTo>
                      <a:lnTo>
                        <a:pt x="431" y="196"/>
                      </a:lnTo>
                      <a:lnTo>
                        <a:pt x="429" y="198"/>
                      </a:lnTo>
                      <a:lnTo>
                        <a:pt x="427" y="200"/>
                      </a:lnTo>
                      <a:lnTo>
                        <a:pt x="427" y="203"/>
                      </a:lnTo>
                      <a:lnTo>
                        <a:pt x="426" y="207"/>
                      </a:lnTo>
                      <a:lnTo>
                        <a:pt x="425" y="211"/>
                      </a:lnTo>
                      <a:lnTo>
                        <a:pt x="425" y="213"/>
                      </a:lnTo>
                      <a:lnTo>
                        <a:pt x="425" y="214"/>
                      </a:lnTo>
                      <a:lnTo>
                        <a:pt x="424" y="218"/>
                      </a:lnTo>
                      <a:lnTo>
                        <a:pt x="424" y="220"/>
                      </a:lnTo>
                      <a:lnTo>
                        <a:pt x="424" y="224"/>
                      </a:lnTo>
                      <a:lnTo>
                        <a:pt x="424" y="227"/>
                      </a:lnTo>
                      <a:lnTo>
                        <a:pt x="423" y="229"/>
                      </a:lnTo>
                      <a:lnTo>
                        <a:pt x="423" y="230"/>
                      </a:lnTo>
                      <a:lnTo>
                        <a:pt x="422" y="232"/>
                      </a:lnTo>
                      <a:lnTo>
                        <a:pt x="422" y="233"/>
                      </a:lnTo>
                      <a:lnTo>
                        <a:pt x="422" y="235"/>
                      </a:lnTo>
                      <a:lnTo>
                        <a:pt x="421" y="236"/>
                      </a:lnTo>
                      <a:lnTo>
                        <a:pt x="421" y="237"/>
                      </a:lnTo>
                      <a:lnTo>
                        <a:pt x="421" y="238"/>
                      </a:lnTo>
                      <a:lnTo>
                        <a:pt x="421" y="239"/>
                      </a:lnTo>
                      <a:lnTo>
                        <a:pt x="420" y="241"/>
                      </a:lnTo>
                      <a:lnTo>
                        <a:pt x="420" y="242"/>
                      </a:lnTo>
                      <a:lnTo>
                        <a:pt x="418" y="249"/>
                      </a:lnTo>
                      <a:lnTo>
                        <a:pt x="418" y="250"/>
                      </a:lnTo>
                      <a:lnTo>
                        <a:pt x="417" y="253"/>
                      </a:lnTo>
                      <a:lnTo>
                        <a:pt x="416" y="255"/>
                      </a:lnTo>
                      <a:lnTo>
                        <a:pt x="415" y="256"/>
                      </a:lnTo>
                      <a:lnTo>
                        <a:pt x="413" y="258"/>
                      </a:lnTo>
                      <a:lnTo>
                        <a:pt x="412" y="261"/>
                      </a:lnTo>
                      <a:lnTo>
                        <a:pt x="412" y="261"/>
                      </a:lnTo>
                      <a:lnTo>
                        <a:pt x="411" y="264"/>
                      </a:lnTo>
                      <a:lnTo>
                        <a:pt x="408" y="267"/>
                      </a:lnTo>
                      <a:lnTo>
                        <a:pt x="409" y="269"/>
                      </a:lnTo>
                      <a:lnTo>
                        <a:pt x="408" y="271"/>
                      </a:lnTo>
                      <a:lnTo>
                        <a:pt x="408" y="271"/>
                      </a:lnTo>
                      <a:lnTo>
                        <a:pt x="407" y="272"/>
                      </a:lnTo>
                      <a:lnTo>
                        <a:pt x="407" y="273"/>
                      </a:lnTo>
                      <a:lnTo>
                        <a:pt x="407" y="274"/>
                      </a:lnTo>
                      <a:lnTo>
                        <a:pt x="407" y="275"/>
                      </a:lnTo>
                      <a:lnTo>
                        <a:pt x="406" y="276"/>
                      </a:lnTo>
                      <a:lnTo>
                        <a:pt x="406" y="276"/>
                      </a:lnTo>
                      <a:lnTo>
                        <a:pt x="407" y="277"/>
                      </a:lnTo>
                      <a:lnTo>
                        <a:pt x="407" y="278"/>
                      </a:lnTo>
                      <a:lnTo>
                        <a:pt x="407" y="279"/>
                      </a:lnTo>
                      <a:lnTo>
                        <a:pt x="407" y="280"/>
                      </a:lnTo>
                      <a:lnTo>
                        <a:pt x="408" y="281"/>
                      </a:lnTo>
                      <a:lnTo>
                        <a:pt x="409" y="282"/>
                      </a:lnTo>
                      <a:lnTo>
                        <a:pt x="410" y="283"/>
                      </a:lnTo>
                      <a:lnTo>
                        <a:pt x="411" y="283"/>
                      </a:lnTo>
                      <a:lnTo>
                        <a:pt x="411" y="284"/>
                      </a:lnTo>
                      <a:lnTo>
                        <a:pt x="411" y="284"/>
                      </a:lnTo>
                      <a:lnTo>
                        <a:pt x="412" y="286"/>
                      </a:lnTo>
                      <a:lnTo>
                        <a:pt x="412" y="287"/>
                      </a:lnTo>
                      <a:lnTo>
                        <a:pt x="413" y="287"/>
                      </a:lnTo>
                      <a:lnTo>
                        <a:pt x="413" y="287"/>
                      </a:lnTo>
                      <a:lnTo>
                        <a:pt x="414" y="288"/>
                      </a:lnTo>
                      <a:lnTo>
                        <a:pt x="414" y="290"/>
                      </a:lnTo>
                      <a:lnTo>
                        <a:pt x="414" y="291"/>
                      </a:lnTo>
                      <a:lnTo>
                        <a:pt x="414" y="292"/>
                      </a:lnTo>
                      <a:lnTo>
                        <a:pt x="414" y="293"/>
                      </a:lnTo>
                      <a:lnTo>
                        <a:pt x="414" y="294"/>
                      </a:lnTo>
                      <a:lnTo>
                        <a:pt x="414" y="296"/>
                      </a:lnTo>
                      <a:lnTo>
                        <a:pt x="415" y="296"/>
                      </a:lnTo>
                      <a:lnTo>
                        <a:pt x="415" y="296"/>
                      </a:lnTo>
                      <a:lnTo>
                        <a:pt x="415" y="297"/>
                      </a:lnTo>
                      <a:lnTo>
                        <a:pt x="416" y="299"/>
                      </a:lnTo>
                      <a:lnTo>
                        <a:pt x="416" y="299"/>
                      </a:lnTo>
                      <a:lnTo>
                        <a:pt x="417" y="300"/>
                      </a:lnTo>
                      <a:lnTo>
                        <a:pt x="417" y="301"/>
                      </a:lnTo>
                      <a:lnTo>
                        <a:pt x="417" y="302"/>
                      </a:lnTo>
                      <a:lnTo>
                        <a:pt x="417" y="303"/>
                      </a:lnTo>
                      <a:lnTo>
                        <a:pt x="419" y="304"/>
                      </a:lnTo>
                      <a:lnTo>
                        <a:pt x="420" y="304"/>
                      </a:lnTo>
                      <a:lnTo>
                        <a:pt x="420" y="303"/>
                      </a:lnTo>
                      <a:lnTo>
                        <a:pt x="421" y="303"/>
                      </a:lnTo>
                      <a:lnTo>
                        <a:pt x="422" y="303"/>
                      </a:lnTo>
                      <a:lnTo>
                        <a:pt x="422" y="304"/>
                      </a:lnTo>
                      <a:lnTo>
                        <a:pt x="423" y="303"/>
                      </a:lnTo>
                      <a:lnTo>
                        <a:pt x="424" y="303"/>
                      </a:lnTo>
                      <a:lnTo>
                        <a:pt x="425" y="303"/>
                      </a:lnTo>
                      <a:lnTo>
                        <a:pt x="426" y="303"/>
                      </a:lnTo>
                      <a:lnTo>
                        <a:pt x="427" y="303"/>
                      </a:lnTo>
                      <a:lnTo>
                        <a:pt x="428" y="302"/>
                      </a:lnTo>
                      <a:lnTo>
                        <a:pt x="430" y="302"/>
                      </a:lnTo>
                      <a:lnTo>
                        <a:pt x="430" y="301"/>
                      </a:lnTo>
                      <a:lnTo>
                        <a:pt x="431" y="300"/>
                      </a:lnTo>
                      <a:lnTo>
                        <a:pt x="432" y="300"/>
                      </a:lnTo>
                      <a:lnTo>
                        <a:pt x="432" y="300"/>
                      </a:lnTo>
                      <a:lnTo>
                        <a:pt x="433" y="299"/>
                      </a:lnTo>
                      <a:lnTo>
                        <a:pt x="434" y="298"/>
                      </a:lnTo>
                      <a:lnTo>
                        <a:pt x="434" y="298"/>
                      </a:lnTo>
                      <a:lnTo>
                        <a:pt x="435" y="297"/>
                      </a:lnTo>
                      <a:lnTo>
                        <a:pt x="436" y="297"/>
                      </a:lnTo>
                      <a:lnTo>
                        <a:pt x="437" y="297"/>
                      </a:lnTo>
                      <a:lnTo>
                        <a:pt x="438" y="297"/>
                      </a:lnTo>
                      <a:lnTo>
                        <a:pt x="438" y="298"/>
                      </a:lnTo>
                      <a:lnTo>
                        <a:pt x="439" y="297"/>
                      </a:lnTo>
                      <a:lnTo>
                        <a:pt x="439" y="297"/>
                      </a:lnTo>
                      <a:lnTo>
                        <a:pt x="440" y="297"/>
                      </a:lnTo>
                      <a:lnTo>
                        <a:pt x="441" y="296"/>
                      </a:lnTo>
                      <a:lnTo>
                        <a:pt x="442" y="296"/>
                      </a:lnTo>
                      <a:lnTo>
                        <a:pt x="443" y="296"/>
                      </a:lnTo>
                      <a:lnTo>
                        <a:pt x="444" y="296"/>
                      </a:lnTo>
                      <a:lnTo>
                        <a:pt x="445" y="296"/>
                      </a:lnTo>
                      <a:lnTo>
                        <a:pt x="446" y="296"/>
                      </a:lnTo>
                      <a:lnTo>
                        <a:pt x="447" y="296"/>
                      </a:lnTo>
                      <a:lnTo>
                        <a:pt x="448" y="296"/>
                      </a:lnTo>
                      <a:lnTo>
                        <a:pt x="448" y="296"/>
                      </a:lnTo>
                      <a:lnTo>
                        <a:pt x="449" y="296"/>
                      </a:lnTo>
                      <a:lnTo>
                        <a:pt x="451" y="296"/>
                      </a:lnTo>
                      <a:lnTo>
                        <a:pt x="452" y="296"/>
                      </a:lnTo>
                      <a:lnTo>
                        <a:pt x="452" y="297"/>
                      </a:lnTo>
                      <a:lnTo>
                        <a:pt x="452" y="298"/>
                      </a:lnTo>
                      <a:lnTo>
                        <a:pt x="452" y="299"/>
                      </a:lnTo>
                      <a:lnTo>
                        <a:pt x="452" y="300"/>
                      </a:lnTo>
                      <a:lnTo>
                        <a:pt x="452" y="301"/>
                      </a:lnTo>
                      <a:lnTo>
                        <a:pt x="452" y="303"/>
                      </a:lnTo>
                      <a:lnTo>
                        <a:pt x="452" y="304"/>
                      </a:lnTo>
                      <a:lnTo>
                        <a:pt x="452" y="305"/>
                      </a:lnTo>
                      <a:lnTo>
                        <a:pt x="453" y="307"/>
                      </a:lnTo>
                      <a:lnTo>
                        <a:pt x="454" y="309"/>
                      </a:lnTo>
                      <a:lnTo>
                        <a:pt x="454" y="310"/>
                      </a:lnTo>
                      <a:lnTo>
                        <a:pt x="454" y="311"/>
                      </a:lnTo>
                      <a:lnTo>
                        <a:pt x="455" y="312"/>
                      </a:lnTo>
                      <a:lnTo>
                        <a:pt x="455" y="314"/>
                      </a:lnTo>
                      <a:lnTo>
                        <a:pt x="455" y="315"/>
                      </a:lnTo>
                      <a:lnTo>
                        <a:pt x="455" y="316"/>
                      </a:lnTo>
                      <a:lnTo>
                        <a:pt x="455" y="318"/>
                      </a:lnTo>
                      <a:lnTo>
                        <a:pt x="455" y="319"/>
                      </a:lnTo>
                      <a:lnTo>
                        <a:pt x="455" y="320"/>
                      </a:lnTo>
                      <a:lnTo>
                        <a:pt x="455" y="322"/>
                      </a:lnTo>
                      <a:lnTo>
                        <a:pt x="455" y="323"/>
                      </a:lnTo>
                      <a:lnTo>
                        <a:pt x="454" y="324"/>
                      </a:lnTo>
                      <a:lnTo>
                        <a:pt x="453" y="325"/>
                      </a:lnTo>
                      <a:lnTo>
                        <a:pt x="453" y="326"/>
                      </a:lnTo>
                      <a:lnTo>
                        <a:pt x="452" y="326"/>
                      </a:lnTo>
                      <a:lnTo>
                        <a:pt x="452" y="328"/>
                      </a:lnTo>
                      <a:lnTo>
                        <a:pt x="451" y="329"/>
                      </a:lnTo>
                      <a:lnTo>
                        <a:pt x="450" y="330"/>
                      </a:lnTo>
                      <a:lnTo>
                        <a:pt x="450" y="332"/>
                      </a:lnTo>
                      <a:lnTo>
                        <a:pt x="449" y="333"/>
                      </a:lnTo>
                      <a:lnTo>
                        <a:pt x="449" y="334"/>
                      </a:lnTo>
                      <a:lnTo>
                        <a:pt x="449" y="336"/>
                      </a:lnTo>
                      <a:lnTo>
                        <a:pt x="450" y="337"/>
                      </a:lnTo>
                      <a:lnTo>
                        <a:pt x="450" y="339"/>
                      </a:lnTo>
                      <a:lnTo>
                        <a:pt x="450" y="340"/>
                      </a:lnTo>
                      <a:lnTo>
                        <a:pt x="451" y="341"/>
                      </a:lnTo>
                      <a:lnTo>
                        <a:pt x="451" y="342"/>
                      </a:lnTo>
                      <a:lnTo>
                        <a:pt x="451" y="343"/>
                      </a:lnTo>
                      <a:lnTo>
                        <a:pt x="452" y="344"/>
                      </a:lnTo>
                      <a:lnTo>
                        <a:pt x="452" y="345"/>
                      </a:lnTo>
                      <a:lnTo>
                        <a:pt x="452" y="346"/>
                      </a:lnTo>
                      <a:lnTo>
                        <a:pt x="451" y="346"/>
                      </a:lnTo>
                      <a:lnTo>
                        <a:pt x="451" y="346"/>
                      </a:lnTo>
                      <a:lnTo>
                        <a:pt x="450" y="346"/>
                      </a:lnTo>
                      <a:lnTo>
                        <a:pt x="449" y="346"/>
                      </a:lnTo>
                      <a:lnTo>
                        <a:pt x="448" y="346"/>
                      </a:lnTo>
                      <a:lnTo>
                        <a:pt x="447" y="346"/>
                      </a:lnTo>
                      <a:lnTo>
                        <a:pt x="446" y="347"/>
                      </a:lnTo>
                      <a:lnTo>
                        <a:pt x="445" y="347"/>
                      </a:lnTo>
                      <a:lnTo>
                        <a:pt x="444" y="348"/>
                      </a:lnTo>
                      <a:lnTo>
                        <a:pt x="444" y="349"/>
                      </a:lnTo>
                      <a:lnTo>
                        <a:pt x="444" y="350"/>
                      </a:lnTo>
                      <a:lnTo>
                        <a:pt x="443" y="351"/>
                      </a:lnTo>
                      <a:lnTo>
                        <a:pt x="442" y="352"/>
                      </a:lnTo>
                      <a:lnTo>
                        <a:pt x="442" y="353"/>
                      </a:lnTo>
                      <a:lnTo>
                        <a:pt x="443" y="353"/>
                      </a:lnTo>
                      <a:lnTo>
                        <a:pt x="443" y="354"/>
                      </a:lnTo>
                      <a:lnTo>
                        <a:pt x="443" y="355"/>
                      </a:lnTo>
                      <a:lnTo>
                        <a:pt x="444" y="355"/>
                      </a:lnTo>
                      <a:lnTo>
                        <a:pt x="444" y="357"/>
                      </a:lnTo>
                      <a:lnTo>
                        <a:pt x="444" y="358"/>
                      </a:lnTo>
                      <a:lnTo>
                        <a:pt x="444" y="359"/>
                      </a:lnTo>
                      <a:lnTo>
                        <a:pt x="444" y="361"/>
                      </a:lnTo>
                      <a:lnTo>
                        <a:pt x="444" y="363"/>
                      </a:lnTo>
                      <a:lnTo>
                        <a:pt x="444" y="364"/>
                      </a:lnTo>
                      <a:lnTo>
                        <a:pt x="443" y="365"/>
                      </a:lnTo>
                      <a:lnTo>
                        <a:pt x="443" y="366"/>
                      </a:lnTo>
                      <a:lnTo>
                        <a:pt x="442" y="366"/>
                      </a:lnTo>
                      <a:lnTo>
                        <a:pt x="442" y="366"/>
                      </a:lnTo>
                      <a:lnTo>
                        <a:pt x="441" y="367"/>
                      </a:lnTo>
                      <a:lnTo>
                        <a:pt x="440" y="367"/>
                      </a:lnTo>
                      <a:lnTo>
                        <a:pt x="439" y="367"/>
                      </a:lnTo>
                      <a:lnTo>
                        <a:pt x="439" y="367"/>
                      </a:lnTo>
                      <a:lnTo>
                        <a:pt x="438" y="367"/>
                      </a:lnTo>
                      <a:lnTo>
                        <a:pt x="438" y="368"/>
                      </a:lnTo>
                      <a:lnTo>
                        <a:pt x="437" y="369"/>
                      </a:lnTo>
                      <a:lnTo>
                        <a:pt x="436" y="369"/>
                      </a:lnTo>
                      <a:lnTo>
                        <a:pt x="434" y="371"/>
                      </a:lnTo>
                      <a:lnTo>
                        <a:pt x="434" y="371"/>
                      </a:lnTo>
                      <a:lnTo>
                        <a:pt x="432" y="373"/>
                      </a:lnTo>
                      <a:lnTo>
                        <a:pt x="431" y="374"/>
                      </a:lnTo>
                      <a:lnTo>
                        <a:pt x="431" y="375"/>
                      </a:lnTo>
                      <a:lnTo>
                        <a:pt x="430" y="377"/>
                      </a:lnTo>
                      <a:lnTo>
                        <a:pt x="428" y="379"/>
                      </a:lnTo>
                      <a:lnTo>
                        <a:pt x="427" y="381"/>
                      </a:lnTo>
                      <a:lnTo>
                        <a:pt x="427" y="383"/>
                      </a:lnTo>
                      <a:lnTo>
                        <a:pt x="427" y="384"/>
                      </a:lnTo>
                      <a:lnTo>
                        <a:pt x="426" y="386"/>
                      </a:lnTo>
                      <a:lnTo>
                        <a:pt x="426" y="387"/>
                      </a:lnTo>
                      <a:lnTo>
                        <a:pt x="425" y="388"/>
                      </a:lnTo>
                      <a:lnTo>
                        <a:pt x="425" y="390"/>
                      </a:lnTo>
                      <a:lnTo>
                        <a:pt x="425" y="391"/>
                      </a:lnTo>
                      <a:lnTo>
                        <a:pt x="426" y="393"/>
                      </a:lnTo>
                      <a:lnTo>
                        <a:pt x="426" y="395"/>
                      </a:lnTo>
                      <a:lnTo>
                        <a:pt x="426" y="396"/>
                      </a:lnTo>
                      <a:lnTo>
                        <a:pt x="426" y="397"/>
                      </a:lnTo>
                      <a:lnTo>
                        <a:pt x="425" y="398"/>
                      </a:lnTo>
                      <a:lnTo>
                        <a:pt x="424" y="400"/>
                      </a:lnTo>
                      <a:lnTo>
                        <a:pt x="424" y="401"/>
                      </a:lnTo>
                      <a:lnTo>
                        <a:pt x="424" y="404"/>
                      </a:lnTo>
                      <a:lnTo>
                        <a:pt x="424" y="406"/>
                      </a:lnTo>
                      <a:lnTo>
                        <a:pt x="424" y="409"/>
                      </a:lnTo>
                      <a:lnTo>
                        <a:pt x="424" y="410"/>
                      </a:lnTo>
                      <a:lnTo>
                        <a:pt x="424" y="412"/>
                      </a:lnTo>
                      <a:lnTo>
                        <a:pt x="424" y="415"/>
                      </a:lnTo>
                      <a:lnTo>
                        <a:pt x="426" y="416"/>
                      </a:lnTo>
                      <a:lnTo>
                        <a:pt x="427" y="417"/>
                      </a:lnTo>
                      <a:lnTo>
                        <a:pt x="428" y="417"/>
                      </a:lnTo>
                      <a:lnTo>
                        <a:pt x="431" y="418"/>
                      </a:lnTo>
                      <a:lnTo>
                        <a:pt x="432" y="419"/>
                      </a:lnTo>
                      <a:lnTo>
                        <a:pt x="433" y="420"/>
                      </a:lnTo>
                      <a:lnTo>
                        <a:pt x="434" y="422"/>
                      </a:lnTo>
                      <a:lnTo>
                        <a:pt x="433" y="423"/>
                      </a:lnTo>
                      <a:lnTo>
                        <a:pt x="433" y="424"/>
                      </a:lnTo>
                      <a:lnTo>
                        <a:pt x="432" y="424"/>
                      </a:lnTo>
                      <a:lnTo>
                        <a:pt x="432" y="425"/>
                      </a:lnTo>
                      <a:lnTo>
                        <a:pt x="434" y="426"/>
                      </a:lnTo>
                      <a:lnTo>
                        <a:pt x="435" y="427"/>
                      </a:lnTo>
                      <a:lnTo>
                        <a:pt x="435" y="427"/>
                      </a:lnTo>
                      <a:lnTo>
                        <a:pt x="436" y="429"/>
                      </a:lnTo>
                      <a:lnTo>
                        <a:pt x="436" y="431"/>
                      </a:lnTo>
                      <a:lnTo>
                        <a:pt x="436" y="432"/>
                      </a:lnTo>
                      <a:lnTo>
                        <a:pt x="436" y="434"/>
                      </a:lnTo>
                      <a:lnTo>
                        <a:pt x="435" y="436"/>
                      </a:lnTo>
                      <a:lnTo>
                        <a:pt x="436" y="436"/>
                      </a:lnTo>
                      <a:lnTo>
                        <a:pt x="437" y="439"/>
                      </a:lnTo>
                      <a:lnTo>
                        <a:pt x="438" y="439"/>
                      </a:lnTo>
                      <a:lnTo>
                        <a:pt x="439" y="440"/>
                      </a:lnTo>
                      <a:lnTo>
                        <a:pt x="439" y="442"/>
                      </a:lnTo>
                      <a:lnTo>
                        <a:pt x="439" y="443"/>
                      </a:lnTo>
                      <a:lnTo>
                        <a:pt x="438" y="444"/>
                      </a:lnTo>
                      <a:lnTo>
                        <a:pt x="438" y="445"/>
                      </a:lnTo>
                      <a:lnTo>
                        <a:pt x="436" y="447"/>
                      </a:lnTo>
                      <a:lnTo>
                        <a:pt x="436" y="448"/>
                      </a:lnTo>
                      <a:lnTo>
                        <a:pt x="436" y="448"/>
                      </a:lnTo>
                      <a:lnTo>
                        <a:pt x="437" y="448"/>
                      </a:lnTo>
                      <a:lnTo>
                        <a:pt x="439" y="449"/>
                      </a:lnTo>
                      <a:lnTo>
                        <a:pt x="439" y="450"/>
                      </a:lnTo>
                      <a:lnTo>
                        <a:pt x="440" y="451"/>
                      </a:lnTo>
                      <a:lnTo>
                        <a:pt x="441" y="451"/>
                      </a:lnTo>
                      <a:lnTo>
                        <a:pt x="441" y="452"/>
                      </a:lnTo>
                      <a:lnTo>
                        <a:pt x="441" y="453"/>
                      </a:lnTo>
                      <a:lnTo>
                        <a:pt x="441" y="454"/>
                      </a:lnTo>
                      <a:lnTo>
                        <a:pt x="441" y="456"/>
                      </a:lnTo>
                      <a:lnTo>
                        <a:pt x="441" y="457"/>
                      </a:lnTo>
                      <a:lnTo>
                        <a:pt x="441" y="458"/>
                      </a:lnTo>
                      <a:lnTo>
                        <a:pt x="441" y="458"/>
                      </a:lnTo>
                      <a:lnTo>
                        <a:pt x="442" y="458"/>
                      </a:lnTo>
                      <a:lnTo>
                        <a:pt x="443" y="459"/>
                      </a:lnTo>
                      <a:lnTo>
                        <a:pt x="444" y="461"/>
                      </a:lnTo>
                      <a:lnTo>
                        <a:pt x="443" y="461"/>
                      </a:lnTo>
                      <a:lnTo>
                        <a:pt x="443" y="462"/>
                      </a:lnTo>
                      <a:lnTo>
                        <a:pt x="443" y="464"/>
                      </a:lnTo>
                      <a:lnTo>
                        <a:pt x="443" y="465"/>
                      </a:lnTo>
                      <a:lnTo>
                        <a:pt x="444" y="466"/>
                      </a:lnTo>
                      <a:lnTo>
                        <a:pt x="445" y="467"/>
                      </a:lnTo>
                      <a:lnTo>
                        <a:pt x="444" y="467"/>
                      </a:lnTo>
                      <a:lnTo>
                        <a:pt x="443" y="467"/>
                      </a:lnTo>
                      <a:lnTo>
                        <a:pt x="442" y="467"/>
                      </a:lnTo>
                      <a:lnTo>
                        <a:pt x="442" y="467"/>
                      </a:lnTo>
                      <a:lnTo>
                        <a:pt x="441" y="467"/>
                      </a:lnTo>
                      <a:lnTo>
                        <a:pt x="440" y="467"/>
                      </a:lnTo>
                      <a:lnTo>
                        <a:pt x="439" y="467"/>
                      </a:lnTo>
                      <a:lnTo>
                        <a:pt x="438" y="466"/>
                      </a:lnTo>
                      <a:lnTo>
                        <a:pt x="438" y="466"/>
                      </a:lnTo>
                      <a:lnTo>
                        <a:pt x="437" y="466"/>
                      </a:lnTo>
                      <a:lnTo>
                        <a:pt x="436" y="467"/>
                      </a:lnTo>
                      <a:lnTo>
                        <a:pt x="435" y="467"/>
                      </a:lnTo>
                      <a:lnTo>
                        <a:pt x="435" y="468"/>
                      </a:lnTo>
                      <a:lnTo>
                        <a:pt x="435" y="468"/>
                      </a:lnTo>
                      <a:lnTo>
                        <a:pt x="434" y="469"/>
                      </a:lnTo>
                      <a:lnTo>
                        <a:pt x="433" y="468"/>
                      </a:lnTo>
                      <a:lnTo>
                        <a:pt x="432" y="467"/>
                      </a:lnTo>
                      <a:lnTo>
                        <a:pt x="432" y="467"/>
                      </a:lnTo>
                      <a:lnTo>
                        <a:pt x="431" y="467"/>
                      </a:lnTo>
                      <a:lnTo>
                        <a:pt x="430" y="467"/>
                      </a:lnTo>
                      <a:lnTo>
                        <a:pt x="429" y="467"/>
                      </a:lnTo>
                      <a:lnTo>
                        <a:pt x="428" y="467"/>
                      </a:lnTo>
                      <a:lnTo>
                        <a:pt x="427" y="467"/>
                      </a:lnTo>
                      <a:lnTo>
                        <a:pt x="427" y="467"/>
                      </a:lnTo>
                      <a:lnTo>
                        <a:pt x="426" y="467"/>
                      </a:lnTo>
                      <a:lnTo>
                        <a:pt x="425" y="466"/>
                      </a:lnTo>
                      <a:lnTo>
                        <a:pt x="424" y="466"/>
                      </a:lnTo>
                      <a:lnTo>
                        <a:pt x="424" y="465"/>
                      </a:lnTo>
                      <a:lnTo>
                        <a:pt x="423" y="465"/>
                      </a:lnTo>
                      <a:lnTo>
                        <a:pt x="422" y="465"/>
                      </a:lnTo>
                      <a:lnTo>
                        <a:pt x="421" y="465"/>
                      </a:lnTo>
                      <a:lnTo>
                        <a:pt x="421" y="466"/>
                      </a:lnTo>
                      <a:lnTo>
                        <a:pt x="420" y="466"/>
                      </a:lnTo>
                      <a:lnTo>
                        <a:pt x="420" y="467"/>
                      </a:lnTo>
                      <a:lnTo>
                        <a:pt x="419" y="468"/>
                      </a:lnTo>
                      <a:lnTo>
                        <a:pt x="419" y="468"/>
                      </a:lnTo>
                      <a:lnTo>
                        <a:pt x="418" y="469"/>
                      </a:lnTo>
                      <a:lnTo>
                        <a:pt x="417" y="470"/>
                      </a:lnTo>
                      <a:lnTo>
                        <a:pt x="417" y="470"/>
                      </a:lnTo>
                      <a:lnTo>
                        <a:pt x="416" y="471"/>
                      </a:lnTo>
                      <a:lnTo>
                        <a:pt x="416" y="472"/>
                      </a:lnTo>
                      <a:lnTo>
                        <a:pt x="414" y="473"/>
                      </a:lnTo>
                      <a:lnTo>
                        <a:pt x="414" y="473"/>
                      </a:lnTo>
                      <a:lnTo>
                        <a:pt x="413" y="473"/>
                      </a:lnTo>
                      <a:lnTo>
                        <a:pt x="411" y="473"/>
                      </a:lnTo>
                      <a:lnTo>
                        <a:pt x="410" y="473"/>
                      </a:lnTo>
                      <a:lnTo>
                        <a:pt x="410" y="473"/>
                      </a:lnTo>
                      <a:lnTo>
                        <a:pt x="408" y="472"/>
                      </a:lnTo>
                      <a:lnTo>
                        <a:pt x="407" y="472"/>
                      </a:lnTo>
                      <a:lnTo>
                        <a:pt x="406" y="472"/>
                      </a:lnTo>
                      <a:lnTo>
                        <a:pt x="404" y="472"/>
                      </a:lnTo>
                      <a:lnTo>
                        <a:pt x="402" y="472"/>
                      </a:lnTo>
                      <a:lnTo>
                        <a:pt x="402" y="472"/>
                      </a:lnTo>
                      <a:lnTo>
                        <a:pt x="400" y="473"/>
                      </a:lnTo>
                      <a:lnTo>
                        <a:pt x="400" y="474"/>
                      </a:lnTo>
                      <a:lnTo>
                        <a:pt x="399" y="473"/>
                      </a:lnTo>
                      <a:lnTo>
                        <a:pt x="398" y="473"/>
                      </a:lnTo>
                      <a:lnTo>
                        <a:pt x="397" y="473"/>
                      </a:lnTo>
                      <a:lnTo>
                        <a:pt x="396" y="473"/>
                      </a:lnTo>
                      <a:lnTo>
                        <a:pt x="395" y="473"/>
                      </a:lnTo>
                      <a:lnTo>
                        <a:pt x="394" y="473"/>
                      </a:lnTo>
                      <a:lnTo>
                        <a:pt x="393" y="474"/>
                      </a:lnTo>
                      <a:lnTo>
                        <a:pt x="392" y="474"/>
                      </a:lnTo>
                      <a:lnTo>
                        <a:pt x="392" y="475"/>
                      </a:lnTo>
                      <a:lnTo>
                        <a:pt x="391" y="475"/>
                      </a:lnTo>
                      <a:lnTo>
                        <a:pt x="389" y="474"/>
                      </a:lnTo>
                      <a:lnTo>
                        <a:pt x="388" y="474"/>
                      </a:lnTo>
                      <a:lnTo>
                        <a:pt x="388" y="475"/>
                      </a:lnTo>
                      <a:lnTo>
                        <a:pt x="387" y="476"/>
                      </a:lnTo>
                      <a:lnTo>
                        <a:pt x="386" y="476"/>
                      </a:lnTo>
                      <a:lnTo>
                        <a:pt x="384" y="476"/>
                      </a:lnTo>
                      <a:lnTo>
                        <a:pt x="383" y="476"/>
                      </a:lnTo>
                      <a:lnTo>
                        <a:pt x="383" y="476"/>
                      </a:lnTo>
                      <a:lnTo>
                        <a:pt x="382" y="476"/>
                      </a:lnTo>
                      <a:lnTo>
                        <a:pt x="381" y="476"/>
                      </a:lnTo>
                      <a:lnTo>
                        <a:pt x="380" y="476"/>
                      </a:lnTo>
                      <a:lnTo>
                        <a:pt x="379" y="476"/>
                      </a:lnTo>
                      <a:lnTo>
                        <a:pt x="378" y="476"/>
                      </a:lnTo>
                      <a:lnTo>
                        <a:pt x="378" y="476"/>
                      </a:lnTo>
                      <a:lnTo>
                        <a:pt x="376" y="477"/>
                      </a:lnTo>
                      <a:lnTo>
                        <a:pt x="375" y="477"/>
                      </a:lnTo>
                      <a:lnTo>
                        <a:pt x="374" y="477"/>
                      </a:lnTo>
                      <a:lnTo>
                        <a:pt x="374" y="477"/>
                      </a:lnTo>
                      <a:lnTo>
                        <a:pt x="372" y="476"/>
                      </a:lnTo>
                      <a:lnTo>
                        <a:pt x="371" y="476"/>
                      </a:lnTo>
                      <a:lnTo>
                        <a:pt x="370" y="474"/>
                      </a:lnTo>
                      <a:lnTo>
                        <a:pt x="368" y="472"/>
                      </a:lnTo>
                      <a:lnTo>
                        <a:pt x="367" y="471"/>
                      </a:lnTo>
                      <a:lnTo>
                        <a:pt x="366" y="470"/>
                      </a:lnTo>
                      <a:lnTo>
                        <a:pt x="366" y="470"/>
                      </a:lnTo>
                      <a:lnTo>
                        <a:pt x="364" y="470"/>
                      </a:lnTo>
                      <a:lnTo>
                        <a:pt x="363" y="470"/>
                      </a:lnTo>
                      <a:lnTo>
                        <a:pt x="362" y="470"/>
                      </a:lnTo>
                      <a:lnTo>
                        <a:pt x="361" y="470"/>
                      </a:lnTo>
                      <a:lnTo>
                        <a:pt x="360" y="471"/>
                      </a:lnTo>
                      <a:lnTo>
                        <a:pt x="359" y="471"/>
                      </a:lnTo>
                      <a:lnTo>
                        <a:pt x="358" y="471"/>
                      </a:lnTo>
                      <a:lnTo>
                        <a:pt x="356" y="471"/>
                      </a:lnTo>
                      <a:lnTo>
                        <a:pt x="355" y="471"/>
                      </a:lnTo>
                      <a:lnTo>
                        <a:pt x="353" y="472"/>
                      </a:lnTo>
                      <a:lnTo>
                        <a:pt x="352" y="472"/>
                      </a:lnTo>
                      <a:lnTo>
                        <a:pt x="351" y="472"/>
                      </a:lnTo>
                      <a:lnTo>
                        <a:pt x="350" y="472"/>
                      </a:lnTo>
                      <a:lnTo>
                        <a:pt x="349" y="472"/>
                      </a:lnTo>
                      <a:lnTo>
                        <a:pt x="348" y="471"/>
                      </a:lnTo>
                      <a:lnTo>
                        <a:pt x="347" y="470"/>
                      </a:lnTo>
                      <a:lnTo>
                        <a:pt x="345" y="469"/>
                      </a:lnTo>
                      <a:lnTo>
                        <a:pt x="345" y="468"/>
                      </a:lnTo>
                      <a:lnTo>
                        <a:pt x="343" y="468"/>
                      </a:lnTo>
                      <a:lnTo>
                        <a:pt x="342" y="467"/>
                      </a:lnTo>
                      <a:lnTo>
                        <a:pt x="341" y="467"/>
                      </a:lnTo>
                      <a:lnTo>
                        <a:pt x="341" y="466"/>
                      </a:lnTo>
                      <a:lnTo>
                        <a:pt x="340" y="467"/>
                      </a:lnTo>
                      <a:lnTo>
                        <a:pt x="340" y="467"/>
                      </a:lnTo>
                      <a:lnTo>
                        <a:pt x="339" y="468"/>
                      </a:lnTo>
                      <a:lnTo>
                        <a:pt x="338" y="468"/>
                      </a:lnTo>
                      <a:lnTo>
                        <a:pt x="338" y="469"/>
                      </a:lnTo>
                      <a:lnTo>
                        <a:pt x="337" y="470"/>
                      </a:lnTo>
                      <a:lnTo>
                        <a:pt x="337" y="470"/>
                      </a:lnTo>
                      <a:lnTo>
                        <a:pt x="336" y="470"/>
                      </a:lnTo>
                      <a:lnTo>
                        <a:pt x="336" y="471"/>
                      </a:lnTo>
                      <a:lnTo>
                        <a:pt x="335" y="472"/>
                      </a:lnTo>
                      <a:lnTo>
                        <a:pt x="335" y="473"/>
                      </a:lnTo>
                      <a:lnTo>
                        <a:pt x="335" y="474"/>
                      </a:lnTo>
                      <a:lnTo>
                        <a:pt x="335" y="475"/>
                      </a:lnTo>
                      <a:lnTo>
                        <a:pt x="334" y="476"/>
                      </a:lnTo>
                      <a:lnTo>
                        <a:pt x="334" y="477"/>
                      </a:lnTo>
                      <a:lnTo>
                        <a:pt x="334" y="478"/>
                      </a:lnTo>
                      <a:lnTo>
                        <a:pt x="334" y="478"/>
                      </a:lnTo>
                      <a:lnTo>
                        <a:pt x="334" y="479"/>
                      </a:lnTo>
                      <a:lnTo>
                        <a:pt x="334" y="480"/>
                      </a:lnTo>
                      <a:lnTo>
                        <a:pt x="334" y="480"/>
                      </a:lnTo>
                      <a:lnTo>
                        <a:pt x="334" y="481"/>
                      </a:lnTo>
                      <a:lnTo>
                        <a:pt x="334" y="482"/>
                      </a:lnTo>
                      <a:lnTo>
                        <a:pt x="334" y="483"/>
                      </a:lnTo>
                      <a:lnTo>
                        <a:pt x="334" y="484"/>
                      </a:lnTo>
                      <a:lnTo>
                        <a:pt x="334" y="485"/>
                      </a:lnTo>
                      <a:lnTo>
                        <a:pt x="334" y="486"/>
                      </a:lnTo>
                      <a:lnTo>
                        <a:pt x="334" y="488"/>
                      </a:lnTo>
                      <a:lnTo>
                        <a:pt x="334" y="489"/>
                      </a:lnTo>
                      <a:lnTo>
                        <a:pt x="334" y="490"/>
                      </a:lnTo>
                      <a:lnTo>
                        <a:pt x="335" y="491"/>
                      </a:lnTo>
                      <a:lnTo>
                        <a:pt x="335" y="492"/>
                      </a:lnTo>
                      <a:lnTo>
                        <a:pt x="335" y="493"/>
                      </a:lnTo>
                      <a:lnTo>
                        <a:pt x="335" y="493"/>
                      </a:lnTo>
                      <a:lnTo>
                        <a:pt x="336" y="494"/>
                      </a:lnTo>
                      <a:lnTo>
                        <a:pt x="336" y="494"/>
                      </a:lnTo>
                      <a:lnTo>
                        <a:pt x="337" y="494"/>
                      </a:lnTo>
                      <a:lnTo>
                        <a:pt x="339" y="497"/>
                      </a:lnTo>
                      <a:lnTo>
                        <a:pt x="339" y="501"/>
                      </a:lnTo>
                      <a:lnTo>
                        <a:pt x="340" y="502"/>
                      </a:lnTo>
                      <a:lnTo>
                        <a:pt x="340" y="503"/>
                      </a:lnTo>
                      <a:lnTo>
                        <a:pt x="341" y="505"/>
                      </a:lnTo>
                      <a:lnTo>
                        <a:pt x="347" y="518"/>
                      </a:lnTo>
                      <a:lnTo>
                        <a:pt x="347" y="520"/>
                      </a:lnTo>
                      <a:lnTo>
                        <a:pt x="349" y="521"/>
                      </a:lnTo>
                      <a:lnTo>
                        <a:pt x="350" y="522"/>
                      </a:lnTo>
                      <a:lnTo>
                        <a:pt x="352" y="522"/>
                      </a:lnTo>
                      <a:lnTo>
                        <a:pt x="355" y="522"/>
                      </a:lnTo>
                      <a:lnTo>
                        <a:pt x="359" y="522"/>
                      </a:lnTo>
                      <a:lnTo>
                        <a:pt x="360" y="523"/>
                      </a:lnTo>
                      <a:lnTo>
                        <a:pt x="361" y="524"/>
                      </a:lnTo>
                      <a:lnTo>
                        <a:pt x="362" y="525"/>
                      </a:lnTo>
                      <a:lnTo>
                        <a:pt x="364" y="526"/>
                      </a:lnTo>
                      <a:lnTo>
                        <a:pt x="365" y="528"/>
                      </a:lnTo>
                      <a:lnTo>
                        <a:pt x="366" y="530"/>
                      </a:lnTo>
                      <a:lnTo>
                        <a:pt x="370" y="535"/>
                      </a:lnTo>
                      <a:lnTo>
                        <a:pt x="378" y="545"/>
                      </a:lnTo>
                      <a:lnTo>
                        <a:pt x="379" y="549"/>
                      </a:lnTo>
                      <a:lnTo>
                        <a:pt x="380" y="552"/>
                      </a:lnTo>
                      <a:lnTo>
                        <a:pt x="381" y="554"/>
                      </a:lnTo>
                      <a:lnTo>
                        <a:pt x="382" y="557"/>
                      </a:lnTo>
                      <a:lnTo>
                        <a:pt x="382" y="558"/>
                      </a:lnTo>
                      <a:lnTo>
                        <a:pt x="383" y="561"/>
                      </a:lnTo>
                      <a:lnTo>
                        <a:pt x="383" y="561"/>
                      </a:lnTo>
                      <a:lnTo>
                        <a:pt x="383" y="564"/>
                      </a:lnTo>
                      <a:lnTo>
                        <a:pt x="383" y="567"/>
                      </a:lnTo>
                      <a:lnTo>
                        <a:pt x="383" y="569"/>
                      </a:lnTo>
                      <a:lnTo>
                        <a:pt x="383" y="571"/>
                      </a:lnTo>
                      <a:lnTo>
                        <a:pt x="383" y="573"/>
                      </a:lnTo>
                      <a:lnTo>
                        <a:pt x="383" y="575"/>
                      </a:lnTo>
                      <a:lnTo>
                        <a:pt x="383" y="578"/>
                      </a:lnTo>
                      <a:lnTo>
                        <a:pt x="383" y="583"/>
                      </a:lnTo>
                      <a:lnTo>
                        <a:pt x="383" y="593"/>
                      </a:lnTo>
                      <a:lnTo>
                        <a:pt x="383" y="595"/>
                      </a:lnTo>
                      <a:lnTo>
                        <a:pt x="383" y="598"/>
                      </a:lnTo>
                      <a:lnTo>
                        <a:pt x="383" y="600"/>
                      </a:lnTo>
                      <a:lnTo>
                        <a:pt x="383" y="601"/>
                      </a:lnTo>
                      <a:lnTo>
                        <a:pt x="383" y="603"/>
                      </a:lnTo>
                      <a:lnTo>
                        <a:pt x="383" y="604"/>
                      </a:lnTo>
                      <a:lnTo>
                        <a:pt x="383" y="605"/>
                      </a:lnTo>
                      <a:lnTo>
                        <a:pt x="384" y="606"/>
                      </a:lnTo>
                      <a:lnTo>
                        <a:pt x="384" y="606"/>
                      </a:lnTo>
                      <a:lnTo>
                        <a:pt x="383" y="606"/>
                      </a:lnTo>
                      <a:lnTo>
                        <a:pt x="380" y="606"/>
                      </a:lnTo>
                      <a:lnTo>
                        <a:pt x="378" y="606"/>
                      </a:lnTo>
                      <a:lnTo>
                        <a:pt x="376" y="606"/>
                      </a:lnTo>
                      <a:lnTo>
                        <a:pt x="374" y="606"/>
                      </a:lnTo>
                      <a:lnTo>
                        <a:pt x="372" y="607"/>
                      </a:lnTo>
                      <a:lnTo>
                        <a:pt x="370" y="606"/>
                      </a:lnTo>
                      <a:lnTo>
                        <a:pt x="367" y="606"/>
                      </a:lnTo>
                      <a:lnTo>
                        <a:pt x="365" y="606"/>
                      </a:lnTo>
                      <a:lnTo>
                        <a:pt x="363" y="606"/>
                      </a:lnTo>
                      <a:lnTo>
                        <a:pt x="362" y="605"/>
                      </a:lnTo>
                      <a:lnTo>
                        <a:pt x="359" y="605"/>
                      </a:lnTo>
                      <a:lnTo>
                        <a:pt x="356" y="605"/>
                      </a:lnTo>
                      <a:lnTo>
                        <a:pt x="353" y="604"/>
                      </a:lnTo>
                      <a:lnTo>
                        <a:pt x="351" y="605"/>
                      </a:lnTo>
                      <a:lnTo>
                        <a:pt x="349" y="604"/>
                      </a:lnTo>
                      <a:lnTo>
                        <a:pt x="346" y="605"/>
                      </a:lnTo>
                      <a:lnTo>
                        <a:pt x="345" y="606"/>
                      </a:lnTo>
                      <a:lnTo>
                        <a:pt x="343" y="606"/>
                      </a:lnTo>
                      <a:lnTo>
                        <a:pt x="340" y="607"/>
                      </a:lnTo>
                      <a:lnTo>
                        <a:pt x="337" y="608"/>
                      </a:lnTo>
                      <a:lnTo>
                        <a:pt x="337" y="609"/>
                      </a:lnTo>
                      <a:lnTo>
                        <a:pt x="333" y="610"/>
                      </a:lnTo>
                      <a:lnTo>
                        <a:pt x="331" y="611"/>
                      </a:lnTo>
                      <a:lnTo>
                        <a:pt x="328" y="612"/>
                      </a:lnTo>
                      <a:lnTo>
                        <a:pt x="325" y="614"/>
                      </a:lnTo>
                      <a:lnTo>
                        <a:pt x="323" y="615"/>
                      </a:lnTo>
                      <a:lnTo>
                        <a:pt x="321" y="616"/>
                      </a:lnTo>
                      <a:lnTo>
                        <a:pt x="320" y="616"/>
                      </a:lnTo>
                      <a:lnTo>
                        <a:pt x="318" y="616"/>
                      </a:lnTo>
                      <a:lnTo>
                        <a:pt x="316" y="616"/>
                      </a:lnTo>
                      <a:lnTo>
                        <a:pt x="312" y="615"/>
                      </a:lnTo>
                      <a:lnTo>
                        <a:pt x="310" y="615"/>
                      </a:lnTo>
                      <a:lnTo>
                        <a:pt x="308" y="615"/>
                      </a:lnTo>
                      <a:lnTo>
                        <a:pt x="307" y="615"/>
                      </a:lnTo>
                      <a:lnTo>
                        <a:pt x="307" y="615"/>
                      </a:lnTo>
                      <a:lnTo>
                        <a:pt x="306" y="616"/>
                      </a:lnTo>
                      <a:lnTo>
                        <a:pt x="307" y="618"/>
                      </a:lnTo>
                      <a:lnTo>
                        <a:pt x="307" y="618"/>
                      </a:lnTo>
                      <a:lnTo>
                        <a:pt x="307" y="619"/>
                      </a:lnTo>
                      <a:lnTo>
                        <a:pt x="307" y="620"/>
                      </a:lnTo>
                      <a:lnTo>
                        <a:pt x="307" y="621"/>
                      </a:lnTo>
                      <a:lnTo>
                        <a:pt x="308" y="622"/>
                      </a:lnTo>
                      <a:lnTo>
                        <a:pt x="308" y="624"/>
                      </a:lnTo>
                      <a:lnTo>
                        <a:pt x="308" y="625"/>
                      </a:lnTo>
                      <a:lnTo>
                        <a:pt x="308" y="626"/>
                      </a:lnTo>
                      <a:lnTo>
                        <a:pt x="309" y="627"/>
                      </a:lnTo>
                      <a:lnTo>
                        <a:pt x="309" y="629"/>
                      </a:lnTo>
                      <a:lnTo>
                        <a:pt x="309" y="631"/>
                      </a:lnTo>
                      <a:lnTo>
                        <a:pt x="309" y="632"/>
                      </a:lnTo>
                      <a:lnTo>
                        <a:pt x="309" y="633"/>
                      </a:lnTo>
                      <a:lnTo>
                        <a:pt x="308" y="633"/>
                      </a:lnTo>
                      <a:lnTo>
                        <a:pt x="308" y="635"/>
                      </a:lnTo>
                      <a:lnTo>
                        <a:pt x="308" y="635"/>
                      </a:lnTo>
                      <a:lnTo>
                        <a:pt x="308" y="636"/>
                      </a:lnTo>
                      <a:lnTo>
                        <a:pt x="309" y="637"/>
                      </a:lnTo>
                      <a:lnTo>
                        <a:pt x="310" y="638"/>
                      </a:lnTo>
                      <a:lnTo>
                        <a:pt x="312" y="639"/>
                      </a:lnTo>
                      <a:lnTo>
                        <a:pt x="313" y="639"/>
                      </a:lnTo>
                      <a:lnTo>
                        <a:pt x="314" y="640"/>
                      </a:lnTo>
                      <a:lnTo>
                        <a:pt x="315" y="641"/>
                      </a:lnTo>
                      <a:lnTo>
                        <a:pt x="314" y="642"/>
                      </a:lnTo>
                      <a:lnTo>
                        <a:pt x="313" y="642"/>
                      </a:lnTo>
                      <a:lnTo>
                        <a:pt x="312" y="643"/>
                      </a:lnTo>
                      <a:lnTo>
                        <a:pt x="312" y="643"/>
                      </a:lnTo>
                      <a:lnTo>
                        <a:pt x="311" y="643"/>
                      </a:lnTo>
                      <a:lnTo>
                        <a:pt x="311" y="644"/>
                      </a:lnTo>
                      <a:lnTo>
                        <a:pt x="310" y="644"/>
                      </a:lnTo>
                      <a:lnTo>
                        <a:pt x="309" y="644"/>
                      </a:lnTo>
                      <a:lnTo>
                        <a:pt x="308" y="644"/>
                      </a:lnTo>
                      <a:lnTo>
                        <a:pt x="306" y="645"/>
                      </a:lnTo>
                      <a:lnTo>
                        <a:pt x="304" y="645"/>
                      </a:lnTo>
                      <a:lnTo>
                        <a:pt x="302" y="645"/>
                      </a:lnTo>
                      <a:lnTo>
                        <a:pt x="300" y="645"/>
                      </a:lnTo>
                      <a:lnTo>
                        <a:pt x="298" y="646"/>
                      </a:lnTo>
                      <a:lnTo>
                        <a:pt x="296" y="646"/>
                      </a:lnTo>
                      <a:lnTo>
                        <a:pt x="295" y="646"/>
                      </a:lnTo>
                      <a:lnTo>
                        <a:pt x="293" y="644"/>
                      </a:lnTo>
                      <a:lnTo>
                        <a:pt x="292" y="642"/>
                      </a:lnTo>
                      <a:lnTo>
                        <a:pt x="291" y="641"/>
                      </a:lnTo>
                      <a:lnTo>
                        <a:pt x="291" y="639"/>
                      </a:lnTo>
                      <a:lnTo>
                        <a:pt x="289" y="637"/>
                      </a:lnTo>
                      <a:lnTo>
                        <a:pt x="289" y="635"/>
                      </a:lnTo>
                      <a:lnTo>
                        <a:pt x="288" y="634"/>
                      </a:lnTo>
                      <a:lnTo>
                        <a:pt x="257" y="628"/>
                      </a:lnTo>
                      <a:lnTo>
                        <a:pt x="256" y="627"/>
                      </a:lnTo>
                      <a:lnTo>
                        <a:pt x="249" y="618"/>
                      </a:lnTo>
                      <a:lnTo>
                        <a:pt x="242" y="610"/>
                      </a:lnTo>
                      <a:lnTo>
                        <a:pt x="241" y="609"/>
                      </a:lnTo>
                      <a:lnTo>
                        <a:pt x="240" y="608"/>
                      </a:lnTo>
                      <a:lnTo>
                        <a:pt x="240" y="607"/>
                      </a:lnTo>
                      <a:lnTo>
                        <a:pt x="240" y="606"/>
                      </a:lnTo>
                      <a:lnTo>
                        <a:pt x="240" y="604"/>
                      </a:lnTo>
                      <a:lnTo>
                        <a:pt x="241" y="604"/>
                      </a:lnTo>
                      <a:lnTo>
                        <a:pt x="242" y="604"/>
                      </a:lnTo>
                      <a:lnTo>
                        <a:pt x="243" y="604"/>
                      </a:lnTo>
                      <a:lnTo>
                        <a:pt x="243" y="603"/>
                      </a:lnTo>
                      <a:lnTo>
                        <a:pt x="243" y="603"/>
                      </a:lnTo>
                      <a:lnTo>
                        <a:pt x="244" y="602"/>
                      </a:lnTo>
                      <a:lnTo>
                        <a:pt x="244" y="600"/>
                      </a:lnTo>
                      <a:lnTo>
                        <a:pt x="244" y="599"/>
                      </a:lnTo>
                      <a:lnTo>
                        <a:pt x="244" y="598"/>
                      </a:lnTo>
                      <a:lnTo>
                        <a:pt x="244" y="597"/>
                      </a:lnTo>
                      <a:lnTo>
                        <a:pt x="243" y="596"/>
                      </a:lnTo>
                      <a:lnTo>
                        <a:pt x="241" y="596"/>
                      </a:lnTo>
                      <a:lnTo>
                        <a:pt x="238" y="595"/>
                      </a:lnTo>
                      <a:lnTo>
                        <a:pt x="236" y="595"/>
                      </a:lnTo>
                      <a:lnTo>
                        <a:pt x="233" y="595"/>
                      </a:lnTo>
                      <a:lnTo>
                        <a:pt x="232" y="595"/>
                      </a:lnTo>
                      <a:lnTo>
                        <a:pt x="230" y="594"/>
                      </a:lnTo>
                      <a:lnTo>
                        <a:pt x="230" y="593"/>
                      </a:lnTo>
                      <a:lnTo>
                        <a:pt x="230" y="592"/>
                      </a:lnTo>
                      <a:lnTo>
                        <a:pt x="231" y="592"/>
                      </a:lnTo>
                      <a:lnTo>
                        <a:pt x="231" y="590"/>
                      </a:lnTo>
                      <a:lnTo>
                        <a:pt x="231" y="590"/>
                      </a:lnTo>
                      <a:lnTo>
                        <a:pt x="231" y="589"/>
                      </a:lnTo>
                      <a:lnTo>
                        <a:pt x="231" y="588"/>
                      </a:lnTo>
                      <a:lnTo>
                        <a:pt x="231" y="587"/>
                      </a:lnTo>
                      <a:lnTo>
                        <a:pt x="231" y="586"/>
                      </a:lnTo>
                      <a:lnTo>
                        <a:pt x="232" y="585"/>
                      </a:lnTo>
                      <a:lnTo>
                        <a:pt x="232" y="584"/>
                      </a:lnTo>
                      <a:lnTo>
                        <a:pt x="232" y="583"/>
                      </a:lnTo>
                      <a:lnTo>
                        <a:pt x="231" y="581"/>
                      </a:lnTo>
                      <a:lnTo>
                        <a:pt x="231" y="580"/>
                      </a:lnTo>
                      <a:lnTo>
                        <a:pt x="232" y="578"/>
                      </a:lnTo>
                      <a:lnTo>
                        <a:pt x="232" y="578"/>
                      </a:lnTo>
                      <a:lnTo>
                        <a:pt x="232" y="577"/>
                      </a:lnTo>
                      <a:lnTo>
                        <a:pt x="233" y="576"/>
                      </a:lnTo>
                      <a:lnTo>
                        <a:pt x="233" y="575"/>
                      </a:lnTo>
                      <a:lnTo>
                        <a:pt x="233" y="574"/>
                      </a:lnTo>
                      <a:lnTo>
                        <a:pt x="233" y="573"/>
                      </a:lnTo>
                      <a:lnTo>
                        <a:pt x="233" y="572"/>
                      </a:lnTo>
                      <a:lnTo>
                        <a:pt x="233" y="571"/>
                      </a:lnTo>
                      <a:lnTo>
                        <a:pt x="233" y="570"/>
                      </a:lnTo>
                      <a:lnTo>
                        <a:pt x="234" y="569"/>
                      </a:lnTo>
                      <a:lnTo>
                        <a:pt x="234" y="568"/>
                      </a:lnTo>
                      <a:lnTo>
                        <a:pt x="235" y="568"/>
                      </a:lnTo>
                      <a:lnTo>
                        <a:pt x="235" y="567"/>
                      </a:lnTo>
                      <a:lnTo>
                        <a:pt x="235" y="566"/>
                      </a:lnTo>
                      <a:lnTo>
                        <a:pt x="236" y="565"/>
                      </a:lnTo>
                      <a:lnTo>
                        <a:pt x="236" y="564"/>
                      </a:lnTo>
                      <a:lnTo>
                        <a:pt x="235" y="563"/>
                      </a:lnTo>
                      <a:lnTo>
                        <a:pt x="234" y="563"/>
                      </a:lnTo>
                      <a:lnTo>
                        <a:pt x="233" y="562"/>
                      </a:lnTo>
                      <a:lnTo>
                        <a:pt x="233" y="561"/>
                      </a:lnTo>
                      <a:lnTo>
                        <a:pt x="232" y="561"/>
                      </a:lnTo>
                      <a:lnTo>
                        <a:pt x="231" y="560"/>
                      </a:lnTo>
                      <a:lnTo>
                        <a:pt x="231" y="560"/>
                      </a:lnTo>
                      <a:lnTo>
                        <a:pt x="230" y="559"/>
                      </a:lnTo>
                      <a:lnTo>
                        <a:pt x="228" y="557"/>
                      </a:lnTo>
                      <a:lnTo>
                        <a:pt x="228" y="556"/>
                      </a:lnTo>
                      <a:lnTo>
                        <a:pt x="227" y="555"/>
                      </a:lnTo>
                      <a:lnTo>
                        <a:pt x="225" y="554"/>
                      </a:lnTo>
                      <a:lnTo>
                        <a:pt x="223" y="551"/>
                      </a:lnTo>
                      <a:lnTo>
                        <a:pt x="221" y="550"/>
                      </a:lnTo>
                      <a:lnTo>
                        <a:pt x="219" y="548"/>
                      </a:lnTo>
                      <a:lnTo>
                        <a:pt x="217" y="545"/>
                      </a:lnTo>
                      <a:lnTo>
                        <a:pt x="213" y="543"/>
                      </a:lnTo>
                      <a:lnTo>
                        <a:pt x="212" y="542"/>
                      </a:lnTo>
                      <a:lnTo>
                        <a:pt x="210" y="540"/>
                      </a:lnTo>
                      <a:lnTo>
                        <a:pt x="209" y="539"/>
                      </a:lnTo>
                      <a:lnTo>
                        <a:pt x="208" y="538"/>
                      </a:lnTo>
                      <a:lnTo>
                        <a:pt x="206" y="537"/>
                      </a:lnTo>
                      <a:lnTo>
                        <a:pt x="204" y="536"/>
                      </a:lnTo>
                      <a:lnTo>
                        <a:pt x="203" y="535"/>
                      </a:lnTo>
                      <a:lnTo>
                        <a:pt x="201" y="533"/>
                      </a:lnTo>
                      <a:lnTo>
                        <a:pt x="200" y="532"/>
                      </a:lnTo>
                      <a:lnTo>
                        <a:pt x="198" y="531"/>
                      </a:lnTo>
                      <a:lnTo>
                        <a:pt x="196" y="530"/>
                      </a:lnTo>
                      <a:lnTo>
                        <a:pt x="194" y="528"/>
                      </a:lnTo>
                      <a:lnTo>
                        <a:pt x="192" y="528"/>
                      </a:lnTo>
                      <a:lnTo>
                        <a:pt x="191" y="527"/>
                      </a:lnTo>
                      <a:lnTo>
                        <a:pt x="189" y="526"/>
                      </a:lnTo>
                      <a:lnTo>
                        <a:pt x="188" y="525"/>
                      </a:lnTo>
                      <a:lnTo>
                        <a:pt x="187" y="524"/>
                      </a:lnTo>
                      <a:lnTo>
                        <a:pt x="185" y="523"/>
                      </a:lnTo>
                      <a:lnTo>
                        <a:pt x="184" y="522"/>
                      </a:lnTo>
                      <a:lnTo>
                        <a:pt x="182" y="520"/>
                      </a:lnTo>
                      <a:lnTo>
                        <a:pt x="180" y="519"/>
                      </a:lnTo>
                      <a:lnTo>
                        <a:pt x="179" y="517"/>
                      </a:lnTo>
                      <a:lnTo>
                        <a:pt x="178" y="516"/>
                      </a:lnTo>
                      <a:lnTo>
                        <a:pt x="177" y="515"/>
                      </a:lnTo>
                      <a:lnTo>
                        <a:pt x="176" y="513"/>
                      </a:lnTo>
                      <a:lnTo>
                        <a:pt x="175" y="511"/>
                      </a:lnTo>
                      <a:lnTo>
                        <a:pt x="174" y="510"/>
                      </a:lnTo>
                      <a:lnTo>
                        <a:pt x="173" y="508"/>
                      </a:lnTo>
                      <a:lnTo>
                        <a:pt x="173" y="507"/>
                      </a:lnTo>
                      <a:lnTo>
                        <a:pt x="173" y="506"/>
                      </a:lnTo>
                      <a:lnTo>
                        <a:pt x="173" y="506"/>
                      </a:lnTo>
                      <a:lnTo>
                        <a:pt x="173" y="504"/>
                      </a:lnTo>
                      <a:lnTo>
                        <a:pt x="173" y="503"/>
                      </a:lnTo>
                      <a:lnTo>
                        <a:pt x="173" y="502"/>
                      </a:lnTo>
                      <a:lnTo>
                        <a:pt x="173" y="501"/>
                      </a:lnTo>
                      <a:lnTo>
                        <a:pt x="173" y="500"/>
                      </a:lnTo>
                      <a:lnTo>
                        <a:pt x="172" y="499"/>
                      </a:lnTo>
                      <a:lnTo>
                        <a:pt x="172" y="498"/>
                      </a:lnTo>
                      <a:lnTo>
                        <a:pt x="172" y="497"/>
                      </a:lnTo>
                      <a:lnTo>
                        <a:pt x="171" y="497"/>
                      </a:lnTo>
                      <a:lnTo>
                        <a:pt x="171" y="495"/>
                      </a:lnTo>
                      <a:lnTo>
                        <a:pt x="170" y="494"/>
                      </a:lnTo>
                      <a:lnTo>
                        <a:pt x="169" y="493"/>
                      </a:lnTo>
                      <a:lnTo>
                        <a:pt x="169" y="492"/>
                      </a:lnTo>
                      <a:lnTo>
                        <a:pt x="168" y="491"/>
                      </a:lnTo>
                      <a:lnTo>
                        <a:pt x="168" y="490"/>
                      </a:lnTo>
                      <a:lnTo>
                        <a:pt x="168" y="488"/>
                      </a:lnTo>
                      <a:lnTo>
                        <a:pt x="168" y="488"/>
                      </a:lnTo>
                      <a:lnTo>
                        <a:pt x="168" y="487"/>
                      </a:lnTo>
                      <a:lnTo>
                        <a:pt x="169" y="486"/>
                      </a:lnTo>
                      <a:lnTo>
                        <a:pt x="169" y="485"/>
                      </a:lnTo>
                      <a:lnTo>
                        <a:pt x="169" y="484"/>
                      </a:lnTo>
                      <a:lnTo>
                        <a:pt x="169" y="483"/>
                      </a:lnTo>
                      <a:lnTo>
                        <a:pt x="169" y="482"/>
                      </a:lnTo>
                      <a:lnTo>
                        <a:pt x="169" y="482"/>
                      </a:lnTo>
                      <a:lnTo>
                        <a:pt x="169" y="481"/>
                      </a:lnTo>
                      <a:lnTo>
                        <a:pt x="168" y="480"/>
                      </a:lnTo>
                      <a:lnTo>
                        <a:pt x="168" y="478"/>
                      </a:lnTo>
                      <a:lnTo>
                        <a:pt x="168" y="478"/>
                      </a:lnTo>
                      <a:lnTo>
                        <a:pt x="168" y="477"/>
                      </a:lnTo>
                      <a:lnTo>
                        <a:pt x="167" y="476"/>
                      </a:lnTo>
                      <a:lnTo>
                        <a:pt x="167" y="475"/>
                      </a:lnTo>
                      <a:lnTo>
                        <a:pt x="167" y="473"/>
                      </a:lnTo>
                      <a:lnTo>
                        <a:pt x="167" y="472"/>
                      </a:lnTo>
                      <a:lnTo>
                        <a:pt x="166" y="471"/>
                      </a:lnTo>
                      <a:lnTo>
                        <a:pt x="165" y="471"/>
                      </a:lnTo>
                      <a:lnTo>
                        <a:pt x="165" y="470"/>
                      </a:lnTo>
                      <a:lnTo>
                        <a:pt x="164" y="468"/>
                      </a:lnTo>
                      <a:lnTo>
                        <a:pt x="164" y="468"/>
                      </a:lnTo>
                      <a:lnTo>
                        <a:pt x="163" y="468"/>
                      </a:lnTo>
                      <a:lnTo>
                        <a:pt x="162" y="467"/>
                      </a:lnTo>
                      <a:lnTo>
                        <a:pt x="161" y="467"/>
                      </a:lnTo>
                      <a:lnTo>
                        <a:pt x="160" y="467"/>
                      </a:lnTo>
                      <a:lnTo>
                        <a:pt x="158" y="467"/>
                      </a:lnTo>
                      <a:lnTo>
                        <a:pt x="157" y="467"/>
                      </a:lnTo>
                      <a:lnTo>
                        <a:pt x="156" y="467"/>
                      </a:lnTo>
                      <a:lnTo>
                        <a:pt x="155" y="467"/>
                      </a:lnTo>
                      <a:lnTo>
                        <a:pt x="153" y="466"/>
                      </a:lnTo>
                      <a:lnTo>
                        <a:pt x="151" y="465"/>
                      </a:lnTo>
                      <a:lnTo>
                        <a:pt x="149" y="465"/>
                      </a:lnTo>
                      <a:lnTo>
                        <a:pt x="148" y="465"/>
                      </a:lnTo>
                      <a:lnTo>
                        <a:pt x="146" y="465"/>
                      </a:lnTo>
                      <a:lnTo>
                        <a:pt x="145" y="465"/>
                      </a:lnTo>
                      <a:lnTo>
                        <a:pt x="144" y="465"/>
                      </a:lnTo>
                      <a:lnTo>
                        <a:pt x="142" y="465"/>
                      </a:lnTo>
                      <a:lnTo>
                        <a:pt x="140" y="466"/>
                      </a:lnTo>
                      <a:lnTo>
                        <a:pt x="138" y="466"/>
                      </a:lnTo>
                      <a:lnTo>
                        <a:pt x="135" y="466"/>
                      </a:lnTo>
                      <a:lnTo>
                        <a:pt x="133" y="466"/>
                      </a:lnTo>
                      <a:lnTo>
                        <a:pt x="131" y="466"/>
                      </a:lnTo>
                      <a:lnTo>
                        <a:pt x="129" y="466"/>
                      </a:lnTo>
                      <a:lnTo>
                        <a:pt x="125" y="465"/>
                      </a:lnTo>
                      <a:lnTo>
                        <a:pt x="123" y="464"/>
                      </a:lnTo>
                      <a:lnTo>
                        <a:pt x="122" y="464"/>
                      </a:lnTo>
                      <a:lnTo>
                        <a:pt x="121" y="463"/>
                      </a:lnTo>
                      <a:lnTo>
                        <a:pt x="120" y="463"/>
                      </a:lnTo>
                      <a:lnTo>
                        <a:pt x="120" y="462"/>
                      </a:lnTo>
                      <a:lnTo>
                        <a:pt x="119" y="462"/>
                      </a:lnTo>
                      <a:lnTo>
                        <a:pt x="117" y="462"/>
                      </a:lnTo>
                      <a:lnTo>
                        <a:pt x="116" y="461"/>
                      </a:lnTo>
                      <a:lnTo>
                        <a:pt x="114" y="460"/>
                      </a:lnTo>
                      <a:lnTo>
                        <a:pt x="113" y="459"/>
                      </a:lnTo>
                      <a:lnTo>
                        <a:pt x="111" y="459"/>
                      </a:lnTo>
                      <a:lnTo>
                        <a:pt x="110" y="458"/>
                      </a:lnTo>
                      <a:lnTo>
                        <a:pt x="108" y="458"/>
                      </a:lnTo>
                      <a:lnTo>
                        <a:pt x="107" y="458"/>
                      </a:lnTo>
                      <a:lnTo>
                        <a:pt x="106" y="458"/>
                      </a:lnTo>
                      <a:lnTo>
                        <a:pt x="105" y="459"/>
                      </a:lnTo>
                      <a:lnTo>
                        <a:pt x="105" y="459"/>
                      </a:lnTo>
                      <a:lnTo>
                        <a:pt x="105" y="460"/>
                      </a:lnTo>
                      <a:lnTo>
                        <a:pt x="104" y="460"/>
                      </a:lnTo>
                      <a:lnTo>
                        <a:pt x="104" y="460"/>
                      </a:lnTo>
                      <a:lnTo>
                        <a:pt x="103" y="461"/>
                      </a:lnTo>
                      <a:lnTo>
                        <a:pt x="102" y="462"/>
                      </a:lnTo>
                      <a:lnTo>
                        <a:pt x="101" y="462"/>
                      </a:lnTo>
                      <a:lnTo>
                        <a:pt x="100" y="462"/>
                      </a:lnTo>
                      <a:lnTo>
                        <a:pt x="98" y="462"/>
                      </a:lnTo>
                      <a:lnTo>
                        <a:pt x="96" y="462"/>
                      </a:lnTo>
                      <a:lnTo>
                        <a:pt x="95" y="462"/>
                      </a:lnTo>
                      <a:lnTo>
                        <a:pt x="93" y="462"/>
                      </a:lnTo>
                      <a:lnTo>
                        <a:pt x="92" y="463"/>
                      </a:lnTo>
                      <a:lnTo>
                        <a:pt x="91" y="464"/>
                      </a:lnTo>
                      <a:lnTo>
                        <a:pt x="89" y="465"/>
                      </a:lnTo>
                      <a:lnTo>
                        <a:pt x="87" y="465"/>
                      </a:lnTo>
                      <a:lnTo>
                        <a:pt x="85" y="466"/>
                      </a:lnTo>
                      <a:lnTo>
                        <a:pt x="81" y="467"/>
                      </a:lnTo>
                      <a:lnTo>
                        <a:pt x="79" y="467"/>
                      </a:lnTo>
                      <a:lnTo>
                        <a:pt x="77" y="468"/>
                      </a:lnTo>
                      <a:lnTo>
                        <a:pt x="75" y="468"/>
                      </a:lnTo>
                      <a:lnTo>
                        <a:pt x="73" y="469"/>
                      </a:lnTo>
                      <a:lnTo>
                        <a:pt x="73" y="470"/>
                      </a:lnTo>
                      <a:lnTo>
                        <a:pt x="50" y="456"/>
                      </a:lnTo>
                      <a:lnTo>
                        <a:pt x="45" y="419"/>
                      </a:lnTo>
                      <a:lnTo>
                        <a:pt x="27" y="402"/>
                      </a:lnTo>
                      <a:lnTo>
                        <a:pt x="4" y="372"/>
                      </a:lnTo>
                      <a:lnTo>
                        <a:pt x="0" y="331"/>
                      </a:lnTo>
                      <a:lnTo>
                        <a:pt x="4" y="327"/>
                      </a:lnTo>
                      <a:lnTo>
                        <a:pt x="9" y="325"/>
                      </a:lnTo>
                      <a:lnTo>
                        <a:pt x="15" y="320"/>
                      </a:lnTo>
                      <a:lnTo>
                        <a:pt x="22" y="317"/>
                      </a:lnTo>
                      <a:lnTo>
                        <a:pt x="29" y="314"/>
                      </a:lnTo>
                      <a:lnTo>
                        <a:pt x="35" y="309"/>
                      </a:lnTo>
                      <a:lnTo>
                        <a:pt x="36" y="304"/>
                      </a:lnTo>
                      <a:lnTo>
                        <a:pt x="42" y="295"/>
                      </a:lnTo>
                      <a:lnTo>
                        <a:pt x="41" y="287"/>
                      </a:lnTo>
                      <a:lnTo>
                        <a:pt x="44" y="284"/>
                      </a:lnTo>
                      <a:lnTo>
                        <a:pt x="48" y="277"/>
                      </a:lnTo>
                      <a:lnTo>
                        <a:pt x="49" y="271"/>
                      </a:lnTo>
                      <a:lnTo>
                        <a:pt x="50" y="266"/>
                      </a:lnTo>
                      <a:lnTo>
                        <a:pt x="50" y="261"/>
                      </a:lnTo>
                      <a:lnTo>
                        <a:pt x="54" y="255"/>
                      </a:lnTo>
                      <a:lnTo>
                        <a:pt x="53" y="250"/>
                      </a:lnTo>
                      <a:lnTo>
                        <a:pt x="49" y="248"/>
                      </a:lnTo>
                      <a:lnTo>
                        <a:pt x="45" y="245"/>
                      </a:lnTo>
                      <a:lnTo>
                        <a:pt x="40" y="242"/>
                      </a:lnTo>
                      <a:lnTo>
                        <a:pt x="37" y="237"/>
                      </a:lnTo>
                      <a:lnTo>
                        <a:pt x="33" y="233"/>
                      </a:lnTo>
                      <a:lnTo>
                        <a:pt x="37" y="228"/>
                      </a:lnTo>
                      <a:lnTo>
                        <a:pt x="42" y="216"/>
                      </a:lnTo>
                      <a:lnTo>
                        <a:pt x="43" y="212"/>
                      </a:lnTo>
                      <a:lnTo>
                        <a:pt x="41" y="207"/>
                      </a:lnTo>
                      <a:lnTo>
                        <a:pt x="47" y="204"/>
                      </a:lnTo>
                      <a:lnTo>
                        <a:pt x="50" y="201"/>
                      </a:lnTo>
                      <a:lnTo>
                        <a:pt x="54" y="196"/>
                      </a:lnTo>
                      <a:lnTo>
                        <a:pt x="56" y="191"/>
                      </a:lnTo>
                      <a:lnTo>
                        <a:pt x="57" y="186"/>
                      </a:lnTo>
                      <a:lnTo>
                        <a:pt x="57" y="181"/>
                      </a:lnTo>
                      <a:lnTo>
                        <a:pt x="102" y="164"/>
                      </a:lnTo>
                      <a:lnTo>
                        <a:pt x="199" y="127"/>
                      </a:lnTo>
                      <a:lnTo>
                        <a:pt x="219" y="109"/>
                      </a:lnTo>
                      <a:lnTo>
                        <a:pt x="297" y="41"/>
                      </a:lnTo>
                      <a:lnTo>
                        <a:pt x="365" y="0"/>
                      </a:lnTo>
                      <a:lnTo>
                        <a:pt x="366" y="0"/>
                      </a:lnTo>
                      <a:lnTo>
                        <a:pt x="400" y="40"/>
                      </a:lnTo>
                      <a:lnTo>
                        <a:pt x="400" y="41"/>
                      </a:lnTo>
                      <a:lnTo>
                        <a:pt x="400" y="42"/>
                      </a:lnTo>
                      <a:lnTo>
                        <a:pt x="400" y="42"/>
                      </a:lnTo>
                      <a:lnTo>
                        <a:pt x="400" y="43"/>
                      </a:lnTo>
                      <a:lnTo>
                        <a:pt x="399" y="44"/>
                      </a:lnTo>
                      <a:lnTo>
                        <a:pt x="399" y="45"/>
                      </a:lnTo>
                      <a:lnTo>
                        <a:pt x="399" y="45"/>
                      </a:lnTo>
                      <a:lnTo>
                        <a:pt x="398" y="47"/>
                      </a:lnTo>
                      <a:lnTo>
                        <a:pt x="398" y="47"/>
                      </a:lnTo>
                      <a:lnTo>
                        <a:pt x="398" y="48"/>
                      </a:lnTo>
                      <a:lnTo>
                        <a:pt x="397" y="49"/>
                      </a:lnTo>
                      <a:lnTo>
                        <a:pt x="397" y="50"/>
                      </a:lnTo>
                      <a:lnTo>
                        <a:pt x="396" y="50"/>
                      </a:lnTo>
                      <a:lnTo>
                        <a:pt x="396" y="51"/>
                      </a:lnTo>
                      <a:lnTo>
                        <a:pt x="396" y="52"/>
                      </a:lnTo>
                      <a:lnTo>
                        <a:pt x="395" y="53"/>
                      </a:lnTo>
                      <a:lnTo>
                        <a:pt x="394" y="55"/>
                      </a:lnTo>
                      <a:lnTo>
                        <a:pt x="394" y="56"/>
                      </a:lnTo>
                      <a:lnTo>
                        <a:pt x="393" y="57"/>
                      </a:lnTo>
                      <a:lnTo>
                        <a:pt x="393" y="58"/>
                      </a:lnTo>
                      <a:lnTo>
                        <a:pt x="392" y="58"/>
                      </a:lnTo>
                      <a:lnTo>
                        <a:pt x="392" y="59"/>
                      </a:lnTo>
                      <a:lnTo>
                        <a:pt x="392" y="59"/>
                      </a:lnTo>
                      <a:lnTo>
                        <a:pt x="392" y="61"/>
                      </a:lnTo>
                      <a:lnTo>
                        <a:pt x="393" y="61"/>
                      </a:lnTo>
                      <a:lnTo>
                        <a:pt x="393" y="62"/>
                      </a:lnTo>
                      <a:lnTo>
                        <a:pt x="394" y="62"/>
                      </a:lnTo>
                      <a:lnTo>
                        <a:pt x="395" y="62"/>
                      </a:lnTo>
                      <a:lnTo>
                        <a:pt x="396" y="63"/>
                      </a:lnTo>
                      <a:lnTo>
                        <a:pt x="396" y="64"/>
                      </a:lnTo>
                      <a:lnTo>
                        <a:pt x="397" y="64"/>
                      </a:lnTo>
                      <a:lnTo>
                        <a:pt x="398" y="64"/>
                      </a:lnTo>
                      <a:lnTo>
                        <a:pt x="399" y="65"/>
                      </a:lnTo>
                      <a:lnTo>
                        <a:pt x="400" y="65"/>
                      </a:lnTo>
                      <a:lnTo>
                        <a:pt x="402" y="67"/>
                      </a:lnTo>
                      <a:lnTo>
                        <a:pt x="404" y="68"/>
                      </a:lnTo>
                      <a:lnTo>
                        <a:pt x="405" y="70"/>
                      </a:lnTo>
                      <a:lnTo>
                        <a:pt x="406" y="71"/>
                      </a:lnTo>
                      <a:lnTo>
                        <a:pt x="407" y="73"/>
                      </a:lnTo>
                      <a:lnTo>
                        <a:pt x="408" y="74"/>
                      </a:lnTo>
                      <a:lnTo>
                        <a:pt x="410" y="76"/>
                      </a:lnTo>
                      <a:lnTo>
                        <a:pt x="411" y="77"/>
                      </a:lnTo>
                      <a:lnTo>
                        <a:pt x="411" y="78"/>
                      </a:lnTo>
                      <a:lnTo>
                        <a:pt x="412" y="79"/>
                      </a:lnTo>
                      <a:lnTo>
                        <a:pt x="413" y="79"/>
                      </a:lnTo>
                      <a:lnTo>
                        <a:pt x="414" y="80"/>
                      </a:lnTo>
                      <a:lnTo>
                        <a:pt x="415" y="80"/>
                      </a:lnTo>
                      <a:lnTo>
                        <a:pt x="416" y="80"/>
                      </a:lnTo>
                      <a:lnTo>
                        <a:pt x="417" y="81"/>
                      </a:lnTo>
                      <a:lnTo>
                        <a:pt x="418" y="82"/>
                      </a:lnTo>
                      <a:lnTo>
                        <a:pt x="419" y="83"/>
                      </a:lnTo>
                      <a:lnTo>
                        <a:pt x="419" y="84"/>
                      </a:lnTo>
                      <a:lnTo>
                        <a:pt x="419" y="85"/>
                      </a:lnTo>
                      <a:lnTo>
                        <a:pt x="420" y="88"/>
                      </a:lnTo>
                      <a:lnTo>
                        <a:pt x="420" y="89"/>
                      </a:lnTo>
                      <a:lnTo>
                        <a:pt x="421" y="91"/>
                      </a:lnTo>
                      <a:lnTo>
                        <a:pt x="422" y="93"/>
                      </a:lnTo>
                      <a:lnTo>
                        <a:pt x="422" y="94"/>
                      </a:lnTo>
                      <a:lnTo>
                        <a:pt x="423" y="96"/>
                      </a:lnTo>
                      <a:lnTo>
                        <a:pt x="424" y="96"/>
                      </a:lnTo>
                      <a:lnTo>
                        <a:pt x="424" y="97"/>
                      </a:lnTo>
                      <a:lnTo>
                        <a:pt x="425" y="97"/>
                      </a:lnTo>
                      <a:lnTo>
                        <a:pt x="426" y="99"/>
                      </a:lnTo>
                      <a:lnTo>
                        <a:pt x="427" y="99"/>
                      </a:lnTo>
                      <a:lnTo>
                        <a:pt x="428" y="99"/>
                      </a:lnTo>
                      <a:lnTo>
                        <a:pt x="429" y="100"/>
                      </a:lnTo>
                      <a:lnTo>
                        <a:pt x="430" y="100"/>
                      </a:lnTo>
                      <a:lnTo>
                        <a:pt x="431" y="100"/>
                      </a:lnTo>
                      <a:lnTo>
                        <a:pt x="432" y="101"/>
                      </a:lnTo>
                      <a:lnTo>
                        <a:pt x="433" y="100"/>
                      </a:lnTo>
                      <a:lnTo>
                        <a:pt x="434" y="100"/>
                      </a:lnTo>
                      <a:lnTo>
                        <a:pt x="435" y="101"/>
                      </a:lnTo>
                      <a:lnTo>
                        <a:pt x="436" y="101"/>
                      </a:lnTo>
                      <a:lnTo>
                        <a:pt x="437" y="101"/>
                      </a:lnTo>
                      <a:lnTo>
                        <a:pt x="438" y="102"/>
                      </a:lnTo>
                      <a:lnTo>
                        <a:pt x="439" y="102"/>
                      </a:lnTo>
                      <a:lnTo>
                        <a:pt x="439" y="103"/>
                      </a:lnTo>
                      <a:lnTo>
                        <a:pt x="439" y="103"/>
                      </a:lnTo>
                      <a:lnTo>
                        <a:pt x="440" y="104"/>
                      </a:lnTo>
                      <a:lnTo>
                        <a:pt x="440" y="104"/>
                      </a:lnTo>
                      <a:lnTo>
                        <a:pt x="442" y="105"/>
                      </a:lnTo>
                      <a:lnTo>
                        <a:pt x="442" y="105"/>
                      </a:lnTo>
                      <a:lnTo>
                        <a:pt x="443" y="106"/>
                      </a:lnTo>
                      <a:lnTo>
                        <a:pt x="444" y="107"/>
                      </a:lnTo>
                      <a:lnTo>
                        <a:pt x="444" y="108"/>
                      </a:lnTo>
                      <a:lnTo>
                        <a:pt x="445" y="108"/>
                      </a:lnTo>
                      <a:lnTo>
                        <a:pt x="446" y="109"/>
                      </a:lnTo>
                      <a:lnTo>
                        <a:pt x="446" y="110"/>
                      </a:lnTo>
                      <a:lnTo>
                        <a:pt x="447" y="110"/>
                      </a:lnTo>
                      <a:lnTo>
                        <a:pt x="448" y="111"/>
                      </a:lnTo>
                      <a:lnTo>
                        <a:pt x="449" y="111"/>
                      </a:lnTo>
                      <a:lnTo>
                        <a:pt x="450" y="113"/>
                      </a:lnTo>
                      <a:lnTo>
                        <a:pt x="449" y="113"/>
                      </a:lnTo>
                      <a:lnTo>
                        <a:pt x="448" y="114"/>
                      </a:lnTo>
                      <a:lnTo>
                        <a:pt x="448" y="114"/>
                      </a:lnTo>
                      <a:lnTo>
                        <a:pt x="447" y="115"/>
                      </a:lnTo>
                      <a:lnTo>
                        <a:pt x="446" y="115"/>
                      </a:lnTo>
                      <a:lnTo>
                        <a:pt x="445" y="115"/>
                      </a:lnTo>
                      <a:lnTo>
                        <a:pt x="444" y="115"/>
                      </a:lnTo>
                      <a:lnTo>
                        <a:pt x="443" y="116"/>
                      </a:lnTo>
                      <a:lnTo>
                        <a:pt x="443" y="116"/>
                      </a:lnTo>
                      <a:lnTo>
                        <a:pt x="442" y="116"/>
                      </a:lnTo>
                      <a:lnTo>
                        <a:pt x="442" y="117"/>
                      </a:lnTo>
                      <a:lnTo>
                        <a:pt x="441" y="118"/>
                      </a:lnTo>
                      <a:lnTo>
                        <a:pt x="440" y="120"/>
                      </a:lnTo>
                      <a:lnTo>
                        <a:pt x="440" y="121"/>
                      </a:lnTo>
                      <a:lnTo>
                        <a:pt x="440" y="122"/>
                      </a:lnTo>
                      <a:lnTo>
                        <a:pt x="439" y="123"/>
                      </a:lnTo>
                      <a:lnTo>
                        <a:pt x="439" y="125"/>
                      </a:lnTo>
                      <a:lnTo>
                        <a:pt x="439" y="126"/>
                      </a:lnTo>
                      <a:lnTo>
                        <a:pt x="439" y="128"/>
                      </a:lnTo>
                      <a:lnTo>
                        <a:pt x="438" y="128"/>
                      </a:lnTo>
                      <a:lnTo>
                        <a:pt x="438" y="129"/>
                      </a:lnTo>
                      <a:lnTo>
                        <a:pt x="438" y="129"/>
                      </a:lnTo>
                      <a:lnTo>
                        <a:pt x="439" y="131"/>
                      </a:lnTo>
                      <a:lnTo>
                        <a:pt x="438" y="131"/>
                      </a:lnTo>
                      <a:lnTo>
                        <a:pt x="438" y="133"/>
                      </a:lnTo>
                      <a:lnTo>
                        <a:pt x="438" y="135"/>
                      </a:lnTo>
                      <a:lnTo>
                        <a:pt x="438" y="136"/>
                      </a:lnTo>
                      <a:lnTo>
                        <a:pt x="438" y="138"/>
                      </a:lnTo>
                      <a:lnTo>
                        <a:pt x="438" y="140"/>
                      </a:lnTo>
                      <a:lnTo>
                        <a:pt x="438" y="141"/>
                      </a:lnTo>
                      <a:lnTo>
                        <a:pt x="438" y="142"/>
                      </a:lnTo>
                      <a:lnTo>
                        <a:pt x="438" y="143"/>
                      </a:lnTo>
                      <a:lnTo>
                        <a:pt x="438" y="144"/>
                      </a:lnTo>
                      <a:lnTo>
                        <a:pt x="439" y="146"/>
                      </a:lnTo>
                      <a:lnTo>
                        <a:pt x="439" y="147"/>
                      </a:lnTo>
                      <a:lnTo>
                        <a:pt x="441" y="148"/>
                      </a:lnTo>
                      <a:lnTo>
                        <a:pt x="442" y="149"/>
                      </a:lnTo>
                      <a:lnTo>
                        <a:pt x="444" y="150"/>
                      </a:lnTo>
                      <a:lnTo>
                        <a:pt x="445" y="151"/>
                      </a:lnTo>
                      <a:lnTo>
                        <a:pt x="446" y="152"/>
                      </a:lnTo>
                      <a:lnTo>
                        <a:pt x="447" y="152"/>
                      </a:lnTo>
                      <a:lnTo>
                        <a:pt x="448" y="154"/>
                      </a:lnTo>
                      <a:lnTo>
                        <a:pt x="450" y="156"/>
                      </a:lnTo>
                      <a:lnTo>
                        <a:pt x="451" y="158"/>
                      </a:lnTo>
                      <a:lnTo>
                        <a:pt x="452" y="159"/>
                      </a:lnTo>
                      <a:lnTo>
                        <a:pt x="452" y="160"/>
                      </a:lnTo>
                      <a:lnTo>
                        <a:pt x="452" y="161"/>
                      </a:lnTo>
                      <a:lnTo>
                        <a:pt x="453" y="162"/>
                      </a:lnTo>
                      <a:lnTo>
                        <a:pt x="453" y="164"/>
                      </a:lnTo>
                      <a:lnTo>
                        <a:pt x="454" y="164"/>
                      </a:lnTo>
                      <a:lnTo>
                        <a:pt x="454" y="165"/>
                      </a:lnTo>
                      <a:lnTo>
                        <a:pt x="454" y="166"/>
                      </a:lnTo>
                      <a:lnTo>
                        <a:pt x="455" y="168"/>
                      </a:lnTo>
                      <a:lnTo>
                        <a:pt x="455" y="169"/>
                      </a:lnTo>
                      <a:lnTo>
                        <a:pt x="455" y="169"/>
                      </a:lnTo>
                      <a:lnTo>
                        <a:pt x="456" y="171"/>
                      </a:lnTo>
                      <a:lnTo>
                        <a:pt x="456" y="171"/>
                      </a:lnTo>
                      <a:lnTo>
                        <a:pt x="456" y="172"/>
                      </a:lnTo>
                      <a:lnTo>
                        <a:pt x="457" y="172"/>
                      </a:lnTo>
                      <a:lnTo>
                        <a:pt x="457" y="174"/>
                      </a:lnTo>
                      <a:lnTo>
                        <a:pt x="457" y="174"/>
                      </a:lnTo>
                      <a:lnTo>
                        <a:pt x="457" y="17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9">
                  <a:extLst>
                    <a:ext uri="{FF2B5EF4-FFF2-40B4-BE49-F238E27FC236}">
                      <a16:creationId xmlns:a16="http://schemas.microsoft.com/office/drawing/2014/main" id="{40CE005E-E18E-56E9-059C-5378D309B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4347" y="3384161"/>
                  <a:ext cx="1260451" cy="2062283"/>
                </a:xfrm>
                <a:custGeom>
                  <a:avLst/>
                  <a:gdLst>
                    <a:gd name="T0" fmla="*/ 590 w 732"/>
                    <a:gd name="T1" fmla="*/ 647 h 1116"/>
                    <a:gd name="T2" fmla="*/ 569 w 732"/>
                    <a:gd name="T3" fmla="*/ 687 h 1116"/>
                    <a:gd name="T4" fmla="*/ 583 w 732"/>
                    <a:gd name="T5" fmla="*/ 712 h 1116"/>
                    <a:gd name="T6" fmla="*/ 517 w 732"/>
                    <a:gd name="T7" fmla="*/ 732 h 1116"/>
                    <a:gd name="T8" fmla="*/ 559 w 732"/>
                    <a:gd name="T9" fmla="*/ 787 h 1116"/>
                    <a:gd name="T10" fmla="*/ 546 w 732"/>
                    <a:gd name="T11" fmla="*/ 873 h 1116"/>
                    <a:gd name="T12" fmla="*/ 517 w 732"/>
                    <a:gd name="T13" fmla="*/ 873 h 1116"/>
                    <a:gd name="T14" fmla="*/ 510 w 732"/>
                    <a:gd name="T15" fmla="*/ 902 h 1116"/>
                    <a:gd name="T16" fmla="*/ 511 w 732"/>
                    <a:gd name="T17" fmla="*/ 950 h 1116"/>
                    <a:gd name="T18" fmla="*/ 493 w 732"/>
                    <a:gd name="T19" fmla="*/ 1005 h 1116"/>
                    <a:gd name="T20" fmla="*/ 440 w 732"/>
                    <a:gd name="T21" fmla="*/ 1014 h 1116"/>
                    <a:gd name="T22" fmla="*/ 414 w 732"/>
                    <a:gd name="T23" fmla="*/ 997 h 1116"/>
                    <a:gd name="T24" fmla="*/ 413 w 732"/>
                    <a:gd name="T25" fmla="*/ 1047 h 1116"/>
                    <a:gd name="T26" fmla="*/ 408 w 732"/>
                    <a:gd name="T27" fmla="*/ 1116 h 1116"/>
                    <a:gd name="T28" fmla="*/ 273 w 732"/>
                    <a:gd name="T29" fmla="*/ 1091 h 1116"/>
                    <a:gd name="T30" fmla="*/ 241 w 732"/>
                    <a:gd name="T31" fmla="*/ 1087 h 1116"/>
                    <a:gd name="T32" fmla="*/ 216 w 732"/>
                    <a:gd name="T33" fmla="*/ 1076 h 1116"/>
                    <a:gd name="T34" fmla="*/ 199 w 732"/>
                    <a:gd name="T35" fmla="*/ 1056 h 1116"/>
                    <a:gd name="T36" fmla="*/ 201 w 732"/>
                    <a:gd name="T37" fmla="*/ 1035 h 1116"/>
                    <a:gd name="T38" fmla="*/ 167 w 732"/>
                    <a:gd name="T39" fmla="*/ 1031 h 1116"/>
                    <a:gd name="T40" fmla="*/ 154 w 732"/>
                    <a:gd name="T41" fmla="*/ 1057 h 1116"/>
                    <a:gd name="T42" fmla="*/ 145 w 732"/>
                    <a:gd name="T43" fmla="*/ 1093 h 1116"/>
                    <a:gd name="T44" fmla="*/ 127 w 732"/>
                    <a:gd name="T45" fmla="*/ 1102 h 1116"/>
                    <a:gd name="T46" fmla="*/ 101 w 732"/>
                    <a:gd name="T47" fmla="*/ 1082 h 1116"/>
                    <a:gd name="T48" fmla="*/ 66 w 732"/>
                    <a:gd name="T49" fmla="*/ 1066 h 1116"/>
                    <a:gd name="T50" fmla="*/ 2 w 732"/>
                    <a:gd name="T51" fmla="*/ 1041 h 1116"/>
                    <a:gd name="T52" fmla="*/ 15 w 732"/>
                    <a:gd name="T53" fmla="*/ 957 h 1116"/>
                    <a:gd name="T54" fmla="*/ 39 w 732"/>
                    <a:gd name="T55" fmla="*/ 901 h 1116"/>
                    <a:gd name="T56" fmla="*/ 42 w 732"/>
                    <a:gd name="T57" fmla="*/ 855 h 1116"/>
                    <a:gd name="T58" fmla="*/ 26 w 732"/>
                    <a:gd name="T59" fmla="*/ 752 h 1116"/>
                    <a:gd name="T60" fmla="*/ 120 w 732"/>
                    <a:gd name="T61" fmla="*/ 691 h 1116"/>
                    <a:gd name="T62" fmla="*/ 173 w 732"/>
                    <a:gd name="T63" fmla="*/ 639 h 1116"/>
                    <a:gd name="T64" fmla="*/ 177 w 732"/>
                    <a:gd name="T65" fmla="*/ 568 h 1116"/>
                    <a:gd name="T66" fmla="*/ 183 w 732"/>
                    <a:gd name="T67" fmla="*/ 494 h 1116"/>
                    <a:gd name="T68" fmla="*/ 163 w 732"/>
                    <a:gd name="T69" fmla="*/ 451 h 1116"/>
                    <a:gd name="T70" fmla="*/ 190 w 732"/>
                    <a:gd name="T71" fmla="*/ 353 h 1116"/>
                    <a:gd name="T72" fmla="*/ 216 w 732"/>
                    <a:gd name="T73" fmla="*/ 337 h 1116"/>
                    <a:gd name="T74" fmla="*/ 236 w 732"/>
                    <a:gd name="T75" fmla="*/ 344 h 1116"/>
                    <a:gd name="T76" fmla="*/ 251 w 732"/>
                    <a:gd name="T77" fmla="*/ 324 h 1116"/>
                    <a:gd name="T78" fmla="*/ 250 w 732"/>
                    <a:gd name="T79" fmla="*/ 298 h 1116"/>
                    <a:gd name="T80" fmla="*/ 261 w 732"/>
                    <a:gd name="T81" fmla="*/ 289 h 1116"/>
                    <a:gd name="T82" fmla="*/ 288 w 732"/>
                    <a:gd name="T83" fmla="*/ 276 h 1116"/>
                    <a:gd name="T84" fmla="*/ 298 w 732"/>
                    <a:gd name="T85" fmla="*/ 260 h 1116"/>
                    <a:gd name="T86" fmla="*/ 309 w 732"/>
                    <a:gd name="T87" fmla="*/ 236 h 1116"/>
                    <a:gd name="T88" fmla="*/ 311 w 732"/>
                    <a:gd name="T89" fmla="*/ 207 h 1116"/>
                    <a:gd name="T90" fmla="*/ 303 w 732"/>
                    <a:gd name="T91" fmla="*/ 165 h 1116"/>
                    <a:gd name="T92" fmla="*/ 337 w 732"/>
                    <a:gd name="T93" fmla="*/ 152 h 1116"/>
                    <a:gd name="T94" fmla="*/ 335 w 732"/>
                    <a:gd name="T95" fmla="*/ 125 h 1116"/>
                    <a:gd name="T96" fmla="*/ 318 w 732"/>
                    <a:gd name="T97" fmla="*/ 100 h 1116"/>
                    <a:gd name="T98" fmla="*/ 345 w 732"/>
                    <a:gd name="T99" fmla="*/ 64 h 1116"/>
                    <a:gd name="T100" fmla="*/ 364 w 732"/>
                    <a:gd name="T101" fmla="*/ 29 h 1116"/>
                    <a:gd name="T102" fmla="*/ 404 w 732"/>
                    <a:gd name="T103" fmla="*/ 2 h 1116"/>
                    <a:gd name="T104" fmla="*/ 474 w 732"/>
                    <a:gd name="T105" fmla="*/ 8 h 1116"/>
                    <a:gd name="T106" fmla="*/ 529 w 732"/>
                    <a:gd name="T107" fmla="*/ 40 h 1116"/>
                    <a:gd name="T108" fmla="*/ 577 w 732"/>
                    <a:gd name="T109" fmla="*/ 73 h 1116"/>
                    <a:gd name="T110" fmla="*/ 560 w 732"/>
                    <a:gd name="T111" fmla="*/ 106 h 1116"/>
                    <a:gd name="T112" fmla="*/ 579 w 732"/>
                    <a:gd name="T113" fmla="*/ 161 h 1116"/>
                    <a:gd name="T114" fmla="*/ 587 w 732"/>
                    <a:gd name="T115" fmla="*/ 195 h 1116"/>
                    <a:gd name="T116" fmla="*/ 617 w 732"/>
                    <a:gd name="T117" fmla="*/ 287 h 1116"/>
                    <a:gd name="T118" fmla="*/ 658 w 732"/>
                    <a:gd name="T119" fmla="*/ 320 h 1116"/>
                    <a:gd name="T120" fmla="*/ 694 w 732"/>
                    <a:gd name="T121" fmla="*/ 362 h 1116"/>
                    <a:gd name="T122" fmla="*/ 714 w 732"/>
                    <a:gd name="T123" fmla="*/ 446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732" h="1116">
                      <a:moveTo>
                        <a:pt x="732" y="490"/>
                      </a:moveTo>
                      <a:lnTo>
                        <a:pt x="731" y="491"/>
                      </a:lnTo>
                      <a:lnTo>
                        <a:pt x="730" y="493"/>
                      </a:lnTo>
                      <a:lnTo>
                        <a:pt x="729" y="493"/>
                      </a:lnTo>
                      <a:lnTo>
                        <a:pt x="637" y="566"/>
                      </a:lnTo>
                      <a:lnTo>
                        <a:pt x="639" y="583"/>
                      </a:lnTo>
                      <a:lnTo>
                        <a:pt x="640" y="595"/>
                      </a:lnTo>
                      <a:lnTo>
                        <a:pt x="638" y="598"/>
                      </a:lnTo>
                      <a:lnTo>
                        <a:pt x="620" y="628"/>
                      </a:lnTo>
                      <a:lnTo>
                        <a:pt x="619" y="628"/>
                      </a:lnTo>
                      <a:lnTo>
                        <a:pt x="618" y="628"/>
                      </a:lnTo>
                      <a:lnTo>
                        <a:pt x="616" y="628"/>
                      </a:lnTo>
                      <a:lnTo>
                        <a:pt x="614" y="629"/>
                      </a:lnTo>
                      <a:lnTo>
                        <a:pt x="612" y="629"/>
                      </a:lnTo>
                      <a:lnTo>
                        <a:pt x="610" y="629"/>
                      </a:lnTo>
                      <a:lnTo>
                        <a:pt x="609" y="630"/>
                      </a:lnTo>
                      <a:lnTo>
                        <a:pt x="607" y="631"/>
                      </a:lnTo>
                      <a:lnTo>
                        <a:pt x="604" y="633"/>
                      </a:lnTo>
                      <a:lnTo>
                        <a:pt x="602" y="635"/>
                      </a:lnTo>
                      <a:lnTo>
                        <a:pt x="601" y="636"/>
                      </a:lnTo>
                      <a:lnTo>
                        <a:pt x="598" y="639"/>
                      </a:lnTo>
                      <a:lnTo>
                        <a:pt x="597" y="640"/>
                      </a:lnTo>
                      <a:lnTo>
                        <a:pt x="594" y="642"/>
                      </a:lnTo>
                      <a:lnTo>
                        <a:pt x="593" y="644"/>
                      </a:lnTo>
                      <a:lnTo>
                        <a:pt x="590" y="647"/>
                      </a:lnTo>
                      <a:lnTo>
                        <a:pt x="589" y="648"/>
                      </a:lnTo>
                      <a:lnTo>
                        <a:pt x="587" y="649"/>
                      </a:lnTo>
                      <a:lnTo>
                        <a:pt x="586" y="651"/>
                      </a:lnTo>
                      <a:lnTo>
                        <a:pt x="586" y="653"/>
                      </a:lnTo>
                      <a:lnTo>
                        <a:pt x="586" y="656"/>
                      </a:lnTo>
                      <a:lnTo>
                        <a:pt x="587" y="659"/>
                      </a:lnTo>
                      <a:lnTo>
                        <a:pt x="587" y="661"/>
                      </a:lnTo>
                      <a:lnTo>
                        <a:pt x="586" y="662"/>
                      </a:lnTo>
                      <a:lnTo>
                        <a:pt x="586" y="663"/>
                      </a:lnTo>
                      <a:lnTo>
                        <a:pt x="583" y="665"/>
                      </a:lnTo>
                      <a:lnTo>
                        <a:pt x="583" y="667"/>
                      </a:lnTo>
                      <a:lnTo>
                        <a:pt x="583" y="669"/>
                      </a:lnTo>
                      <a:lnTo>
                        <a:pt x="583" y="670"/>
                      </a:lnTo>
                      <a:lnTo>
                        <a:pt x="584" y="672"/>
                      </a:lnTo>
                      <a:lnTo>
                        <a:pt x="585" y="674"/>
                      </a:lnTo>
                      <a:lnTo>
                        <a:pt x="585" y="675"/>
                      </a:lnTo>
                      <a:lnTo>
                        <a:pt x="584" y="677"/>
                      </a:lnTo>
                      <a:lnTo>
                        <a:pt x="583" y="678"/>
                      </a:lnTo>
                      <a:lnTo>
                        <a:pt x="581" y="679"/>
                      </a:lnTo>
                      <a:lnTo>
                        <a:pt x="579" y="680"/>
                      </a:lnTo>
                      <a:lnTo>
                        <a:pt x="577" y="680"/>
                      </a:lnTo>
                      <a:lnTo>
                        <a:pt x="574" y="681"/>
                      </a:lnTo>
                      <a:lnTo>
                        <a:pt x="573" y="683"/>
                      </a:lnTo>
                      <a:lnTo>
                        <a:pt x="570" y="685"/>
                      </a:lnTo>
                      <a:lnTo>
                        <a:pt x="569" y="687"/>
                      </a:lnTo>
                      <a:lnTo>
                        <a:pt x="567" y="688"/>
                      </a:lnTo>
                      <a:lnTo>
                        <a:pt x="566" y="690"/>
                      </a:lnTo>
                      <a:lnTo>
                        <a:pt x="565" y="691"/>
                      </a:lnTo>
                      <a:lnTo>
                        <a:pt x="564" y="693"/>
                      </a:lnTo>
                      <a:lnTo>
                        <a:pt x="564" y="694"/>
                      </a:lnTo>
                      <a:lnTo>
                        <a:pt x="563" y="696"/>
                      </a:lnTo>
                      <a:lnTo>
                        <a:pt x="563" y="696"/>
                      </a:lnTo>
                      <a:lnTo>
                        <a:pt x="563" y="697"/>
                      </a:lnTo>
                      <a:lnTo>
                        <a:pt x="565" y="697"/>
                      </a:lnTo>
                      <a:lnTo>
                        <a:pt x="566" y="697"/>
                      </a:lnTo>
                      <a:lnTo>
                        <a:pt x="569" y="696"/>
                      </a:lnTo>
                      <a:lnTo>
                        <a:pt x="570" y="697"/>
                      </a:lnTo>
                      <a:lnTo>
                        <a:pt x="571" y="697"/>
                      </a:lnTo>
                      <a:lnTo>
                        <a:pt x="574" y="697"/>
                      </a:lnTo>
                      <a:lnTo>
                        <a:pt x="575" y="697"/>
                      </a:lnTo>
                      <a:lnTo>
                        <a:pt x="577" y="698"/>
                      </a:lnTo>
                      <a:lnTo>
                        <a:pt x="578" y="699"/>
                      </a:lnTo>
                      <a:lnTo>
                        <a:pt x="578" y="700"/>
                      </a:lnTo>
                      <a:lnTo>
                        <a:pt x="579" y="701"/>
                      </a:lnTo>
                      <a:lnTo>
                        <a:pt x="581" y="702"/>
                      </a:lnTo>
                      <a:lnTo>
                        <a:pt x="583" y="702"/>
                      </a:lnTo>
                      <a:lnTo>
                        <a:pt x="584" y="703"/>
                      </a:lnTo>
                      <a:lnTo>
                        <a:pt x="585" y="704"/>
                      </a:lnTo>
                      <a:lnTo>
                        <a:pt x="586" y="707"/>
                      </a:lnTo>
                      <a:lnTo>
                        <a:pt x="583" y="712"/>
                      </a:lnTo>
                      <a:lnTo>
                        <a:pt x="582" y="714"/>
                      </a:lnTo>
                      <a:lnTo>
                        <a:pt x="580" y="716"/>
                      </a:lnTo>
                      <a:lnTo>
                        <a:pt x="579" y="717"/>
                      </a:lnTo>
                      <a:lnTo>
                        <a:pt x="577" y="719"/>
                      </a:lnTo>
                      <a:lnTo>
                        <a:pt x="575" y="723"/>
                      </a:lnTo>
                      <a:lnTo>
                        <a:pt x="574" y="724"/>
                      </a:lnTo>
                      <a:lnTo>
                        <a:pt x="573" y="725"/>
                      </a:lnTo>
                      <a:lnTo>
                        <a:pt x="570" y="727"/>
                      </a:lnTo>
                      <a:lnTo>
                        <a:pt x="566" y="727"/>
                      </a:lnTo>
                      <a:lnTo>
                        <a:pt x="563" y="727"/>
                      </a:lnTo>
                      <a:lnTo>
                        <a:pt x="561" y="727"/>
                      </a:lnTo>
                      <a:lnTo>
                        <a:pt x="559" y="727"/>
                      </a:lnTo>
                      <a:lnTo>
                        <a:pt x="556" y="728"/>
                      </a:lnTo>
                      <a:lnTo>
                        <a:pt x="554" y="727"/>
                      </a:lnTo>
                      <a:lnTo>
                        <a:pt x="551" y="726"/>
                      </a:lnTo>
                      <a:lnTo>
                        <a:pt x="549" y="725"/>
                      </a:lnTo>
                      <a:lnTo>
                        <a:pt x="547" y="724"/>
                      </a:lnTo>
                      <a:lnTo>
                        <a:pt x="545" y="722"/>
                      </a:lnTo>
                      <a:lnTo>
                        <a:pt x="544" y="721"/>
                      </a:lnTo>
                      <a:lnTo>
                        <a:pt x="523" y="722"/>
                      </a:lnTo>
                      <a:lnTo>
                        <a:pt x="523" y="723"/>
                      </a:lnTo>
                      <a:lnTo>
                        <a:pt x="521" y="725"/>
                      </a:lnTo>
                      <a:lnTo>
                        <a:pt x="519" y="727"/>
                      </a:lnTo>
                      <a:lnTo>
                        <a:pt x="518" y="729"/>
                      </a:lnTo>
                      <a:lnTo>
                        <a:pt x="517" y="732"/>
                      </a:lnTo>
                      <a:lnTo>
                        <a:pt x="518" y="735"/>
                      </a:lnTo>
                      <a:lnTo>
                        <a:pt x="519" y="737"/>
                      </a:lnTo>
                      <a:lnTo>
                        <a:pt x="520" y="741"/>
                      </a:lnTo>
                      <a:lnTo>
                        <a:pt x="522" y="745"/>
                      </a:lnTo>
                      <a:lnTo>
                        <a:pt x="523" y="745"/>
                      </a:lnTo>
                      <a:lnTo>
                        <a:pt x="524" y="748"/>
                      </a:lnTo>
                      <a:lnTo>
                        <a:pt x="527" y="752"/>
                      </a:lnTo>
                      <a:lnTo>
                        <a:pt x="530" y="754"/>
                      </a:lnTo>
                      <a:lnTo>
                        <a:pt x="532" y="757"/>
                      </a:lnTo>
                      <a:lnTo>
                        <a:pt x="535" y="759"/>
                      </a:lnTo>
                      <a:lnTo>
                        <a:pt x="539" y="760"/>
                      </a:lnTo>
                      <a:lnTo>
                        <a:pt x="543" y="763"/>
                      </a:lnTo>
                      <a:lnTo>
                        <a:pt x="545" y="765"/>
                      </a:lnTo>
                      <a:lnTo>
                        <a:pt x="546" y="766"/>
                      </a:lnTo>
                      <a:lnTo>
                        <a:pt x="547" y="768"/>
                      </a:lnTo>
                      <a:lnTo>
                        <a:pt x="547" y="769"/>
                      </a:lnTo>
                      <a:lnTo>
                        <a:pt x="548" y="772"/>
                      </a:lnTo>
                      <a:lnTo>
                        <a:pt x="548" y="777"/>
                      </a:lnTo>
                      <a:lnTo>
                        <a:pt x="548" y="780"/>
                      </a:lnTo>
                      <a:lnTo>
                        <a:pt x="549" y="782"/>
                      </a:lnTo>
                      <a:lnTo>
                        <a:pt x="550" y="784"/>
                      </a:lnTo>
                      <a:lnTo>
                        <a:pt x="551" y="785"/>
                      </a:lnTo>
                      <a:lnTo>
                        <a:pt x="554" y="786"/>
                      </a:lnTo>
                      <a:lnTo>
                        <a:pt x="556" y="786"/>
                      </a:lnTo>
                      <a:lnTo>
                        <a:pt x="559" y="787"/>
                      </a:lnTo>
                      <a:lnTo>
                        <a:pt x="563" y="788"/>
                      </a:lnTo>
                      <a:lnTo>
                        <a:pt x="567" y="789"/>
                      </a:lnTo>
                      <a:lnTo>
                        <a:pt x="569" y="791"/>
                      </a:lnTo>
                      <a:lnTo>
                        <a:pt x="571" y="791"/>
                      </a:lnTo>
                      <a:lnTo>
                        <a:pt x="572" y="792"/>
                      </a:lnTo>
                      <a:lnTo>
                        <a:pt x="573" y="793"/>
                      </a:lnTo>
                      <a:lnTo>
                        <a:pt x="574" y="794"/>
                      </a:lnTo>
                      <a:lnTo>
                        <a:pt x="575" y="795"/>
                      </a:lnTo>
                      <a:lnTo>
                        <a:pt x="575" y="797"/>
                      </a:lnTo>
                      <a:lnTo>
                        <a:pt x="575" y="798"/>
                      </a:lnTo>
                      <a:lnTo>
                        <a:pt x="574" y="833"/>
                      </a:lnTo>
                      <a:lnTo>
                        <a:pt x="574" y="835"/>
                      </a:lnTo>
                      <a:lnTo>
                        <a:pt x="575" y="837"/>
                      </a:lnTo>
                      <a:lnTo>
                        <a:pt x="574" y="840"/>
                      </a:lnTo>
                      <a:lnTo>
                        <a:pt x="574" y="842"/>
                      </a:lnTo>
                      <a:lnTo>
                        <a:pt x="573" y="843"/>
                      </a:lnTo>
                      <a:lnTo>
                        <a:pt x="573" y="845"/>
                      </a:lnTo>
                      <a:lnTo>
                        <a:pt x="571" y="845"/>
                      </a:lnTo>
                      <a:lnTo>
                        <a:pt x="556" y="862"/>
                      </a:lnTo>
                      <a:lnTo>
                        <a:pt x="554" y="863"/>
                      </a:lnTo>
                      <a:lnTo>
                        <a:pt x="553" y="865"/>
                      </a:lnTo>
                      <a:lnTo>
                        <a:pt x="553" y="866"/>
                      </a:lnTo>
                      <a:lnTo>
                        <a:pt x="550" y="869"/>
                      </a:lnTo>
                      <a:lnTo>
                        <a:pt x="548" y="872"/>
                      </a:lnTo>
                      <a:lnTo>
                        <a:pt x="546" y="873"/>
                      </a:lnTo>
                      <a:lnTo>
                        <a:pt x="545" y="874"/>
                      </a:lnTo>
                      <a:lnTo>
                        <a:pt x="543" y="875"/>
                      </a:lnTo>
                      <a:lnTo>
                        <a:pt x="542" y="874"/>
                      </a:lnTo>
                      <a:lnTo>
                        <a:pt x="541" y="874"/>
                      </a:lnTo>
                      <a:lnTo>
                        <a:pt x="540" y="873"/>
                      </a:lnTo>
                      <a:lnTo>
                        <a:pt x="539" y="872"/>
                      </a:lnTo>
                      <a:lnTo>
                        <a:pt x="538" y="871"/>
                      </a:lnTo>
                      <a:lnTo>
                        <a:pt x="537" y="869"/>
                      </a:lnTo>
                      <a:lnTo>
                        <a:pt x="536" y="869"/>
                      </a:lnTo>
                      <a:lnTo>
                        <a:pt x="535" y="868"/>
                      </a:lnTo>
                      <a:lnTo>
                        <a:pt x="532" y="868"/>
                      </a:lnTo>
                      <a:lnTo>
                        <a:pt x="530" y="868"/>
                      </a:lnTo>
                      <a:lnTo>
                        <a:pt x="529" y="868"/>
                      </a:lnTo>
                      <a:lnTo>
                        <a:pt x="527" y="867"/>
                      </a:lnTo>
                      <a:lnTo>
                        <a:pt x="525" y="867"/>
                      </a:lnTo>
                      <a:lnTo>
                        <a:pt x="523" y="865"/>
                      </a:lnTo>
                      <a:lnTo>
                        <a:pt x="521" y="864"/>
                      </a:lnTo>
                      <a:lnTo>
                        <a:pt x="517" y="863"/>
                      </a:lnTo>
                      <a:lnTo>
                        <a:pt x="516" y="864"/>
                      </a:lnTo>
                      <a:lnTo>
                        <a:pt x="515" y="865"/>
                      </a:lnTo>
                      <a:lnTo>
                        <a:pt x="515" y="867"/>
                      </a:lnTo>
                      <a:lnTo>
                        <a:pt x="515" y="868"/>
                      </a:lnTo>
                      <a:lnTo>
                        <a:pt x="516" y="871"/>
                      </a:lnTo>
                      <a:lnTo>
                        <a:pt x="517" y="872"/>
                      </a:lnTo>
                      <a:lnTo>
                        <a:pt x="517" y="873"/>
                      </a:lnTo>
                      <a:lnTo>
                        <a:pt x="516" y="874"/>
                      </a:lnTo>
                      <a:lnTo>
                        <a:pt x="516" y="875"/>
                      </a:lnTo>
                      <a:lnTo>
                        <a:pt x="515" y="876"/>
                      </a:lnTo>
                      <a:lnTo>
                        <a:pt x="517" y="877"/>
                      </a:lnTo>
                      <a:lnTo>
                        <a:pt x="518" y="878"/>
                      </a:lnTo>
                      <a:lnTo>
                        <a:pt x="519" y="879"/>
                      </a:lnTo>
                      <a:lnTo>
                        <a:pt x="520" y="881"/>
                      </a:lnTo>
                      <a:lnTo>
                        <a:pt x="521" y="881"/>
                      </a:lnTo>
                      <a:lnTo>
                        <a:pt x="521" y="882"/>
                      </a:lnTo>
                      <a:lnTo>
                        <a:pt x="520" y="885"/>
                      </a:lnTo>
                      <a:lnTo>
                        <a:pt x="519" y="886"/>
                      </a:lnTo>
                      <a:lnTo>
                        <a:pt x="518" y="887"/>
                      </a:lnTo>
                      <a:lnTo>
                        <a:pt x="518" y="888"/>
                      </a:lnTo>
                      <a:lnTo>
                        <a:pt x="518" y="889"/>
                      </a:lnTo>
                      <a:lnTo>
                        <a:pt x="518" y="890"/>
                      </a:lnTo>
                      <a:lnTo>
                        <a:pt x="518" y="890"/>
                      </a:lnTo>
                      <a:lnTo>
                        <a:pt x="518" y="892"/>
                      </a:lnTo>
                      <a:lnTo>
                        <a:pt x="518" y="893"/>
                      </a:lnTo>
                      <a:lnTo>
                        <a:pt x="517" y="894"/>
                      </a:lnTo>
                      <a:lnTo>
                        <a:pt x="515" y="894"/>
                      </a:lnTo>
                      <a:lnTo>
                        <a:pt x="514" y="896"/>
                      </a:lnTo>
                      <a:lnTo>
                        <a:pt x="513" y="898"/>
                      </a:lnTo>
                      <a:lnTo>
                        <a:pt x="513" y="899"/>
                      </a:lnTo>
                      <a:lnTo>
                        <a:pt x="512" y="900"/>
                      </a:lnTo>
                      <a:lnTo>
                        <a:pt x="510" y="902"/>
                      </a:lnTo>
                      <a:lnTo>
                        <a:pt x="510" y="903"/>
                      </a:lnTo>
                      <a:lnTo>
                        <a:pt x="509" y="904"/>
                      </a:lnTo>
                      <a:lnTo>
                        <a:pt x="508" y="906"/>
                      </a:lnTo>
                      <a:lnTo>
                        <a:pt x="508" y="908"/>
                      </a:lnTo>
                      <a:lnTo>
                        <a:pt x="509" y="910"/>
                      </a:lnTo>
                      <a:lnTo>
                        <a:pt x="510" y="911"/>
                      </a:lnTo>
                      <a:lnTo>
                        <a:pt x="511" y="913"/>
                      </a:lnTo>
                      <a:lnTo>
                        <a:pt x="513" y="915"/>
                      </a:lnTo>
                      <a:lnTo>
                        <a:pt x="513" y="917"/>
                      </a:lnTo>
                      <a:lnTo>
                        <a:pt x="514" y="919"/>
                      </a:lnTo>
                      <a:lnTo>
                        <a:pt x="515" y="922"/>
                      </a:lnTo>
                      <a:lnTo>
                        <a:pt x="515" y="925"/>
                      </a:lnTo>
                      <a:lnTo>
                        <a:pt x="516" y="926"/>
                      </a:lnTo>
                      <a:lnTo>
                        <a:pt x="515" y="928"/>
                      </a:lnTo>
                      <a:lnTo>
                        <a:pt x="514" y="930"/>
                      </a:lnTo>
                      <a:lnTo>
                        <a:pt x="513" y="931"/>
                      </a:lnTo>
                      <a:lnTo>
                        <a:pt x="513" y="932"/>
                      </a:lnTo>
                      <a:lnTo>
                        <a:pt x="513" y="934"/>
                      </a:lnTo>
                      <a:lnTo>
                        <a:pt x="512" y="937"/>
                      </a:lnTo>
                      <a:lnTo>
                        <a:pt x="511" y="941"/>
                      </a:lnTo>
                      <a:lnTo>
                        <a:pt x="511" y="944"/>
                      </a:lnTo>
                      <a:lnTo>
                        <a:pt x="510" y="947"/>
                      </a:lnTo>
                      <a:lnTo>
                        <a:pt x="509" y="949"/>
                      </a:lnTo>
                      <a:lnTo>
                        <a:pt x="510" y="949"/>
                      </a:lnTo>
                      <a:lnTo>
                        <a:pt x="511" y="950"/>
                      </a:lnTo>
                      <a:lnTo>
                        <a:pt x="511" y="951"/>
                      </a:lnTo>
                      <a:lnTo>
                        <a:pt x="511" y="953"/>
                      </a:lnTo>
                      <a:lnTo>
                        <a:pt x="512" y="955"/>
                      </a:lnTo>
                      <a:lnTo>
                        <a:pt x="512" y="956"/>
                      </a:lnTo>
                      <a:lnTo>
                        <a:pt x="513" y="959"/>
                      </a:lnTo>
                      <a:lnTo>
                        <a:pt x="513" y="960"/>
                      </a:lnTo>
                      <a:lnTo>
                        <a:pt x="513" y="962"/>
                      </a:lnTo>
                      <a:lnTo>
                        <a:pt x="513" y="965"/>
                      </a:lnTo>
                      <a:lnTo>
                        <a:pt x="511" y="969"/>
                      </a:lnTo>
                      <a:lnTo>
                        <a:pt x="511" y="972"/>
                      </a:lnTo>
                      <a:lnTo>
                        <a:pt x="510" y="974"/>
                      </a:lnTo>
                      <a:lnTo>
                        <a:pt x="509" y="977"/>
                      </a:lnTo>
                      <a:lnTo>
                        <a:pt x="508" y="978"/>
                      </a:lnTo>
                      <a:lnTo>
                        <a:pt x="506" y="980"/>
                      </a:lnTo>
                      <a:lnTo>
                        <a:pt x="505" y="981"/>
                      </a:lnTo>
                      <a:lnTo>
                        <a:pt x="504" y="982"/>
                      </a:lnTo>
                      <a:lnTo>
                        <a:pt x="503" y="985"/>
                      </a:lnTo>
                      <a:lnTo>
                        <a:pt x="502" y="987"/>
                      </a:lnTo>
                      <a:lnTo>
                        <a:pt x="502" y="990"/>
                      </a:lnTo>
                      <a:lnTo>
                        <a:pt x="500" y="994"/>
                      </a:lnTo>
                      <a:lnTo>
                        <a:pt x="498" y="997"/>
                      </a:lnTo>
                      <a:lnTo>
                        <a:pt x="497" y="1000"/>
                      </a:lnTo>
                      <a:lnTo>
                        <a:pt x="495" y="1003"/>
                      </a:lnTo>
                      <a:lnTo>
                        <a:pt x="494" y="1003"/>
                      </a:lnTo>
                      <a:lnTo>
                        <a:pt x="493" y="1005"/>
                      </a:lnTo>
                      <a:lnTo>
                        <a:pt x="490" y="1008"/>
                      </a:lnTo>
                      <a:lnTo>
                        <a:pt x="487" y="1010"/>
                      </a:lnTo>
                      <a:lnTo>
                        <a:pt x="485" y="1012"/>
                      </a:lnTo>
                      <a:lnTo>
                        <a:pt x="483" y="1014"/>
                      </a:lnTo>
                      <a:lnTo>
                        <a:pt x="480" y="1017"/>
                      </a:lnTo>
                      <a:lnTo>
                        <a:pt x="477" y="1020"/>
                      </a:lnTo>
                      <a:lnTo>
                        <a:pt x="475" y="1020"/>
                      </a:lnTo>
                      <a:lnTo>
                        <a:pt x="474" y="1020"/>
                      </a:lnTo>
                      <a:lnTo>
                        <a:pt x="473" y="1020"/>
                      </a:lnTo>
                      <a:lnTo>
                        <a:pt x="471" y="1021"/>
                      </a:lnTo>
                      <a:lnTo>
                        <a:pt x="469" y="1021"/>
                      </a:lnTo>
                      <a:lnTo>
                        <a:pt x="468" y="1020"/>
                      </a:lnTo>
                      <a:lnTo>
                        <a:pt x="466" y="1020"/>
                      </a:lnTo>
                      <a:lnTo>
                        <a:pt x="465" y="1021"/>
                      </a:lnTo>
                      <a:lnTo>
                        <a:pt x="462" y="1020"/>
                      </a:lnTo>
                      <a:lnTo>
                        <a:pt x="459" y="1020"/>
                      </a:lnTo>
                      <a:lnTo>
                        <a:pt x="457" y="1018"/>
                      </a:lnTo>
                      <a:lnTo>
                        <a:pt x="456" y="1018"/>
                      </a:lnTo>
                      <a:lnTo>
                        <a:pt x="454" y="1017"/>
                      </a:lnTo>
                      <a:lnTo>
                        <a:pt x="451" y="1017"/>
                      </a:lnTo>
                      <a:lnTo>
                        <a:pt x="449" y="1018"/>
                      </a:lnTo>
                      <a:lnTo>
                        <a:pt x="444" y="1017"/>
                      </a:lnTo>
                      <a:lnTo>
                        <a:pt x="442" y="1017"/>
                      </a:lnTo>
                      <a:lnTo>
                        <a:pt x="441" y="1016"/>
                      </a:lnTo>
                      <a:lnTo>
                        <a:pt x="440" y="1014"/>
                      </a:lnTo>
                      <a:lnTo>
                        <a:pt x="439" y="1012"/>
                      </a:lnTo>
                      <a:lnTo>
                        <a:pt x="438" y="1010"/>
                      </a:lnTo>
                      <a:lnTo>
                        <a:pt x="438" y="1007"/>
                      </a:lnTo>
                      <a:lnTo>
                        <a:pt x="436" y="1006"/>
                      </a:lnTo>
                      <a:lnTo>
                        <a:pt x="433" y="1003"/>
                      </a:lnTo>
                      <a:lnTo>
                        <a:pt x="431" y="1001"/>
                      </a:lnTo>
                      <a:lnTo>
                        <a:pt x="427" y="998"/>
                      </a:lnTo>
                      <a:lnTo>
                        <a:pt x="423" y="996"/>
                      </a:lnTo>
                      <a:lnTo>
                        <a:pt x="422" y="995"/>
                      </a:lnTo>
                      <a:lnTo>
                        <a:pt x="421" y="993"/>
                      </a:lnTo>
                      <a:lnTo>
                        <a:pt x="421" y="992"/>
                      </a:lnTo>
                      <a:lnTo>
                        <a:pt x="420" y="992"/>
                      </a:lnTo>
                      <a:lnTo>
                        <a:pt x="419" y="992"/>
                      </a:lnTo>
                      <a:lnTo>
                        <a:pt x="419" y="992"/>
                      </a:lnTo>
                      <a:lnTo>
                        <a:pt x="418" y="992"/>
                      </a:lnTo>
                      <a:lnTo>
                        <a:pt x="417" y="992"/>
                      </a:lnTo>
                      <a:lnTo>
                        <a:pt x="417" y="993"/>
                      </a:lnTo>
                      <a:lnTo>
                        <a:pt x="417" y="994"/>
                      </a:lnTo>
                      <a:lnTo>
                        <a:pt x="417" y="994"/>
                      </a:lnTo>
                      <a:lnTo>
                        <a:pt x="416" y="994"/>
                      </a:lnTo>
                      <a:lnTo>
                        <a:pt x="415" y="994"/>
                      </a:lnTo>
                      <a:lnTo>
                        <a:pt x="414" y="994"/>
                      </a:lnTo>
                      <a:lnTo>
                        <a:pt x="414" y="995"/>
                      </a:lnTo>
                      <a:lnTo>
                        <a:pt x="414" y="996"/>
                      </a:lnTo>
                      <a:lnTo>
                        <a:pt x="414" y="997"/>
                      </a:lnTo>
                      <a:lnTo>
                        <a:pt x="414" y="998"/>
                      </a:lnTo>
                      <a:lnTo>
                        <a:pt x="413" y="999"/>
                      </a:lnTo>
                      <a:lnTo>
                        <a:pt x="413" y="1000"/>
                      </a:lnTo>
                      <a:lnTo>
                        <a:pt x="413" y="1000"/>
                      </a:lnTo>
                      <a:lnTo>
                        <a:pt x="412" y="1001"/>
                      </a:lnTo>
                      <a:lnTo>
                        <a:pt x="411" y="1001"/>
                      </a:lnTo>
                      <a:lnTo>
                        <a:pt x="410" y="1001"/>
                      </a:lnTo>
                      <a:lnTo>
                        <a:pt x="409" y="1002"/>
                      </a:lnTo>
                      <a:lnTo>
                        <a:pt x="409" y="1003"/>
                      </a:lnTo>
                      <a:lnTo>
                        <a:pt x="408" y="1004"/>
                      </a:lnTo>
                      <a:lnTo>
                        <a:pt x="408" y="1005"/>
                      </a:lnTo>
                      <a:lnTo>
                        <a:pt x="408" y="1006"/>
                      </a:lnTo>
                      <a:lnTo>
                        <a:pt x="408" y="1008"/>
                      </a:lnTo>
                      <a:lnTo>
                        <a:pt x="408" y="1010"/>
                      </a:lnTo>
                      <a:lnTo>
                        <a:pt x="404" y="1037"/>
                      </a:lnTo>
                      <a:lnTo>
                        <a:pt x="405" y="1039"/>
                      </a:lnTo>
                      <a:lnTo>
                        <a:pt x="406" y="1040"/>
                      </a:lnTo>
                      <a:lnTo>
                        <a:pt x="406" y="1041"/>
                      </a:lnTo>
                      <a:lnTo>
                        <a:pt x="408" y="1042"/>
                      </a:lnTo>
                      <a:lnTo>
                        <a:pt x="409" y="1043"/>
                      </a:lnTo>
                      <a:lnTo>
                        <a:pt x="410" y="1043"/>
                      </a:lnTo>
                      <a:lnTo>
                        <a:pt x="411" y="1044"/>
                      </a:lnTo>
                      <a:lnTo>
                        <a:pt x="412" y="1045"/>
                      </a:lnTo>
                      <a:lnTo>
                        <a:pt x="413" y="1046"/>
                      </a:lnTo>
                      <a:lnTo>
                        <a:pt x="413" y="1047"/>
                      </a:lnTo>
                      <a:lnTo>
                        <a:pt x="413" y="1048"/>
                      </a:lnTo>
                      <a:lnTo>
                        <a:pt x="413" y="1049"/>
                      </a:lnTo>
                      <a:lnTo>
                        <a:pt x="413" y="1049"/>
                      </a:lnTo>
                      <a:lnTo>
                        <a:pt x="413" y="1050"/>
                      </a:lnTo>
                      <a:lnTo>
                        <a:pt x="414" y="1052"/>
                      </a:lnTo>
                      <a:lnTo>
                        <a:pt x="415" y="1052"/>
                      </a:lnTo>
                      <a:lnTo>
                        <a:pt x="416" y="1053"/>
                      </a:lnTo>
                      <a:lnTo>
                        <a:pt x="417" y="1053"/>
                      </a:lnTo>
                      <a:lnTo>
                        <a:pt x="417" y="1055"/>
                      </a:lnTo>
                      <a:lnTo>
                        <a:pt x="417" y="1056"/>
                      </a:lnTo>
                      <a:lnTo>
                        <a:pt x="417" y="1057"/>
                      </a:lnTo>
                      <a:lnTo>
                        <a:pt x="417" y="1058"/>
                      </a:lnTo>
                      <a:lnTo>
                        <a:pt x="418" y="1059"/>
                      </a:lnTo>
                      <a:lnTo>
                        <a:pt x="419" y="1059"/>
                      </a:lnTo>
                      <a:lnTo>
                        <a:pt x="420" y="1061"/>
                      </a:lnTo>
                      <a:lnTo>
                        <a:pt x="422" y="1062"/>
                      </a:lnTo>
                      <a:lnTo>
                        <a:pt x="423" y="1064"/>
                      </a:lnTo>
                      <a:lnTo>
                        <a:pt x="425" y="1067"/>
                      </a:lnTo>
                      <a:lnTo>
                        <a:pt x="425" y="1068"/>
                      </a:lnTo>
                      <a:lnTo>
                        <a:pt x="426" y="1070"/>
                      </a:lnTo>
                      <a:lnTo>
                        <a:pt x="426" y="1071"/>
                      </a:lnTo>
                      <a:lnTo>
                        <a:pt x="415" y="1078"/>
                      </a:lnTo>
                      <a:lnTo>
                        <a:pt x="403" y="1101"/>
                      </a:lnTo>
                      <a:lnTo>
                        <a:pt x="403" y="1102"/>
                      </a:lnTo>
                      <a:lnTo>
                        <a:pt x="408" y="1116"/>
                      </a:lnTo>
                      <a:lnTo>
                        <a:pt x="362" y="1089"/>
                      </a:lnTo>
                      <a:lnTo>
                        <a:pt x="341" y="1103"/>
                      </a:lnTo>
                      <a:lnTo>
                        <a:pt x="312" y="1090"/>
                      </a:lnTo>
                      <a:lnTo>
                        <a:pt x="308" y="1088"/>
                      </a:lnTo>
                      <a:lnTo>
                        <a:pt x="300" y="1090"/>
                      </a:lnTo>
                      <a:lnTo>
                        <a:pt x="291" y="1092"/>
                      </a:lnTo>
                      <a:lnTo>
                        <a:pt x="288" y="1092"/>
                      </a:lnTo>
                      <a:lnTo>
                        <a:pt x="288" y="1093"/>
                      </a:lnTo>
                      <a:lnTo>
                        <a:pt x="287" y="1093"/>
                      </a:lnTo>
                      <a:lnTo>
                        <a:pt x="287" y="1094"/>
                      </a:lnTo>
                      <a:lnTo>
                        <a:pt x="286" y="1094"/>
                      </a:lnTo>
                      <a:lnTo>
                        <a:pt x="285" y="1094"/>
                      </a:lnTo>
                      <a:lnTo>
                        <a:pt x="284" y="1093"/>
                      </a:lnTo>
                      <a:lnTo>
                        <a:pt x="282" y="1093"/>
                      </a:lnTo>
                      <a:lnTo>
                        <a:pt x="281" y="1093"/>
                      </a:lnTo>
                      <a:lnTo>
                        <a:pt x="280" y="1095"/>
                      </a:lnTo>
                      <a:lnTo>
                        <a:pt x="279" y="1095"/>
                      </a:lnTo>
                      <a:lnTo>
                        <a:pt x="277" y="1093"/>
                      </a:lnTo>
                      <a:lnTo>
                        <a:pt x="276" y="1093"/>
                      </a:lnTo>
                      <a:lnTo>
                        <a:pt x="275" y="1093"/>
                      </a:lnTo>
                      <a:lnTo>
                        <a:pt x="274" y="1094"/>
                      </a:lnTo>
                      <a:lnTo>
                        <a:pt x="273" y="1094"/>
                      </a:lnTo>
                      <a:lnTo>
                        <a:pt x="273" y="1093"/>
                      </a:lnTo>
                      <a:lnTo>
                        <a:pt x="273" y="1092"/>
                      </a:lnTo>
                      <a:lnTo>
                        <a:pt x="273" y="1091"/>
                      </a:lnTo>
                      <a:lnTo>
                        <a:pt x="273" y="1091"/>
                      </a:lnTo>
                      <a:lnTo>
                        <a:pt x="271" y="1090"/>
                      </a:lnTo>
                      <a:lnTo>
                        <a:pt x="271" y="1090"/>
                      </a:lnTo>
                      <a:lnTo>
                        <a:pt x="269" y="1090"/>
                      </a:lnTo>
                      <a:lnTo>
                        <a:pt x="267" y="1089"/>
                      </a:lnTo>
                      <a:lnTo>
                        <a:pt x="266" y="1088"/>
                      </a:lnTo>
                      <a:lnTo>
                        <a:pt x="266" y="1088"/>
                      </a:lnTo>
                      <a:lnTo>
                        <a:pt x="265" y="1087"/>
                      </a:lnTo>
                      <a:lnTo>
                        <a:pt x="263" y="1085"/>
                      </a:lnTo>
                      <a:lnTo>
                        <a:pt x="261" y="1085"/>
                      </a:lnTo>
                      <a:lnTo>
                        <a:pt x="260" y="1085"/>
                      </a:lnTo>
                      <a:lnTo>
                        <a:pt x="258" y="1085"/>
                      </a:lnTo>
                      <a:lnTo>
                        <a:pt x="257" y="1086"/>
                      </a:lnTo>
                      <a:lnTo>
                        <a:pt x="256" y="1087"/>
                      </a:lnTo>
                      <a:lnTo>
                        <a:pt x="255" y="1088"/>
                      </a:lnTo>
                      <a:lnTo>
                        <a:pt x="255" y="1089"/>
                      </a:lnTo>
                      <a:lnTo>
                        <a:pt x="254" y="1089"/>
                      </a:lnTo>
                      <a:lnTo>
                        <a:pt x="252" y="1089"/>
                      </a:lnTo>
                      <a:lnTo>
                        <a:pt x="250" y="1089"/>
                      </a:lnTo>
                      <a:lnTo>
                        <a:pt x="249" y="1088"/>
                      </a:lnTo>
                      <a:lnTo>
                        <a:pt x="247" y="1087"/>
                      </a:lnTo>
                      <a:lnTo>
                        <a:pt x="246" y="1087"/>
                      </a:lnTo>
                      <a:lnTo>
                        <a:pt x="245" y="1087"/>
                      </a:lnTo>
                      <a:lnTo>
                        <a:pt x="243" y="1087"/>
                      </a:lnTo>
                      <a:lnTo>
                        <a:pt x="241" y="1087"/>
                      </a:lnTo>
                      <a:lnTo>
                        <a:pt x="238" y="1087"/>
                      </a:lnTo>
                      <a:lnTo>
                        <a:pt x="236" y="1088"/>
                      </a:lnTo>
                      <a:lnTo>
                        <a:pt x="233" y="1088"/>
                      </a:lnTo>
                      <a:lnTo>
                        <a:pt x="231" y="1088"/>
                      </a:lnTo>
                      <a:lnTo>
                        <a:pt x="230" y="1088"/>
                      </a:lnTo>
                      <a:lnTo>
                        <a:pt x="229" y="1088"/>
                      </a:lnTo>
                      <a:lnTo>
                        <a:pt x="227" y="1088"/>
                      </a:lnTo>
                      <a:lnTo>
                        <a:pt x="226" y="1088"/>
                      </a:lnTo>
                      <a:lnTo>
                        <a:pt x="225" y="1087"/>
                      </a:lnTo>
                      <a:lnTo>
                        <a:pt x="224" y="1086"/>
                      </a:lnTo>
                      <a:lnTo>
                        <a:pt x="224" y="1085"/>
                      </a:lnTo>
                      <a:lnTo>
                        <a:pt x="223" y="1084"/>
                      </a:lnTo>
                      <a:lnTo>
                        <a:pt x="223" y="1082"/>
                      </a:lnTo>
                      <a:lnTo>
                        <a:pt x="223" y="1081"/>
                      </a:lnTo>
                      <a:lnTo>
                        <a:pt x="223" y="1080"/>
                      </a:lnTo>
                      <a:lnTo>
                        <a:pt x="222" y="1079"/>
                      </a:lnTo>
                      <a:lnTo>
                        <a:pt x="221" y="1079"/>
                      </a:lnTo>
                      <a:lnTo>
                        <a:pt x="220" y="1079"/>
                      </a:lnTo>
                      <a:lnTo>
                        <a:pt x="219" y="1079"/>
                      </a:lnTo>
                      <a:lnTo>
                        <a:pt x="218" y="1079"/>
                      </a:lnTo>
                      <a:lnTo>
                        <a:pt x="217" y="1079"/>
                      </a:lnTo>
                      <a:lnTo>
                        <a:pt x="217" y="1079"/>
                      </a:lnTo>
                      <a:lnTo>
                        <a:pt x="217" y="1078"/>
                      </a:lnTo>
                      <a:lnTo>
                        <a:pt x="216" y="1077"/>
                      </a:lnTo>
                      <a:lnTo>
                        <a:pt x="216" y="1076"/>
                      </a:lnTo>
                      <a:lnTo>
                        <a:pt x="215" y="1075"/>
                      </a:lnTo>
                      <a:lnTo>
                        <a:pt x="214" y="1075"/>
                      </a:lnTo>
                      <a:lnTo>
                        <a:pt x="213" y="1075"/>
                      </a:lnTo>
                      <a:lnTo>
                        <a:pt x="212" y="1075"/>
                      </a:lnTo>
                      <a:lnTo>
                        <a:pt x="211" y="1075"/>
                      </a:lnTo>
                      <a:lnTo>
                        <a:pt x="210" y="1075"/>
                      </a:lnTo>
                      <a:lnTo>
                        <a:pt x="209" y="1074"/>
                      </a:lnTo>
                      <a:lnTo>
                        <a:pt x="208" y="1073"/>
                      </a:lnTo>
                      <a:lnTo>
                        <a:pt x="207" y="1072"/>
                      </a:lnTo>
                      <a:lnTo>
                        <a:pt x="206" y="1070"/>
                      </a:lnTo>
                      <a:lnTo>
                        <a:pt x="206" y="1069"/>
                      </a:lnTo>
                      <a:lnTo>
                        <a:pt x="205" y="1068"/>
                      </a:lnTo>
                      <a:lnTo>
                        <a:pt x="206" y="1067"/>
                      </a:lnTo>
                      <a:lnTo>
                        <a:pt x="206" y="1065"/>
                      </a:lnTo>
                      <a:lnTo>
                        <a:pt x="206" y="1064"/>
                      </a:lnTo>
                      <a:lnTo>
                        <a:pt x="205" y="1063"/>
                      </a:lnTo>
                      <a:lnTo>
                        <a:pt x="204" y="1063"/>
                      </a:lnTo>
                      <a:lnTo>
                        <a:pt x="202" y="1063"/>
                      </a:lnTo>
                      <a:lnTo>
                        <a:pt x="201" y="1063"/>
                      </a:lnTo>
                      <a:lnTo>
                        <a:pt x="199" y="1063"/>
                      </a:lnTo>
                      <a:lnTo>
                        <a:pt x="199" y="1062"/>
                      </a:lnTo>
                      <a:lnTo>
                        <a:pt x="199" y="1061"/>
                      </a:lnTo>
                      <a:lnTo>
                        <a:pt x="199" y="1059"/>
                      </a:lnTo>
                      <a:lnTo>
                        <a:pt x="199" y="1057"/>
                      </a:lnTo>
                      <a:lnTo>
                        <a:pt x="199" y="1056"/>
                      </a:lnTo>
                      <a:lnTo>
                        <a:pt x="199" y="1053"/>
                      </a:lnTo>
                      <a:lnTo>
                        <a:pt x="199" y="1052"/>
                      </a:lnTo>
                      <a:lnTo>
                        <a:pt x="199" y="1050"/>
                      </a:lnTo>
                      <a:lnTo>
                        <a:pt x="200" y="1049"/>
                      </a:lnTo>
                      <a:lnTo>
                        <a:pt x="201" y="1048"/>
                      </a:lnTo>
                      <a:lnTo>
                        <a:pt x="202" y="1048"/>
                      </a:lnTo>
                      <a:lnTo>
                        <a:pt x="203" y="1047"/>
                      </a:lnTo>
                      <a:lnTo>
                        <a:pt x="202" y="1047"/>
                      </a:lnTo>
                      <a:lnTo>
                        <a:pt x="202" y="1045"/>
                      </a:lnTo>
                      <a:lnTo>
                        <a:pt x="201" y="1043"/>
                      </a:lnTo>
                      <a:lnTo>
                        <a:pt x="203" y="1041"/>
                      </a:lnTo>
                      <a:lnTo>
                        <a:pt x="204" y="1040"/>
                      </a:lnTo>
                      <a:lnTo>
                        <a:pt x="206" y="1039"/>
                      </a:lnTo>
                      <a:lnTo>
                        <a:pt x="207" y="1038"/>
                      </a:lnTo>
                      <a:lnTo>
                        <a:pt x="208" y="1037"/>
                      </a:lnTo>
                      <a:lnTo>
                        <a:pt x="209" y="1036"/>
                      </a:lnTo>
                      <a:lnTo>
                        <a:pt x="209" y="1035"/>
                      </a:lnTo>
                      <a:lnTo>
                        <a:pt x="209" y="1034"/>
                      </a:lnTo>
                      <a:lnTo>
                        <a:pt x="208" y="1035"/>
                      </a:lnTo>
                      <a:lnTo>
                        <a:pt x="207" y="1035"/>
                      </a:lnTo>
                      <a:lnTo>
                        <a:pt x="205" y="1035"/>
                      </a:lnTo>
                      <a:lnTo>
                        <a:pt x="205" y="1035"/>
                      </a:lnTo>
                      <a:lnTo>
                        <a:pt x="203" y="1035"/>
                      </a:lnTo>
                      <a:lnTo>
                        <a:pt x="203" y="1035"/>
                      </a:lnTo>
                      <a:lnTo>
                        <a:pt x="201" y="1035"/>
                      </a:lnTo>
                      <a:lnTo>
                        <a:pt x="201" y="1036"/>
                      </a:lnTo>
                      <a:lnTo>
                        <a:pt x="199" y="1036"/>
                      </a:lnTo>
                      <a:lnTo>
                        <a:pt x="198" y="1036"/>
                      </a:lnTo>
                      <a:lnTo>
                        <a:pt x="197" y="1036"/>
                      </a:lnTo>
                      <a:lnTo>
                        <a:pt x="196" y="1036"/>
                      </a:lnTo>
                      <a:lnTo>
                        <a:pt x="195" y="1037"/>
                      </a:lnTo>
                      <a:lnTo>
                        <a:pt x="193" y="1038"/>
                      </a:lnTo>
                      <a:lnTo>
                        <a:pt x="192" y="1037"/>
                      </a:lnTo>
                      <a:lnTo>
                        <a:pt x="191" y="1037"/>
                      </a:lnTo>
                      <a:lnTo>
                        <a:pt x="190" y="1036"/>
                      </a:lnTo>
                      <a:lnTo>
                        <a:pt x="188" y="1034"/>
                      </a:lnTo>
                      <a:lnTo>
                        <a:pt x="186" y="1033"/>
                      </a:lnTo>
                      <a:lnTo>
                        <a:pt x="184" y="1033"/>
                      </a:lnTo>
                      <a:lnTo>
                        <a:pt x="184" y="1033"/>
                      </a:lnTo>
                      <a:lnTo>
                        <a:pt x="183" y="1032"/>
                      </a:lnTo>
                      <a:lnTo>
                        <a:pt x="182" y="1032"/>
                      </a:lnTo>
                      <a:lnTo>
                        <a:pt x="181" y="1032"/>
                      </a:lnTo>
                      <a:lnTo>
                        <a:pt x="179" y="1031"/>
                      </a:lnTo>
                      <a:lnTo>
                        <a:pt x="178" y="1031"/>
                      </a:lnTo>
                      <a:lnTo>
                        <a:pt x="177" y="1030"/>
                      </a:lnTo>
                      <a:lnTo>
                        <a:pt x="175" y="1030"/>
                      </a:lnTo>
                      <a:lnTo>
                        <a:pt x="173" y="1031"/>
                      </a:lnTo>
                      <a:lnTo>
                        <a:pt x="171" y="1031"/>
                      </a:lnTo>
                      <a:lnTo>
                        <a:pt x="169" y="1031"/>
                      </a:lnTo>
                      <a:lnTo>
                        <a:pt x="167" y="1031"/>
                      </a:lnTo>
                      <a:lnTo>
                        <a:pt x="165" y="1031"/>
                      </a:lnTo>
                      <a:lnTo>
                        <a:pt x="163" y="1031"/>
                      </a:lnTo>
                      <a:lnTo>
                        <a:pt x="160" y="1030"/>
                      </a:lnTo>
                      <a:lnTo>
                        <a:pt x="159" y="1030"/>
                      </a:lnTo>
                      <a:lnTo>
                        <a:pt x="157" y="1030"/>
                      </a:lnTo>
                      <a:lnTo>
                        <a:pt x="156" y="1032"/>
                      </a:lnTo>
                      <a:lnTo>
                        <a:pt x="155" y="1032"/>
                      </a:lnTo>
                      <a:lnTo>
                        <a:pt x="154" y="1032"/>
                      </a:lnTo>
                      <a:lnTo>
                        <a:pt x="152" y="1033"/>
                      </a:lnTo>
                      <a:lnTo>
                        <a:pt x="151" y="1033"/>
                      </a:lnTo>
                      <a:lnTo>
                        <a:pt x="151" y="1034"/>
                      </a:lnTo>
                      <a:lnTo>
                        <a:pt x="151" y="1034"/>
                      </a:lnTo>
                      <a:lnTo>
                        <a:pt x="151" y="1035"/>
                      </a:lnTo>
                      <a:lnTo>
                        <a:pt x="151" y="1036"/>
                      </a:lnTo>
                      <a:lnTo>
                        <a:pt x="151" y="1038"/>
                      </a:lnTo>
                      <a:lnTo>
                        <a:pt x="151" y="1040"/>
                      </a:lnTo>
                      <a:lnTo>
                        <a:pt x="152" y="1042"/>
                      </a:lnTo>
                      <a:lnTo>
                        <a:pt x="152" y="1045"/>
                      </a:lnTo>
                      <a:lnTo>
                        <a:pt x="153" y="1047"/>
                      </a:lnTo>
                      <a:lnTo>
                        <a:pt x="154" y="1049"/>
                      </a:lnTo>
                      <a:lnTo>
                        <a:pt x="154" y="1051"/>
                      </a:lnTo>
                      <a:lnTo>
                        <a:pt x="155" y="1053"/>
                      </a:lnTo>
                      <a:lnTo>
                        <a:pt x="155" y="1054"/>
                      </a:lnTo>
                      <a:lnTo>
                        <a:pt x="154" y="1055"/>
                      </a:lnTo>
                      <a:lnTo>
                        <a:pt x="154" y="1057"/>
                      </a:lnTo>
                      <a:lnTo>
                        <a:pt x="153" y="1058"/>
                      </a:lnTo>
                      <a:lnTo>
                        <a:pt x="153" y="1059"/>
                      </a:lnTo>
                      <a:lnTo>
                        <a:pt x="152" y="1060"/>
                      </a:lnTo>
                      <a:lnTo>
                        <a:pt x="152" y="1062"/>
                      </a:lnTo>
                      <a:lnTo>
                        <a:pt x="151" y="1064"/>
                      </a:lnTo>
                      <a:lnTo>
                        <a:pt x="151" y="1065"/>
                      </a:lnTo>
                      <a:lnTo>
                        <a:pt x="150" y="1066"/>
                      </a:lnTo>
                      <a:lnTo>
                        <a:pt x="149" y="1067"/>
                      </a:lnTo>
                      <a:lnTo>
                        <a:pt x="148" y="1068"/>
                      </a:lnTo>
                      <a:lnTo>
                        <a:pt x="148" y="1070"/>
                      </a:lnTo>
                      <a:lnTo>
                        <a:pt x="148" y="1071"/>
                      </a:lnTo>
                      <a:lnTo>
                        <a:pt x="148" y="1072"/>
                      </a:lnTo>
                      <a:lnTo>
                        <a:pt x="148" y="1073"/>
                      </a:lnTo>
                      <a:lnTo>
                        <a:pt x="148" y="1075"/>
                      </a:lnTo>
                      <a:lnTo>
                        <a:pt x="148" y="1077"/>
                      </a:lnTo>
                      <a:lnTo>
                        <a:pt x="148" y="1079"/>
                      </a:lnTo>
                      <a:lnTo>
                        <a:pt x="148" y="1080"/>
                      </a:lnTo>
                      <a:lnTo>
                        <a:pt x="147" y="1082"/>
                      </a:lnTo>
                      <a:lnTo>
                        <a:pt x="147" y="1084"/>
                      </a:lnTo>
                      <a:lnTo>
                        <a:pt x="146" y="1085"/>
                      </a:lnTo>
                      <a:lnTo>
                        <a:pt x="146" y="1087"/>
                      </a:lnTo>
                      <a:lnTo>
                        <a:pt x="145" y="1088"/>
                      </a:lnTo>
                      <a:lnTo>
                        <a:pt x="145" y="1090"/>
                      </a:lnTo>
                      <a:lnTo>
                        <a:pt x="145" y="1092"/>
                      </a:lnTo>
                      <a:lnTo>
                        <a:pt x="145" y="1093"/>
                      </a:lnTo>
                      <a:lnTo>
                        <a:pt x="145" y="1095"/>
                      </a:lnTo>
                      <a:lnTo>
                        <a:pt x="146" y="1096"/>
                      </a:lnTo>
                      <a:lnTo>
                        <a:pt x="146" y="1097"/>
                      </a:lnTo>
                      <a:lnTo>
                        <a:pt x="147" y="1098"/>
                      </a:lnTo>
                      <a:lnTo>
                        <a:pt x="147" y="1100"/>
                      </a:lnTo>
                      <a:lnTo>
                        <a:pt x="148" y="1102"/>
                      </a:lnTo>
                      <a:lnTo>
                        <a:pt x="148" y="1104"/>
                      </a:lnTo>
                      <a:lnTo>
                        <a:pt x="147" y="1105"/>
                      </a:lnTo>
                      <a:lnTo>
                        <a:pt x="146" y="1105"/>
                      </a:lnTo>
                      <a:lnTo>
                        <a:pt x="146" y="1106"/>
                      </a:lnTo>
                      <a:lnTo>
                        <a:pt x="145" y="1107"/>
                      </a:lnTo>
                      <a:lnTo>
                        <a:pt x="145" y="1107"/>
                      </a:lnTo>
                      <a:lnTo>
                        <a:pt x="144" y="1108"/>
                      </a:lnTo>
                      <a:lnTo>
                        <a:pt x="143" y="1108"/>
                      </a:lnTo>
                      <a:lnTo>
                        <a:pt x="142" y="1108"/>
                      </a:lnTo>
                      <a:lnTo>
                        <a:pt x="141" y="1108"/>
                      </a:lnTo>
                      <a:lnTo>
                        <a:pt x="140" y="1108"/>
                      </a:lnTo>
                      <a:lnTo>
                        <a:pt x="139" y="1107"/>
                      </a:lnTo>
                      <a:lnTo>
                        <a:pt x="137" y="1107"/>
                      </a:lnTo>
                      <a:lnTo>
                        <a:pt x="135" y="1107"/>
                      </a:lnTo>
                      <a:lnTo>
                        <a:pt x="134" y="1106"/>
                      </a:lnTo>
                      <a:lnTo>
                        <a:pt x="133" y="1105"/>
                      </a:lnTo>
                      <a:lnTo>
                        <a:pt x="131" y="1104"/>
                      </a:lnTo>
                      <a:lnTo>
                        <a:pt x="129" y="1102"/>
                      </a:lnTo>
                      <a:lnTo>
                        <a:pt x="127" y="1102"/>
                      </a:lnTo>
                      <a:lnTo>
                        <a:pt x="126" y="1101"/>
                      </a:lnTo>
                      <a:lnTo>
                        <a:pt x="125" y="1099"/>
                      </a:lnTo>
                      <a:lnTo>
                        <a:pt x="123" y="1099"/>
                      </a:lnTo>
                      <a:lnTo>
                        <a:pt x="122" y="1099"/>
                      </a:lnTo>
                      <a:lnTo>
                        <a:pt x="120" y="1099"/>
                      </a:lnTo>
                      <a:lnTo>
                        <a:pt x="118" y="1098"/>
                      </a:lnTo>
                      <a:lnTo>
                        <a:pt x="117" y="1098"/>
                      </a:lnTo>
                      <a:lnTo>
                        <a:pt x="115" y="1097"/>
                      </a:lnTo>
                      <a:lnTo>
                        <a:pt x="114" y="1096"/>
                      </a:lnTo>
                      <a:lnTo>
                        <a:pt x="114" y="1094"/>
                      </a:lnTo>
                      <a:lnTo>
                        <a:pt x="113" y="1093"/>
                      </a:lnTo>
                      <a:lnTo>
                        <a:pt x="113" y="1092"/>
                      </a:lnTo>
                      <a:lnTo>
                        <a:pt x="113" y="1090"/>
                      </a:lnTo>
                      <a:lnTo>
                        <a:pt x="112" y="1089"/>
                      </a:lnTo>
                      <a:lnTo>
                        <a:pt x="111" y="1087"/>
                      </a:lnTo>
                      <a:lnTo>
                        <a:pt x="110" y="1086"/>
                      </a:lnTo>
                      <a:lnTo>
                        <a:pt x="109" y="1086"/>
                      </a:lnTo>
                      <a:lnTo>
                        <a:pt x="108" y="1086"/>
                      </a:lnTo>
                      <a:lnTo>
                        <a:pt x="106" y="1086"/>
                      </a:lnTo>
                      <a:lnTo>
                        <a:pt x="105" y="1085"/>
                      </a:lnTo>
                      <a:lnTo>
                        <a:pt x="104" y="1085"/>
                      </a:lnTo>
                      <a:lnTo>
                        <a:pt x="104" y="1084"/>
                      </a:lnTo>
                      <a:lnTo>
                        <a:pt x="103" y="1082"/>
                      </a:lnTo>
                      <a:lnTo>
                        <a:pt x="102" y="1082"/>
                      </a:lnTo>
                      <a:lnTo>
                        <a:pt x="101" y="1082"/>
                      </a:lnTo>
                      <a:lnTo>
                        <a:pt x="101" y="1081"/>
                      </a:lnTo>
                      <a:lnTo>
                        <a:pt x="100" y="1080"/>
                      </a:lnTo>
                      <a:lnTo>
                        <a:pt x="100" y="1079"/>
                      </a:lnTo>
                      <a:lnTo>
                        <a:pt x="99" y="1078"/>
                      </a:lnTo>
                      <a:lnTo>
                        <a:pt x="98" y="1078"/>
                      </a:lnTo>
                      <a:lnTo>
                        <a:pt x="96" y="1076"/>
                      </a:lnTo>
                      <a:lnTo>
                        <a:pt x="95" y="1076"/>
                      </a:lnTo>
                      <a:lnTo>
                        <a:pt x="93" y="1075"/>
                      </a:lnTo>
                      <a:lnTo>
                        <a:pt x="91" y="1073"/>
                      </a:lnTo>
                      <a:lnTo>
                        <a:pt x="89" y="1073"/>
                      </a:lnTo>
                      <a:lnTo>
                        <a:pt x="86" y="1072"/>
                      </a:lnTo>
                      <a:lnTo>
                        <a:pt x="85" y="1071"/>
                      </a:lnTo>
                      <a:lnTo>
                        <a:pt x="84" y="1070"/>
                      </a:lnTo>
                      <a:lnTo>
                        <a:pt x="84" y="1069"/>
                      </a:lnTo>
                      <a:lnTo>
                        <a:pt x="83" y="1067"/>
                      </a:lnTo>
                      <a:lnTo>
                        <a:pt x="83" y="1065"/>
                      </a:lnTo>
                      <a:lnTo>
                        <a:pt x="82" y="1064"/>
                      </a:lnTo>
                      <a:lnTo>
                        <a:pt x="81" y="1064"/>
                      </a:lnTo>
                      <a:lnTo>
                        <a:pt x="80" y="1064"/>
                      </a:lnTo>
                      <a:lnTo>
                        <a:pt x="78" y="1064"/>
                      </a:lnTo>
                      <a:lnTo>
                        <a:pt x="75" y="1064"/>
                      </a:lnTo>
                      <a:lnTo>
                        <a:pt x="74" y="1065"/>
                      </a:lnTo>
                      <a:lnTo>
                        <a:pt x="71" y="1065"/>
                      </a:lnTo>
                      <a:lnTo>
                        <a:pt x="68" y="1066"/>
                      </a:lnTo>
                      <a:lnTo>
                        <a:pt x="66" y="1066"/>
                      </a:lnTo>
                      <a:lnTo>
                        <a:pt x="63" y="1066"/>
                      </a:lnTo>
                      <a:lnTo>
                        <a:pt x="60" y="1066"/>
                      </a:lnTo>
                      <a:lnTo>
                        <a:pt x="56" y="1067"/>
                      </a:lnTo>
                      <a:lnTo>
                        <a:pt x="52" y="1067"/>
                      </a:lnTo>
                      <a:lnTo>
                        <a:pt x="47" y="1065"/>
                      </a:lnTo>
                      <a:lnTo>
                        <a:pt x="45" y="1064"/>
                      </a:lnTo>
                      <a:lnTo>
                        <a:pt x="43" y="1062"/>
                      </a:lnTo>
                      <a:lnTo>
                        <a:pt x="39" y="1061"/>
                      </a:lnTo>
                      <a:lnTo>
                        <a:pt x="36" y="1058"/>
                      </a:lnTo>
                      <a:lnTo>
                        <a:pt x="33" y="1056"/>
                      </a:lnTo>
                      <a:lnTo>
                        <a:pt x="30" y="1055"/>
                      </a:lnTo>
                      <a:lnTo>
                        <a:pt x="28" y="1054"/>
                      </a:lnTo>
                      <a:lnTo>
                        <a:pt x="26" y="1051"/>
                      </a:lnTo>
                      <a:lnTo>
                        <a:pt x="24" y="1050"/>
                      </a:lnTo>
                      <a:lnTo>
                        <a:pt x="21" y="1049"/>
                      </a:lnTo>
                      <a:lnTo>
                        <a:pt x="19" y="1048"/>
                      </a:lnTo>
                      <a:lnTo>
                        <a:pt x="16" y="1045"/>
                      </a:lnTo>
                      <a:lnTo>
                        <a:pt x="15" y="1044"/>
                      </a:lnTo>
                      <a:lnTo>
                        <a:pt x="13" y="1043"/>
                      </a:lnTo>
                      <a:lnTo>
                        <a:pt x="11" y="1043"/>
                      </a:lnTo>
                      <a:lnTo>
                        <a:pt x="10" y="1042"/>
                      </a:lnTo>
                      <a:lnTo>
                        <a:pt x="7" y="1042"/>
                      </a:lnTo>
                      <a:lnTo>
                        <a:pt x="5" y="1042"/>
                      </a:lnTo>
                      <a:lnTo>
                        <a:pt x="4" y="1042"/>
                      </a:lnTo>
                      <a:lnTo>
                        <a:pt x="2" y="1041"/>
                      </a:lnTo>
                      <a:lnTo>
                        <a:pt x="1" y="1039"/>
                      </a:lnTo>
                      <a:lnTo>
                        <a:pt x="1" y="1037"/>
                      </a:lnTo>
                      <a:lnTo>
                        <a:pt x="0" y="1035"/>
                      </a:lnTo>
                      <a:lnTo>
                        <a:pt x="0" y="1033"/>
                      </a:lnTo>
                      <a:lnTo>
                        <a:pt x="1" y="1031"/>
                      </a:lnTo>
                      <a:lnTo>
                        <a:pt x="1" y="1028"/>
                      </a:lnTo>
                      <a:lnTo>
                        <a:pt x="2" y="1025"/>
                      </a:lnTo>
                      <a:lnTo>
                        <a:pt x="3" y="1021"/>
                      </a:lnTo>
                      <a:lnTo>
                        <a:pt x="3" y="1017"/>
                      </a:lnTo>
                      <a:lnTo>
                        <a:pt x="4" y="1015"/>
                      </a:lnTo>
                      <a:lnTo>
                        <a:pt x="4" y="1013"/>
                      </a:lnTo>
                      <a:lnTo>
                        <a:pt x="4" y="1010"/>
                      </a:lnTo>
                      <a:lnTo>
                        <a:pt x="4" y="1003"/>
                      </a:lnTo>
                      <a:lnTo>
                        <a:pt x="3" y="976"/>
                      </a:lnTo>
                      <a:lnTo>
                        <a:pt x="3" y="974"/>
                      </a:lnTo>
                      <a:lnTo>
                        <a:pt x="3" y="972"/>
                      </a:lnTo>
                      <a:lnTo>
                        <a:pt x="3" y="971"/>
                      </a:lnTo>
                      <a:lnTo>
                        <a:pt x="3" y="970"/>
                      </a:lnTo>
                      <a:lnTo>
                        <a:pt x="4" y="968"/>
                      </a:lnTo>
                      <a:lnTo>
                        <a:pt x="6" y="965"/>
                      </a:lnTo>
                      <a:lnTo>
                        <a:pt x="7" y="964"/>
                      </a:lnTo>
                      <a:lnTo>
                        <a:pt x="9" y="961"/>
                      </a:lnTo>
                      <a:lnTo>
                        <a:pt x="11" y="960"/>
                      </a:lnTo>
                      <a:lnTo>
                        <a:pt x="14" y="958"/>
                      </a:lnTo>
                      <a:lnTo>
                        <a:pt x="15" y="957"/>
                      </a:lnTo>
                      <a:lnTo>
                        <a:pt x="18" y="955"/>
                      </a:lnTo>
                      <a:lnTo>
                        <a:pt x="20" y="951"/>
                      </a:lnTo>
                      <a:lnTo>
                        <a:pt x="22" y="949"/>
                      </a:lnTo>
                      <a:lnTo>
                        <a:pt x="24" y="946"/>
                      </a:lnTo>
                      <a:lnTo>
                        <a:pt x="25" y="945"/>
                      </a:lnTo>
                      <a:lnTo>
                        <a:pt x="27" y="941"/>
                      </a:lnTo>
                      <a:lnTo>
                        <a:pt x="27" y="938"/>
                      </a:lnTo>
                      <a:lnTo>
                        <a:pt x="27" y="935"/>
                      </a:lnTo>
                      <a:lnTo>
                        <a:pt x="27" y="933"/>
                      </a:lnTo>
                      <a:lnTo>
                        <a:pt x="27" y="932"/>
                      </a:lnTo>
                      <a:lnTo>
                        <a:pt x="27" y="930"/>
                      </a:lnTo>
                      <a:lnTo>
                        <a:pt x="26" y="928"/>
                      </a:lnTo>
                      <a:lnTo>
                        <a:pt x="27" y="926"/>
                      </a:lnTo>
                      <a:lnTo>
                        <a:pt x="27" y="924"/>
                      </a:lnTo>
                      <a:lnTo>
                        <a:pt x="30" y="921"/>
                      </a:lnTo>
                      <a:lnTo>
                        <a:pt x="32" y="920"/>
                      </a:lnTo>
                      <a:lnTo>
                        <a:pt x="35" y="918"/>
                      </a:lnTo>
                      <a:lnTo>
                        <a:pt x="37" y="917"/>
                      </a:lnTo>
                      <a:lnTo>
                        <a:pt x="38" y="915"/>
                      </a:lnTo>
                      <a:lnTo>
                        <a:pt x="38" y="913"/>
                      </a:lnTo>
                      <a:lnTo>
                        <a:pt x="37" y="910"/>
                      </a:lnTo>
                      <a:lnTo>
                        <a:pt x="36" y="907"/>
                      </a:lnTo>
                      <a:lnTo>
                        <a:pt x="36" y="905"/>
                      </a:lnTo>
                      <a:lnTo>
                        <a:pt x="37" y="903"/>
                      </a:lnTo>
                      <a:lnTo>
                        <a:pt x="39" y="901"/>
                      </a:lnTo>
                      <a:lnTo>
                        <a:pt x="40" y="898"/>
                      </a:lnTo>
                      <a:lnTo>
                        <a:pt x="40" y="895"/>
                      </a:lnTo>
                      <a:lnTo>
                        <a:pt x="40" y="894"/>
                      </a:lnTo>
                      <a:lnTo>
                        <a:pt x="40" y="891"/>
                      </a:lnTo>
                      <a:lnTo>
                        <a:pt x="40" y="888"/>
                      </a:lnTo>
                      <a:lnTo>
                        <a:pt x="40" y="886"/>
                      </a:lnTo>
                      <a:lnTo>
                        <a:pt x="40" y="883"/>
                      </a:lnTo>
                      <a:lnTo>
                        <a:pt x="40" y="880"/>
                      </a:lnTo>
                      <a:lnTo>
                        <a:pt x="40" y="878"/>
                      </a:lnTo>
                      <a:lnTo>
                        <a:pt x="40" y="876"/>
                      </a:lnTo>
                      <a:lnTo>
                        <a:pt x="41" y="875"/>
                      </a:lnTo>
                      <a:lnTo>
                        <a:pt x="42" y="872"/>
                      </a:lnTo>
                      <a:lnTo>
                        <a:pt x="42" y="872"/>
                      </a:lnTo>
                      <a:lnTo>
                        <a:pt x="43" y="871"/>
                      </a:lnTo>
                      <a:lnTo>
                        <a:pt x="44" y="869"/>
                      </a:lnTo>
                      <a:lnTo>
                        <a:pt x="45" y="868"/>
                      </a:lnTo>
                      <a:lnTo>
                        <a:pt x="45" y="865"/>
                      </a:lnTo>
                      <a:lnTo>
                        <a:pt x="45" y="864"/>
                      </a:lnTo>
                      <a:lnTo>
                        <a:pt x="45" y="863"/>
                      </a:lnTo>
                      <a:lnTo>
                        <a:pt x="44" y="861"/>
                      </a:lnTo>
                      <a:lnTo>
                        <a:pt x="42" y="859"/>
                      </a:lnTo>
                      <a:lnTo>
                        <a:pt x="42" y="858"/>
                      </a:lnTo>
                      <a:lnTo>
                        <a:pt x="41" y="857"/>
                      </a:lnTo>
                      <a:lnTo>
                        <a:pt x="41" y="856"/>
                      </a:lnTo>
                      <a:lnTo>
                        <a:pt x="42" y="855"/>
                      </a:lnTo>
                      <a:lnTo>
                        <a:pt x="43" y="854"/>
                      </a:lnTo>
                      <a:lnTo>
                        <a:pt x="44" y="853"/>
                      </a:lnTo>
                      <a:lnTo>
                        <a:pt x="46" y="851"/>
                      </a:lnTo>
                      <a:lnTo>
                        <a:pt x="46" y="850"/>
                      </a:lnTo>
                      <a:lnTo>
                        <a:pt x="45" y="849"/>
                      </a:lnTo>
                      <a:lnTo>
                        <a:pt x="44" y="847"/>
                      </a:lnTo>
                      <a:lnTo>
                        <a:pt x="42" y="845"/>
                      </a:lnTo>
                      <a:lnTo>
                        <a:pt x="41" y="843"/>
                      </a:lnTo>
                      <a:lnTo>
                        <a:pt x="40" y="842"/>
                      </a:lnTo>
                      <a:lnTo>
                        <a:pt x="38" y="840"/>
                      </a:lnTo>
                      <a:lnTo>
                        <a:pt x="38" y="839"/>
                      </a:lnTo>
                      <a:lnTo>
                        <a:pt x="36" y="836"/>
                      </a:lnTo>
                      <a:lnTo>
                        <a:pt x="36" y="835"/>
                      </a:lnTo>
                      <a:lnTo>
                        <a:pt x="35" y="833"/>
                      </a:lnTo>
                      <a:lnTo>
                        <a:pt x="35" y="830"/>
                      </a:lnTo>
                      <a:lnTo>
                        <a:pt x="35" y="827"/>
                      </a:lnTo>
                      <a:lnTo>
                        <a:pt x="35" y="824"/>
                      </a:lnTo>
                      <a:lnTo>
                        <a:pt x="36" y="821"/>
                      </a:lnTo>
                      <a:lnTo>
                        <a:pt x="36" y="818"/>
                      </a:lnTo>
                      <a:lnTo>
                        <a:pt x="36" y="815"/>
                      </a:lnTo>
                      <a:lnTo>
                        <a:pt x="36" y="812"/>
                      </a:lnTo>
                      <a:lnTo>
                        <a:pt x="36" y="808"/>
                      </a:lnTo>
                      <a:lnTo>
                        <a:pt x="36" y="805"/>
                      </a:lnTo>
                      <a:lnTo>
                        <a:pt x="28" y="765"/>
                      </a:lnTo>
                      <a:lnTo>
                        <a:pt x="26" y="752"/>
                      </a:lnTo>
                      <a:lnTo>
                        <a:pt x="26" y="751"/>
                      </a:lnTo>
                      <a:lnTo>
                        <a:pt x="26" y="748"/>
                      </a:lnTo>
                      <a:lnTo>
                        <a:pt x="27" y="746"/>
                      </a:lnTo>
                      <a:lnTo>
                        <a:pt x="27" y="745"/>
                      </a:lnTo>
                      <a:lnTo>
                        <a:pt x="30" y="743"/>
                      </a:lnTo>
                      <a:lnTo>
                        <a:pt x="32" y="741"/>
                      </a:lnTo>
                      <a:lnTo>
                        <a:pt x="35" y="738"/>
                      </a:lnTo>
                      <a:lnTo>
                        <a:pt x="39" y="736"/>
                      </a:lnTo>
                      <a:lnTo>
                        <a:pt x="43" y="732"/>
                      </a:lnTo>
                      <a:lnTo>
                        <a:pt x="46" y="728"/>
                      </a:lnTo>
                      <a:lnTo>
                        <a:pt x="48" y="724"/>
                      </a:lnTo>
                      <a:lnTo>
                        <a:pt x="50" y="722"/>
                      </a:lnTo>
                      <a:lnTo>
                        <a:pt x="52" y="720"/>
                      </a:lnTo>
                      <a:lnTo>
                        <a:pt x="56" y="720"/>
                      </a:lnTo>
                      <a:lnTo>
                        <a:pt x="58" y="720"/>
                      </a:lnTo>
                      <a:lnTo>
                        <a:pt x="62" y="720"/>
                      </a:lnTo>
                      <a:lnTo>
                        <a:pt x="83" y="727"/>
                      </a:lnTo>
                      <a:lnTo>
                        <a:pt x="119" y="701"/>
                      </a:lnTo>
                      <a:lnTo>
                        <a:pt x="121" y="701"/>
                      </a:lnTo>
                      <a:lnTo>
                        <a:pt x="121" y="699"/>
                      </a:lnTo>
                      <a:lnTo>
                        <a:pt x="121" y="698"/>
                      </a:lnTo>
                      <a:lnTo>
                        <a:pt x="121" y="696"/>
                      </a:lnTo>
                      <a:lnTo>
                        <a:pt x="120" y="695"/>
                      </a:lnTo>
                      <a:lnTo>
                        <a:pt x="120" y="693"/>
                      </a:lnTo>
                      <a:lnTo>
                        <a:pt x="120" y="691"/>
                      </a:lnTo>
                      <a:lnTo>
                        <a:pt x="120" y="688"/>
                      </a:lnTo>
                      <a:lnTo>
                        <a:pt x="121" y="686"/>
                      </a:lnTo>
                      <a:lnTo>
                        <a:pt x="122" y="684"/>
                      </a:lnTo>
                      <a:lnTo>
                        <a:pt x="123" y="681"/>
                      </a:lnTo>
                      <a:lnTo>
                        <a:pt x="126" y="678"/>
                      </a:lnTo>
                      <a:lnTo>
                        <a:pt x="127" y="675"/>
                      </a:lnTo>
                      <a:lnTo>
                        <a:pt x="130" y="673"/>
                      </a:lnTo>
                      <a:lnTo>
                        <a:pt x="134" y="672"/>
                      </a:lnTo>
                      <a:lnTo>
                        <a:pt x="136" y="670"/>
                      </a:lnTo>
                      <a:lnTo>
                        <a:pt x="137" y="670"/>
                      </a:lnTo>
                      <a:lnTo>
                        <a:pt x="137" y="669"/>
                      </a:lnTo>
                      <a:lnTo>
                        <a:pt x="138" y="667"/>
                      </a:lnTo>
                      <a:lnTo>
                        <a:pt x="138" y="665"/>
                      </a:lnTo>
                      <a:lnTo>
                        <a:pt x="139" y="665"/>
                      </a:lnTo>
                      <a:lnTo>
                        <a:pt x="143" y="663"/>
                      </a:lnTo>
                      <a:lnTo>
                        <a:pt x="148" y="663"/>
                      </a:lnTo>
                      <a:lnTo>
                        <a:pt x="153" y="662"/>
                      </a:lnTo>
                      <a:lnTo>
                        <a:pt x="159" y="662"/>
                      </a:lnTo>
                      <a:lnTo>
                        <a:pt x="164" y="662"/>
                      </a:lnTo>
                      <a:lnTo>
                        <a:pt x="168" y="662"/>
                      </a:lnTo>
                      <a:lnTo>
                        <a:pt x="170" y="662"/>
                      </a:lnTo>
                      <a:lnTo>
                        <a:pt x="177" y="654"/>
                      </a:lnTo>
                      <a:lnTo>
                        <a:pt x="175" y="649"/>
                      </a:lnTo>
                      <a:lnTo>
                        <a:pt x="174" y="644"/>
                      </a:lnTo>
                      <a:lnTo>
                        <a:pt x="173" y="639"/>
                      </a:lnTo>
                      <a:lnTo>
                        <a:pt x="173" y="637"/>
                      </a:lnTo>
                      <a:lnTo>
                        <a:pt x="172" y="636"/>
                      </a:lnTo>
                      <a:lnTo>
                        <a:pt x="170" y="636"/>
                      </a:lnTo>
                      <a:lnTo>
                        <a:pt x="167" y="635"/>
                      </a:lnTo>
                      <a:lnTo>
                        <a:pt x="163" y="634"/>
                      </a:lnTo>
                      <a:lnTo>
                        <a:pt x="161" y="633"/>
                      </a:lnTo>
                      <a:lnTo>
                        <a:pt x="160" y="633"/>
                      </a:lnTo>
                      <a:lnTo>
                        <a:pt x="159" y="630"/>
                      </a:lnTo>
                      <a:lnTo>
                        <a:pt x="157" y="627"/>
                      </a:lnTo>
                      <a:lnTo>
                        <a:pt x="152" y="624"/>
                      </a:lnTo>
                      <a:lnTo>
                        <a:pt x="148" y="621"/>
                      </a:lnTo>
                      <a:lnTo>
                        <a:pt x="148" y="619"/>
                      </a:lnTo>
                      <a:lnTo>
                        <a:pt x="143" y="568"/>
                      </a:lnTo>
                      <a:lnTo>
                        <a:pt x="145" y="566"/>
                      </a:lnTo>
                      <a:lnTo>
                        <a:pt x="148" y="563"/>
                      </a:lnTo>
                      <a:lnTo>
                        <a:pt x="151" y="562"/>
                      </a:lnTo>
                      <a:lnTo>
                        <a:pt x="155" y="562"/>
                      </a:lnTo>
                      <a:lnTo>
                        <a:pt x="160" y="562"/>
                      </a:lnTo>
                      <a:lnTo>
                        <a:pt x="164" y="563"/>
                      </a:lnTo>
                      <a:lnTo>
                        <a:pt x="166" y="565"/>
                      </a:lnTo>
                      <a:lnTo>
                        <a:pt x="168" y="567"/>
                      </a:lnTo>
                      <a:lnTo>
                        <a:pt x="169" y="568"/>
                      </a:lnTo>
                      <a:lnTo>
                        <a:pt x="171" y="569"/>
                      </a:lnTo>
                      <a:lnTo>
                        <a:pt x="174" y="569"/>
                      </a:lnTo>
                      <a:lnTo>
                        <a:pt x="177" y="568"/>
                      </a:lnTo>
                      <a:lnTo>
                        <a:pt x="181" y="565"/>
                      </a:lnTo>
                      <a:lnTo>
                        <a:pt x="184" y="564"/>
                      </a:lnTo>
                      <a:lnTo>
                        <a:pt x="186" y="562"/>
                      </a:lnTo>
                      <a:lnTo>
                        <a:pt x="188" y="559"/>
                      </a:lnTo>
                      <a:lnTo>
                        <a:pt x="190" y="556"/>
                      </a:lnTo>
                      <a:lnTo>
                        <a:pt x="193" y="555"/>
                      </a:lnTo>
                      <a:lnTo>
                        <a:pt x="197" y="545"/>
                      </a:lnTo>
                      <a:lnTo>
                        <a:pt x="201" y="534"/>
                      </a:lnTo>
                      <a:lnTo>
                        <a:pt x="208" y="518"/>
                      </a:lnTo>
                      <a:lnTo>
                        <a:pt x="207" y="516"/>
                      </a:lnTo>
                      <a:lnTo>
                        <a:pt x="207" y="514"/>
                      </a:lnTo>
                      <a:lnTo>
                        <a:pt x="206" y="512"/>
                      </a:lnTo>
                      <a:lnTo>
                        <a:pt x="204" y="511"/>
                      </a:lnTo>
                      <a:lnTo>
                        <a:pt x="202" y="509"/>
                      </a:lnTo>
                      <a:lnTo>
                        <a:pt x="201" y="507"/>
                      </a:lnTo>
                      <a:lnTo>
                        <a:pt x="200" y="504"/>
                      </a:lnTo>
                      <a:lnTo>
                        <a:pt x="199" y="501"/>
                      </a:lnTo>
                      <a:lnTo>
                        <a:pt x="199" y="499"/>
                      </a:lnTo>
                      <a:lnTo>
                        <a:pt x="197" y="498"/>
                      </a:lnTo>
                      <a:lnTo>
                        <a:pt x="194" y="498"/>
                      </a:lnTo>
                      <a:lnTo>
                        <a:pt x="192" y="498"/>
                      </a:lnTo>
                      <a:lnTo>
                        <a:pt x="190" y="497"/>
                      </a:lnTo>
                      <a:lnTo>
                        <a:pt x="186" y="496"/>
                      </a:lnTo>
                      <a:lnTo>
                        <a:pt x="185" y="495"/>
                      </a:lnTo>
                      <a:lnTo>
                        <a:pt x="183" y="494"/>
                      </a:lnTo>
                      <a:lnTo>
                        <a:pt x="181" y="493"/>
                      </a:lnTo>
                      <a:lnTo>
                        <a:pt x="181" y="491"/>
                      </a:lnTo>
                      <a:lnTo>
                        <a:pt x="182" y="491"/>
                      </a:lnTo>
                      <a:lnTo>
                        <a:pt x="186" y="490"/>
                      </a:lnTo>
                      <a:lnTo>
                        <a:pt x="189" y="490"/>
                      </a:lnTo>
                      <a:lnTo>
                        <a:pt x="191" y="489"/>
                      </a:lnTo>
                      <a:lnTo>
                        <a:pt x="193" y="486"/>
                      </a:lnTo>
                      <a:lnTo>
                        <a:pt x="193" y="484"/>
                      </a:lnTo>
                      <a:lnTo>
                        <a:pt x="193" y="482"/>
                      </a:lnTo>
                      <a:lnTo>
                        <a:pt x="193" y="479"/>
                      </a:lnTo>
                      <a:lnTo>
                        <a:pt x="192" y="476"/>
                      </a:lnTo>
                      <a:lnTo>
                        <a:pt x="192" y="473"/>
                      </a:lnTo>
                      <a:lnTo>
                        <a:pt x="190" y="472"/>
                      </a:lnTo>
                      <a:lnTo>
                        <a:pt x="187" y="472"/>
                      </a:lnTo>
                      <a:lnTo>
                        <a:pt x="185" y="472"/>
                      </a:lnTo>
                      <a:lnTo>
                        <a:pt x="183" y="470"/>
                      </a:lnTo>
                      <a:lnTo>
                        <a:pt x="181" y="468"/>
                      </a:lnTo>
                      <a:lnTo>
                        <a:pt x="180" y="465"/>
                      </a:lnTo>
                      <a:lnTo>
                        <a:pt x="178" y="463"/>
                      </a:lnTo>
                      <a:lnTo>
                        <a:pt x="174" y="462"/>
                      </a:lnTo>
                      <a:lnTo>
                        <a:pt x="171" y="461"/>
                      </a:lnTo>
                      <a:lnTo>
                        <a:pt x="169" y="458"/>
                      </a:lnTo>
                      <a:lnTo>
                        <a:pt x="168" y="455"/>
                      </a:lnTo>
                      <a:lnTo>
                        <a:pt x="166" y="453"/>
                      </a:lnTo>
                      <a:lnTo>
                        <a:pt x="163" y="451"/>
                      </a:lnTo>
                      <a:lnTo>
                        <a:pt x="158" y="451"/>
                      </a:lnTo>
                      <a:lnTo>
                        <a:pt x="154" y="449"/>
                      </a:lnTo>
                      <a:lnTo>
                        <a:pt x="153" y="449"/>
                      </a:lnTo>
                      <a:lnTo>
                        <a:pt x="145" y="427"/>
                      </a:lnTo>
                      <a:lnTo>
                        <a:pt x="144" y="421"/>
                      </a:lnTo>
                      <a:lnTo>
                        <a:pt x="143" y="411"/>
                      </a:lnTo>
                      <a:lnTo>
                        <a:pt x="179" y="380"/>
                      </a:lnTo>
                      <a:lnTo>
                        <a:pt x="181" y="377"/>
                      </a:lnTo>
                      <a:lnTo>
                        <a:pt x="181" y="374"/>
                      </a:lnTo>
                      <a:lnTo>
                        <a:pt x="182" y="373"/>
                      </a:lnTo>
                      <a:lnTo>
                        <a:pt x="185" y="372"/>
                      </a:lnTo>
                      <a:lnTo>
                        <a:pt x="187" y="371"/>
                      </a:lnTo>
                      <a:lnTo>
                        <a:pt x="190" y="369"/>
                      </a:lnTo>
                      <a:lnTo>
                        <a:pt x="190" y="368"/>
                      </a:lnTo>
                      <a:lnTo>
                        <a:pt x="190" y="366"/>
                      </a:lnTo>
                      <a:lnTo>
                        <a:pt x="190" y="364"/>
                      </a:lnTo>
                      <a:lnTo>
                        <a:pt x="189" y="363"/>
                      </a:lnTo>
                      <a:lnTo>
                        <a:pt x="188" y="361"/>
                      </a:lnTo>
                      <a:lnTo>
                        <a:pt x="188" y="360"/>
                      </a:lnTo>
                      <a:lnTo>
                        <a:pt x="189" y="359"/>
                      </a:lnTo>
                      <a:lnTo>
                        <a:pt x="190" y="358"/>
                      </a:lnTo>
                      <a:lnTo>
                        <a:pt x="189" y="357"/>
                      </a:lnTo>
                      <a:lnTo>
                        <a:pt x="189" y="355"/>
                      </a:lnTo>
                      <a:lnTo>
                        <a:pt x="189" y="354"/>
                      </a:lnTo>
                      <a:lnTo>
                        <a:pt x="190" y="353"/>
                      </a:lnTo>
                      <a:lnTo>
                        <a:pt x="191" y="352"/>
                      </a:lnTo>
                      <a:lnTo>
                        <a:pt x="191" y="351"/>
                      </a:lnTo>
                      <a:lnTo>
                        <a:pt x="191" y="349"/>
                      </a:lnTo>
                      <a:lnTo>
                        <a:pt x="191" y="347"/>
                      </a:lnTo>
                      <a:lnTo>
                        <a:pt x="191" y="343"/>
                      </a:lnTo>
                      <a:lnTo>
                        <a:pt x="191" y="340"/>
                      </a:lnTo>
                      <a:lnTo>
                        <a:pt x="191" y="337"/>
                      </a:lnTo>
                      <a:lnTo>
                        <a:pt x="191" y="334"/>
                      </a:lnTo>
                      <a:lnTo>
                        <a:pt x="192" y="331"/>
                      </a:lnTo>
                      <a:lnTo>
                        <a:pt x="193" y="331"/>
                      </a:lnTo>
                      <a:lnTo>
                        <a:pt x="197" y="330"/>
                      </a:lnTo>
                      <a:lnTo>
                        <a:pt x="198" y="330"/>
                      </a:lnTo>
                      <a:lnTo>
                        <a:pt x="199" y="331"/>
                      </a:lnTo>
                      <a:lnTo>
                        <a:pt x="202" y="332"/>
                      </a:lnTo>
                      <a:lnTo>
                        <a:pt x="202" y="333"/>
                      </a:lnTo>
                      <a:lnTo>
                        <a:pt x="205" y="334"/>
                      </a:lnTo>
                      <a:lnTo>
                        <a:pt x="207" y="334"/>
                      </a:lnTo>
                      <a:lnTo>
                        <a:pt x="208" y="335"/>
                      </a:lnTo>
                      <a:lnTo>
                        <a:pt x="210" y="335"/>
                      </a:lnTo>
                      <a:lnTo>
                        <a:pt x="211" y="335"/>
                      </a:lnTo>
                      <a:lnTo>
                        <a:pt x="212" y="335"/>
                      </a:lnTo>
                      <a:lnTo>
                        <a:pt x="213" y="336"/>
                      </a:lnTo>
                      <a:lnTo>
                        <a:pt x="214" y="337"/>
                      </a:lnTo>
                      <a:lnTo>
                        <a:pt x="215" y="337"/>
                      </a:lnTo>
                      <a:lnTo>
                        <a:pt x="216" y="337"/>
                      </a:lnTo>
                      <a:lnTo>
                        <a:pt x="217" y="336"/>
                      </a:lnTo>
                      <a:lnTo>
                        <a:pt x="218" y="336"/>
                      </a:lnTo>
                      <a:lnTo>
                        <a:pt x="219" y="336"/>
                      </a:lnTo>
                      <a:lnTo>
                        <a:pt x="220" y="336"/>
                      </a:lnTo>
                      <a:lnTo>
                        <a:pt x="221" y="337"/>
                      </a:lnTo>
                      <a:lnTo>
                        <a:pt x="221" y="338"/>
                      </a:lnTo>
                      <a:lnTo>
                        <a:pt x="221" y="339"/>
                      </a:lnTo>
                      <a:lnTo>
                        <a:pt x="221" y="339"/>
                      </a:lnTo>
                      <a:lnTo>
                        <a:pt x="220" y="340"/>
                      </a:lnTo>
                      <a:lnTo>
                        <a:pt x="219" y="341"/>
                      </a:lnTo>
                      <a:lnTo>
                        <a:pt x="220" y="342"/>
                      </a:lnTo>
                      <a:lnTo>
                        <a:pt x="221" y="342"/>
                      </a:lnTo>
                      <a:lnTo>
                        <a:pt x="222" y="342"/>
                      </a:lnTo>
                      <a:lnTo>
                        <a:pt x="224" y="341"/>
                      </a:lnTo>
                      <a:lnTo>
                        <a:pt x="225" y="342"/>
                      </a:lnTo>
                      <a:lnTo>
                        <a:pt x="225" y="342"/>
                      </a:lnTo>
                      <a:lnTo>
                        <a:pt x="226" y="343"/>
                      </a:lnTo>
                      <a:lnTo>
                        <a:pt x="227" y="344"/>
                      </a:lnTo>
                      <a:lnTo>
                        <a:pt x="229" y="345"/>
                      </a:lnTo>
                      <a:lnTo>
                        <a:pt x="230" y="345"/>
                      </a:lnTo>
                      <a:lnTo>
                        <a:pt x="232" y="343"/>
                      </a:lnTo>
                      <a:lnTo>
                        <a:pt x="233" y="343"/>
                      </a:lnTo>
                      <a:lnTo>
                        <a:pt x="234" y="343"/>
                      </a:lnTo>
                      <a:lnTo>
                        <a:pt x="235" y="343"/>
                      </a:lnTo>
                      <a:lnTo>
                        <a:pt x="236" y="344"/>
                      </a:lnTo>
                      <a:lnTo>
                        <a:pt x="238" y="345"/>
                      </a:lnTo>
                      <a:lnTo>
                        <a:pt x="239" y="345"/>
                      </a:lnTo>
                      <a:lnTo>
                        <a:pt x="240" y="344"/>
                      </a:lnTo>
                      <a:lnTo>
                        <a:pt x="241" y="344"/>
                      </a:lnTo>
                      <a:lnTo>
                        <a:pt x="242" y="344"/>
                      </a:lnTo>
                      <a:lnTo>
                        <a:pt x="244" y="344"/>
                      </a:lnTo>
                      <a:lnTo>
                        <a:pt x="245" y="344"/>
                      </a:lnTo>
                      <a:lnTo>
                        <a:pt x="245" y="343"/>
                      </a:lnTo>
                      <a:lnTo>
                        <a:pt x="245" y="342"/>
                      </a:lnTo>
                      <a:lnTo>
                        <a:pt x="245" y="340"/>
                      </a:lnTo>
                      <a:lnTo>
                        <a:pt x="246" y="339"/>
                      </a:lnTo>
                      <a:lnTo>
                        <a:pt x="247" y="339"/>
                      </a:lnTo>
                      <a:lnTo>
                        <a:pt x="247" y="338"/>
                      </a:lnTo>
                      <a:lnTo>
                        <a:pt x="248" y="336"/>
                      </a:lnTo>
                      <a:lnTo>
                        <a:pt x="248" y="335"/>
                      </a:lnTo>
                      <a:lnTo>
                        <a:pt x="248" y="334"/>
                      </a:lnTo>
                      <a:lnTo>
                        <a:pt x="247" y="333"/>
                      </a:lnTo>
                      <a:lnTo>
                        <a:pt x="247" y="331"/>
                      </a:lnTo>
                      <a:lnTo>
                        <a:pt x="247" y="330"/>
                      </a:lnTo>
                      <a:lnTo>
                        <a:pt x="247" y="328"/>
                      </a:lnTo>
                      <a:lnTo>
                        <a:pt x="247" y="327"/>
                      </a:lnTo>
                      <a:lnTo>
                        <a:pt x="248" y="326"/>
                      </a:lnTo>
                      <a:lnTo>
                        <a:pt x="249" y="325"/>
                      </a:lnTo>
                      <a:lnTo>
                        <a:pt x="250" y="324"/>
                      </a:lnTo>
                      <a:lnTo>
                        <a:pt x="251" y="324"/>
                      </a:lnTo>
                      <a:lnTo>
                        <a:pt x="253" y="323"/>
                      </a:lnTo>
                      <a:lnTo>
                        <a:pt x="254" y="323"/>
                      </a:lnTo>
                      <a:lnTo>
                        <a:pt x="254" y="322"/>
                      </a:lnTo>
                      <a:lnTo>
                        <a:pt x="254" y="321"/>
                      </a:lnTo>
                      <a:lnTo>
                        <a:pt x="254" y="320"/>
                      </a:lnTo>
                      <a:lnTo>
                        <a:pt x="252" y="320"/>
                      </a:lnTo>
                      <a:lnTo>
                        <a:pt x="251" y="319"/>
                      </a:lnTo>
                      <a:lnTo>
                        <a:pt x="251" y="319"/>
                      </a:lnTo>
                      <a:lnTo>
                        <a:pt x="250" y="317"/>
                      </a:lnTo>
                      <a:lnTo>
                        <a:pt x="250" y="316"/>
                      </a:lnTo>
                      <a:lnTo>
                        <a:pt x="251" y="315"/>
                      </a:lnTo>
                      <a:lnTo>
                        <a:pt x="251" y="315"/>
                      </a:lnTo>
                      <a:lnTo>
                        <a:pt x="253" y="314"/>
                      </a:lnTo>
                      <a:lnTo>
                        <a:pt x="254" y="313"/>
                      </a:lnTo>
                      <a:lnTo>
                        <a:pt x="254" y="312"/>
                      </a:lnTo>
                      <a:lnTo>
                        <a:pt x="254" y="311"/>
                      </a:lnTo>
                      <a:lnTo>
                        <a:pt x="254" y="309"/>
                      </a:lnTo>
                      <a:lnTo>
                        <a:pt x="254" y="308"/>
                      </a:lnTo>
                      <a:lnTo>
                        <a:pt x="254" y="307"/>
                      </a:lnTo>
                      <a:lnTo>
                        <a:pt x="253" y="305"/>
                      </a:lnTo>
                      <a:lnTo>
                        <a:pt x="253" y="304"/>
                      </a:lnTo>
                      <a:lnTo>
                        <a:pt x="252" y="302"/>
                      </a:lnTo>
                      <a:lnTo>
                        <a:pt x="251" y="301"/>
                      </a:lnTo>
                      <a:lnTo>
                        <a:pt x="251" y="300"/>
                      </a:lnTo>
                      <a:lnTo>
                        <a:pt x="250" y="298"/>
                      </a:lnTo>
                      <a:lnTo>
                        <a:pt x="250" y="297"/>
                      </a:lnTo>
                      <a:lnTo>
                        <a:pt x="251" y="296"/>
                      </a:lnTo>
                      <a:lnTo>
                        <a:pt x="253" y="296"/>
                      </a:lnTo>
                      <a:lnTo>
                        <a:pt x="254" y="296"/>
                      </a:lnTo>
                      <a:lnTo>
                        <a:pt x="255" y="296"/>
                      </a:lnTo>
                      <a:lnTo>
                        <a:pt x="257" y="296"/>
                      </a:lnTo>
                      <a:lnTo>
                        <a:pt x="257" y="297"/>
                      </a:lnTo>
                      <a:lnTo>
                        <a:pt x="257" y="299"/>
                      </a:lnTo>
                      <a:lnTo>
                        <a:pt x="258" y="299"/>
                      </a:lnTo>
                      <a:lnTo>
                        <a:pt x="259" y="299"/>
                      </a:lnTo>
                      <a:lnTo>
                        <a:pt x="260" y="299"/>
                      </a:lnTo>
                      <a:lnTo>
                        <a:pt x="261" y="299"/>
                      </a:lnTo>
                      <a:lnTo>
                        <a:pt x="262" y="299"/>
                      </a:lnTo>
                      <a:lnTo>
                        <a:pt x="262" y="299"/>
                      </a:lnTo>
                      <a:lnTo>
                        <a:pt x="263" y="298"/>
                      </a:lnTo>
                      <a:lnTo>
                        <a:pt x="263" y="297"/>
                      </a:lnTo>
                      <a:lnTo>
                        <a:pt x="263" y="296"/>
                      </a:lnTo>
                      <a:lnTo>
                        <a:pt x="263" y="295"/>
                      </a:lnTo>
                      <a:lnTo>
                        <a:pt x="262" y="294"/>
                      </a:lnTo>
                      <a:lnTo>
                        <a:pt x="261" y="294"/>
                      </a:lnTo>
                      <a:lnTo>
                        <a:pt x="261" y="295"/>
                      </a:lnTo>
                      <a:lnTo>
                        <a:pt x="260" y="295"/>
                      </a:lnTo>
                      <a:lnTo>
                        <a:pt x="261" y="292"/>
                      </a:lnTo>
                      <a:lnTo>
                        <a:pt x="261" y="291"/>
                      </a:lnTo>
                      <a:lnTo>
                        <a:pt x="261" y="289"/>
                      </a:lnTo>
                      <a:lnTo>
                        <a:pt x="261" y="288"/>
                      </a:lnTo>
                      <a:lnTo>
                        <a:pt x="262" y="287"/>
                      </a:lnTo>
                      <a:lnTo>
                        <a:pt x="262" y="286"/>
                      </a:lnTo>
                      <a:lnTo>
                        <a:pt x="263" y="286"/>
                      </a:lnTo>
                      <a:lnTo>
                        <a:pt x="265" y="287"/>
                      </a:lnTo>
                      <a:lnTo>
                        <a:pt x="266" y="287"/>
                      </a:lnTo>
                      <a:lnTo>
                        <a:pt x="267" y="287"/>
                      </a:lnTo>
                      <a:lnTo>
                        <a:pt x="270" y="286"/>
                      </a:lnTo>
                      <a:lnTo>
                        <a:pt x="271" y="285"/>
                      </a:lnTo>
                      <a:lnTo>
                        <a:pt x="272" y="285"/>
                      </a:lnTo>
                      <a:lnTo>
                        <a:pt x="275" y="284"/>
                      </a:lnTo>
                      <a:lnTo>
                        <a:pt x="276" y="282"/>
                      </a:lnTo>
                      <a:lnTo>
                        <a:pt x="277" y="281"/>
                      </a:lnTo>
                      <a:lnTo>
                        <a:pt x="278" y="279"/>
                      </a:lnTo>
                      <a:lnTo>
                        <a:pt x="278" y="278"/>
                      </a:lnTo>
                      <a:lnTo>
                        <a:pt x="278" y="278"/>
                      </a:lnTo>
                      <a:lnTo>
                        <a:pt x="279" y="277"/>
                      </a:lnTo>
                      <a:lnTo>
                        <a:pt x="280" y="278"/>
                      </a:lnTo>
                      <a:lnTo>
                        <a:pt x="281" y="279"/>
                      </a:lnTo>
                      <a:lnTo>
                        <a:pt x="282" y="279"/>
                      </a:lnTo>
                      <a:lnTo>
                        <a:pt x="283" y="279"/>
                      </a:lnTo>
                      <a:lnTo>
                        <a:pt x="284" y="278"/>
                      </a:lnTo>
                      <a:lnTo>
                        <a:pt x="285" y="277"/>
                      </a:lnTo>
                      <a:lnTo>
                        <a:pt x="286" y="276"/>
                      </a:lnTo>
                      <a:lnTo>
                        <a:pt x="288" y="276"/>
                      </a:lnTo>
                      <a:lnTo>
                        <a:pt x="289" y="276"/>
                      </a:lnTo>
                      <a:lnTo>
                        <a:pt x="290" y="276"/>
                      </a:lnTo>
                      <a:lnTo>
                        <a:pt x="291" y="275"/>
                      </a:lnTo>
                      <a:lnTo>
                        <a:pt x="292" y="272"/>
                      </a:lnTo>
                      <a:lnTo>
                        <a:pt x="293" y="272"/>
                      </a:lnTo>
                      <a:lnTo>
                        <a:pt x="293" y="271"/>
                      </a:lnTo>
                      <a:lnTo>
                        <a:pt x="294" y="270"/>
                      </a:lnTo>
                      <a:lnTo>
                        <a:pt x="295" y="270"/>
                      </a:lnTo>
                      <a:lnTo>
                        <a:pt x="296" y="270"/>
                      </a:lnTo>
                      <a:lnTo>
                        <a:pt x="297" y="270"/>
                      </a:lnTo>
                      <a:lnTo>
                        <a:pt x="298" y="270"/>
                      </a:lnTo>
                      <a:lnTo>
                        <a:pt x="299" y="270"/>
                      </a:lnTo>
                      <a:lnTo>
                        <a:pt x="300" y="270"/>
                      </a:lnTo>
                      <a:lnTo>
                        <a:pt x="301" y="269"/>
                      </a:lnTo>
                      <a:lnTo>
                        <a:pt x="301" y="269"/>
                      </a:lnTo>
                      <a:lnTo>
                        <a:pt x="301" y="268"/>
                      </a:lnTo>
                      <a:lnTo>
                        <a:pt x="300" y="267"/>
                      </a:lnTo>
                      <a:lnTo>
                        <a:pt x="299" y="267"/>
                      </a:lnTo>
                      <a:lnTo>
                        <a:pt x="298" y="267"/>
                      </a:lnTo>
                      <a:lnTo>
                        <a:pt x="297" y="266"/>
                      </a:lnTo>
                      <a:lnTo>
                        <a:pt x="297" y="265"/>
                      </a:lnTo>
                      <a:lnTo>
                        <a:pt x="297" y="264"/>
                      </a:lnTo>
                      <a:lnTo>
                        <a:pt x="298" y="263"/>
                      </a:lnTo>
                      <a:lnTo>
                        <a:pt x="298" y="262"/>
                      </a:lnTo>
                      <a:lnTo>
                        <a:pt x="298" y="260"/>
                      </a:lnTo>
                      <a:lnTo>
                        <a:pt x="299" y="258"/>
                      </a:lnTo>
                      <a:lnTo>
                        <a:pt x="298" y="257"/>
                      </a:lnTo>
                      <a:lnTo>
                        <a:pt x="298" y="256"/>
                      </a:lnTo>
                      <a:lnTo>
                        <a:pt x="299" y="255"/>
                      </a:lnTo>
                      <a:lnTo>
                        <a:pt x="299" y="254"/>
                      </a:lnTo>
                      <a:lnTo>
                        <a:pt x="300" y="253"/>
                      </a:lnTo>
                      <a:lnTo>
                        <a:pt x="299" y="252"/>
                      </a:lnTo>
                      <a:lnTo>
                        <a:pt x="299" y="251"/>
                      </a:lnTo>
                      <a:lnTo>
                        <a:pt x="298" y="250"/>
                      </a:lnTo>
                      <a:lnTo>
                        <a:pt x="298" y="248"/>
                      </a:lnTo>
                      <a:lnTo>
                        <a:pt x="299" y="247"/>
                      </a:lnTo>
                      <a:lnTo>
                        <a:pt x="301" y="247"/>
                      </a:lnTo>
                      <a:lnTo>
                        <a:pt x="302" y="248"/>
                      </a:lnTo>
                      <a:lnTo>
                        <a:pt x="303" y="247"/>
                      </a:lnTo>
                      <a:lnTo>
                        <a:pt x="304" y="247"/>
                      </a:lnTo>
                      <a:lnTo>
                        <a:pt x="305" y="247"/>
                      </a:lnTo>
                      <a:lnTo>
                        <a:pt x="306" y="247"/>
                      </a:lnTo>
                      <a:lnTo>
                        <a:pt x="307" y="245"/>
                      </a:lnTo>
                      <a:lnTo>
                        <a:pt x="307" y="244"/>
                      </a:lnTo>
                      <a:lnTo>
                        <a:pt x="307" y="242"/>
                      </a:lnTo>
                      <a:lnTo>
                        <a:pt x="307" y="241"/>
                      </a:lnTo>
                      <a:lnTo>
                        <a:pt x="307" y="241"/>
                      </a:lnTo>
                      <a:lnTo>
                        <a:pt x="308" y="240"/>
                      </a:lnTo>
                      <a:lnTo>
                        <a:pt x="308" y="238"/>
                      </a:lnTo>
                      <a:lnTo>
                        <a:pt x="309" y="236"/>
                      </a:lnTo>
                      <a:lnTo>
                        <a:pt x="310" y="236"/>
                      </a:lnTo>
                      <a:lnTo>
                        <a:pt x="310" y="234"/>
                      </a:lnTo>
                      <a:lnTo>
                        <a:pt x="311" y="233"/>
                      </a:lnTo>
                      <a:lnTo>
                        <a:pt x="311" y="232"/>
                      </a:lnTo>
                      <a:lnTo>
                        <a:pt x="311" y="231"/>
                      </a:lnTo>
                      <a:lnTo>
                        <a:pt x="311" y="230"/>
                      </a:lnTo>
                      <a:lnTo>
                        <a:pt x="312" y="228"/>
                      </a:lnTo>
                      <a:lnTo>
                        <a:pt x="313" y="227"/>
                      </a:lnTo>
                      <a:lnTo>
                        <a:pt x="312" y="226"/>
                      </a:lnTo>
                      <a:lnTo>
                        <a:pt x="313" y="224"/>
                      </a:lnTo>
                      <a:lnTo>
                        <a:pt x="312" y="223"/>
                      </a:lnTo>
                      <a:lnTo>
                        <a:pt x="311" y="222"/>
                      </a:lnTo>
                      <a:lnTo>
                        <a:pt x="311" y="220"/>
                      </a:lnTo>
                      <a:lnTo>
                        <a:pt x="311" y="219"/>
                      </a:lnTo>
                      <a:lnTo>
                        <a:pt x="311" y="218"/>
                      </a:lnTo>
                      <a:lnTo>
                        <a:pt x="312" y="217"/>
                      </a:lnTo>
                      <a:lnTo>
                        <a:pt x="313" y="217"/>
                      </a:lnTo>
                      <a:lnTo>
                        <a:pt x="312" y="216"/>
                      </a:lnTo>
                      <a:lnTo>
                        <a:pt x="311" y="215"/>
                      </a:lnTo>
                      <a:lnTo>
                        <a:pt x="310" y="214"/>
                      </a:lnTo>
                      <a:lnTo>
                        <a:pt x="310" y="213"/>
                      </a:lnTo>
                      <a:lnTo>
                        <a:pt x="310" y="211"/>
                      </a:lnTo>
                      <a:lnTo>
                        <a:pt x="310" y="210"/>
                      </a:lnTo>
                      <a:lnTo>
                        <a:pt x="311" y="209"/>
                      </a:lnTo>
                      <a:lnTo>
                        <a:pt x="311" y="207"/>
                      </a:lnTo>
                      <a:lnTo>
                        <a:pt x="311" y="206"/>
                      </a:lnTo>
                      <a:lnTo>
                        <a:pt x="311" y="204"/>
                      </a:lnTo>
                      <a:lnTo>
                        <a:pt x="310" y="202"/>
                      </a:lnTo>
                      <a:lnTo>
                        <a:pt x="310" y="200"/>
                      </a:lnTo>
                      <a:lnTo>
                        <a:pt x="310" y="198"/>
                      </a:lnTo>
                      <a:lnTo>
                        <a:pt x="310" y="197"/>
                      </a:lnTo>
                      <a:lnTo>
                        <a:pt x="309" y="195"/>
                      </a:lnTo>
                      <a:lnTo>
                        <a:pt x="308" y="193"/>
                      </a:lnTo>
                      <a:lnTo>
                        <a:pt x="308" y="192"/>
                      </a:lnTo>
                      <a:lnTo>
                        <a:pt x="306" y="191"/>
                      </a:lnTo>
                      <a:lnTo>
                        <a:pt x="305" y="190"/>
                      </a:lnTo>
                      <a:lnTo>
                        <a:pt x="304" y="189"/>
                      </a:lnTo>
                      <a:lnTo>
                        <a:pt x="304" y="186"/>
                      </a:lnTo>
                      <a:lnTo>
                        <a:pt x="304" y="185"/>
                      </a:lnTo>
                      <a:lnTo>
                        <a:pt x="304" y="182"/>
                      </a:lnTo>
                      <a:lnTo>
                        <a:pt x="303" y="181"/>
                      </a:lnTo>
                      <a:lnTo>
                        <a:pt x="301" y="180"/>
                      </a:lnTo>
                      <a:lnTo>
                        <a:pt x="300" y="178"/>
                      </a:lnTo>
                      <a:lnTo>
                        <a:pt x="299" y="177"/>
                      </a:lnTo>
                      <a:lnTo>
                        <a:pt x="300" y="175"/>
                      </a:lnTo>
                      <a:lnTo>
                        <a:pt x="300" y="172"/>
                      </a:lnTo>
                      <a:lnTo>
                        <a:pt x="301" y="171"/>
                      </a:lnTo>
                      <a:lnTo>
                        <a:pt x="301" y="168"/>
                      </a:lnTo>
                      <a:lnTo>
                        <a:pt x="302" y="167"/>
                      </a:lnTo>
                      <a:lnTo>
                        <a:pt x="303" y="165"/>
                      </a:lnTo>
                      <a:lnTo>
                        <a:pt x="305" y="164"/>
                      </a:lnTo>
                      <a:lnTo>
                        <a:pt x="306" y="163"/>
                      </a:lnTo>
                      <a:lnTo>
                        <a:pt x="307" y="162"/>
                      </a:lnTo>
                      <a:lnTo>
                        <a:pt x="308" y="161"/>
                      </a:lnTo>
                      <a:lnTo>
                        <a:pt x="308" y="160"/>
                      </a:lnTo>
                      <a:lnTo>
                        <a:pt x="308" y="158"/>
                      </a:lnTo>
                      <a:lnTo>
                        <a:pt x="308" y="156"/>
                      </a:lnTo>
                      <a:lnTo>
                        <a:pt x="309" y="156"/>
                      </a:lnTo>
                      <a:lnTo>
                        <a:pt x="311" y="154"/>
                      </a:lnTo>
                      <a:lnTo>
                        <a:pt x="312" y="154"/>
                      </a:lnTo>
                      <a:lnTo>
                        <a:pt x="313" y="153"/>
                      </a:lnTo>
                      <a:lnTo>
                        <a:pt x="314" y="153"/>
                      </a:lnTo>
                      <a:lnTo>
                        <a:pt x="315" y="151"/>
                      </a:lnTo>
                      <a:lnTo>
                        <a:pt x="316" y="149"/>
                      </a:lnTo>
                      <a:lnTo>
                        <a:pt x="318" y="148"/>
                      </a:lnTo>
                      <a:lnTo>
                        <a:pt x="319" y="149"/>
                      </a:lnTo>
                      <a:lnTo>
                        <a:pt x="321" y="150"/>
                      </a:lnTo>
                      <a:lnTo>
                        <a:pt x="323" y="151"/>
                      </a:lnTo>
                      <a:lnTo>
                        <a:pt x="326" y="151"/>
                      </a:lnTo>
                      <a:lnTo>
                        <a:pt x="329" y="151"/>
                      </a:lnTo>
                      <a:lnTo>
                        <a:pt x="331" y="152"/>
                      </a:lnTo>
                      <a:lnTo>
                        <a:pt x="334" y="153"/>
                      </a:lnTo>
                      <a:lnTo>
                        <a:pt x="335" y="152"/>
                      </a:lnTo>
                      <a:lnTo>
                        <a:pt x="336" y="152"/>
                      </a:lnTo>
                      <a:lnTo>
                        <a:pt x="337" y="152"/>
                      </a:lnTo>
                      <a:lnTo>
                        <a:pt x="339" y="151"/>
                      </a:lnTo>
                      <a:lnTo>
                        <a:pt x="340" y="150"/>
                      </a:lnTo>
                      <a:lnTo>
                        <a:pt x="341" y="148"/>
                      </a:lnTo>
                      <a:lnTo>
                        <a:pt x="342" y="148"/>
                      </a:lnTo>
                      <a:lnTo>
                        <a:pt x="343" y="146"/>
                      </a:lnTo>
                      <a:lnTo>
                        <a:pt x="343" y="145"/>
                      </a:lnTo>
                      <a:lnTo>
                        <a:pt x="343" y="143"/>
                      </a:lnTo>
                      <a:lnTo>
                        <a:pt x="344" y="142"/>
                      </a:lnTo>
                      <a:lnTo>
                        <a:pt x="344" y="142"/>
                      </a:lnTo>
                      <a:lnTo>
                        <a:pt x="344" y="140"/>
                      </a:lnTo>
                      <a:lnTo>
                        <a:pt x="342" y="138"/>
                      </a:lnTo>
                      <a:lnTo>
                        <a:pt x="341" y="135"/>
                      </a:lnTo>
                      <a:lnTo>
                        <a:pt x="341" y="134"/>
                      </a:lnTo>
                      <a:lnTo>
                        <a:pt x="340" y="133"/>
                      </a:lnTo>
                      <a:lnTo>
                        <a:pt x="338" y="131"/>
                      </a:lnTo>
                      <a:lnTo>
                        <a:pt x="337" y="131"/>
                      </a:lnTo>
                      <a:lnTo>
                        <a:pt x="335" y="131"/>
                      </a:lnTo>
                      <a:lnTo>
                        <a:pt x="334" y="131"/>
                      </a:lnTo>
                      <a:lnTo>
                        <a:pt x="334" y="131"/>
                      </a:lnTo>
                      <a:lnTo>
                        <a:pt x="333" y="130"/>
                      </a:lnTo>
                      <a:lnTo>
                        <a:pt x="333" y="129"/>
                      </a:lnTo>
                      <a:lnTo>
                        <a:pt x="333" y="128"/>
                      </a:lnTo>
                      <a:lnTo>
                        <a:pt x="334" y="127"/>
                      </a:lnTo>
                      <a:lnTo>
                        <a:pt x="334" y="126"/>
                      </a:lnTo>
                      <a:lnTo>
                        <a:pt x="335" y="125"/>
                      </a:lnTo>
                      <a:lnTo>
                        <a:pt x="337" y="125"/>
                      </a:lnTo>
                      <a:lnTo>
                        <a:pt x="337" y="124"/>
                      </a:lnTo>
                      <a:lnTo>
                        <a:pt x="337" y="122"/>
                      </a:lnTo>
                      <a:lnTo>
                        <a:pt x="337" y="121"/>
                      </a:lnTo>
                      <a:lnTo>
                        <a:pt x="337" y="120"/>
                      </a:lnTo>
                      <a:lnTo>
                        <a:pt x="336" y="119"/>
                      </a:lnTo>
                      <a:lnTo>
                        <a:pt x="333" y="118"/>
                      </a:lnTo>
                      <a:lnTo>
                        <a:pt x="331" y="117"/>
                      </a:lnTo>
                      <a:lnTo>
                        <a:pt x="330" y="117"/>
                      </a:lnTo>
                      <a:lnTo>
                        <a:pt x="328" y="116"/>
                      </a:lnTo>
                      <a:lnTo>
                        <a:pt x="325" y="116"/>
                      </a:lnTo>
                      <a:lnTo>
                        <a:pt x="323" y="115"/>
                      </a:lnTo>
                      <a:lnTo>
                        <a:pt x="321" y="114"/>
                      </a:lnTo>
                      <a:lnTo>
                        <a:pt x="320" y="112"/>
                      </a:lnTo>
                      <a:lnTo>
                        <a:pt x="320" y="110"/>
                      </a:lnTo>
                      <a:lnTo>
                        <a:pt x="318" y="110"/>
                      </a:lnTo>
                      <a:lnTo>
                        <a:pt x="317" y="109"/>
                      </a:lnTo>
                      <a:lnTo>
                        <a:pt x="316" y="109"/>
                      </a:lnTo>
                      <a:lnTo>
                        <a:pt x="315" y="108"/>
                      </a:lnTo>
                      <a:lnTo>
                        <a:pt x="315" y="107"/>
                      </a:lnTo>
                      <a:lnTo>
                        <a:pt x="316" y="106"/>
                      </a:lnTo>
                      <a:lnTo>
                        <a:pt x="317" y="105"/>
                      </a:lnTo>
                      <a:lnTo>
                        <a:pt x="317" y="103"/>
                      </a:lnTo>
                      <a:lnTo>
                        <a:pt x="318" y="102"/>
                      </a:lnTo>
                      <a:lnTo>
                        <a:pt x="318" y="100"/>
                      </a:lnTo>
                      <a:lnTo>
                        <a:pt x="319" y="98"/>
                      </a:lnTo>
                      <a:lnTo>
                        <a:pt x="321" y="96"/>
                      </a:lnTo>
                      <a:lnTo>
                        <a:pt x="322" y="96"/>
                      </a:lnTo>
                      <a:lnTo>
                        <a:pt x="324" y="95"/>
                      </a:lnTo>
                      <a:lnTo>
                        <a:pt x="326" y="94"/>
                      </a:lnTo>
                      <a:lnTo>
                        <a:pt x="327" y="93"/>
                      </a:lnTo>
                      <a:lnTo>
                        <a:pt x="328" y="91"/>
                      </a:lnTo>
                      <a:lnTo>
                        <a:pt x="330" y="87"/>
                      </a:lnTo>
                      <a:lnTo>
                        <a:pt x="331" y="86"/>
                      </a:lnTo>
                      <a:lnTo>
                        <a:pt x="332" y="85"/>
                      </a:lnTo>
                      <a:lnTo>
                        <a:pt x="333" y="84"/>
                      </a:lnTo>
                      <a:lnTo>
                        <a:pt x="333" y="82"/>
                      </a:lnTo>
                      <a:lnTo>
                        <a:pt x="335" y="78"/>
                      </a:lnTo>
                      <a:lnTo>
                        <a:pt x="336" y="76"/>
                      </a:lnTo>
                      <a:lnTo>
                        <a:pt x="337" y="74"/>
                      </a:lnTo>
                      <a:lnTo>
                        <a:pt x="338" y="72"/>
                      </a:lnTo>
                      <a:lnTo>
                        <a:pt x="339" y="71"/>
                      </a:lnTo>
                      <a:lnTo>
                        <a:pt x="339" y="70"/>
                      </a:lnTo>
                      <a:lnTo>
                        <a:pt x="339" y="69"/>
                      </a:lnTo>
                      <a:lnTo>
                        <a:pt x="340" y="68"/>
                      </a:lnTo>
                      <a:lnTo>
                        <a:pt x="341" y="67"/>
                      </a:lnTo>
                      <a:lnTo>
                        <a:pt x="342" y="66"/>
                      </a:lnTo>
                      <a:lnTo>
                        <a:pt x="343" y="66"/>
                      </a:lnTo>
                      <a:lnTo>
                        <a:pt x="344" y="65"/>
                      </a:lnTo>
                      <a:lnTo>
                        <a:pt x="345" y="64"/>
                      </a:lnTo>
                      <a:lnTo>
                        <a:pt x="347" y="62"/>
                      </a:lnTo>
                      <a:lnTo>
                        <a:pt x="349" y="60"/>
                      </a:lnTo>
                      <a:lnTo>
                        <a:pt x="350" y="59"/>
                      </a:lnTo>
                      <a:lnTo>
                        <a:pt x="351" y="58"/>
                      </a:lnTo>
                      <a:lnTo>
                        <a:pt x="353" y="56"/>
                      </a:lnTo>
                      <a:lnTo>
                        <a:pt x="354" y="56"/>
                      </a:lnTo>
                      <a:lnTo>
                        <a:pt x="357" y="55"/>
                      </a:lnTo>
                      <a:lnTo>
                        <a:pt x="358" y="54"/>
                      </a:lnTo>
                      <a:lnTo>
                        <a:pt x="359" y="54"/>
                      </a:lnTo>
                      <a:lnTo>
                        <a:pt x="359" y="53"/>
                      </a:lnTo>
                      <a:lnTo>
                        <a:pt x="361" y="52"/>
                      </a:lnTo>
                      <a:lnTo>
                        <a:pt x="361" y="50"/>
                      </a:lnTo>
                      <a:lnTo>
                        <a:pt x="362" y="49"/>
                      </a:lnTo>
                      <a:lnTo>
                        <a:pt x="363" y="47"/>
                      </a:lnTo>
                      <a:lnTo>
                        <a:pt x="362" y="44"/>
                      </a:lnTo>
                      <a:lnTo>
                        <a:pt x="362" y="43"/>
                      </a:lnTo>
                      <a:lnTo>
                        <a:pt x="362" y="43"/>
                      </a:lnTo>
                      <a:lnTo>
                        <a:pt x="362" y="41"/>
                      </a:lnTo>
                      <a:lnTo>
                        <a:pt x="362" y="41"/>
                      </a:lnTo>
                      <a:lnTo>
                        <a:pt x="362" y="39"/>
                      </a:lnTo>
                      <a:lnTo>
                        <a:pt x="362" y="38"/>
                      </a:lnTo>
                      <a:lnTo>
                        <a:pt x="363" y="35"/>
                      </a:lnTo>
                      <a:lnTo>
                        <a:pt x="363" y="33"/>
                      </a:lnTo>
                      <a:lnTo>
                        <a:pt x="363" y="31"/>
                      </a:lnTo>
                      <a:lnTo>
                        <a:pt x="364" y="29"/>
                      </a:lnTo>
                      <a:lnTo>
                        <a:pt x="363" y="26"/>
                      </a:lnTo>
                      <a:lnTo>
                        <a:pt x="364" y="23"/>
                      </a:lnTo>
                      <a:lnTo>
                        <a:pt x="364" y="20"/>
                      </a:lnTo>
                      <a:lnTo>
                        <a:pt x="365" y="18"/>
                      </a:lnTo>
                      <a:lnTo>
                        <a:pt x="365" y="17"/>
                      </a:lnTo>
                      <a:lnTo>
                        <a:pt x="366" y="15"/>
                      </a:lnTo>
                      <a:lnTo>
                        <a:pt x="369" y="11"/>
                      </a:lnTo>
                      <a:lnTo>
                        <a:pt x="370" y="10"/>
                      </a:lnTo>
                      <a:lnTo>
                        <a:pt x="371" y="9"/>
                      </a:lnTo>
                      <a:lnTo>
                        <a:pt x="373" y="7"/>
                      </a:lnTo>
                      <a:lnTo>
                        <a:pt x="374" y="6"/>
                      </a:lnTo>
                      <a:lnTo>
                        <a:pt x="375" y="7"/>
                      </a:lnTo>
                      <a:lnTo>
                        <a:pt x="376" y="6"/>
                      </a:lnTo>
                      <a:lnTo>
                        <a:pt x="377" y="6"/>
                      </a:lnTo>
                      <a:lnTo>
                        <a:pt x="379" y="5"/>
                      </a:lnTo>
                      <a:lnTo>
                        <a:pt x="381" y="5"/>
                      </a:lnTo>
                      <a:lnTo>
                        <a:pt x="382" y="4"/>
                      </a:lnTo>
                      <a:lnTo>
                        <a:pt x="385" y="4"/>
                      </a:lnTo>
                      <a:lnTo>
                        <a:pt x="388" y="4"/>
                      </a:lnTo>
                      <a:lnTo>
                        <a:pt x="390" y="3"/>
                      </a:lnTo>
                      <a:lnTo>
                        <a:pt x="393" y="4"/>
                      </a:lnTo>
                      <a:lnTo>
                        <a:pt x="395" y="3"/>
                      </a:lnTo>
                      <a:lnTo>
                        <a:pt x="399" y="3"/>
                      </a:lnTo>
                      <a:lnTo>
                        <a:pt x="401" y="3"/>
                      </a:lnTo>
                      <a:lnTo>
                        <a:pt x="404" y="2"/>
                      </a:lnTo>
                      <a:lnTo>
                        <a:pt x="405" y="1"/>
                      </a:lnTo>
                      <a:lnTo>
                        <a:pt x="407" y="1"/>
                      </a:lnTo>
                      <a:lnTo>
                        <a:pt x="409" y="1"/>
                      </a:lnTo>
                      <a:lnTo>
                        <a:pt x="412" y="1"/>
                      </a:lnTo>
                      <a:lnTo>
                        <a:pt x="414" y="0"/>
                      </a:lnTo>
                      <a:lnTo>
                        <a:pt x="416" y="0"/>
                      </a:lnTo>
                      <a:lnTo>
                        <a:pt x="419" y="0"/>
                      </a:lnTo>
                      <a:lnTo>
                        <a:pt x="423" y="1"/>
                      </a:lnTo>
                      <a:lnTo>
                        <a:pt x="428" y="2"/>
                      </a:lnTo>
                      <a:lnTo>
                        <a:pt x="429" y="3"/>
                      </a:lnTo>
                      <a:lnTo>
                        <a:pt x="430" y="4"/>
                      </a:lnTo>
                      <a:lnTo>
                        <a:pt x="432" y="5"/>
                      </a:lnTo>
                      <a:lnTo>
                        <a:pt x="434" y="7"/>
                      </a:lnTo>
                      <a:lnTo>
                        <a:pt x="435" y="7"/>
                      </a:lnTo>
                      <a:lnTo>
                        <a:pt x="438" y="8"/>
                      </a:lnTo>
                      <a:lnTo>
                        <a:pt x="440" y="9"/>
                      </a:lnTo>
                      <a:lnTo>
                        <a:pt x="442" y="9"/>
                      </a:lnTo>
                      <a:lnTo>
                        <a:pt x="446" y="10"/>
                      </a:lnTo>
                      <a:lnTo>
                        <a:pt x="448" y="10"/>
                      </a:lnTo>
                      <a:lnTo>
                        <a:pt x="453" y="10"/>
                      </a:lnTo>
                      <a:lnTo>
                        <a:pt x="456" y="9"/>
                      </a:lnTo>
                      <a:lnTo>
                        <a:pt x="461" y="8"/>
                      </a:lnTo>
                      <a:lnTo>
                        <a:pt x="464" y="7"/>
                      </a:lnTo>
                      <a:lnTo>
                        <a:pt x="467" y="7"/>
                      </a:lnTo>
                      <a:lnTo>
                        <a:pt x="474" y="8"/>
                      </a:lnTo>
                      <a:lnTo>
                        <a:pt x="478" y="7"/>
                      </a:lnTo>
                      <a:lnTo>
                        <a:pt x="481" y="6"/>
                      </a:lnTo>
                      <a:lnTo>
                        <a:pt x="487" y="5"/>
                      </a:lnTo>
                      <a:lnTo>
                        <a:pt x="491" y="6"/>
                      </a:lnTo>
                      <a:lnTo>
                        <a:pt x="494" y="7"/>
                      </a:lnTo>
                      <a:lnTo>
                        <a:pt x="497" y="8"/>
                      </a:lnTo>
                      <a:lnTo>
                        <a:pt x="501" y="9"/>
                      </a:lnTo>
                      <a:lnTo>
                        <a:pt x="504" y="11"/>
                      </a:lnTo>
                      <a:lnTo>
                        <a:pt x="507" y="11"/>
                      </a:lnTo>
                      <a:lnTo>
                        <a:pt x="510" y="13"/>
                      </a:lnTo>
                      <a:lnTo>
                        <a:pt x="513" y="13"/>
                      </a:lnTo>
                      <a:lnTo>
                        <a:pt x="514" y="14"/>
                      </a:lnTo>
                      <a:lnTo>
                        <a:pt x="514" y="15"/>
                      </a:lnTo>
                      <a:lnTo>
                        <a:pt x="514" y="17"/>
                      </a:lnTo>
                      <a:lnTo>
                        <a:pt x="514" y="19"/>
                      </a:lnTo>
                      <a:lnTo>
                        <a:pt x="514" y="21"/>
                      </a:lnTo>
                      <a:lnTo>
                        <a:pt x="514" y="23"/>
                      </a:lnTo>
                      <a:lnTo>
                        <a:pt x="517" y="26"/>
                      </a:lnTo>
                      <a:lnTo>
                        <a:pt x="519" y="28"/>
                      </a:lnTo>
                      <a:lnTo>
                        <a:pt x="522" y="29"/>
                      </a:lnTo>
                      <a:lnTo>
                        <a:pt x="524" y="31"/>
                      </a:lnTo>
                      <a:lnTo>
                        <a:pt x="526" y="33"/>
                      </a:lnTo>
                      <a:lnTo>
                        <a:pt x="527" y="35"/>
                      </a:lnTo>
                      <a:lnTo>
                        <a:pt x="529" y="39"/>
                      </a:lnTo>
                      <a:lnTo>
                        <a:pt x="529" y="40"/>
                      </a:lnTo>
                      <a:lnTo>
                        <a:pt x="529" y="43"/>
                      </a:lnTo>
                      <a:lnTo>
                        <a:pt x="530" y="46"/>
                      </a:lnTo>
                      <a:lnTo>
                        <a:pt x="531" y="49"/>
                      </a:lnTo>
                      <a:lnTo>
                        <a:pt x="533" y="51"/>
                      </a:lnTo>
                      <a:lnTo>
                        <a:pt x="535" y="52"/>
                      </a:lnTo>
                      <a:lnTo>
                        <a:pt x="538" y="52"/>
                      </a:lnTo>
                      <a:lnTo>
                        <a:pt x="540" y="50"/>
                      </a:lnTo>
                      <a:lnTo>
                        <a:pt x="544" y="52"/>
                      </a:lnTo>
                      <a:lnTo>
                        <a:pt x="547" y="53"/>
                      </a:lnTo>
                      <a:lnTo>
                        <a:pt x="548" y="53"/>
                      </a:lnTo>
                      <a:lnTo>
                        <a:pt x="550" y="53"/>
                      </a:lnTo>
                      <a:lnTo>
                        <a:pt x="553" y="54"/>
                      </a:lnTo>
                      <a:lnTo>
                        <a:pt x="554" y="55"/>
                      </a:lnTo>
                      <a:lnTo>
                        <a:pt x="558" y="57"/>
                      </a:lnTo>
                      <a:lnTo>
                        <a:pt x="559" y="58"/>
                      </a:lnTo>
                      <a:lnTo>
                        <a:pt x="560" y="59"/>
                      </a:lnTo>
                      <a:lnTo>
                        <a:pt x="560" y="61"/>
                      </a:lnTo>
                      <a:lnTo>
                        <a:pt x="561" y="62"/>
                      </a:lnTo>
                      <a:lnTo>
                        <a:pt x="562" y="65"/>
                      </a:lnTo>
                      <a:lnTo>
                        <a:pt x="562" y="67"/>
                      </a:lnTo>
                      <a:lnTo>
                        <a:pt x="566" y="70"/>
                      </a:lnTo>
                      <a:lnTo>
                        <a:pt x="568" y="71"/>
                      </a:lnTo>
                      <a:lnTo>
                        <a:pt x="571" y="72"/>
                      </a:lnTo>
                      <a:lnTo>
                        <a:pt x="574" y="72"/>
                      </a:lnTo>
                      <a:lnTo>
                        <a:pt x="577" y="73"/>
                      </a:lnTo>
                      <a:lnTo>
                        <a:pt x="578" y="74"/>
                      </a:lnTo>
                      <a:lnTo>
                        <a:pt x="580" y="75"/>
                      </a:lnTo>
                      <a:lnTo>
                        <a:pt x="581" y="77"/>
                      </a:lnTo>
                      <a:lnTo>
                        <a:pt x="581" y="78"/>
                      </a:lnTo>
                      <a:lnTo>
                        <a:pt x="580" y="79"/>
                      </a:lnTo>
                      <a:lnTo>
                        <a:pt x="579" y="79"/>
                      </a:lnTo>
                      <a:lnTo>
                        <a:pt x="577" y="80"/>
                      </a:lnTo>
                      <a:lnTo>
                        <a:pt x="575" y="80"/>
                      </a:lnTo>
                      <a:lnTo>
                        <a:pt x="573" y="80"/>
                      </a:lnTo>
                      <a:lnTo>
                        <a:pt x="571" y="81"/>
                      </a:lnTo>
                      <a:lnTo>
                        <a:pt x="570" y="82"/>
                      </a:lnTo>
                      <a:lnTo>
                        <a:pt x="569" y="83"/>
                      </a:lnTo>
                      <a:lnTo>
                        <a:pt x="568" y="85"/>
                      </a:lnTo>
                      <a:lnTo>
                        <a:pt x="566" y="88"/>
                      </a:lnTo>
                      <a:lnTo>
                        <a:pt x="565" y="88"/>
                      </a:lnTo>
                      <a:lnTo>
                        <a:pt x="565" y="90"/>
                      </a:lnTo>
                      <a:lnTo>
                        <a:pt x="565" y="91"/>
                      </a:lnTo>
                      <a:lnTo>
                        <a:pt x="565" y="96"/>
                      </a:lnTo>
                      <a:lnTo>
                        <a:pt x="565" y="100"/>
                      </a:lnTo>
                      <a:lnTo>
                        <a:pt x="565" y="103"/>
                      </a:lnTo>
                      <a:lnTo>
                        <a:pt x="564" y="104"/>
                      </a:lnTo>
                      <a:lnTo>
                        <a:pt x="563" y="104"/>
                      </a:lnTo>
                      <a:lnTo>
                        <a:pt x="562" y="105"/>
                      </a:lnTo>
                      <a:lnTo>
                        <a:pt x="561" y="105"/>
                      </a:lnTo>
                      <a:lnTo>
                        <a:pt x="560" y="106"/>
                      </a:lnTo>
                      <a:lnTo>
                        <a:pt x="559" y="106"/>
                      </a:lnTo>
                      <a:lnTo>
                        <a:pt x="558" y="107"/>
                      </a:lnTo>
                      <a:lnTo>
                        <a:pt x="557" y="108"/>
                      </a:lnTo>
                      <a:lnTo>
                        <a:pt x="557" y="109"/>
                      </a:lnTo>
                      <a:lnTo>
                        <a:pt x="557" y="110"/>
                      </a:lnTo>
                      <a:lnTo>
                        <a:pt x="557" y="112"/>
                      </a:lnTo>
                      <a:lnTo>
                        <a:pt x="558" y="113"/>
                      </a:lnTo>
                      <a:lnTo>
                        <a:pt x="559" y="115"/>
                      </a:lnTo>
                      <a:lnTo>
                        <a:pt x="559" y="118"/>
                      </a:lnTo>
                      <a:lnTo>
                        <a:pt x="560" y="121"/>
                      </a:lnTo>
                      <a:lnTo>
                        <a:pt x="560" y="124"/>
                      </a:lnTo>
                      <a:lnTo>
                        <a:pt x="560" y="127"/>
                      </a:lnTo>
                      <a:lnTo>
                        <a:pt x="560" y="129"/>
                      </a:lnTo>
                      <a:lnTo>
                        <a:pt x="560" y="131"/>
                      </a:lnTo>
                      <a:lnTo>
                        <a:pt x="561" y="132"/>
                      </a:lnTo>
                      <a:lnTo>
                        <a:pt x="562" y="133"/>
                      </a:lnTo>
                      <a:lnTo>
                        <a:pt x="563" y="135"/>
                      </a:lnTo>
                      <a:lnTo>
                        <a:pt x="566" y="136"/>
                      </a:lnTo>
                      <a:lnTo>
                        <a:pt x="568" y="138"/>
                      </a:lnTo>
                      <a:lnTo>
                        <a:pt x="570" y="139"/>
                      </a:lnTo>
                      <a:lnTo>
                        <a:pt x="571" y="140"/>
                      </a:lnTo>
                      <a:lnTo>
                        <a:pt x="573" y="143"/>
                      </a:lnTo>
                      <a:lnTo>
                        <a:pt x="573" y="143"/>
                      </a:lnTo>
                      <a:lnTo>
                        <a:pt x="579" y="160"/>
                      </a:lnTo>
                      <a:lnTo>
                        <a:pt x="579" y="161"/>
                      </a:lnTo>
                      <a:lnTo>
                        <a:pt x="578" y="164"/>
                      </a:lnTo>
                      <a:lnTo>
                        <a:pt x="578" y="165"/>
                      </a:lnTo>
                      <a:lnTo>
                        <a:pt x="577" y="165"/>
                      </a:lnTo>
                      <a:lnTo>
                        <a:pt x="577" y="166"/>
                      </a:lnTo>
                      <a:lnTo>
                        <a:pt x="576" y="168"/>
                      </a:lnTo>
                      <a:lnTo>
                        <a:pt x="575" y="169"/>
                      </a:lnTo>
                      <a:lnTo>
                        <a:pt x="574" y="171"/>
                      </a:lnTo>
                      <a:lnTo>
                        <a:pt x="574" y="171"/>
                      </a:lnTo>
                      <a:lnTo>
                        <a:pt x="573" y="173"/>
                      </a:lnTo>
                      <a:lnTo>
                        <a:pt x="573" y="174"/>
                      </a:lnTo>
                      <a:lnTo>
                        <a:pt x="573" y="175"/>
                      </a:lnTo>
                      <a:lnTo>
                        <a:pt x="573" y="178"/>
                      </a:lnTo>
                      <a:lnTo>
                        <a:pt x="574" y="179"/>
                      </a:lnTo>
                      <a:lnTo>
                        <a:pt x="575" y="180"/>
                      </a:lnTo>
                      <a:lnTo>
                        <a:pt x="575" y="183"/>
                      </a:lnTo>
                      <a:lnTo>
                        <a:pt x="577" y="184"/>
                      </a:lnTo>
                      <a:lnTo>
                        <a:pt x="578" y="186"/>
                      </a:lnTo>
                      <a:lnTo>
                        <a:pt x="581" y="188"/>
                      </a:lnTo>
                      <a:lnTo>
                        <a:pt x="582" y="189"/>
                      </a:lnTo>
                      <a:lnTo>
                        <a:pt x="583" y="190"/>
                      </a:lnTo>
                      <a:lnTo>
                        <a:pt x="585" y="191"/>
                      </a:lnTo>
                      <a:lnTo>
                        <a:pt x="586" y="191"/>
                      </a:lnTo>
                      <a:lnTo>
                        <a:pt x="588" y="192"/>
                      </a:lnTo>
                      <a:lnTo>
                        <a:pt x="588" y="193"/>
                      </a:lnTo>
                      <a:lnTo>
                        <a:pt x="587" y="195"/>
                      </a:lnTo>
                      <a:lnTo>
                        <a:pt x="586" y="197"/>
                      </a:lnTo>
                      <a:lnTo>
                        <a:pt x="584" y="199"/>
                      </a:lnTo>
                      <a:lnTo>
                        <a:pt x="583" y="201"/>
                      </a:lnTo>
                      <a:lnTo>
                        <a:pt x="583" y="204"/>
                      </a:lnTo>
                      <a:lnTo>
                        <a:pt x="583" y="207"/>
                      </a:lnTo>
                      <a:lnTo>
                        <a:pt x="583" y="209"/>
                      </a:lnTo>
                      <a:lnTo>
                        <a:pt x="585" y="213"/>
                      </a:lnTo>
                      <a:lnTo>
                        <a:pt x="585" y="216"/>
                      </a:lnTo>
                      <a:lnTo>
                        <a:pt x="587" y="221"/>
                      </a:lnTo>
                      <a:lnTo>
                        <a:pt x="591" y="223"/>
                      </a:lnTo>
                      <a:lnTo>
                        <a:pt x="595" y="226"/>
                      </a:lnTo>
                      <a:lnTo>
                        <a:pt x="599" y="229"/>
                      </a:lnTo>
                      <a:lnTo>
                        <a:pt x="602" y="233"/>
                      </a:lnTo>
                      <a:lnTo>
                        <a:pt x="602" y="237"/>
                      </a:lnTo>
                      <a:lnTo>
                        <a:pt x="603" y="241"/>
                      </a:lnTo>
                      <a:lnTo>
                        <a:pt x="604" y="245"/>
                      </a:lnTo>
                      <a:lnTo>
                        <a:pt x="604" y="248"/>
                      </a:lnTo>
                      <a:lnTo>
                        <a:pt x="605" y="252"/>
                      </a:lnTo>
                      <a:lnTo>
                        <a:pt x="607" y="256"/>
                      </a:lnTo>
                      <a:lnTo>
                        <a:pt x="607" y="259"/>
                      </a:lnTo>
                      <a:lnTo>
                        <a:pt x="609" y="263"/>
                      </a:lnTo>
                      <a:lnTo>
                        <a:pt x="611" y="269"/>
                      </a:lnTo>
                      <a:lnTo>
                        <a:pt x="614" y="273"/>
                      </a:lnTo>
                      <a:lnTo>
                        <a:pt x="615" y="280"/>
                      </a:lnTo>
                      <a:lnTo>
                        <a:pt x="617" y="287"/>
                      </a:lnTo>
                      <a:lnTo>
                        <a:pt x="619" y="291"/>
                      </a:lnTo>
                      <a:lnTo>
                        <a:pt x="620" y="294"/>
                      </a:lnTo>
                      <a:lnTo>
                        <a:pt x="621" y="296"/>
                      </a:lnTo>
                      <a:lnTo>
                        <a:pt x="622" y="298"/>
                      </a:lnTo>
                      <a:lnTo>
                        <a:pt x="625" y="299"/>
                      </a:lnTo>
                      <a:lnTo>
                        <a:pt x="627" y="301"/>
                      </a:lnTo>
                      <a:lnTo>
                        <a:pt x="630" y="303"/>
                      </a:lnTo>
                      <a:lnTo>
                        <a:pt x="632" y="304"/>
                      </a:lnTo>
                      <a:lnTo>
                        <a:pt x="634" y="305"/>
                      </a:lnTo>
                      <a:lnTo>
                        <a:pt x="636" y="311"/>
                      </a:lnTo>
                      <a:lnTo>
                        <a:pt x="637" y="314"/>
                      </a:lnTo>
                      <a:lnTo>
                        <a:pt x="637" y="314"/>
                      </a:lnTo>
                      <a:lnTo>
                        <a:pt x="638" y="317"/>
                      </a:lnTo>
                      <a:lnTo>
                        <a:pt x="638" y="319"/>
                      </a:lnTo>
                      <a:lnTo>
                        <a:pt x="640" y="319"/>
                      </a:lnTo>
                      <a:lnTo>
                        <a:pt x="641" y="319"/>
                      </a:lnTo>
                      <a:lnTo>
                        <a:pt x="642" y="319"/>
                      </a:lnTo>
                      <a:lnTo>
                        <a:pt x="644" y="319"/>
                      </a:lnTo>
                      <a:lnTo>
                        <a:pt x="646" y="318"/>
                      </a:lnTo>
                      <a:lnTo>
                        <a:pt x="649" y="317"/>
                      </a:lnTo>
                      <a:lnTo>
                        <a:pt x="651" y="316"/>
                      </a:lnTo>
                      <a:lnTo>
                        <a:pt x="654" y="316"/>
                      </a:lnTo>
                      <a:lnTo>
                        <a:pt x="655" y="317"/>
                      </a:lnTo>
                      <a:lnTo>
                        <a:pt x="658" y="319"/>
                      </a:lnTo>
                      <a:lnTo>
                        <a:pt x="658" y="320"/>
                      </a:lnTo>
                      <a:lnTo>
                        <a:pt x="660" y="322"/>
                      </a:lnTo>
                      <a:lnTo>
                        <a:pt x="663" y="325"/>
                      </a:lnTo>
                      <a:lnTo>
                        <a:pt x="663" y="327"/>
                      </a:lnTo>
                      <a:lnTo>
                        <a:pt x="664" y="328"/>
                      </a:lnTo>
                      <a:lnTo>
                        <a:pt x="664" y="330"/>
                      </a:lnTo>
                      <a:lnTo>
                        <a:pt x="664" y="332"/>
                      </a:lnTo>
                      <a:lnTo>
                        <a:pt x="666" y="334"/>
                      </a:lnTo>
                      <a:lnTo>
                        <a:pt x="668" y="335"/>
                      </a:lnTo>
                      <a:lnTo>
                        <a:pt x="670" y="336"/>
                      </a:lnTo>
                      <a:lnTo>
                        <a:pt x="672" y="337"/>
                      </a:lnTo>
                      <a:lnTo>
                        <a:pt x="674" y="338"/>
                      </a:lnTo>
                      <a:lnTo>
                        <a:pt x="676" y="339"/>
                      </a:lnTo>
                      <a:lnTo>
                        <a:pt x="678" y="340"/>
                      </a:lnTo>
                      <a:lnTo>
                        <a:pt x="679" y="342"/>
                      </a:lnTo>
                      <a:lnTo>
                        <a:pt x="681" y="343"/>
                      </a:lnTo>
                      <a:lnTo>
                        <a:pt x="682" y="345"/>
                      </a:lnTo>
                      <a:lnTo>
                        <a:pt x="687" y="347"/>
                      </a:lnTo>
                      <a:lnTo>
                        <a:pt x="689" y="348"/>
                      </a:lnTo>
                      <a:lnTo>
                        <a:pt x="691" y="349"/>
                      </a:lnTo>
                      <a:lnTo>
                        <a:pt x="692" y="351"/>
                      </a:lnTo>
                      <a:lnTo>
                        <a:pt x="693" y="353"/>
                      </a:lnTo>
                      <a:lnTo>
                        <a:pt x="693" y="356"/>
                      </a:lnTo>
                      <a:lnTo>
                        <a:pt x="693" y="358"/>
                      </a:lnTo>
                      <a:lnTo>
                        <a:pt x="694" y="360"/>
                      </a:lnTo>
                      <a:lnTo>
                        <a:pt x="694" y="362"/>
                      </a:lnTo>
                      <a:lnTo>
                        <a:pt x="695" y="363"/>
                      </a:lnTo>
                      <a:lnTo>
                        <a:pt x="697" y="365"/>
                      </a:lnTo>
                      <a:lnTo>
                        <a:pt x="699" y="366"/>
                      </a:lnTo>
                      <a:lnTo>
                        <a:pt x="709" y="369"/>
                      </a:lnTo>
                      <a:lnTo>
                        <a:pt x="708" y="372"/>
                      </a:lnTo>
                      <a:lnTo>
                        <a:pt x="702" y="394"/>
                      </a:lnTo>
                      <a:lnTo>
                        <a:pt x="701" y="398"/>
                      </a:lnTo>
                      <a:lnTo>
                        <a:pt x="701" y="401"/>
                      </a:lnTo>
                      <a:lnTo>
                        <a:pt x="701" y="404"/>
                      </a:lnTo>
                      <a:lnTo>
                        <a:pt x="701" y="406"/>
                      </a:lnTo>
                      <a:lnTo>
                        <a:pt x="705" y="418"/>
                      </a:lnTo>
                      <a:lnTo>
                        <a:pt x="705" y="420"/>
                      </a:lnTo>
                      <a:lnTo>
                        <a:pt x="706" y="422"/>
                      </a:lnTo>
                      <a:lnTo>
                        <a:pt x="707" y="423"/>
                      </a:lnTo>
                      <a:lnTo>
                        <a:pt x="710" y="424"/>
                      </a:lnTo>
                      <a:lnTo>
                        <a:pt x="712" y="424"/>
                      </a:lnTo>
                      <a:lnTo>
                        <a:pt x="714" y="425"/>
                      </a:lnTo>
                      <a:lnTo>
                        <a:pt x="715" y="426"/>
                      </a:lnTo>
                      <a:lnTo>
                        <a:pt x="716" y="426"/>
                      </a:lnTo>
                      <a:lnTo>
                        <a:pt x="717" y="428"/>
                      </a:lnTo>
                      <a:lnTo>
                        <a:pt x="717" y="430"/>
                      </a:lnTo>
                      <a:lnTo>
                        <a:pt x="717" y="433"/>
                      </a:lnTo>
                      <a:lnTo>
                        <a:pt x="716" y="438"/>
                      </a:lnTo>
                      <a:lnTo>
                        <a:pt x="715" y="443"/>
                      </a:lnTo>
                      <a:lnTo>
                        <a:pt x="714" y="446"/>
                      </a:lnTo>
                      <a:lnTo>
                        <a:pt x="714" y="447"/>
                      </a:lnTo>
                      <a:lnTo>
                        <a:pt x="714" y="448"/>
                      </a:lnTo>
                      <a:lnTo>
                        <a:pt x="715" y="450"/>
                      </a:lnTo>
                      <a:lnTo>
                        <a:pt x="715" y="450"/>
                      </a:lnTo>
                      <a:lnTo>
                        <a:pt x="716" y="451"/>
                      </a:lnTo>
                      <a:lnTo>
                        <a:pt x="731" y="485"/>
                      </a:lnTo>
                      <a:lnTo>
                        <a:pt x="732" y="487"/>
                      </a:lnTo>
                      <a:lnTo>
                        <a:pt x="732" y="488"/>
                      </a:lnTo>
                      <a:lnTo>
                        <a:pt x="732" y="4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1">
                  <a:extLst>
                    <a:ext uri="{FF2B5EF4-FFF2-40B4-BE49-F238E27FC236}">
                      <a16:creationId xmlns:a16="http://schemas.microsoft.com/office/drawing/2014/main" id="{F2DA31CC-EE14-7B5B-BA7E-6E1FC0DC5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4941" y="2345875"/>
                  <a:ext cx="2285957" cy="1236734"/>
                </a:xfrm>
                <a:custGeom>
                  <a:avLst/>
                  <a:gdLst>
                    <a:gd name="T0" fmla="*/ 1320 w 1327"/>
                    <a:gd name="T1" fmla="*/ 228 h 670"/>
                    <a:gd name="T2" fmla="*/ 1176 w 1327"/>
                    <a:gd name="T3" fmla="*/ 325 h 670"/>
                    <a:gd name="T4" fmla="*/ 1117 w 1327"/>
                    <a:gd name="T5" fmla="*/ 274 h 670"/>
                    <a:gd name="T6" fmla="*/ 1053 w 1327"/>
                    <a:gd name="T7" fmla="*/ 297 h 670"/>
                    <a:gd name="T8" fmla="*/ 989 w 1327"/>
                    <a:gd name="T9" fmla="*/ 348 h 670"/>
                    <a:gd name="T10" fmla="*/ 927 w 1327"/>
                    <a:gd name="T11" fmla="*/ 369 h 670"/>
                    <a:gd name="T12" fmla="*/ 869 w 1327"/>
                    <a:gd name="T13" fmla="*/ 363 h 670"/>
                    <a:gd name="T14" fmla="*/ 835 w 1327"/>
                    <a:gd name="T15" fmla="*/ 417 h 670"/>
                    <a:gd name="T16" fmla="*/ 833 w 1327"/>
                    <a:gd name="T17" fmla="*/ 469 h 670"/>
                    <a:gd name="T18" fmla="*/ 818 w 1327"/>
                    <a:gd name="T19" fmla="*/ 524 h 670"/>
                    <a:gd name="T20" fmla="*/ 737 w 1327"/>
                    <a:gd name="T21" fmla="*/ 572 h 670"/>
                    <a:gd name="T22" fmla="*/ 624 w 1327"/>
                    <a:gd name="T23" fmla="*/ 564 h 670"/>
                    <a:gd name="T24" fmla="*/ 581 w 1327"/>
                    <a:gd name="T25" fmla="*/ 614 h 670"/>
                    <a:gd name="T26" fmla="*/ 537 w 1327"/>
                    <a:gd name="T27" fmla="*/ 667 h 670"/>
                    <a:gd name="T28" fmla="*/ 493 w 1327"/>
                    <a:gd name="T29" fmla="*/ 656 h 670"/>
                    <a:gd name="T30" fmla="*/ 447 w 1327"/>
                    <a:gd name="T31" fmla="*/ 635 h 670"/>
                    <a:gd name="T32" fmla="*/ 389 w 1327"/>
                    <a:gd name="T33" fmla="*/ 661 h 670"/>
                    <a:gd name="T34" fmla="*/ 369 w 1327"/>
                    <a:gd name="T35" fmla="*/ 624 h 670"/>
                    <a:gd name="T36" fmla="*/ 342 w 1327"/>
                    <a:gd name="T37" fmla="*/ 597 h 670"/>
                    <a:gd name="T38" fmla="*/ 289 w 1327"/>
                    <a:gd name="T39" fmla="*/ 547 h 670"/>
                    <a:gd name="T40" fmla="*/ 193 w 1327"/>
                    <a:gd name="T41" fmla="*/ 576 h 670"/>
                    <a:gd name="T42" fmla="*/ 150 w 1327"/>
                    <a:gd name="T43" fmla="*/ 539 h 670"/>
                    <a:gd name="T44" fmla="*/ 159 w 1327"/>
                    <a:gd name="T45" fmla="*/ 499 h 670"/>
                    <a:gd name="T46" fmla="*/ 117 w 1327"/>
                    <a:gd name="T47" fmla="*/ 478 h 670"/>
                    <a:gd name="T48" fmla="*/ 91 w 1327"/>
                    <a:gd name="T49" fmla="*/ 457 h 670"/>
                    <a:gd name="T50" fmla="*/ 59 w 1327"/>
                    <a:gd name="T51" fmla="*/ 434 h 670"/>
                    <a:gd name="T52" fmla="*/ 16 w 1327"/>
                    <a:gd name="T53" fmla="*/ 419 h 670"/>
                    <a:gd name="T54" fmla="*/ 2 w 1327"/>
                    <a:gd name="T55" fmla="*/ 389 h 670"/>
                    <a:gd name="T56" fmla="*/ 16 w 1327"/>
                    <a:gd name="T57" fmla="*/ 350 h 670"/>
                    <a:gd name="T58" fmla="*/ 22 w 1327"/>
                    <a:gd name="T59" fmla="*/ 323 h 670"/>
                    <a:gd name="T60" fmla="*/ 59 w 1327"/>
                    <a:gd name="T61" fmla="*/ 308 h 670"/>
                    <a:gd name="T62" fmla="*/ 78 w 1327"/>
                    <a:gd name="T63" fmla="*/ 260 h 670"/>
                    <a:gd name="T64" fmla="*/ 70 w 1327"/>
                    <a:gd name="T65" fmla="*/ 215 h 670"/>
                    <a:gd name="T66" fmla="*/ 88 w 1327"/>
                    <a:gd name="T67" fmla="*/ 199 h 670"/>
                    <a:gd name="T68" fmla="*/ 96 w 1327"/>
                    <a:gd name="T69" fmla="*/ 164 h 670"/>
                    <a:gd name="T70" fmla="*/ 113 w 1327"/>
                    <a:gd name="T71" fmla="*/ 116 h 670"/>
                    <a:gd name="T72" fmla="*/ 136 w 1327"/>
                    <a:gd name="T73" fmla="*/ 104 h 670"/>
                    <a:gd name="T74" fmla="*/ 102 w 1327"/>
                    <a:gd name="T75" fmla="*/ 57 h 670"/>
                    <a:gd name="T76" fmla="*/ 100 w 1327"/>
                    <a:gd name="T77" fmla="*/ 32 h 670"/>
                    <a:gd name="T78" fmla="*/ 88 w 1327"/>
                    <a:gd name="T79" fmla="*/ 21 h 670"/>
                    <a:gd name="T80" fmla="*/ 132 w 1327"/>
                    <a:gd name="T81" fmla="*/ 15 h 670"/>
                    <a:gd name="T82" fmla="*/ 186 w 1327"/>
                    <a:gd name="T83" fmla="*/ 46 h 670"/>
                    <a:gd name="T84" fmla="*/ 202 w 1327"/>
                    <a:gd name="T85" fmla="*/ 107 h 670"/>
                    <a:gd name="T86" fmla="*/ 233 w 1327"/>
                    <a:gd name="T87" fmla="*/ 158 h 670"/>
                    <a:gd name="T88" fmla="*/ 320 w 1327"/>
                    <a:gd name="T89" fmla="*/ 165 h 670"/>
                    <a:gd name="T90" fmla="*/ 378 w 1327"/>
                    <a:gd name="T91" fmla="*/ 152 h 670"/>
                    <a:gd name="T92" fmla="*/ 391 w 1327"/>
                    <a:gd name="T93" fmla="*/ 188 h 670"/>
                    <a:gd name="T94" fmla="*/ 405 w 1327"/>
                    <a:gd name="T95" fmla="*/ 212 h 670"/>
                    <a:gd name="T96" fmla="*/ 423 w 1327"/>
                    <a:gd name="T97" fmla="*/ 221 h 670"/>
                    <a:gd name="T98" fmla="*/ 452 w 1327"/>
                    <a:gd name="T99" fmla="*/ 224 h 670"/>
                    <a:gd name="T100" fmla="*/ 514 w 1327"/>
                    <a:gd name="T101" fmla="*/ 229 h 670"/>
                    <a:gd name="T102" fmla="*/ 593 w 1327"/>
                    <a:gd name="T103" fmla="*/ 244 h 670"/>
                    <a:gd name="T104" fmla="*/ 665 w 1327"/>
                    <a:gd name="T105" fmla="*/ 204 h 670"/>
                    <a:gd name="T106" fmla="*/ 721 w 1327"/>
                    <a:gd name="T107" fmla="*/ 157 h 670"/>
                    <a:gd name="T108" fmla="*/ 807 w 1327"/>
                    <a:gd name="T109" fmla="*/ 134 h 670"/>
                    <a:gd name="T110" fmla="*/ 858 w 1327"/>
                    <a:gd name="T111" fmla="*/ 146 h 670"/>
                    <a:gd name="T112" fmla="*/ 957 w 1327"/>
                    <a:gd name="T113" fmla="*/ 118 h 670"/>
                    <a:gd name="T114" fmla="*/ 1087 w 1327"/>
                    <a:gd name="T115" fmla="*/ 107 h 670"/>
                    <a:gd name="T116" fmla="*/ 1151 w 1327"/>
                    <a:gd name="T117" fmla="*/ 107 h 670"/>
                    <a:gd name="T118" fmla="*/ 1224 w 1327"/>
                    <a:gd name="T119" fmla="*/ 152 h 670"/>
                    <a:gd name="T120" fmla="*/ 1266 w 1327"/>
                    <a:gd name="T121" fmla="*/ 152 h 670"/>
                    <a:gd name="T122" fmla="*/ 1303 w 1327"/>
                    <a:gd name="T123" fmla="*/ 166 h 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27" h="670">
                      <a:moveTo>
                        <a:pt x="1326" y="185"/>
                      </a:moveTo>
                      <a:lnTo>
                        <a:pt x="1326" y="188"/>
                      </a:lnTo>
                      <a:lnTo>
                        <a:pt x="1326" y="189"/>
                      </a:lnTo>
                      <a:lnTo>
                        <a:pt x="1326" y="191"/>
                      </a:lnTo>
                      <a:lnTo>
                        <a:pt x="1325" y="191"/>
                      </a:lnTo>
                      <a:lnTo>
                        <a:pt x="1324" y="192"/>
                      </a:lnTo>
                      <a:lnTo>
                        <a:pt x="1324" y="194"/>
                      </a:lnTo>
                      <a:lnTo>
                        <a:pt x="1324" y="195"/>
                      </a:lnTo>
                      <a:lnTo>
                        <a:pt x="1324" y="198"/>
                      </a:lnTo>
                      <a:lnTo>
                        <a:pt x="1323" y="202"/>
                      </a:lnTo>
                      <a:lnTo>
                        <a:pt x="1323" y="203"/>
                      </a:lnTo>
                      <a:lnTo>
                        <a:pt x="1323" y="203"/>
                      </a:lnTo>
                      <a:lnTo>
                        <a:pt x="1322" y="203"/>
                      </a:lnTo>
                      <a:lnTo>
                        <a:pt x="1321" y="205"/>
                      </a:lnTo>
                      <a:lnTo>
                        <a:pt x="1321" y="206"/>
                      </a:lnTo>
                      <a:lnTo>
                        <a:pt x="1320" y="206"/>
                      </a:lnTo>
                      <a:lnTo>
                        <a:pt x="1320" y="207"/>
                      </a:lnTo>
                      <a:lnTo>
                        <a:pt x="1320" y="209"/>
                      </a:lnTo>
                      <a:lnTo>
                        <a:pt x="1321" y="210"/>
                      </a:lnTo>
                      <a:lnTo>
                        <a:pt x="1322" y="211"/>
                      </a:lnTo>
                      <a:lnTo>
                        <a:pt x="1322" y="212"/>
                      </a:lnTo>
                      <a:lnTo>
                        <a:pt x="1323" y="212"/>
                      </a:lnTo>
                      <a:lnTo>
                        <a:pt x="1323" y="214"/>
                      </a:lnTo>
                      <a:lnTo>
                        <a:pt x="1322" y="215"/>
                      </a:lnTo>
                      <a:lnTo>
                        <a:pt x="1322" y="215"/>
                      </a:lnTo>
                      <a:lnTo>
                        <a:pt x="1321" y="217"/>
                      </a:lnTo>
                      <a:lnTo>
                        <a:pt x="1320" y="217"/>
                      </a:lnTo>
                      <a:lnTo>
                        <a:pt x="1319" y="218"/>
                      </a:lnTo>
                      <a:lnTo>
                        <a:pt x="1319" y="219"/>
                      </a:lnTo>
                      <a:lnTo>
                        <a:pt x="1318" y="220"/>
                      </a:lnTo>
                      <a:lnTo>
                        <a:pt x="1317" y="221"/>
                      </a:lnTo>
                      <a:lnTo>
                        <a:pt x="1317" y="221"/>
                      </a:lnTo>
                      <a:lnTo>
                        <a:pt x="1317" y="222"/>
                      </a:lnTo>
                      <a:lnTo>
                        <a:pt x="1317" y="224"/>
                      </a:lnTo>
                      <a:lnTo>
                        <a:pt x="1318" y="225"/>
                      </a:lnTo>
                      <a:lnTo>
                        <a:pt x="1318" y="225"/>
                      </a:lnTo>
                      <a:lnTo>
                        <a:pt x="1319" y="226"/>
                      </a:lnTo>
                      <a:lnTo>
                        <a:pt x="1320" y="227"/>
                      </a:lnTo>
                      <a:lnTo>
                        <a:pt x="1320" y="228"/>
                      </a:lnTo>
                      <a:lnTo>
                        <a:pt x="1321" y="229"/>
                      </a:lnTo>
                      <a:lnTo>
                        <a:pt x="1321" y="229"/>
                      </a:lnTo>
                      <a:lnTo>
                        <a:pt x="1322" y="230"/>
                      </a:lnTo>
                      <a:lnTo>
                        <a:pt x="1323" y="231"/>
                      </a:lnTo>
                      <a:lnTo>
                        <a:pt x="1323" y="231"/>
                      </a:lnTo>
                      <a:lnTo>
                        <a:pt x="1324" y="232"/>
                      </a:lnTo>
                      <a:lnTo>
                        <a:pt x="1324" y="233"/>
                      </a:lnTo>
                      <a:lnTo>
                        <a:pt x="1324" y="235"/>
                      </a:lnTo>
                      <a:lnTo>
                        <a:pt x="1324" y="237"/>
                      </a:lnTo>
                      <a:lnTo>
                        <a:pt x="1324" y="237"/>
                      </a:lnTo>
                      <a:lnTo>
                        <a:pt x="1324" y="238"/>
                      </a:lnTo>
                      <a:lnTo>
                        <a:pt x="1324" y="240"/>
                      </a:lnTo>
                      <a:lnTo>
                        <a:pt x="1324" y="244"/>
                      </a:lnTo>
                      <a:lnTo>
                        <a:pt x="1323" y="246"/>
                      </a:lnTo>
                      <a:lnTo>
                        <a:pt x="1323" y="249"/>
                      </a:lnTo>
                      <a:lnTo>
                        <a:pt x="1322" y="250"/>
                      </a:lnTo>
                      <a:lnTo>
                        <a:pt x="1322" y="252"/>
                      </a:lnTo>
                      <a:lnTo>
                        <a:pt x="1323" y="254"/>
                      </a:lnTo>
                      <a:lnTo>
                        <a:pt x="1323" y="256"/>
                      </a:lnTo>
                      <a:lnTo>
                        <a:pt x="1286" y="283"/>
                      </a:lnTo>
                      <a:lnTo>
                        <a:pt x="1276" y="283"/>
                      </a:lnTo>
                      <a:lnTo>
                        <a:pt x="1243" y="304"/>
                      </a:lnTo>
                      <a:lnTo>
                        <a:pt x="1215" y="322"/>
                      </a:lnTo>
                      <a:lnTo>
                        <a:pt x="1212" y="324"/>
                      </a:lnTo>
                      <a:lnTo>
                        <a:pt x="1209" y="324"/>
                      </a:lnTo>
                      <a:lnTo>
                        <a:pt x="1205" y="324"/>
                      </a:lnTo>
                      <a:lnTo>
                        <a:pt x="1201" y="324"/>
                      </a:lnTo>
                      <a:lnTo>
                        <a:pt x="1193" y="324"/>
                      </a:lnTo>
                      <a:lnTo>
                        <a:pt x="1192" y="324"/>
                      </a:lnTo>
                      <a:lnTo>
                        <a:pt x="1191" y="325"/>
                      </a:lnTo>
                      <a:lnTo>
                        <a:pt x="1190" y="325"/>
                      </a:lnTo>
                      <a:lnTo>
                        <a:pt x="1188" y="326"/>
                      </a:lnTo>
                      <a:lnTo>
                        <a:pt x="1186" y="326"/>
                      </a:lnTo>
                      <a:lnTo>
                        <a:pt x="1183" y="325"/>
                      </a:lnTo>
                      <a:lnTo>
                        <a:pt x="1181" y="325"/>
                      </a:lnTo>
                      <a:lnTo>
                        <a:pt x="1179" y="325"/>
                      </a:lnTo>
                      <a:lnTo>
                        <a:pt x="1178" y="325"/>
                      </a:lnTo>
                      <a:lnTo>
                        <a:pt x="1178" y="325"/>
                      </a:lnTo>
                      <a:lnTo>
                        <a:pt x="1176" y="325"/>
                      </a:lnTo>
                      <a:lnTo>
                        <a:pt x="1175" y="324"/>
                      </a:lnTo>
                      <a:lnTo>
                        <a:pt x="1175" y="323"/>
                      </a:lnTo>
                      <a:lnTo>
                        <a:pt x="1174" y="322"/>
                      </a:lnTo>
                      <a:lnTo>
                        <a:pt x="1174" y="321"/>
                      </a:lnTo>
                      <a:lnTo>
                        <a:pt x="1173" y="321"/>
                      </a:lnTo>
                      <a:lnTo>
                        <a:pt x="1171" y="319"/>
                      </a:lnTo>
                      <a:lnTo>
                        <a:pt x="1170" y="318"/>
                      </a:lnTo>
                      <a:lnTo>
                        <a:pt x="1170" y="317"/>
                      </a:lnTo>
                      <a:lnTo>
                        <a:pt x="1170" y="315"/>
                      </a:lnTo>
                      <a:lnTo>
                        <a:pt x="1170" y="312"/>
                      </a:lnTo>
                      <a:lnTo>
                        <a:pt x="1170" y="309"/>
                      </a:lnTo>
                      <a:lnTo>
                        <a:pt x="1169" y="308"/>
                      </a:lnTo>
                      <a:lnTo>
                        <a:pt x="1167" y="306"/>
                      </a:lnTo>
                      <a:lnTo>
                        <a:pt x="1166" y="305"/>
                      </a:lnTo>
                      <a:lnTo>
                        <a:pt x="1164" y="304"/>
                      </a:lnTo>
                      <a:lnTo>
                        <a:pt x="1162" y="301"/>
                      </a:lnTo>
                      <a:lnTo>
                        <a:pt x="1160" y="298"/>
                      </a:lnTo>
                      <a:lnTo>
                        <a:pt x="1159" y="297"/>
                      </a:lnTo>
                      <a:lnTo>
                        <a:pt x="1158" y="296"/>
                      </a:lnTo>
                      <a:lnTo>
                        <a:pt x="1156" y="294"/>
                      </a:lnTo>
                      <a:lnTo>
                        <a:pt x="1155" y="293"/>
                      </a:lnTo>
                      <a:lnTo>
                        <a:pt x="1150" y="290"/>
                      </a:lnTo>
                      <a:lnTo>
                        <a:pt x="1148" y="288"/>
                      </a:lnTo>
                      <a:lnTo>
                        <a:pt x="1145" y="287"/>
                      </a:lnTo>
                      <a:lnTo>
                        <a:pt x="1142" y="284"/>
                      </a:lnTo>
                      <a:lnTo>
                        <a:pt x="1140" y="283"/>
                      </a:lnTo>
                      <a:lnTo>
                        <a:pt x="1138" y="281"/>
                      </a:lnTo>
                      <a:lnTo>
                        <a:pt x="1134" y="278"/>
                      </a:lnTo>
                      <a:lnTo>
                        <a:pt x="1131" y="276"/>
                      </a:lnTo>
                      <a:lnTo>
                        <a:pt x="1130" y="276"/>
                      </a:lnTo>
                      <a:lnTo>
                        <a:pt x="1127" y="275"/>
                      </a:lnTo>
                      <a:lnTo>
                        <a:pt x="1125" y="273"/>
                      </a:lnTo>
                      <a:lnTo>
                        <a:pt x="1123" y="273"/>
                      </a:lnTo>
                      <a:lnTo>
                        <a:pt x="1122" y="273"/>
                      </a:lnTo>
                      <a:lnTo>
                        <a:pt x="1121" y="274"/>
                      </a:lnTo>
                      <a:lnTo>
                        <a:pt x="1120" y="274"/>
                      </a:lnTo>
                      <a:lnTo>
                        <a:pt x="1119" y="274"/>
                      </a:lnTo>
                      <a:lnTo>
                        <a:pt x="1118" y="274"/>
                      </a:lnTo>
                      <a:lnTo>
                        <a:pt x="1117" y="274"/>
                      </a:lnTo>
                      <a:lnTo>
                        <a:pt x="1115" y="273"/>
                      </a:lnTo>
                      <a:lnTo>
                        <a:pt x="1114" y="273"/>
                      </a:lnTo>
                      <a:lnTo>
                        <a:pt x="1113" y="273"/>
                      </a:lnTo>
                      <a:lnTo>
                        <a:pt x="1112" y="273"/>
                      </a:lnTo>
                      <a:lnTo>
                        <a:pt x="1111" y="272"/>
                      </a:lnTo>
                      <a:lnTo>
                        <a:pt x="1110" y="272"/>
                      </a:lnTo>
                      <a:lnTo>
                        <a:pt x="1109" y="271"/>
                      </a:lnTo>
                      <a:lnTo>
                        <a:pt x="1108" y="270"/>
                      </a:lnTo>
                      <a:lnTo>
                        <a:pt x="1106" y="270"/>
                      </a:lnTo>
                      <a:lnTo>
                        <a:pt x="1105" y="270"/>
                      </a:lnTo>
                      <a:lnTo>
                        <a:pt x="1103" y="270"/>
                      </a:lnTo>
                      <a:lnTo>
                        <a:pt x="1101" y="271"/>
                      </a:lnTo>
                      <a:lnTo>
                        <a:pt x="1100" y="271"/>
                      </a:lnTo>
                      <a:lnTo>
                        <a:pt x="1099" y="272"/>
                      </a:lnTo>
                      <a:lnTo>
                        <a:pt x="1098" y="272"/>
                      </a:lnTo>
                      <a:lnTo>
                        <a:pt x="1097" y="273"/>
                      </a:lnTo>
                      <a:lnTo>
                        <a:pt x="1096" y="274"/>
                      </a:lnTo>
                      <a:lnTo>
                        <a:pt x="1095" y="276"/>
                      </a:lnTo>
                      <a:lnTo>
                        <a:pt x="1094" y="277"/>
                      </a:lnTo>
                      <a:lnTo>
                        <a:pt x="1091" y="278"/>
                      </a:lnTo>
                      <a:lnTo>
                        <a:pt x="1089" y="280"/>
                      </a:lnTo>
                      <a:lnTo>
                        <a:pt x="1086" y="282"/>
                      </a:lnTo>
                      <a:lnTo>
                        <a:pt x="1084" y="282"/>
                      </a:lnTo>
                      <a:lnTo>
                        <a:pt x="1082" y="283"/>
                      </a:lnTo>
                      <a:lnTo>
                        <a:pt x="1081" y="283"/>
                      </a:lnTo>
                      <a:lnTo>
                        <a:pt x="1079" y="284"/>
                      </a:lnTo>
                      <a:lnTo>
                        <a:pt x="1078" y="286"/>
                      </a:lnTo>
                      <a:lnTo>
                        <a:pt x="1078" y="287"/>
                      </a:lnTo>
                      <a:lnTo>
                        <a:pt x="1077" y="287"/>
                      </a:lnTo>
                      <a:lnTo>
                        <a:pt x="1075" y="288"/>
                      </a:lnTo>
                      <a:lnTo>
                        <a:pt x="1074" y="289"/>
                      </a:lnTo>
                      <a:lnTo>
                        <a:pt x="1073" y="289"/>
                      </a:lnTo>
                      <a:lnTo>
                        <a:pt x="1069" y="290"/>
                      </a:lnTo>
                      <a:lnTo>
                        <a:pt x="1067" y="290"/>
                      </a:lnTo>
                      <a:lnTo>
                        <a:pt x="1065" y="290"/>
                      </a:lnTo>
                      <a:lnTo>
                        <a:pt x="1062" y="292"/>
                      </a:lnTo>
                      <a:lnTo>
                        <a:pt x="1059" y="293"/>
                      </a:lnTo>
                      <a:lnTo>
                        <a:pt x="1055" y="295"/>
                      </a:lnTo>
                      <a:lnTo>
                        <a:pt x="1053" y="297"/>
                      </a:lnTo>
                      <a:lnTo>
                        <a:pt x="1049" y="298"/>
                      </a:lnTo>
                      <a:lnTo>
                        <a:pt x="1046" y="300"/>
                      </a:lnTo>
                      <a:lnTo>
                        <a:pt x="1042" y="302"/>
                      </a:lnTo>
                      <a:lnTo>
                        <a:pt x="1040" y="305"/>
                      </a:lnTo>
                      <a:lnTo>
                        <a:pt x="1037" y="307"/>
                      </a:lnTo>
                      <a:lnTo>
                        <a:pt x="1034" y="309"/>
                      </a:lnTo>
                      <a:lnTo>
                        <a:pt x="1033" y="310"/>
                      </a:lnTo>
                      <a:lnTo>
                        <a:pt x="1031" y="311"/>
                      </a:lnTo>
                      <a:lnTo>
                        <a:pt x="1028" y="312"/>
                      </a:lnTo>
                      <a:lnTo>
                        <a:pt x="1026" y="313"/>
                      </a:lnTo>
                      <a:lnTo>
                        <a:pt x="1023" y="313"/>
                      </a:lnTo>
                      <a:lnTo>
                        <a:pt x="1021" y="313"/>
                      </a:lnTo>
                      <a:lnTo>
                        <a:pt x="1020" y="313"/>
                      </a:lnTo>
                      <a:lnTo>
                        <a:pt x="1018" y="313"/>
                      </a:lnTo>
                      <a:lnTo>
                        <a:pt x="1016" y="313"/>
                      </a:lnTo>
                      <a:lnTo>
                        <a:pt x="1015" y="313"/>
                      </a:lnTo>
                      <a:lnTo>
                        <a:pt x="1013" y="312"/>
                      </a:lnTo>
                      <a:lnTo>
                        <a:pt x="1013" y="311"/>
                      </a:lnTo>
                      <a:lnTo>
                        <a:pt x="1011" y="312"/>
                      </a:lnTo>
                      <a:lnTo>
                        <a:pt x="1009" y="313"/>
                      </a:lnTo>
                      <a:lnTo>
                        <a:pt x="1005" y="315"/>
                      </a:lnTo>
                      <a:lnTo>
                        <a:pt x="1003" y="316"/>
                      </a:lnTo>
                      <a:lnTo>
                        <a:pt x="1002" y="318"/>
                      </a:lnTo>
                      <a:lnTo>
                        <a:pt x="1001" y="319"/>
                      </a:lnTo>
                      <a:lnTo>
                        <a:pt x="1002" y="320"/>
                      </a:lnTo>
                      <a:lnTo>
                        <a:pt x="1002" y="323"/>
                      </a:lnTo>
                      <a:lnTo>
                        <a:pt x="1001" y="327"/>
                      </a:lnTo>
                      <a:lnTo>
                        <a:pt x="1002" y="330"/>
                      </a:lnTo>
                      <a:lnTo>
                        <a:pt x="1002" y="333"/>
                      </a:lnTo>
                      <a:lnTo>
                        <a:pt x="1001" y="335"/>
                      </a:lnTo>
                      <a:lnTo>
                        <a:pt x="1000" y="338"/>
                      </a:lnTo>
                      <a:lnTo>
                        <a:pt x="999" y="339"/>
                      </a:lnTo>
                      <a:lnTo>
                        <a:pt x="998" y="341"/>
                      </a:lnTo>
                      <a:lnTo>
                        <a:pt x="996" y="343"/>
                      </a:lnTo>
                      <a:lnTo>
                        <a:pt x="994" y="344"/>
                      </a:lnTo>
                      <a:lnTo>
                        <a:pt x="993" y="345"/>
                      </a:lnTo>
                      <a:lnTo>
                        <a:pt x="991" y="347"/>
                      </a:lnTo>
                      <a:lnTo>
                        <a:pt x="990" y="347"/>
                      </a:lnTo>
                      <a:lnTo>
                        <a:pt x="989" y="348"/>
                      </a:lnTo>
                      <a:lnTo>
                        <a:pt x="988" y="349"/>
                      </a:lnTo>
                      <a:lnTo>
                        <a:pt x="988" y="351"/>
                      </a:lnTo>
                      <a:lnTo>
                        <a:pt x="988" y="353"/>
                      </a:lnTo>
                      <a:lnTo>
                        <a:pt x="988" y="354"/>
                      </a:lnTo>
                      <a:lnTo>
                        <a:pt x="988" y="357"/>
                      </a:lnTo>
                      <a:lnTo>
                        <a:pt x="987" y="358"/>
                      </a:lnTo>
                      <a:lnTo>
                        <a:pt x="986" y="359"/>
                      </a:lnTo>
                      <a:lnTo>
                        <a:pt x="985" y="359"/>
                      </a:lnTo>
                      <a:lnTo>
                        <a:pt x="983" y="359"/>
                      </a:lnTo>
                      <a:lnTo>
                        <a:pt x="981" y="359"/>
                      </a:lnTo>
                      <a:lnTo>
                        <a:pt x="979" y="359"/>
                      </a:lnTo>
                      <a:lnTo>
                        <a:pt x="978" y="360"/>
                      </a:lnTo>
                      <a:lnTo>
                        <a:pt x="977" y="361"/>
                      </a:lnTo>
                      <a:lnTo>
                        <a:pt x="975" y="363"/>
                      </a:lnTo>
                      <a:lnTo>
                        <a:pt x="973" y="366"/>
                      </a:lnTo>
                      <a:lnTo>
                        <a:pt x="971" y="368"/>
                      </a:lnTo>
                      <a:lnTo>
                        <a:pt x="969" y="370"/>
                      </a:lnTo>
                      <a:lnTo>
                        <a:pt x="967" y="371"/>
                      </a:lnTo>
                      <a:lnTo>
                        <a:pt x="965" y="371"/>
                      </a:lnTo>
                      <a:lnTo>
                        <a:pt x="963" y="372"/>
                      </a:lnTo>
                      <a:lnTo>
                        <a:pt x="961" y="372"/>
                      </a:lnTo>
                      <a:lnTo>
                        <a:pt x="959" y="372"/>
                      </a:lnTo>
                      <a:lnTo>
                        <a:pt x="957" y="372"/>
                      </a:lnTo>
                      <a:lnTo>
                        <a:pt x="956" y="372"/>
                      </a:lnTo>
                      <a:lnTo>
                        <a:pt x="955" y="372"/>
                      </a:lnTo>
                      <a:lnTo>
                        <a:pt x="953" y="371"/>
                      </a:lnTo>
                      <a:lnTo>
                        <a:pt x="952" y="370"/>
                      </a:lnTo>
                      <a:lnTo>
                        <a:pt x="951" y="370"/>
                      </a:lnTo>
                      <a:lnTo>
                        <a:pt x="949" y="370"/>
                      </a:lnTo>
                      <a:lnTo>
                        <a:pt x="947" y="370"/>
                      </a:lnTo>
                      <a:lnTo>
                        <a:pt x="945" y="371"/>
                      </a:lnTo>
                      <a:lnTo>
                        <a:pt x="941" y="371"/>
                      </a:lnTo>
                      <a:lnTo>
                        <a:pt x="938" y="372"/>
                      </a:lnTo>
                      <a:lnTo>
                        <a:pt x="935" y="372"/>
                      </a:lnTo>
                      <a:lnTo>
                        <a:pt x="934" y="373"/>
                      </a:lnTo>
                      <a:lnTo>
                        <a:pt x="932" y="372"/>
                      </a:lnTo>
                      <a:lnTo>
                        <a:pt x="930" y="371"/>
                      </a:lnTo>
                      <a:lnTo>
                        <a:pt x="929" y="370"/>
                      </a:lnTo>
                      <a:lnTo>
                        <a:pt x="927" y="369"/>
                      </a:lnTo>
                      <a:lnTo>
                        <a:pt x="926" y="368"/>
                      </a:lnTo>
                      <a:lnTo>
                        <a:pt x="923" y="368"/>
                      </a:lnTo>
                      <a:lnTo>
                        <a:pt x="922" y="367"/>
                      </a:lnTo>
                      <a:lnTo>
                        <a:pt x="920" y="366"/>
                      </a:lnTo>
                      <a:lnTo>
                        <a:pt x="919" y="365"/>
                      </a:lnTo>
                      <a:lnTo>
                        <a:pt x="918" y="365"/>
                      </a:lnTo>
                      <a:lnTo>
                        <a:pt x="918" y="361"/>
                      </a:lnTo>
                      <a:lnTo>
                        <a:pt x="917" y="359"/>
                      </a:lnTo>
                      <a:lnTo>
                        <a:pt x="916" y="357"/>
                      </a:lnTo>
                      <a:lnTo>
                        <a:pt x="915" y="355"/>
                      </a:lnTo>
                      <a:lnTo>
                        <a:pt x="913" y="354"/>
                      </a:lnTo>
                      <a:lnTo>
                        <a:pt x="913" y="353"/>
                      </a:lnTo>
                      <a:lnTo>
                        <a:pt x="911" y="352"/>
                      </a:lnTo>
                      <a:lnTo>
                        <a:pt x="910" y="351"/>
                      </a:lnTo>
                      <a:lnTo>
                        <a:pt x="909" y="350"/>
                      </a:lnTo>
                      <a:lnTo>
                        <a:pt x="907" y="348"/>
                      </a:lnTo>
                      <a:lnTo>
                        <a:pt x="906" y="348"/>
                      </a:lnTo>
                      <a:lnTo>
                        <a:pt x="905" y="348"/>
                      </a:lnTo>
                      <a:lnTo>
                        <a:pt x="904" y="348"/>
                      </a:lnTo>
                      <a:lnTo>
                        <a:pt x="902" y="349"/>
                      </a:lnTo>
                      <a:lnTo>
                        <a:pt x="901" y="350"/>
                      </a:lnTo>
                      <a:lnTo>
                        <a:pt x="899" y="352"/>
                      </a:lnTo>
                      <a:lnTo>
                        <a:pt x="897" y="354"/>
                      </a:lnTo>
                      <a:lnTo>
                        <a:pt x="894" y="356"/>
                      </a:lnTo>
                      <a:lnTo>
                        <a:pt x="890" y="359"/>
                      </a:lnTo>
                      <a:lnTo>
                        <a:pt x="887" y="360"/>
                      </a:lnTo>
                      <a:lnTo>
                        <a:pt x="883" y="359"/>
                      </a:lnTo>
                      <a:lnTo>
                        <a:pt x="881" y="359"/>
                      </a:lnTo>
                      <a:lnTo>
                        <a:pt x="879" y="358"/>
                      </a:lnTo>
                      <a:lnTo>
                        <a:pt x="875" y="356"/>
                      </a:lnTo>
                      <a:lnTo>
                        <a:pt x="874" y="356"/>
                      </a:lnTo>
                      <a:lnTo>
                        <a:pt x="873" y="356"/>
                      </a:lnTo>
                      <a:lnTo>
                        <a:pt x="873" y="356"/>
                      </a:lnTo>
                      <a:lnTo>
                        <a:pt x="871" y="356"/>
                      </a:lnTo>
                      <a:lnTo>
                        <a:pt x="870" y="357"/>
                      </a:lnTo>
                      <a:lnTo>
                        <a:pt x="870" y="359"/>
                      </a:lnTo>
                      <a:lnTo>
                        <a:pt x="869" y="360"/>
                      </a:lnTo>
                      <a:lnTo>
                        <a:pt x="869" y="361"/>
                      </a:lnTo>
                      <a:lnTo>
                        <a:pt x="869" y="363"/>
                      </a:lnTo>
                      <a:lnTo>
                        <a:pt x="868" y="365"/>
                      </a:lnTo>
                      <a:lnTo>
                        <a:pt x="867" y="366"/>
                      </a:lnTo>
                      <a:lnTo>
                        <a:pt x="866" y="367"/>
                      </a:lnTo>
                      <a:lnTo>
                        <a:pt x="863" y="370"/>
                      </a:lnTo>
                      <a:lnTo>
                        <a:pt x="861" y="370"/>
                      </a:lnTo>
                      <a:lnTo>
                        <a:pt x="860" y="371"/>
                      </a:lnTo>
                      <a:lnTo>
                        <a:pt x="859" y="371"/>
                      </a:lnTo>
                      <a:lnTo>
                        <a:pt x="856" y="373"/>
                      </a:lnTo>
                      <a:lnTo>
                        <a:pt x="854" y="374"/>
                      </a:lnTo>
                      <a:lnTo>
                        <a:pt x="852" y="376"/>
                      </a:lnTo>
                      <a:lnTo>
                        <a:pt x="851" y="376"/>
                      </a:lnTo>
                      <a:lnTo>
                        <a:pt x="850" y="377"/>
                      </a:lnTo>
                      <a:lnTo>
                        <a:pt x="849" y="377"/>
                      </a:lnTo>
                      <a:lnTo>
                        <a:pt x="847" y="378"/>
                      </a:lnTo>
                      <a:lnTo>
                        <a:pt x="846" y="378"/>
                      </a:lnTo>
                      <a:lnTo>
                        <a:pt x="845" y="377"/>
                      </a:lnTo>
                      <a:lnTo>
                        <a:pt x="844" y="377"/>
                      </a:lnTo>
                      <a:lnTo>
                        <a:pt x="843" y="377"/>
                      </a:lnTo>
                      <a:lnTo>
                        <a:pt x="842" y="378"/>
                      </a:lnTo>
                      <a:lnTo>
                        <a:pt x="841" y="379"/>
                      </a:lnTo>
                      <a:lnTo>
                        <a:pt x="839" y="381"/>
                      </a:lnTo>
                      <a:lnTo>
                        <a:pt x="838" y="383"/>
                      </a:lnTo>
                      <a:lnTo>
                        <a:pt x="838" y="384"/>
                      </a:lnTo>
                      <a:lnTo>
                        <a:pt x="837" y="387"/>
                      </a:lnTo>
                      <a:lnTo>
                        <a:pt x="836" y="387"/>
                      </a:lnTo>
                      <a:lnTo>
                        <a:pt x="835" y="389"/>
                      </a:lnTo>
                      <a:lnTo>
                        <a:pt x="834" y="390"/>
                      </a:lnTo>
                      <a:lnTo>
                        <a:pt x="833" y="391"/>
                      </a:lnTo>
                      <a:lnTo>
                        <a:pt x="832" y="392"/>
                      </a:lnTo>
                      <a:lnTo>
                        <a:pt x="831" y="395"/>
                      </a:lnTo>
                      <a:lnTo>
                        <a:pt x="832" y="397"/>
                      </a:lnTo>
                      <a:lnTo>
                        <a:pt x="832" y="399"/>
                      </a:lnTo>
                      <a:lnTo>
                        <a:pt x="833" y="401"/>
                      </a:lnTo>
                      <a:lnTo>
                        <a:pt x="833" y="403"/>
                      </a:lnTo>
                      <a:lnTo>
                        <a:pt x="834" y="407"/>
                      </a:lnTo>
                      <a:lnTo>
                        <a:pt x="834" y="409"/>
                      </a:lnTo>
                      <a:lnTo>
                        <a:pt x="834" y="412"/>
                      </a:lnTo>
                      <a:lnTo>
                        <a:pt x="834" y="415"/>
                      </a:lnTo>
                      <a:lnTo>
                        <a:pt x="835" y="417"/>
                      </a:lnTo>
                      <a:lnTo>
                        <a:pt x="835" y="420"/>
                      </a:lnTo>
                      <a:lnTo>
                        <a:pt x="835" y="423"/>
                      </a:lnTo>
                      <a:lnTo>
                        <a:pt x="835" y="425"/>
                      </a:lnTo>
                      <a:lnTo>
                        <a:pt x="835" y="428"/>
                      </a:lnTo>
                      <a:lnTo>
                        <a:pt x="836" y="430"/>
                      </a:lnTo>
                      <a:lnTo>
                        <a:pt x="836" y="431"/>
                      </a:lnTo>
                      <a:lnTo>
                        <a:pt x="836" y="432"/>
                      </a:lnTo>
                      <a:lnTo>
                        <a:pt x="836" y="433"/>
                      </a:lnTo>
                      <a:lnTo>
                        <a:pt x="837" y="434"/>
                      </a:lnTo>
                      <a:lnTo>
                        <a:pt x="837" y="435"/>
                      </a:lnTo>
                      <a:lnTo>
                        <a:pt x="838" y="435"/>
                      </a:lnTo>
                      <a:lnTo>
                        <a:pt x="839" y="437"/>
                      </a:lnTo>
                      <a:lnTo>
                        <a:pt x="839" y="438"/>
                      </a:lnTo>
                      <a:lnTo>
                        <a:pt x="840" y="440"/>
                      </a:lnTo>
                      <a:lnTo>
                        <a:pt x="841" y="442"/>
                      </a:lnTo>
                      <a:lnTo>
                        <a:pt x="841" y="443"/>
                      </a:lnTo>
                      <a:lnTo>
                        <a:pt x="841" y="445"/>
                      </a:lnTo>
                      <a:lnTo>
                        <a:pt x="841" y="446"/>
                      </a:lnTo>
                      <a:lnTo>
                        <a:pt x="840" y="447"/>
                      </a:lnTo>
                      <a:lnTo>
                        <a:pt x="840" y="449"/>
                      </a:lnTo>
                      <a:lnTo>
                        <a:pt x="839" y="450"/>
                      </a:lnTo>
                      <a:lnTo>
                        <a:pt x="839" y="452"/>
                      </a:lnTo>
                      <a:lnTo>
                        <a:pt x="839" y="454"/>
                      </a:lnTo>
                      <a:lnTo>
                        <a:pt x="838" y="455"/>
                      </a:lnTo>
                      <a:lnTo>
                        <a:pt x="838" y="456"/>
                      </a:lnTo>
                      <a:lnTo>
                        <a:pt x="838" y="457"/>
                      </a:lnTo>
                      <a:lnTo>
                        <a:pt x="837" y="458"/>
                      </a:lnTo>
                      <a:lnTo>
                        <a:pt x="837" y="459"/>
                      </a:lnTo>
                      <a:lnTo>
                        <a:pt x="837" y="460"/>
                      </a:lnTo>
                      <a:lnTo>
                        <a:pt x="837" y="461"/>
                      </a:lnTo>
                      <a:lnTo>
                        <a:pt x="837" y="461"/>
                      </a:lnTo>
                      <a:lnTo>
                        <a:pt x="836" y="463"/>
                      </a:lnTo>
                      <a:lnTo>
                        <a:pt x="835" y="464"/>
                      </a:lnTo>
                      <a:lnTo>
                        <a:pt x="834" y="464"/>
                      </a:lnTo>
                      <a:lnTo>
                        <a:pt x="834" y="464"/>
                      </a:lnTo>
                      <a:lnTo>
                        <a:pt x="834" y="466"/>
                      </a:lnTo>
                      <a:lnTo>
                        <a:pt x="833" y="467"/>
                      </a:lnTo>
                      <a:lnTo>
                        <a:pt x="833" y="468"/>
                      </a:lnTo>
                      <a:lnTo>
                        <a:pt x="833" y="469"/>
                      </a:lnTo>
                      <a:lnTo>
                        <a:pt x="833" y="470"/>
                      </a:lnTo>
                      <a:lnTo>
                        <a:pt x="832" y="470"/>
                      </a:lnTo>
                      <a:lnTo>
                        <a:pt x="833" y="472"/>
                      </a:lnTo>
                      <a:lnTo>
                        <a:pt x="833" y="472"/>
                      </a:lnTo>
                      <a:lnTo>
                        <a:pt x="834" y="472"/>
                      </a:lnTo>
                      <a:lnTo>
                        <a:pt x="835" y="472"/>
                      </a:lnTo>
                      <a:lnTo>
                        <a:pt x="835" y="473"/>
                      </a:lnTo>
                      <a:lnTo>
                        <a:pt x="834" y="474"/>
                      </a:lnTo>
                      <a:lnTo>
                        <a:pt x="834" y="476"/>
                      </a:lnTo>
                      <a:lnTo>
                        <a:pt x="833" y="476"/>
                      </a:lnTo>
                      <a:lnTo>
                        <a:pt x="833" y="478"/>
                      </a:lnTo>
                      <a:lnTo>
                        <a:pt x="831" y="479"/>
                      </a:lnTo>
                      <a:lnTo>
                        <a:pt x="830" y="481"/>
                      </a:lnTo>
                      <a:lnTo>
                        <a:pt x="828" y="484"/>
                      </a:lnTo>
                      <a:lnTo>
                        <a:pt x="826" y="486"/>
                      </a:lnTo>
                      <a:lnTo>
                        <a:pt x="824" y="488"/>
                      </a:lnTo>
                      <a:lnTo>
                        <a:pt x="822" y="491"/>
                      </a:lnTo>
                      <a:lnTo>
                        <a:pt x="822" y="493"/>
                      </a:lnTo>
                      <a:lnTo>
                        <a:pt x="822" y="495"/>
                      </a:lnTo>
                      <a:lnTo>
                        <a:pt x="822" y="497"/>
                      </a:lnTo>
                      <a:lnTo>
                        <a:pt x="822" y="499"/>
                      </a:lnTo>
                      <a:lnTo>
                        <a:pt x="821" y="501"/>
                      </a:lnTo>
                      <a:lnTo>
                        <a:pt x="821" y="503"/>
                      </a:lnTo>
                      <a:lnTo>
                        <a:pt x="820" y="504"/>
                      </a:lnTo>
                      <a:lnTo>
                        <a:pt x="820" y="505"/>
                      </a:lnTo>
                      <a:lnTo>
                        <a:pt x="819" y="506"/>
                      </a:lnTo>
                      <a:lnTo>
                        <a:pt x="819" y="508"/>
                      </a:lnTo>
                      <a:lnTo>
                        <a:pt x="819" y="510"/>
                      </a:lnTo>
                      <a:lnTo>
                        <a:pt x="819" y="512"/>
                      </a:lnTo>
                      <a:lnTo>
                        <a:pt x="819" y="513"/>
                      </a:lnTo>
                      <a:lnTo>
                        <a:pt x="820" y="515"/>
                      </a:lnTo>
                      <a:lnTo>
                        <a:pt x="821" y="516"/>
                      </a:lnTo>
                      <a:lnTo>
                        <a:pt x="821" y="517"/>
                      </a:lnTo>
                      <a:lnTo>
                        <a:pt x="821" y="519"/>
                      </a:lnTo>
                      <a:lnTo>
                        <a:pt x="820" y="519"/>
                      </a:lnTo>
                      <a:lnTo>
                        <a:pt x="819" y="521"/>
                      </a:lnTo>
                      <a:lnTo>
                        <a:pt x="819" y="521"/>
                      </a:lnTo>
                      <a:lnTo>
                        <a:pt x="819" y="522"/>
                      </a:lnTo>
                      <a:lnTo>
                        <a:pt x="818" y="524"/>
                      </a:lnTo>
                      <a:lnTo>
                        <a:pt x="817" y="524"/>
                      </a:lnTo>
                      <a:lnTo>
                        <a:pt x="817" y="524"/>
                      </a:lnTo>
                      <a:lnTo>
                        <a:pt x="812" y="524"/>
                      </a:lnTo>
                      <a:lnTo>
                        <a:pt x="810" y="524"/>
                      </a:lnTo>
                      <a:lnTo>
                        <a:pt x="806" y="525"/>
                      </a:lnTo>
                      <a:lnTo>
                        <a:pt x="804" y="527"/>
                      </a:lnTo>
                      <a:lnTo>
                        <a:pt x="803" y="529"/>
                      </a:lnTo>
                      <a:lnTo>
                        <a:pt x="800" y="531"/>
                      </a:lnTo>
                      <a:lnTo>
                        <a:pt x="799" y="532"/>
                      </a:lnTo>
                      <a:lnTo>
                        <a:pt x="796" y="533"/>
                      </a:lnTo>
                      <a:lnTo>
                        <a:pt x="795" y="534"/>
                      </a:lnTo>
                      <a:lnTo>
                        <a:pt x="793" y="536"/>
                      </a:lnTo>
                      <a:lnTo>
                        <a:pt x="790" y="538"/>
                      </a:lnTo>
                      <a:lnTo>
                        <a:pt x="790" y="539"/>
                      </a:lnTo>
                      <a:lnTo>
                        <a:pt x="788" y="542"/>
                      </a:lnTo>
                      <a:lnTo>
                        <a:pt x="788" y="544"/>
                      </a:lnTo>
                      <a:lnTo>
                        <a:pt x="787" y="546"/>
                      </a:lnTo>
                      <a:lnTo>
                        <a:pt x="787" y="548"/>
                      </a:lnTo>
                      <a:lnTo>
                        <a:pt x="786" y="550"/>
                      </a:lnTo>
                      <a:lnTo>
                        <a:pt x="784" y="553"/>
                      </a:lnTo>
                      <a:lnTo>
                        <a:pt x="782" y="552"/>
                      </a:lnTo>
                      <a:lnTo>
                        <a:pt x="779" y="553"/>
                      </a:lnTo>
                      <a:lnTo>
                        <a:pt x="775" y="553"/>
                      </a:lnTo>
                      <a:lnTo>
                        <a:pt x="770" y="553"/>
                      </a:lnTo>
                      <a:lnTo>
                        <a:pt x="768" y="553"/>
                      </a:lnTo>
                      <a:lnTo>
                        <a:pt x="765" y="552"/>
                      </a:lnTo>
                      <a:lnTo>
                        <a:pt x="762" y="551"/>
                      </a:lnTo>
                      <a:lnTo>
                        <a:pt x="758" y="551"/>
                      </a:lnTo>
                      <a:lnTo>
                        <a:pt x="755" y="550"/>
                      </a:lnTo>
                      <a:lnTo>
                        <a:pt x="753" y="550"/>
                      </a:lnTo>
                      <a:lnTo>
                        <a:pt x="749" y="552"/>
                      </a:lnTo>
                      <a:lnTo>
                        <a:pt x="747" y="554"/>
                      </a:lnTo>
                      <a:lnTo>
                        <a:pt x="744" y="556"/>
                      </a:lnTo>
                      <a:lnTo>
                        <a:pt x="743" y="559"/>
                      </a:lnTo>
                      <a:lnTo>
                        <a:pt x="742" y="561"/>
                      </a:lnTo>
                      <a:lnTo>
                        <a:pt x="741" y="565"/>
                      </a:lnTo>
                      <a:lnTo>
                        <a:pt x="739" y="567"/>
                      </a:lnTo>
                      <a:lnTo>
                        <a:pt x="738" y="570"/>
                      </a:lnTo>
                      <a:lnTo>
                        <a:pt x="737" y="572"/>
                      </a:lnTo>
                      <a:lnTo>
                        <a:pt x="736" y="574"/>
                      </a:lnTo>
                      <a:lnTo>
                        <a:pt x="734" y="576"/>
                      </a:lnTo>
                      <a:lnTo>
                        <a:pt x="733" y="575"/>
                      </a:lnTo>
                      <a:lnTo>
                        <a:pt x="730" y="575"/>
                      </a:lnTo>
                      <a:lnTo>
                        <a:pt x="727" y="573"/>
                      </a:lnTo>
                      <a:lnTo>
                        <a:pt x="724" y="573"/>
                      </a:lnTo>
                      <a:lnTo>
                        <a:pt x="721" y="571"/>
                      </a:lnTo>
                      <a:lnTo>
                        <a:pt x="717" y="570"/>
                      </a:lnTo>
                      <a:lnTo>
                        <a:pt x="714" y="569"/>
                      </a:lnTo>
                      <a:lnTo>
                        <a:pt x="711" y="568"/>
                      </a:lnTo>
                      <a:lnTo>
                        <a:pt x="707" y="567"/>
                      </a:lnTo>
                      <a:lnTo>
                        <a:pt x="701" y="568"/>
                      </a:lnTo>
                      <a:lnTo>
                        <a:pt x="698" y="569"/>
                      </a:lnTo>
                      <a:lnTo>
                        <a:pt x="694" y="570"/>
                      </a:lnTo>
                      <a:lnTo>
                        <a:pt x="687" y="569"/>
                      </a:lnTo>
                      <a:lnTo>
                        <a:pt x="684" y="569"/>
                      </a:lnTo>
                      <a:lnTo>
                        <a:pt x="681" y="570"/>
                      </a:lnTo>
                      <a:lnTo>
                        <a:pt x="676" y="571"/>
                      </a:lnTo>
                      <a:lnTo>
                        <a:pt x="673" y="572"/>
                      </a:lnTo>
                      <a:lnTo>
                        <a:pt x="668" y="572"/>
                      </a:lnTo>
                      <a:lnTo>
                        <a:pt x="666" y="572"/>
                      </a:lnTo>
                      <a:lnTo>
                        <a:pt x="662" y="571"/>
                      </a:lnTo>
                      <a:lnTo>
                        <a:pt x="660" y="571"/>
                      </a:lnTo>
                      <a:lnTo>
                        <a:pt x="658" y="570"/>
                      </a:lnTo>
                      <a:lnTo>
                        <a:pt x="655" y="569"/>
                      </a:lnTo>
                      <a:lnTo>
                        <a:pt x="654" y="569"/>
                      </a:lnTo>
                      <a:lnTo>
                        <a:pt x="652" y="567"/>
                      </a:lnTo>
                      <a:lnTo>
                        <a:pt x="650" y="566"/>
                      </a:lnTo>
                      <a:lnTo>
                        <a:pt x="649" y="565"/>
                      </a:lnTo>
                      <a:lnTo>
                        <a:pt x="648" y="564"/>
                      </a:lnTo>
                      <a:lnTo>
                        <a:pt x="643" y="563"/>
                      </a:lnTo>
                      <a:lnTo>
                        <a:pt x="639" y="562"/>
                      </a:lnTo>
                      <a:lnTo>
                        <a:pt x="636" y="562"/>
                      </a:lnTo>
                      <a:lnTo>
                        <a:pt x="634" y="562"/>
                      </a:lnTo>
                      <a:lnTo>
                        <a:pt x="632" y="563"/>
                      </a:lnTo>
                      <a:lnTo>
                        <a:pt x="629" y="563"/>
                      </a:lnTo>
                      <a:lnTo>
                        <a:pt x="627" y="563"/>
                      </a:lnTo>
                      <a:lnTo>
                        <a:pt x="625" y="563"/>
                      </a:lnTo>
                      <a:lnTo>
                        <a:pt x="624" y="564"/>
                      </a:lnTo>
                      <a:lnTo>
                        <a:pt x="621" y="565"/>
                      </a:lnTo>
                      <a:lnTo>
                        <a:pt x="619" y="565"/>
                      </a:lnTo>
                      <a:lnTo>
                        <a:pt x="615" y="565"/>
                      </a:lnTo>
                      <a:lnTo>
                        <a:pt x="613" y="566"/>
                      </a:lnTo>
                      <a:lnTo>
                        <a:pt x="610" y="565"/>
                      </a:lnTo>
                      <a:lnTo>
                        <a:pt x="608" y="566"/>
                      </a:lnTo>
                      <a:lnTo>
                        <a:pt x="605" y="566"/>
                      </a:lnTo>
                      <a:lnTo>
                        <a:pt x="602" y="566"/>
                      </a:lnTo>
                      <a:lnTo>
                        <a:pt x="601" y="567"/>
                      </a:lnTo>
                      <a:lnTo>
                        <a:pt x="599" y="567"/>
                      </a:lnTo>
                      <a:lnTo>
                        <a:pt x="597" y="568"/>
                      </a:lnTo>
                      <a:lnTo>
                        <a:pt x="596" y="568"/>
                      </a:lnTo>
                      <a:lnTo>
                        <a:pt x="595" y="569"/>
                      </a:lnTo>
                      <a:lnTo>
                        <a:pt x="594" y="568"/>
                      </a:lnTo>
                      <a:lnTo>
                        <a:pt x="593" y="569"/>
                      </a:lnTo>
                      <a:lnTo>
                        <a:pt x="591" y="571"/>
                      </a:lnTo>
                      <a:lnTo>
                        <a:pt x="590" y="572"/>
                      </a:lnTo>
                      <a:lnTo>
                        <a:pt x="589" y="573"/>
                      </a:lnTo>
                      <a:lnTo>
                        <a:pt x="586" y="577"/>
                      </a:lnTo>
                      <a:lnTo>
                        <a:pt x="585" y="579"/>
                      </a:lnTo>
                      <a:lnTo>
                        <a:pt x="585" y="580"/>
                      </a:lnTo>
                      <a:lnTo>
                        <a:pt x="584" y="582"/>
                      </a:lnTo>
                      <a:lnTo>
                        <a:pt x="584" y="585"/>
                      </a:lnTo>
                      <a:lnTo>
                        <a:pt x="583" y="588"/>
                      </a:lnTo>
                      <a:lnTo>
                        <a:pt x="584" y="591"/>
                      </a:lnTo>
                      <a:lnTo>
                        <a:pt x="583" y="593"/>
                      </a:lnTo>
                      <a:lnTo>
                        <a:pt x="583" y="595"/>
                      </a:lnTo>
                      <a:lnTo>
                        <a:pt x="583" y="597"/>
                      </a:lnTo>
                      <a:lnTo>
                        <a:pt x="582" y="600"/>
                      </a:lnTo>
                      <a:lnTo>
                        <a:pt x="582" y="601"/>
                      </a:lnTo>
                      <a:lnTo>
                        <a:pt x="582" y="603"/>
                      </a:lnTo>
                      <a:lnTo>
                        <a:pt x="582" y="603"/>
                      </a:lnTo>
                      <a:lnTo>
                        <a:pt x="582" y="605"/>
                      </a:lnTo>
                      <a:lnTo>
                        <a:pt x="582" y="605"/>
                      </a:lnTo>
                      <a:lnTo>
                        <a:pt x="582" y="606"/>
                      </a:lnTo>
                      <a:lnTo>
                        <a:pt x="583" y="609"/>
                      </a:lnTo>
                      <a:lnTo>
                        <a:pt x="582" y="611"/>
                      </a:lnTo>
                      <a:lnTo>
                        <a:pt x="581" y="612"/>
                      </a:lnTo>
                      <a:lnTo>
                        <a:pt x="581" y="614"/>
                      </a:lnTo>
                      <a:lnTo>
                        <a:pt x="579" y="615"/>
                      </a:lnTo>
                      <a:lnTo>
                        <a:pt x="579" y="616"/>
                      </a:lnTo>
                      <a:lnTo>
                        <a:pt x="578" y="616"/>
                      </a:lnTo>
                      <a:lnTo>
                        <a:pt x="577" y="617"/>
                      </a:lnTo>
                      <a:lnTo>
                        <a:pt x="574" y="618"/>
                      </a:lnTo>
                      <a:lnTo>
                        <a:pt x="573" y="618"/>
                      </a:lnTo>
                      <a:lnTo>
                        <a:pt x="571" y="620"/>
                      </a:lnTo>
                      <a:lnTo>
                        <a:pt x="570" y="621"/>
                      </a:lnTo>
                      <a:lnTo>
                        <a:pt x="569" y="622"/>
                      </a:lnTo>
                      <a:lnTo>
                        <a:pt x="567" y="624"/>
                      </a:lnTo>
                      <a:lnTo>
                        <a:pt x="565" y="626"/>
                      </a:lnTo>
                      <a:lnTo>
                        <a:pt x="564" y="627"/>
                      </a:lnTo>
                      <a:lnTo>
                        <a:pt x="563" y="628"/>
                      </a:lnTo>
                      <a:lnTo>
                        <a:pt x="562" y="628"/>
                      </a:lnTo>
                      <a:lnTo>
                        <a:pt x="561" y="629"/>
                      </a:lnTo>
                      <a:lnTo>
                        <a:pt x="560" y="630"/>
                      </a:lnTo>
                      <a:lnTo>
                        <a:pt x="559" y="631"/>
                      </a:lnTo>
                      <a:lnTo>
                        <a:pt x="559" y="632"/>
                      </a:lnTo>
                      <a:lnTo>
                        <a:pt x="559" y="633"/>
                      </a:lnTo>
                      <a:lnTo>
                        <a:pt x="558" y="634"/>
                      </a:lnTo>
                      <a:lnTo>
                        <a:pt x="557" y="636"/>
                      </a:lnTo>
                      <a:lnTo>
                        <a:pt x="556" y="638"/>
                      </a:lnTo>
                      <a:lnTo>
                        <a:pt x="555" y="640"/>
                      </a:lnTo>
                      <a:lnTo>
                        <a:pt x="553" y="644"/>
                      </a:lnTo>
                      <a:lnTo>
                        <a:pt x="553" y="646"/>
                      </a:lnTo>
                      <a:lnTo>
                        <a:pt x="552" y="647"/>
                      </a:lnTo>
                      <a:lnTo>
                        <a:pt x="551" y="648"/>
                      </a:lnTo>
                      <a:lnTo>
                        <a:pt x="550" y="649"/>
                      </a:lnTo>
                      <a:lnTo>
                        <a:pt x="548" y="653"/>
                      </a:lnTo>
                      <a:lnTo>
                        <a:pt x="547" y="655"/>
                      </a:lnTo>
                      <a:lnTo>
                        <a:pt x="546" y="656"/>
                      </a:lnTo>
                      <a:lnTo>
                        <a:pt x="544" y="657"/>
                      </a:lnTo>
                      <a:lnTo>
                        <a:pt x="542" y="658"/>
                      </a:lnTo>
                      <a:lnTo>
                        <a:pt x="541" y="658"/>
                      </a:lnTo>
                      <a:lnTo>
                        <a:pt x="539" y="660"/>
                      </a:lnTo>
                      <a:lnTo>
                        <a:pt x="538" y="662"/>
                      </a:lnTo>
                      <a:lnTo>
                        <a:pt x="538" y="664"/>
                      </a:lnTo>
                      <a:lnTo>
                        <a:pt x="537" y="665"/>
                      </a:lnTo>
                      <a:lnTo>
                        <a:pt x="537" y="667"/>
                      </a:lnTo>
                      <a:lnTo>
                        <a:pt x="536" y="668"/>
                      </a:lnTo>
                      <a:lnTo>
                        <a:pt x="535" y="669"/>
                      </a:lnTo>
                      <a:lnTo>
                        <a:pt x="535" y="670"/>
                      </a:lnTo>
                      <a:lnTo>
                        <a:pt x="533" y="670"/>
                      </a:lnTo>
                      <a:lnTo>
                        <a:pt x="531" y="670"/>
                      </a:lnTo>
                      <a:lnTo>
                        <a:pt x="529" y="668"/>
                      </a:lnTo>
                      <a:lnTo>
                        <a:pt x="528" y="667"/>
                      </a:lnTo>
                      <a:lnTo>
                        <a:pt x="527" y="666"/>
                      </a:lnTo>
                      <a:lnTo>
                        <a:pt x="526" y="665"/>
                      </a:lnTo>
                      <a:lnTo>
                        <a:pt x="524" y="664"/>
                      </a:lnTo>
                      <a:lnTo>
                        <a:pt x="522" y="663"/>
                      </a:lnTo>
                      <a:lnTo>
                        <a:pt x="521" y="663"/>
                      </a:lnTo>
                      <a:lnTo>
                        <a:pt x="520" y="662"/>
                      </a:lnTo>
                      <a:lnTo>
                        <a:pt x="519" y="661"/>
                      </a:lnTo>
                      <a:lnTo>
                        <a:pt x="519" y="660"/>
                      </a:lnTo>
                      <a:lnTo>
                        <a:pt x="519" y="658"/>
                      </a:lnTo>
                      <a:lnTo>
                        <a:pt x="519" y="656"/>
                      </a:lnTo>
                      <a:lnTo>
                        <a:pt x="519" y="655"/>
                      </a:lnTo>
                      <a:lnTo>
                        <a:pt x="517" y="654"/>
                      </a:lnTo>
                      <a:lnTo>
                        <a:pt x="516" y="652"/>
                      </a:lnTo>
                      <a:lnTo>
                        <a:pt x="516" y="651"/>
                      </a:lnTo>
                      <a:lnTo>
                        <a:pt x="515" y="650"/>
                      </a:lnTo>
                      <a:lnTo>
                        <a:pt x="514" y="649"/>
                      </a:lnTo>
                      <a:lnTo>
                        <a:pt x="512" y="649"/>
                      </a:lnTo>
                      <a:lnTo>
                        <a:pt x="510" y="649"/>
                      </a:lnTo>
                      <a:lnTo>
                        <a:pt x="508" y="649"/>
                      </a:lnTo>
                      <a:lnTo>
                        <a:pt x="505" y="648"/>
                      </a:lnTo>
                      <a:lnTo>
                        <a:pt x="503" y="649"/>
                      </a:lnTo>
                      <a:lnTo>
                        <a:pt x="502" y="649"/>
                      </a:lnTo>
                      <a:lnTo>
                        <a:pt x="501" y="650"/>
                      </a:lnTo>
                      <a:lnTo>
                        <a:pt x="500" y="652"/>
                      </a:lnTo>
                      <a:lnTo>
                        <a:pt x="500" y="653"/>
                      </a:lnTo>
                      <a:lnTo>
                        <a:pt x="500" y="654"/>
                      </a:lnTo>
                      <a:lnTo>
                        <a:pt x="500" y="655"/>
                      </a:lnTo>
                      <a:lnTo>
                        <a:pt x="499" y="657"/>
                      </a:lnTo>
                      <a:lnTo>
                        <a:pt x="498" y="658"/>
                      </a:lnTo>
                      <a:lnTo>
                        <a:pt x="497" y="658"/>
                      </a:lnTo>
                      <a:lnTo>
                        <a:pt x="494" y="657"/>
                      </a:lnTo>
                      <a:lnTo>
                        <a:pt x="493" y="656"/>
                      </a:lnTo>
                      <a:lnTo>
                        <a:pt x="493" y="654"/>
                      </a:lnTo>
                      <a:lnTo>
                        <a:pt x="492" y="653"/>
                      </a:lnTo>
                      <a:lnTo>
                        <a:pt x="491" y="652"/>
                      </a:lnTo>
                      <a:lnTo>
                        <a:pt x="489" y="651"/>
                      </a:lnTo>
                      <a:lnTo>
                        <a:pt x="487" y="650"/>
                      </a:lnTo>
                      <a:lnTo>
                        <a:pt x="486" y="649"/>
                      </a:lnTo>
                      <a:lnTo>
                        <a:pt x="485" y="647"/>
                      </a:lnTo>
                      <a:lnTo>
                        <a:pt x="484" y="646"/>
                      </a:lnTo>
                      <a:lnTo>
                        <a:pt x="483" y="644"/>
                      </a:lnTo>
                      <a:lnTo>
                        <a:pt x="482" y="644"/>
                      </a:lnTo>
                      <a:lnTo>
                        <a:pt x="481" y="644"/>
                      </a:lnTo>
                      <a:lnTo>
                        <a:pt x="481" y="645"/>
                      </a:lnTo>
                      <a:lnTo>
                        <a:pt x="479" y="646"/>
                      </a:lnTo>
                      <a:lnTo>
                        <a:pt x="478" y="646"/>
                      </a:lnTo>
                      <a:lnTo>
                        <a:pt x="477" y="646"/>
                      </a:lnTo>
                      <a:lnTo>
                        <a:pt x="475" y="645"/>
                      </a:lnTo>
                      <a:lnTo>
                        <a:pt x="474" y="644"/>
                      </a:lnTo>
                      <a:lnTo>
                        <a:pt x="473" y="644"/>
                      </a:lnTo>
                      <a:lnTo>
                        <a:pt x="472" y="644"/>
                      </a:lnTo>
                      <a:lnTo>
                        <a:pt x="470" y="644"/>
                      </a:lnTo>
                      <a:lnTo>
                        <a:pt x="469" y="645"/>
                      </a:lnTo>
                      <a:lnTo>
                        <a:pt x="467" y="645"/>
                      </a:lnTo>
                      <a:lnTo>
                        <a:pt x="466" y="645"/>
                      </a:lnTo>
                      <a:lnTo>
                        <a:pt x="465" y="644"/>
                      </a:lnTo>
                      <a:lnTo>
                        <a:pt x="463" y="644"/>
                      </a:lnTo>
                      <a:lnTo>
                        <a:pt x="462" y="644"/>
                      </a:lnTo>
                      <a:lnTo>
                        <a:pt x="459" y="645"/>
                      </a:lnTo>
                      <a:lnTo>
                        <a:pt x="459" y="644"/>
                      </a:lnTo>
                      <a:lnTo>
                        <a:pt x="458" y="643"/>
                      </a:lnTo>
                      <a:lnTo>
                        <a:pt x="457" y="641"/>
                      </a:lnTo>
                      <a:lnTo>
                        <a:pt x="456" y="641"/>
                      </a:lnTo>
                      <a:lnTo>
                        <a:pt x="454" y="641"/>
                      </a:lnTo>
                      <a:lnTo>
                        <a:pt x="453" y="641"/>
                      </a:lnTo>
                      <a:lnTo>
                        <a:pt x="452" y="640"/>
                      </a:lnTo>
                      <a:lnTo>
                        <a:pt x="451" y="639"/>
                      </a:lnTo>
                      <a:lnTo>
                        <a:pt x="450" y="637"/>
                      </a:lnTo>
                      <a:lnTo>
                        <a:pt x="449" y="636"/>
                      </a:lnTo>
                      <a:lnTo>
                        <a:pt x="448" y="635"/>
                      </a:lnTo>
                      <a:lnTo>
                        <a:pt x="447" y="635"/>
                      </a:lnTo>
                      <a:lnTo>
                        <a:pt x="445" y="635"/>
                      </a:lnTo>
                      <a:lnTo>
                        <a:pt x="443" y="636"/>
                      </a:lnTo>
                      <a:lnTo>
                        <a:pt x="441" y="636"/>
                      </a:lnTo>
                      <a:lnTo>
                        <a:pt x="439" y="636"/>
                      </a:lnTo>
                      <a:lnTo>
                        <a:pt x="438" y="637"/>
                      </a:lnTo>
                      <a:lnTo>
                        <a:pt x="436" y="637"/>
                      </a:lnTo>
                      <a:lnTo>
                        <a:pt x="434" y="637"/>
                      </a:lnTo>
                      <a:lnTo>
                        <a:pt x="432" y="638"/>
                      </a:lnTo>
                      <a:lnTo>
                        <a:pt x="432" y="639"/>
                      </a:lnTo>
                      <a:lnTo>
                        <a:pt x="432" y="640"/>
                      </a:lnTo>
                      <a:lnTo>
                        <a:pt x="431" y="641"/>
                      </a:lnTo>
                      <a:lnTo>
                        <a:pt x="430" y="643"/>
                      </a:lnTo>
                      <a:lnTo>
                        <a:pt x="429" y="643"/>
                      </a:lnTo>
                      <a:lnTo>
                        <a:pt x="427" y="644"/>
                      </a:lnTo>
                      <a:lnTo>
                        <a:pt x="426" y="647"/>
                      </a:lnTo>
                      <a:lnTo>
                        <a:pt x="424" y="649"/>
                      </a:lnTo>
                      <a:lnTo>
                        <a:pt x="423" y="650"/>
                      </a:lnTo>
                      <a:lnTo>
                        <a:pt x="422" y="651"/>
                      </a:lnTo>
                      <a:lnTo>
                        <a:pt x="421" y="652"/>
                      </a:lnTo>
                      <a:lnTo>
                        <a:pt x="419" y="652"/>
                      </a:lnTo>
                      <a:lnTo>
                        <a:pt x="418" y="653"/>
                      </a:lnTo>
                      <a:lnTo>
                        <a:pt x="418" y="655"/>
                      </a:lnTo>
                      <a:lnTo>
                        <a:pt x="416" y="657"/>
                      </a:lnTo>
                      <a:lnTo>
                        <a:pt x="415" y="658"/>
                      </a:lnTo>
                      <a:lnTo>
                        <a:pt x="412" y="658"/>
                      </a:lnTo>
                      <a:lnTo>
                        <a:pt x="410" y="659"/>
                      </a:lnTo>
                      <a:lnTo>
                        <a:pt x="408" y="660"/>
                      </a:lnTo>
                      <a:lnTo>
                        <a:pt x="406" y="660"/>
                      </a:lnTo>
                      <a:lnTo>
                        <a:pt x="405" y="660"/>
                      </a:lnTo>
                      <a:lnTo>
                        <a:pt x="403" y="662"/>
                      </a:lnTo>
                      <a:lnTo>
                        <a:pt x="401" y="663"/>
                      </a:lnTo>
                      <a:lnTo>
                        <a:pt x="398" y="663"/>
                      </a:lnTo>
                      <a:lnTo>
                        <a:pt x="396" y="663"/>
                      </a:lnTo>
                      <a:lnTo>
                        <a:pt x="394" y="663"/>
                      </a:lnTo>
                      <a:lnTo>
                        <a:pt x="393" y="662"/>
                      </a:lnTo>
                      <a:lnTo>
                        <a:pt x="392" y="661"/>
                      </a:lnTo>
                      <a:lnTo>
                        <a:pt x="390" y="660"/>
                      </a:lnTo>
                      <a:lnTo>
                        <a:pt x="389" y="660"/>
                      </a:lnTo>
                      <a:lnTo>
                        <a:pt x="389" y="661"/>
                      </a:lnTo>
                      <a:lnTo>
                        <a:pt x="388" y="661"/>
                      </a:lnTo>
                      <a:lnTo>
                        <a:pt x="386" y="661"/>
                      </a:lnTo>
                      <a:lnTo>
                        <a:pt x="386" y="660"/>
                      </a:lnTo>
                      <a:lnTo>
                        <a:pt x="385" y="660"/>
                      </a:lnTo>
                      <a:lnTo>
                        <a:pt x="383" y="660"/>
                      </a:lnTo>
                      <a:lnTo>
                        <a:pt x="382" y="661"/>
                      </a:lnTo>
                      <a:lnTo>
                        <a:pt x="379" y="660"/>
                      </a:lnTo>
                      <a:lnTo>
                        <a:pt x="377" y="659"/>
                      </a:lnTo>
                      <a:lnTo>
                        <a:pt x="376" y="658"/>
                      </a:lnTo>
                      <a:lnTo>
                        <a:pt x="375" y="657"/>
                      </a:lnTo>
                      <a:lnTo>
                        <a:pt x="374" y="655"/>
                      </a:lnTo>
                      <a:lnTo>
                        <a:pt x="374" y="653"/>
                      </a:lnTo>
                      <a:lnTo>
                        <a:pt x="374" y="653"/>
                      </a:lnTo>
                      <a:lnTo>
                        <a:pt x="375" y="651"/>
                      </a:lnTo>
                      <a:lnTo>
                        <a:pt x="375" y="649"/>
                      </a:lnTo>
                      <a:lnTo>
                        <a:pt x="375" y="649"/>
                      </a:lnTo>
                      <a:lnTo>
                        <a:pt x="375" y="647"/>
                      </a:lnTo>
                      <a:lnTo>
                        <a:pt x="374" y="647"/>
                      </a:lnTo>
                      <a:lnTo>
                        <a:pt x="373" y="647"/>
                      </a:lnTo>
                      <a:lnTo>
                        <a:pt x="372" y="646"/>
                      </a:lnTo>
                      <a:lnTo>
                        <a:pt x="372" y="645"/>
                      </a:lnTo>
                      <a:lnTo>
                        <a:pt x="372" y="644"/>
                      </a:lnTo>
                      <a:lnTo>
                        <a:pt x="373" y="644"/>
                      </a:lnTo>
                      <a:lnTo>
                        <a:pt x="373" y="643"/>
                      </a:lnTo>
                      <a:lnTo>
                        <a:pt x="374" y="642"/>
                      </a:lnTo>
                      <a:lnTo>
                        <a:pt x="375" y="641"/>
                      </a:lnTo>
                      <a:lnTo>
                        <a:pt x="376" y="640"/>
                      </a:lnTo>
                      <a:lnTo>
                        <a:pt x="375" y="639"/>
                      </a:lnTo>
                      <a:lnTo>
                        <a:pt x="374" y="638"/>
                      </a:lnTo>
                      <a:lnTo>
                        <a:pt x="372" y="638"/>
                      </a:lnTo>
                      <a:lnTo>
                        <a:pt x="370" y="637"/>
                      </a:lnTo>
                      <a:lnTo>
                        <a:pt x="370" y="636"/>
                      </a:lnTo>
                      <a:lnTo>
                        <a:pt x="369" y="634"/>
                      </a:lnTo>
                      <a:lnTo>
                        <a:pt x="369" y="633"/>
                      </a:lnTo>
                      <a:lnTo>
                        <a:pt x="368" y="631"/>
                      </a:lnTo>
                      <a:lnTo>
                        <a:pt x="369" y="629"/>
                      </a:lnTo>
                      <a:lnTo>
                        <a:pt x="369" y="628"/>
                      </a:lnTo>
                      <a:lnTo>
                        <a:pt x="369" y="626"/>
                      </a:lnTo>
                      <a:lnTo>
                        <a:pt x="369" y="624"/>
                      </a:lnTo>
                      <a:lnTo>
                        <a:pt x="369" y="623"/>
                      </a:lnTo>
                      <a:lnTo>
                        <a:pt x="368" y="621"/>
                      </a:lnTo>
                      <a:lnTo>
                        <a:pt x="368" y="619"/>
                      </a:lnTo>
                      <a:lnTo>
                        <a:pt x="367" y="617"/>
                      </a:lnTo>
                      <a:lnTo>
                        <a:pt x="367" y="615"/>
                      </a:lnTo>
                      <a:lnTo>
                        <a:pt x="368" y="614"/>
                      </a:lnTo>
                      <a:lnTo>
                        <a:pt x="368" y="612"/>
                      </a:lnTo>
                      <a:lnTo>
                        <a:pt x="368" y="611"/>
                      </a:lnTo>
                      <a:lnTo>
                        <a:pt x="367" y="610"/>
                      </a:lnTo>
                      <a:lnTo>
                        <a:pt x="363" y="610"/>
                      </a:lnTo>
                      <a:lnTo>
                        <a:pt x="362" y="610"/>
                      </a:lnTo>
                      <a:lnTo>
                        <a:pt x="360" y="610"/>
                      </a:lnTo>
                      <a:lnTo>
                        <a:pt x="359" y="610"/>
                      </a:lnTo>
                      <a:lnTo>
                        <a:pt x="359" y="610"/>
                      </a:lnTo>
                      <a:lnTo>
                        <a:pt x="358" y="610"/>
                      </a:lnTo>
                      <a:lnTo>
                        <a:pt x="357" y="610"/>
                      </a:lnTo>
                      <a:lnTo>
                        <a:pt x="357" y="609"/>
                      </a:lnTo>
                      <a:lnTo>
                        <a:pt x="358" y="608"/>
                      </a:lnTo>
                      <a:lnTo>
                        <a:pt x="358" y="608"/>
                      </a:lnTo>
                      <a:lnTo>
                        <a:pt x="359" y="606"/>
                      </a:lnTo>
                      <a:lnTo>
                        <a:pt x="359" y="606"/>
                      </a:lnTo>
                      <a:lnTo>
                        <a:pt x="359" y="604"/>
                      </a:lnTo>
                      <a:lnTo>
                        <a:pt x="358" y="604"/>
                      </a:lnTo>
                      <a:lnTo>
                        <a:pt x="357" y="604"/>
                      </a:lnTo>
                      <a:lnTo>
                        <a:pt x="355" y="604"/>
                      </a:lnTo>
                      <a:lnTo>
                        <a:pt x="354" y="605"/>
                      </a:lnTo>
                      <a:lnTo>
                        <a:pt x="352" y="605"/>
                      </a:lnTo>
                      <a:lnTo>
                        <a:pt x="350" y="605"/>
                      </a:lnTo>
                      <a:lnTo>
                        <a:pt x="349" y="605"/>
                      </a:lnTo>
                      <a:lnTo>
                        <a:pt x="348" y="603"/>
                      </a:lnTo>
                      <a:lnTo>
                        <a:pt x="347" y="603"/>
                      </a:lnTo>
                      <a:lnTo>
                        <a:pt x="345" y="602"/>
                      </a:lnTo>
                      <a:lnTo>
                        <a:pt x="344" y="602"/>
                      </a:lnTo>
                      <a:lnTo>
                        <a:pt x="343" y="602"/>
                      </a:lnTo>
                      <a:lnTo>
                        <a:pt x="342" y="602"/>
                      </a:lnTo>
                      <a:lnTo>
                        <a:pt x="342" y="601"/>
                      </a:lnTo>
                      <a:lnTo>
                        <a:pt x="342" y="600"/>
                      </a:lnTo>
                      <a:lnTo>
                        <a:pt x="342" y="599"/>
                      </a:lnTo>
                      <a:lnTo>
                        <a:pt x="342" y="597"/>
                      </a:lnTo>
                      <a:lnTo>
                        <a:pt x="341" y="596"/>
                      </a:lnTo>
                      <a:lnTo>
                        <a:pt x="340" y="595"/>
                      </a:lnTo>
                      <a:lnTo>
                        <a:pt x="339" y="594"/>
                      </a:lnTo>
                      <a:lnTo>
                        <a:pt x="338" y="594"/>
                      </a:lnTo>
                      <a:lnTo>
                        <a:pt x="337" y="592"/>
                      </a:lnTo>
                      <a:lnTo>
                        <a:pt x="336" y="591"/>
                      </a:lnTo>
                      <a:lnTo>
                        <a:pt x="335" y="588"/>
                      </a:lnTo>
                      <a:lnTo>
                        <a:pt x="335" y="587"/>
                      </a:lnTo>
                      <a:lnTo>
                        <a:pt x="335" y="584"/>
                      </a:lnTo>
                      <a:lnTo>
                        <a:pt x="334" y="582"/>
                      </a:lnTo>
                      <a:lnTo>
                        <a:pt x="334" y="579"/>
                      </a:lnTo>
                      <a:lnTo>
                        <a:pt x="334" y="578"/>
                      </a:lnTo>
                      <a:lnTo>
                        <a:pt x="335" y="576"/>
                      </a:lnTo>
                      <a:lnTo>
                        <a:pt x="335" y="573"/>
                      </a:lnTo>
                      <a:lnTo>
                        <a:pt x="335" y="571"/>
                      </a:lnTo>
                      <a:lnTo>
                        <a:pt x="334" y="568"/>
                      </a:lnTo>
                      <a:lnTo>
                        <a:pt x="331" y="566"/>
                      </a:lnTo>
                      <a:lnTo>
                        <a:pt x="331" y="564"/>
                      </a:lnTo>
                      <a:lnTo>
                        <a:pt x="330" y="561"/>
                      </a:lnTo>
                      <a:lnTo>
                        <a:pt x="328" y="560"/>
                      </a:lnTo>
                      <a:lnTo>
                        <a:pt x="325" y="556"/>
                      </a:lnTo>
                      <a:lnTo>
                        <a:pt x="323" y="554"/>
                      </a:lnTo>
                      <a:lnTo>
                        <a:pt x="321" y="551"/>
                      </a:lnTo>
                      <a:lnTo>
                        <a:pt x="320" y="551"/>
                      </a:lnTo>
                      <a:lnTo>
                        <a:pt x="318" y="550"/>
                      </a:lnTo>
                      <a:lnTo>
                        <a:pt x="317" y="549"/>
                      </a:lnTo>
                      <a:lnTo>
                        <a:pt x="314" y="549"/>
                      </a:lnTo>
                      <a:lnTo>
                        <a:pt x="312" y="548"/>
                      </a:lnTo>
                      <a:lnTo>
                        <a:pt x="311" y="548"/>
                      </a:lnTo>
                      <a:lnTo>
                        <a:pt x="309" y="547"/>
                      </a:lnTo>
                      <a:lnTo>
                        <a:pt x="307" y="547"/>
                      </a:lnTo>
                      <a:lnTo>
                        <a:pt x="306" y="545"/>
                      </a:lnTo>
                      <a:lnTo>
                        <a:pt x="303" y="542"/>
                      </a:lnTo>
                      <a:lnTo>
                        <a:pt x="302" y="542"/>
                      </a:lnTo>
                      <a:lnTo>
                        <a:pt x="299" y="542"/>
                      </a:lnTo>
                      <a:lnTo>
                        <a:pt x="297" y="543"/>
                      </a:lnTo>
                      <a:lnTo>
                        <a:pt x="294" y="544"/>
                      </a:lnTo>
                      <a:lnTo>
                        <a:pt x="291" y="545"/>
                      </a:lnTo>
                      <a:lnTo>
                        <a:pt x="289" y="547"/>
                      </a:lnTo>
                      <a:lnTo>
                        <a:pt x="287" y="549"/>
                      </a:lnTo>
                      <a:lnTo>
                        <a:pt x="285" y="551"/>
                      </a:lnTo>
                      <a:lnTo>
                        <a:pt x="284" y="553"/>
                      </a:lnTo>
                      <a:lnTo>
                        <a:pt x="283" y="555"/>
                      </a:lnTo>
                      <a:lnTo>
                        <a:pt x="280" y="557"/>
                      </a:lnTo>
                      <a:lnTo>
                        <a:pt x="279" y="557"/>
                      </a:lnTo>
                      <a:lnTo>
                        <a:pt x="275" y="559"/>
                      </a:lnTo>
                      <a:lnTo>
                        <a:pt x="272" y="561"/>
                      </a:lnTo>
                      <a:lnTo>
                        <a:pt x="269" y="565"/>
                      </a:lnTo>
                      <a:lnTo>
                        <a:pt x="266" y="568"/>
                      </a:lnTo>
                      <a:lnTo>
                        <a:pt x="264" y="570"/>
                      </a:lnTo>
                      <a:lnTo>
                        <a:pt x="263" y="571"/>
                      </a:lnTo>
                      <a:lnTo>
                        <a:pt x="261" y="572"/>
                      </a:lnTo>
                      <a:lnTo>
                        <a:pt x="258" y="574"/>
                      </a:lnTo>
                      <a:lnTo>
                        <a:pt x="256" y="577"/>
                      </a:lnTo>
                      <a:lnTo>
                        <a:pt x="252" y="577"/>
                      </a:lnTo>
                      <a:lnTo>
                        <a:pt x="249" y="577"/>
                      </a:lnTo>
                      <a:lnTo>
                        <a:pt x="247" y="577"/>
                      </a:lnTo>
                      <a:lnTo>
                        <a:pt x="244" y="576"/>
                      </a:lnTo>
                      <a:lnTo>
                        <a:pt x="242" y="576"/>
                      </a:lnTo>
                      <a:lnTo>
                        <a:pt x="240" y="577"/>
                      </a:lnTo>
                      <a:lnTo>
                        <a:pt x="237" y="574"/>
                      </a:lnTo>
                      <a:lnTo>
                        <a:pt x="235" y="572"/>
                      </a:lnTo>
                      <a:lnTo>
                        <a:pt x="231" y="570"/>
                      </a:lnTo>
                      <a:lnTo>
                        <a:pt x="228" y="569"/>
                      </a:lnTo>
                      <a:lnTo>
                        <a:pt x="224" y="570"/>
                      </a:lnTo>
                      <a:lnTo>
                        <a:pt x="221" y="570"/>
                      </a:lnTo>
                      <a:lnTo>
                        <a:pt x="219" y="571"/>
                      </a:lnTo>
                      <a:lnTo>
                        <a:pt x="216" y="571"/>
                      </a:lnTo>
                      <a:lnTo>
                        <a:pt x="214" y="569"/>
                      </a:lnTo>
                      <a:lnTo>
                        <a:pt x="211" y="569"/>
                      </a:lnTo>
                      <a:lnTo>
                        <a:pt x="207" y="570"/>
                      </a:lnTo>
                      <a:lnTo>
                        <a:pt x="205" y="571"/>
                      </a:lnTo>
                      <a:lnTo>
                        <a:pt x="202" y="572"/>
                      </a:lnTo>
                      <a:lnTo>
                        <a:pt x="201" y="573"/>
                      </a:lnTo>
                      <a:lnTo>
                        <a:pt x="199" y="573"/>
                      </a:lnTo>
                      <a:lnTo>
                        <a:pt x="197" y="574"/>
                      </a:lnTo>
                      <a:lnTo>
                        <a:pt x="196" y="576"/>
                      </a:lnTo>
                      <a:lnTo>
                        <a:pt x="193" y="576"/>
                      </a:lnTo>
                      <a:lnTo>
                        <a:pt x="191" y="575"/>
                      </a:lnTo>
                      <a:lnTo>
                        <a:pt x="188" y="575"/>
                      </a:lnTo>
                      <a:lnTo>
                        <a:pt x="186" y="576"/>
                      </a:lnTo>
                      <a:lnTo>
                        <a:pt x="182" y="577"/>
                      </a:lnTo>
                      <a:lnTo>
                        <a:pt x="178" y="577"/>
                      </a:lnTo>
                      <a:lnTo>
                        <a:pt x="175" y="577"/>
                      </a:lnTo>
                      <a:lnTo>
                        <a:pt x="171" y="577"/>
                      </a:lnTo>
                      <a:lnTo>
                        <a:pt x="167" y="577"/>
                      </a:lnTo>
                      <a:lnTo>
                        <a:pt x="166" y="576"/>
                      </a:lnTo>
                      <a:lnTo>
                        <a:pt x="164" y="577"/>
                      </a:lnTo>
                      <a:lnTo>
                        <a:pt x="162" y="577"/>
                      </a:lnTo>
                      <a:lnTo>
                        <a:pt x="160" y="576"/>
                      </a:lnTo>
                      <a:lnTo>
                        <a:pt x="157" y="576"/>
                      </a:lnTo>
                      <a:lnTo>
                        <a:pt x="157" y="574"/>
                      </a:lnTo>
                      <a:lnTo>
                        <a:pt x="156" y="573"/>
                      </a:lnTo>
                      <a:lnTo>
                        <a:pt x="155" y="571"/>
                      </a:lnTo>
                      <a:lnTo>
                        <a:pt x="154" y="570"/>
                      </a:lnTo>
                      <a:lnTo>
                        <a:pt x="153" y="570"/>
                      </a:lnTo>
                      <a:lnTo>
                        <a:pt x="152" y="568"/>
                      </a:lnTo>
                      <a:lnTo>
                        <a:pt x="150" y="568"/>
                      </a:lnTo>
                      <a:lnTo>
                        <a:pt x="150" y="566"/>
                      </a:lnTo>
                      <a:lnTo>
                        <a:pt x="150" y="564"/>
                      </a:lnTo>
                      <a:lnTo>
                        <a:pt x="150" y="563"/>
                      </a:lnTo>
                      <a:lnTo>
                        <a:pt x="150" y="561"/>
                      </a:lnTo>
                      <a:lnTo>
                        <a:pt x="150" y="560"/>
                      </a:lnTo>
                      <a:lnTo>
                        <a:pt x="149" y="558"/>
                      </a:lnTo>
                      <a:lnTo>
                        <a:pt x="148" y="557"/>
                      </a:lnTo>
                      <a:lnTo>
                        <a:pt x="148" y="555"/>
                      </a:lnTo>
                      <a:lnTo>
                        <a:pt x="148" y="553"/>
                      </a:lnTo>
                      <a:lnTo>
                        <a:pt x="147" y="552"/>
                      </a:lnTo>
                      <a:lnTo>
                        <a:pt x="146" y="550"/>
                      </a:lnTo>
                      <a:lnTo>
                        <a:pt x="147" y="548"/>
                      </a:lnTo>
                      <a:lnTo>
                        <a:pt x="147" y="547"/>
                      </a:lnTo>
                      <a:lnTo>
                        <a:pt x="148" y="546"/>
                      </a:lnTo>
                      <a:lnTo>
                        <a:pt x="149" y="545"/>
                      </a:lnTo>
                      <a:lnTo>
                        <a:pt x="150" y="544"/>
                      </a:lnTo>
                      <a:lnTo>
                        <a:pt x="150" y="542"/>
                      </a:lnTo>
                      <a:lnTo>
                        <a:pt x="150" y="540"/>
                      </a:lnTo>
                      <a:lnTo>
                        <a:pt x="150" y="539"/>
                      </a:lnTo>
                      <a:lnTo>
                        <a:pt x="150" y="537"/>
                      </a:lnTo>
                      <a:lnTo>
                        <a:pt x="149" y="535"/>
                      </a:lnTo>
                      <a:lnTo>
                        <a:pt x="149" y="534"/>
                      </a:lnTo>
                      <a:lnTo>
                        <a:pt x="149" y="532"/>
                      </a:lnTo>
                      <a:lnTo>
                        <a:pt x="149" y="530"/>
                      </a:lnTo>
                      <a:lnTo>
                        <a:pt x="150" y="528"/>
                      </a:lnTo>
                      <a:lnTo>
                        <a:pt x="150" y="527"/>
                      </a:lnTo>
                      <a:lnTo>
                        <a:pt x="151" y="527"/>
                      </a:lnTo>
                      <a:lnTo>
                        <a:pt x="154" y="526"/>
                      </a:lnTo>
                      <a:lnTo>
                        <a:pt x="156" y="525"/>
                      </a:lnTo>
                      <a:lnTo>
                        <a:pt x="158" y="525"/>
                      </a:lnTo>
                      <a:lnTo>
                        <a:pt x="159" y="524"/>
                      </a:lnTo>
                      <a:lnTo>
                        <a:pt x="160" y="523"/>
                      </a:lnTo>
                      <a:lnTo>
                        <a:pt x="160" y="522"/>
                      </a:lnTo>
                      <a:lnTo>
                        <a:pt x="160" y="520"/>
                      </a:lnTo>
                      <a:lnTo>
                        <a:pt x="160" y="519"/>
                      </a:lnTo>
                      <a:lnTo>
                        <a:pt x="159" y="518"/>
                      </a:lnTo>
                      <a:lnTo>
                        <a:pt x="159" y="517"/>
                      </a:lnTo>
                      <a:lnTo>
                        <a:pt x="158" y="516"/>
                      </a:lnTo>
                      <a:lnTo>
                        <a:pt x="156" y="516"/>
                      </a:lnTo>
                      <a:lnTo>
                        <a:pt x="156" y="515"/>
                      </a:lnTo>
                      <a:lnTo>
                        <a:pt x="155" y="515"/>
                      </a:lnTo>
                      <a:lnTo>
                        <a:pt x="155" y="514"/>
                      </a:lnTo>
                      <a:lnTo>
                        <a:pt x="155" y="513"/>
                      </a:lnTo>
                      <a:lnTo>
                        <a:pt x="156" y="513"/>
                      </a:lnTo>
                      <a:lnTo>
                        <a:pt x="156" y="512"/>
                      </a:lnTo>
                      <a:lnTo>
                        <a:pt x="157" y="511"/>
                      </a:lnTo>
                      <a:lnTo>
                        <a:pt x="157" y="510"/>
                      </a:lnTo>
                      <a:lnTo>
                        <a:pt x="157" y="510"/>
                      </a:lnTo>
                      <a:lnTo>
                        <a:pt x="156" y="508"/>
                      </a:lnTo>
                      <a:lnTo>
                        <a:pt x="155" y="507"/>
                      </a:lnTo>
                      <a:lnTo>
                        <a:pt x="155" y="505"/>
                      </a:lnTo>
                      <a:lnTo>
                        <a:pt x="155" y="505"/>
                      </a:lnTo>
                      <a:lnTo>
                        <a:pt x="155" y="503"/>
                      </a:lnTo>
                      <a:lnTo>
                        <a:pt x="156" y="502"/>
                      </a:lnTo>
                      <a:lnTo>
                        <a:pt x="157" y="502"/>
                      </a:lnTo>
                      <a:lnTo>
                        <a:pt x="158" y="502"/>
                      </a:lnTo>
                      <a:lnTo>
                        <a:pt x="159" y="501"/>
                      </a:lnTo>
                      <a:lnTo>
                        <a:pt x="159" y="499"/>
                      </a:lnTo>
                      <a:lnTo>
                        <a:pt x="159" y="498"/>
                      </a:lnTo>
                      <a:lnTo>
                        <a:pt x="157" y="498"/>
                      </a:lnTo>
                      <a:lnTo>
                        <a:pt x="156" y="497"/>
                      </a:lnTo>
                      <a:lnTo>
                        <a:pt x="155" y="497"/>
                      </a:lnTo>
                      <a:lnTo>
                        <a:pt x="154" y="497"/>
                      </a:lnTo>
                      <a:lnTo>
                        <a:pt x="153" y="496"/>
                      </a:lnTo>
                      <a:lnTo>
                        <a:pt x="153" y="495"/>
                      </a:lnTo>
                      <a:lnTo>
                        <a:pt x="152" y="494"/>
                      </a:lnTo>
                      <a:lnTo>
                        <a:pt x="151" y="494"/>
                      </a:lnTo>
                      <a:lnTo>
                        <a:pt x="150" y="493"/>
                      </a:lnTo>
                      <a:lnTo>
                        <a:pt x="149" y="492"/>
                      </a:lnTo>
                      <a:lnTo>
                        <a:pt x="148" y="490"/>
                      </a:lnTo>
                      <a:lnTo>
                        <a:pt x="147" y="489"/>
                      </a:lnTo>
                      <a:lnTo>
                        <a:pt x="146" y="487"/>
                      </a:lnTo>
                      <a:lnTo>
                        <a:pt x="145" y="486"/>
                      </a:lnTo>
                      <a:lnTo>
                        <a:pt x="145" y="484"/>
                      </a:lnTo>
                      <a:lnTo>
                        <a:pt x="144" y="482"/>
                      </a:lnTo>
                      <a:lnTo>
                        <a:pt x="143" y="480"/>
                      </a:lnTo>
                      <a:lnTo>
                        <a:pt x="142" y="479"/>
                      </a:lnTo>
                      <a:lnTo>
                        <a:pt x="141" y="478"/>
                      </a:lnTo>
                      <a:lnTo>
                        <a:pt x="139" y="478"/>
                      </a:lnTo>
                      <a:lnTo>
                        <a:pt x="136" y="477"/>
                      </a:lnTo>
                      <a:lnTo>
                        <a:pt x="134" y="476"/>
                      </a:lnTo>
                      <a:lnTo>
                        <a:pt x="132" y="475"/>
                      </a:lnTo>
                      <a:lnTo>
                        <a:pt x="132" y="474"/>
                      </a:lnTo>
                      <a:lnTo>
                        <a:pt x="132" y="473"/>
                      </a:lnTo>
                      <a:lnTo>
                        <a:pt x="132" y="472"/>
                      </a:lnTo>
                      <a:lnTo>
                        <a:pt x="129" y="473"/>
                      </a:lnTo>
                      <a:lnTo>
                        <a:pt x="128" y="473"/>
                      </a:lnTo>
                      <a:lnTo>
                        <a:pt x="127" y="474"/>
                      </a:lnTo>
                      <a:lnTo>
                        <a:pt x="126" y="475"/>
                      </a:lnTo>
                      <a:lnTo>
                        <a:pt x="125" y="476"/>
                      </a:lnTo>
                      <a:lnTo>
                        <a:pt x="123" y="477"/>
                      </a:lnTo>
                      <a:lnTo>
                        <a:pt x="123" y="478"/>
                      </a:lnTo>
                      <a:lnTo>
                        <a:pt x="122" y="479"/>
                      </a:lnTo>
                      <a:lnTo>
                        <a:pt x="120" y="479"/>
                      </a:lnTo>
                      <a:lnTo>
                        <a:pt x="120" y="478"/>
                      </a:lnTo>
                      <a:lnTo>
                        <a:pt x="119" y="478"/>
                      </a:lnTo>
                      <a:lnTo>
                        <a:pt x="117" y="478"/>
                      </a:lnTo>
                      <a:lnTo>
                        <a:pt x="116" y="478"/>
                      </a:lnTo>
                      <a:lnTo>
                        <a:pt x="115" y="476"/>
                      </a:lnTo>
                      <a:lnTo>
                        <a:pt x="115" y="475"/>
                      </a:lnTo>
                      <a:lnTo>
                        <a:pt x="114" y="475"/>
                      </a:lnTo>
                      <a:lnTo>
                        <a:pt x="113" y="474"/>
                      </a:lnTo>
                      <a:lnTo>
                        <a:pt x="112" y="474"/>
                      </a:lnTo>
                      <a:lnTo>
                        <a:pt x="111" y="475"/>
                      </a:lnTo>
                      <a:lnTo>
                        <a:pt x="110" y="475"/>
                      </a:lnTo>
                      <a:lnTo>
                        <a:pt x="109" y="475"/>
                      </a:lnTo>
                      <a:lnTo>
                        <a:pt x="108" y="474"/>
                      </a:lnTo>
                      <a:lnTo>
                        <a:pt x="108" y="473"/>
                      </a:lnTo>
                      <a:lnTo>
                        <a:pt x="108" y="472"/>
                      </a:lnTo>
                      <a:lnTo>
                        <a:pt x="110" y="472"/>
                      </a:lnTo>
                      <a:lnTo>
                        <a:pt x="111" y="472"/>
                      </a:lnTo>
                      <a:lnTo>
                        <a:pt x="111" y="471"/>
                      </a:lnTo>
                      <a:lnTo>
                        <a:pt x="111" y="469"/>
                      </a:lnTo>
                      <a:lnTo>
                        <a:pt x="111" y="468"/>
                      </a:lnTo>
                      <a:lnTo>
                        <a:pt x="110" y="467"/>
                      </a:lnTo>
                      <a:lnTo>
                        <a:pt x="110" y="466"/>
                      </a:lnTo>
                      <a:lnTo>
                        <a:pt x="110" y="465"/>
                      </a:lnTo>
                      <a:lnTo>
                        <a:pt x="109" y="464"/>
                      </a:lnTo>
                      <a:lnTo>
                        <a:pt x="108" y="463"/>
                      </a:lnTo>
                      <a:lnTo>
                        <a:pt x="108" y="462"/>
                      </a:lnTo>
                      <a:lnTo>
                        <a:pt x="107" y="460"/>
                      </a:lnTo>
                      <a:lnTo>
                        <a:pt x="105" y="460"/>
                      </a:lnTo>
                      <a:lnTo>
                        <a:pt x="103" y="461"/>
                      </a:lnTo>
                      <a:lnTo>
                        <a:pt x="102" y="462"/>
                      </a:lnTo>
                      <a:lnTo>
                        <a:pt x="100" y="463"/>
                      </a:lnTo>
                      <a:lnTo>
                        <a:pt x="99" y="463"/>
                      </a:lnTo>
                      <a:lnTo>
                        <a:pt x="99" y="465"/>
                      </a:lnTo>
                      <a:lnTo>
                        <a:pt x="98" y="465"/>
                      </a:lnTo>
                      <a:lnTo>
                        <a:pt x="97" y="464"/>
                      </a:lnTo>
                      <a:lnTo>
                        <a:pt x="95" y="463"/>
                      </a:lnTo>
                      <a:lnTo>
                        <a:pt x="95" y="461"/>
                      </a:lnTo>
                      <a:lnTo>
                        <a:pt x="94" y="460"/>
                      </a:lnTo>
                      <a:lnTo>
                        <a:pt x="94" y="458"/>
                      </a:lnTo>
                      <a:lnTo>
                        <a:pt x="94" y="457"/>
                      </a:lnTo>
                      <a:lnTo>
                        <a:pt x="92" y="457"/>
                      </a:lnTo>
                      <a:lnTo>
                        <a:pt x="91" y="457"/>
                      </a:lnTo>
                      <a:lnTo>
                        <a:pt x="90" y="457"/>
                      </a:lnTo>
                      <a:lnTo>
                        <a:pt x="90" y="457"/>
                      </a:lnTo>
                      <a:lnTo>
                        <a:pt x="88" y="457"/>
                      </a:lnTo>
                      <a:lnTo>
                        <a:pt x="87" y="458"/>
                      </a:lnTo>
                      <a:lnTo>
                        <a:pt x="86" y="458"/>
                      </a:lnTo>
                      <a:lnTo>
                        <a:pt x="85" y="459"/>
                      </a:lnTo>
                      <a:lnTo>
                        <a:pt x="82" y="459"/>
                      </a:lnTo>
                      <a:lnTo>
                        <a:pt x="80" y="458"/>
                      </a:lnTo>
                      <a:lnTo>
                        <a:pt x="78" y="458"/>
                      </a:lnTo>
                      <a:lnTo>
                        <a:pt x="78" y="459"/>
                      </a:lnTo>
                      <a:lnTo>
                        <a:pt x="76" y="460"/>
                      </a:lnTo>
                      <a:lnTo>
                        <a:pt x="75" y="460"/>
                      </a:lnTo>
                      <a:lnTo>
                        <a:pt x="75" y="459"/>
                      </a:lnTo>
                      <a:lnTo>
                        <a:pt x="74" y="458"/>
                      </a:lnTo>
                      <a:lnTo>
                        <a:pt x="73" y="457"/>
                      </a:lnTo>
                      <a:lnTo>
                        <a:pt x="72" y="456"/>
                      </a:lnTo>
                      <a:lnTo>
                        <a:pt x="71" y="456"/>
                      </a:lnTo>
                      <a:lnTo>
                        <a:pt x="70" y="455"/>
                      </a:lnTo>
                      <a:lnTo>
                        <a:pt x="68" y="455"/>
                      </a:lnTo>
                      <a:lnTo>
                        <a:pt x="68" y="453"/>
                      </a:lnTo>
                      <a:lnTo>
                        <a:pt x="68" y="452"/>
                      </a:lnTo>
                      <a:lnTo>
                        <a:pt x="69" y="450"/>
                      </a:lnTo>
                      <a:lnTo>
                        <a:pt x="70" y="449"/>
                      </a:lnTo>
                      <a:lnTo>
                        <a:pt x="71" y="448"/>
                      </a:lnTo>
                      <a:lnTo>
                        <a:pt x="71" y="447"/>
                      </a:lnTo>
                      <a:lnTo>
                        <a:pt x="71" y="446"/>
                      </a:lnTo>
                      <a:lnTo>
                        <a:pt x="70" y="444"/>
                      </a:lnTo>
                      <a:lnTo>
                        <a:pt x="70" y="444"/>
                      </a:lnTo>
                      <a:lnTo>
                        <a:pt x="69" y="444"/>
                      </a:lnTo>
                      <a:lnTo>
                        <a:pt x="68" y="444"/>
                      </a:lnTo>
                      <a:lnTo>
                        <a:pt x="67" y="445"/>
                      </a:lnTo>
                      <a:lnTo>
                        <a:pt x="66" y="444"/>
                      </a:lnTo>
                      <a:lnTo>
                        <a:pt x="65" y="443"/>
                      </a:lnTo>
                      <a:lnTo>
                        <a:pt x="63" y="442"/>
                      </a:lnTo>
                      <a:lnTo>
                        <a:pt x="62" y="441"/>
                      </a:lnTo>
                      <a:lnTo>
                        <a:pt x="61" y="440"/>
                      </a:lnTo>
                      <a:lnTo>
                        <a:pt x="60" y="438"/>
                      </a:lnTo>
                      <a:lnTo>
                        <a:pt x="59" y="436"/>
                      </a:lnTo>
                      <a:lnTo>
                        <a:pt x="59" y="434"/>
                      </a:lnTo>
                      <a:lnTo>
                        <a:pt x="58" y="432"/>
                      </a:lnTo>
                      <a:lnTo>
                        <a:pt x="58" y="431"/>
                      </a:lnTo>
                      <a:lnTo>
                        <a:pt x="56" y="430"/>
                      </a:lnTo>
                      <a:lnTo>
                        <a:pt x="55" y="430"/>
                      </a:lnTo>
                      <a:lnTo>
                        <a:pt x="53" y="429"/>
                      </a:lnTo>
                      <a:lnTo>
                        <a:pt x="50" y="429"/>
                      </a:lnTo>
                      <a:lnTo>
                        <a:pt x="47" y="429"/>
                      </a:lnTo>
                      <a:lnTo>
                        <a:pt x="45" y="429"/>
                      </a:lnTo>
                      <a:lnTo>
                        <a:pt x="43" y="429"/>
                      </a:lnTo>
                      <a:lnTo>
                        <a:pt x="41" y="430"/>
                      </a:lnTo>
                      <a:lnTo>
                        <a:pt x="39" y="430"/>
                      </a:lnTo>
                      <a:lnTo>
                        <a:pt x="38" y="431"/>
                      </a:lnTo>
                      <a:lnTo>
                        <a:pt x="36" y="431"/>
                      </a:lnTo>
                      <a:lnTo>
                        <a:pt x="34" y="432"/>
                      </a:lnTo>
                      <a:lnTo>
                        <a:pt x="32" y="431"/>
                      </a:lnTo>
                      <a:lnTo>
                        <a:pt x="30" y="431"/>
                      </a:lnTo>
                      <a:lnTo>
                        <a:pt x="29" y="430"/>
                      </a:lnTo>
                      <a:lnTo>
                        <a:pt x="27" y="429"/>
                      </a:lnTo>
                      <a:lnTo>
                        <a:pt x="26" y="428"/>
                      </a:lnTo>
                      <a:lnTo>
                        <a:pt x="24" y="428"/>
                      </a:lnTo>
                      <a:lnTo>
                        <a:pt x="23" y="427"/>
                      </a:lnTo>
                      <a:lnTo>
                        <a:pt x="22" y="426"/>
                      </a:lnTo>
                      <a:lnTo>
                        <a:pt x="20" y="427"/>
                      </a:lnTo>
                      <a:lnTo>
                        <a:pt x="18" y="428"/>
                      </a:lnTo>
                      <a:lnTo>
                        <a:pt x="16" y="430"/>
                      </a:lnTo>
                      <a:lnTo>
                        <a:pt x="15" y="431"/>
                      </a:lnTo>
                      <a:lnTo>
                        <a:pt x="14" y="431"/>
                      </a:lnTo>
                      <a:lnTo>
                        <a:pt x="12" y="431"/>
                      </a:lnTo>
                      <a:lnTo>
                        <a:pt x="11" y="431"/>
                      </a:lnTo>
                      <a:lnTo>
                        <a:pt x="10" y="430"/>
                      </a:lnTo>
                      <a:lnTo>
                        <a:pt x="10" y="429"/>
                      </a:lnTo>
                      <a:lnTo>
                        <a:pt x="10" y="428"/>
                      </a:lnTo>
                      <a:lnTo>
                        <a:pt x="11" y="427"/>
                      </a:lnTo>
                      <a:lnTo>
                        <a:pt x="11" y="426"/>
                      </a:lnTo>
                      <a:lnTo>
                        <a:pt x="12" y="423"/>
                      </a:lnTo>
                      <a:lnTo>
                        <a:pt x="12" y="421"/>
                      </a:lnTo>
                      <a:lnTo>
                        <a:pt x="12" y="421"/>
                      </a:lnTo>
                      <a:lnTo>
                        <a:pt x="14" y="420"/>
                      </a:lnTo>
                      <a:lnTo>
                        <a:pt x="16" y="419"/>
                      </a:lnTo>
                      <a:lnTo>
                        <a:pt x="16" y="417"/>
                      </a:lnTo>
                      <a:lnTo>
                        <a:pt x="16" y="416"/>
                      </a:lnTo>
                      <a:lnTo>
                        <a:pt x="15" y="415"/>
                      </a:lnTo>
                      <a:lnTo>
                        <a:pt x="14" y="415"/>
                      </a:lnTo>
                      <a:lnTo>
                        <a:pt x="12" y="415"/>
                      </a:lnTo>
                      <a:lnTo>
                        <a:pt x="12" y="414"/>
                      </a:lnTo>
                      <a:lnTo>
                        <a:pt x="13" y="412"/>
                      </a:lnTo>
                      <a:lnTo>
                        <a:pt x="14" y="411"/>
                      </a:lnTo>
                      <a:lnTo>
                        <a:pt x="15" y="410"/>
                      </a:lnTo>
                      <a:lnTo>
                        <a:pt x="16" y="408"/>
                      </a:lnTo>
                      <a:lnTo>
                        <a:pt x="16" y="406"/>
                      </a:lnTo>
                      <a:lnTo>
                        <a:pt x="16" y="405"/>
                      </a:lnTo>
                      <a:lnTo>
                        <a:pt x="16" y="403"/>
                      </a:lnTo>
                      <a:lnTo>
                        <a:pt x="15" y="402"/>
                      </a:lnTo>
                      <a:lnTo>
                        <a:pt x="14" y="400"/>
                      </a:lnTo>
                      <a:lnTo>
                        <a:pt x="13" y="400"/>
                      </a:lnTo>
                      <a:lnTo>
                        <a:pt x="12" y="399"/>
                      </a:lnTo>
                      <a:lnTo>
                        <a:pt x="11" y="398"/>
                      </a:lnTo>
                      <a:lnTo>
                        <a:pt x="12" y="397"/>
                      </a:lnTo>
                      <a:lnTo>
                        <a:pt x="12" y="395"/>
                      </a:lnTo>
                      <a:lnTo>
                        <a:pt x="14" y="394"/>
                      </a:lnTo>
                      <a:lnTo>
                        <a:pt x="14" y="394"/>
                      </a:lnTo>
                      <a:lnTo>
                        <a:pt x="15" y="392"/>
                      </a:lnTo>
                      <a:lnTo>
                        <a:pt x="15" y="391"/>
                      </a:lnTo>
                      <a:lnTo>
                        <a:pt x="15" y="389"/>
                      </a:lnTo>
                      <a:lnTo>
                        <a:pt x="15" y="388"/>
                      </a:lnTo>
                      <a:lnTo>
                        <a:pt x="14" y="388"/>
                      </a:lnTo>
                      <a:lnTo>
                        <a:pt x="13" y="388"/>
                      </a:lnTo>
                      <a:lnTo>
                        <a:pt x="12" y="388"/>
                      </a:lnTo>
                      <a:lnTo>
                        <a:pt x="10" y="389"/>
                      </a:lnTo>
                      <a:lnTo>
                        <a:pt x="8" y="391"/>
                      </a:lnTo>
                      <a:lnTo>
                        <a:pt x="7" y="393"/>
                      </a:lnTo>
                      <a:lnTo>
                        <a:pt x="6" y="394"/>
                      </a:lnTo>
                      <a:lnTo>
                        <a:pt x="5" y="395"/>
                      </a:lnTo>
                      <a:lnTo>
                        <a:pt x="4" y="396"/>
                      </a:lnTo>
                      <a:lnTo>
                        <a:pt x="3" y="395"/>
                      </a:lnTo>
                      <a:lnTo>
                        <a:pt x="2" y="393"/>
                      </a:lnTo>
                      <a:lnTo>
                        <a:pt x="2" y="391"/>
                      </a:lnTo>
                      <a:lnTo>
                        <a:pt x="2" y="389"/>
                      </a:lnTo>
                      <a:lnTo>
                        <a:pt x="1" y="386"/>
                      </a:lnTo>
                      <a:lnTo>
                        <a:pt x="0" y="385"/>
                      </a:lnTo>
                      <a:lnTo>
                        <a:pt x="1" y="383"/>
                      </a:lnTo>
                      <a:lnTo>
                        <a:pt x="1" y="381"/>
                      </a:lnTo>
                      <a:lnTo>
                        <a:pt x="2" y="380"/>
                      </a:lnTo>
                      <a:lnTo>
                        <a:pt x="2" y="380"/>
                      </a:lnTo>
                      <a:lnTo>
                        <a:pt x="3" y="379"/>
                      </a:lnTo>
                      <a:lnTo>
                        <a:pt x="4" y="378"/>
                      </a:lnTo>
                      <a:lnTo>
                        <a:pt x="5" y="377"/>
                      </a:lnTo>
                      <a:lnTo>
                        <a:pt x="6" y="375"/>
                      </a:lnTo>
                      <a:lnTo>
                        <a:pt x="6" y="373"/>
                      </a:lnTo>
                      <a:lnTo>
                        <a:pt x="6" y="371"/>
                      </a:lnTo>
                      <a:lnTo>
                        <a:pt x="6" y="369"/>
                      </a:lnTo>
                      <a:lnTo>
                        <a:pt x="5" y="368"/>
                      </a:lnTo>
                      <a:lnTo>
                        <a:pt x="5" y="366"/>
                      </a:lnTo>
                      <a:lnTo>
                        <a:pt x="4" y="365"/>
                      </a:lnTo>
                      <a:lnTo>
                        <a:pt x="5" y="365"/>
                      </a:lnTo>
                      <a:lnTo>
                        <a:pt x="6" y="364"/>
                      </a:lnTo>
                      <a:lnTo>
                        <a:pt x="7" y="363"/>
                      </a:lnTo>
                      <a:lnTo>
                        <a:pt x="8" y="363"/>
                      </a:lnTo>
                      <a:lnTo>
                        <a:pt x="10" y="364"/>
                      </a:lnTo>
                      <a:lnTo>
                        <a:pt x="11" y="365"/>
                      </a:lnTo>
                      <a:lnTo>
                        <a:pt x="12" y="366"/>
                      </a:lnTo>
                      <a:lnTo>
                        <a:pt x="14" y="366"/>
                      </a:lnTo>
                      <a:lnTo>
                        <a:pt x="15" y="365"/>
                      </a:lnTo>
                      <a:lnTo>
                        <a:pt x="17" y="365"/>
                      </a:lnTo>
                      <a:lnTo>
                        <a:pt x="19" y="365"/>
                      </a:lnTo>
                      <a:lnTo>
                        <a:pt x="21" y="364"/>
                      </a:lnTo>
                      <a:lnTo>
                        <a:pt x="22" y="363"/>
                      </a:lnTo>
                      <a:lnTo>
                        <a:pt x="22" y="362"/>
                      </a:lnTo>
                      <a:lnTo>
                        <a:pt x="22" y="360"/>
                      </a:lnTo>
                      <a:lnTo>
                        <a:pt x="22" y="359"/>
                      </a:lnTo>
                      <a:lnTo>
                        <a:pt x="22" y="357"/>
                      </a:lnTo>
                      <a:lnTo>
                        <a:pt x="22" y="356"/>
                      </a:lnTo>
                      <a:lnTo>
                        <a:pt x="22" y="354"/>
                      </a:lnTo>
                      <a:lnTo>
                        <a:pt x="20" y="352"/>
                      </a:lnTo>
                      <a:lnTo>
                        <a:pt x="19" y="351"/>
                      </a:lnTo>
                      <a:lnTo>
                        <a:pt x="17" y="350"/>
                      </a:lnTo>
                      <a:lnTo>
                        <a:pt x="16" y="350"/>
                      </a:lnTo>
                      <a:lnTo>
                        <a:pt x="14" y="351"/>
                      </a:lnTo>
                      <a:lnTo>
                        <a:pt x="14" y="351"/>
                      </a:lnTo>
                      <a:lnTo>
                        <a:pt x="12" y="351"/>
                      </a:lnTo>
                      <a:lnTo>
                        <a:pt x="11" y="350"/>
                      </a:lnTo>
                      <a:lnTo>
                        <a:pt x="10" y="350"/>
                      </a:lnTo>
                      <a:lnTo>
                        <a:pt x="10" y="348"/>
                      </a:lnTo>
                      <a:lnTo>
                        <a:pt x="10" y="347"/>
                      </a:lnTo>
                      <a:lnTo>
                        <a:pt x="10" y="345"/>
                      </a:lnTo>
                      <a:lnTo>
                        <a:pt x="11" y="344"/>
                      </a:lnTo>
                      <a:lnTo>
                        <a:pt x="12" y="343"/>
                      </a:lnTo>
                      <a:lnTo>
                        <a:pt x="12" y="342"/>
                      </a:lnTo>
                      <a:lnTo>
                        <a:pt x="13" y="341"/>
                      </a:lnTo>
                      <a:lnTo>
                        <a:pt x="13" y="340"/>
                      </a:lnTo>
                      <a:lnTo>
                        <a:pt x="14" y="339"/>
                      </a:lnTo>
                      <a:lnTo>
                        <a:pt x="15" y="339"/>
                      </a:lnTo>
                      <a:lnTo>
                        <a:pt x="16" y="339"/>
                      </a:lnTo>
                      <a:lnTo>
                        <a:pt x="18" y="339"/>
                      </a:lnTo>
                      <a:lnTo>
                        <a:pt x="20" y="340"/>
                      </a:lnTo>
                      <a:lnTo>
                        <a:pt x="22" y="340"/>
                      </a:lnTo>
                      <a:lnTo>
                        <a:pt x="23" y="341"/>
                      </a:lnTo>
                      <a:lnTo>
                        <a:pt x="24" y="341"/>
                      </a:lnTo>
                      <a:lnTo>
                        <a:pt x="26" y="341"/>
                      </a:lnTo>
                      <a:lnTo>
                        <a:pt x="26" y="340"/>
                      </a:lnTo>
                      <a:lnTo>
                        <a:pt x="27" y="339"/>
                      </a:lnTo>
                      <a:lnTo>
                        <a:pt x="27" y="337"/>
                      </a:lnTo>
                      <a:lnTo>
                        <a:pt x="27" y="335"/>
                      </a:lnTo>
                      <a:lnTo>
                        <a:pt x="27" y="333"/>
                      </a:lnTo>
                      <a:lnTo>
                        <a:pt x="25" y="332"/>
                      </a:lnTo>
                      <a:lnTo>
                        <a:pt x="24" y="332"/>
                      </a:lnTo>
                      <a:lnTo>
                        <a:pt x="22" y="332"/>
                      </a:lnTo>
                      <a:lnTo>
                        <a:pt x="21" y="332"/>
                      </a:lnTo>
                      <a:lnTo>
                        <a:pt x="20" y="331"/>
                      </a:lnTo>
                      <a:lnTo>
                        <a:pt x="18" y="329"/>
                      </a:lnTo>
                      <a:lnTo>
                        <a:pt x="18" y="327"/>
                      </a:lnTo>
                      <a:lnTo>
                        <a:pt x="18" y="327"/>
                      </a:lnTo>
                      <a:lnTo>
                        <a:pt x="18" y="325"/>
                      </a:lnTo>
                      <a:lnTo>
                        <a:pt x="19" y="324"/>
                      </a:lnTo>
                      <a:lnTo>
                        <a:pt x="20" y="323"/>
                      </a:lnTo>
                      <a:lnTo>
                        <a:pt x="22" y="323"/>
                      </a:lnTo>
                      <a:lnTo>
                        <a:pt x="23" y="323"/>
                      </a:lnTo>
                      <a:lnTo>
                        <a:pt x="25" y="322"/>
                      </a:lnTo>
                      <a:lnTo>
                        <a:pt x="28" y="322"/>
                      </a:lnTo>
                      <a:lnTo>
                        <a:pt x="29" y="323"/>
                      </a:lnTo>
                      <a:lnTo>
                        <a:pt x="31" y="324"/>
                      </a:lnTo>
                      <a:lnTo>
                        <a:pt x="32" y="325"/>
                      </a:lnTo>
                      <a:lnTo>
                        <a:pt x="35" y="325"/>
                      </a:lnTo>
                      <a:lnTo>
                        <a:pt x="36" y="324"/>
                      </a:lnTo>
                      <a:lnTo>
                        <a:pt x="37" y="323"/>
                      </a:lnTo>
                      <a:lnTo>
                        <a:pt x="38" y="322"/>
                      </a:lnTo>
                      <a:lnTo>
                        <a:pt x="39" y="321"/>
                      </a:lnTo>
                      <a:lnTo>
                        <a:pt x="40" y="320"/>
                      </a:lnTo>
                      <a:lnTo>
                        <a:pt x="40" y="319"/>
                      </a:lnTo>
                      <a:lnTo>
                        <a:pt x="40" y="318"/>
                      </a:lnTo>
                      <a:lnTo>
                        <a:pt x="40" y="316"/>
                      </a:lnTo>
                      <a:lnTo>
                        <a:pt x="40" y="314"/>
                      </a:lnTo>
                      <a:lnTo>
                        <a:pt x="40" y="312"/>
                      </a:lnTo>
                      <a:lnTo>
                        <a:pt x="40" y="311"/>
                      </a:lnTo>
                      <a:lnTo>
                        <a:pt x="40" y="309"/>
                      </a:lnTo>
                      <a:lnTo>
                        <a:pt x="41" y="308"/>
                      </a:lnTo>
                      <a:lnTo>
                        <a:pt x="41" y="307"/>
                      </a:lnTo>
                      <a:lnTo>
                        <a:pt x="43" y="307"/>
                      </a:lnTo>
                      <a:lnTo>
                        <a:pt x="44" y="308"/>
                      </a:lnTo>
                      <a:lnTo>
                        <a:pt x="44" y="308"/>
                      </a:lnTo>
                      <a:lnTo>
                        <a:pt x="45" y="310"/>
                      </a:lnTo>
                      <a:lnTo>
                        <a:pt x="46" y="311"/>
                      </a:lnTo>
                      <a:lnTo>
                        <a:pt x="47" y="312"/>
                      </a:lnTo>
                      <a:lnTo>
                        <a:pt x="48" y="314"/>
                      </a:lnTo>
                      <a:lnTo>
                        <a:pt x="49" y="315"/>
                      </a:lnTo>
                      <a:lnTo>
                        <a:pt x="50" y="316"/>
                      </a:lnTo>
                      <a:lnTo>
                        <a:pt x="52" y="316"/>
                      </a:lnTo>
                      <a:lnTo>
                        <a:pt x="55" y="316"/>
                      </a:lnTo>
                      <a:lnTo>
                        <a:pt x="56" y="315"/>
                      </a:lnTo>
                      <a:lnTo>
                        <a:pt x="57" y="315"/>
                      </a:lnTo>
                      <a:lnTo>
                        <a:pt x="58" y="313"/>
                      </a:lnTo>
                      <a:lnTo>
                        <a:pt x="58" y="312"/>
                      </a:lnTo>
                      <a:lnTo>
                        <a:pt x="59" y="310"/>
                      </a:lnTo>
                      <a:lnTo>
                        <a:pt x="59" y="310"/>
                      </a:lnTo>
                      <a:lnTo>
                        <a:pt x="59" y="308"/>
                      </a:lnTo>
                      <a:lnTo>
                        <a:pt x="58" y="307"/>
                      </a:lnTo>
                      <a:lnTo>
                        <a:pt x="57" y="307"/>
                      </a:lnTo>
                      <a:lnTo>
                        <a:pt x="55" y="306"/>
                      </a:lnTo>
                      <a:lnTo>
                        <a:pt x="54" y="307"/>
                      </a:lnTo>
                      <a:lnTo>
                        <a:pt x="52" y="307"/>
                      </a:lnTo>
                      <a:lnTo>
                        <a:pt x="51" y="307"/>
                      </a:lnTo>
                      <a:lnTo>
                        <a:pt x="50" y="307"/>
                      </a:lnTo>
                      <a:lnTo>
                        <a:pt x="48" y="305"/>
                      </a:lnTo>
                      <a:lnTo>
                        <a:pt x="47" y="304"/>
                      </a:lnTo>
                      <a:lnTo>
                        <a:pt x="47" y="304"/>
                      </a:lnTo>
                      <a:lnTo>
                        <a:pt x="47" y="302"/>
                      </a:lnTo>
                      <a:lnTo>
                        <a:pt x="48" y="300"/>
                      </a:lnTo>
                      <a:lnTo>
                        <a:pt x="50" y="298"/>
                      </a:lnTo>
                      <a:lnTo>
                        <a:pt x="51" y="296"/>
                      </a:lnTo>
                      <a:lnTo>
                        <a:pt x="53" y="295"/>
                      </a:lnTo>
                      <a:lnTo>
                        <a:pt x="55" y="295"/>
                      </a:lnTo>
                      <a:lnTo>
                        <a:pt x="57" y="294"/>
                      </a:lnTo>
                      <a:lnTo>
                        <a:pt x="59" y="292"/>
                      </a:lnTo>
                      <a:lnTo>
                        <a:pt x="61" y="290"/>
                      </a:lnTo>
                      <a:lnTo>
                        <a:pt x="63" y="288"/>
                      </a:lnTo>
                      <a:lnTo>
                        <a:pt x="65" y="287"/>
                      </a:lnTo>
                      <a:lnTo>
                        <a:pt x="67" y="286"/>
                      </a:lnTo>
                      <a:lnTo>
                        <a:pt x="69" y="285"/>
                      </a:lnTo>
                      <a:lnTo>
                        <a:pt x="70" y="284"/>
                      </a:lnTo>
                      <a:lnTo>
                        <a:pt x="71" y="281"/>
                      </a:lnTo>
                      <a:lnTo>
                        <a:pt x="72" y="280"/>
                      </a:lnTo>
                      <a:lnTo>
                        <a:pt x="73" y="277"/>
                      </a:lnTo>
                      <a:lnTo>
                        <a:pt x="73" y="276"/>
                      </a:lnTo>
                      <a:lnTo>
                        <a:pt x="74" y="273"/>
                      </a:lnTo>
                      <a:lnTo>
                        <a:pt x="74" y="272"/>
                      </a:lnTo>
                      <a:lnTo>
                        <a:pt x="75" y="270"/>
                      </a:lnTo>
                      <a:lnTo>
                        <a:pt x="77" y="269"/>
                      </a:lnTo>
                      <a:lnTo>
                        <a:pt x="78" y="267"/>
                      </a:lnTo>
                      <a:lnTo>
                        <a:pt x="78" y="265"/>
                      </a:lnTo>
                      <a:lnTo>
                        <a:pt x="78" y="263"/>
                      </a:lnTo>
                      <a:lnTo>
                        <a:pt x="77" y="261"/>
                      </a:lnTo>
                      <a:lnTo>
                        <a:pt x="76" y="261"/>
                      </a:lnTo>
                      <a:lnTo>
                        <a:pt x="77" y="260"/>
                      </a:lnTo>
                      <a:lnTo>
                        <a:pt x="78" y="260"/>
                      </a:lnTo>
                      <a:lnTo>
                        <a:pt x="79" y="260"/>
                      </a:lnTo>
                      <a:lnTo>
                        <a:pt x="80" y="260"/>
                      </a:lnTo>
                      <a:lnTo>
                        <a:pt x="83" y="261"/>
                      </a:lnTo>
                      <a:lnTo>
                        <a:pt x="85" y="261"/>
                      </a:lnTo>
                      <a:lnTo>
                        <a:pt x="88" y="262"/>
                      </a:lnTo>
                      <a:lnTo>
                        <a:pt x="90" y="261"/>
                      </a:lnTo>
                      <a:lnTo>
                        <a:pt x="92" y="261"/>
                      </a:lnTo>
                      <a:lnTo>
                        <a:pt x="94" y="260"/>
                      </a:lnTo>
                      <a:lnTo>
                        <a:pt x="94" y="258"/>
                      </a:lnTo>
                      <a:lnTo>
                        <a:pt x="94" y="255"/>
                      </a:lnTo>
                      <a:lnTo>
                        <a:pt x="92" y="252"/>
                      </a:lnTo>
                      <a:lnTo>
                        <a:pt x="92" y="249"/>
                      </a:lnTo>
                      <a:lnTo>
                        <a:pt x="91" y="246"/>
                      </a:lnTo>
                      <a:lnTo>
                        <a:pt x="90" y="243"/>
                      </a:lnTo>
                      <a:lnTo>
                        <a:pt x="89" y="240"/>
                      </a:lnTo>
                      <a:lnTo>
                        <a:pt x="88" y="237"/>
                      </a:lnTo>
                      <a:lnTo>
                        <a:pt x="86" y="236"/>
                      </a:lnTo>
                      <a:lnTo>
                        <a:pt x="83" y="234"/>
                      </a:lnTo>
                      <a:lnTo>
                        <a:pt x="81" y="232"/>
                      </a:lnTo>
                      <a:lnTo>
                        <a:pt x="78" y="231"/>
                      </a:lnTo>
                      <a:lnTo>
                        <a:pt x="75" y="230"/>
                      </a:lnTo>
                      <a:lnTo>
                        <a:pt x="73" y="229"/>
                      </a:lnTo>
                      <a:lnTo>
                        <a:pt x="71" y="229"/>
                      </a:lnTo>
                      <a:lnTo>
                        <a:pt x="67" y="227"/>
                      </a:lnTo>
                      <a:lnTo>
                        <a:pt x="65" y="226"/>
                      </a:lnTo>
                      <a:lnTo>
                        <a:pt x="64" y="226"/>
                      </a:lnTo>
                      <a:lnTo>
                        <a:pt x="63" y="226"/>
                      </a:lnTo>
                      <a:lnTo>
                        <a:pt x="61" y="225"/>
                      </a:lnTo>
                      <a:lnTo>
                        <a:pt x="60" y="223"/>
                      </a:lnTo>
                      <a:lnTo>
                        <a:pt x="59" y="222"/>
                      </a:lnTo>
                      <a:lnTo>
                        <a:pt x="59" y="220"/>
                      </a:lnTo>
                      <a:lnTo>
                        <a:pt x="59" y="219"/>
                      </a:lnTo>
                      <a:lnTo>
                        <a:pt x="60" y="217"/>
                      </a:lnTo>
                      <a:lnTo>
                        <a:pt x="61" y="216"/>
                      </a:lnTo>
                      <a:lnTo>
                        <a:pt x="63" y="215"/>
                      </a:lnTo>
                      <a:lnTo>
                        <a:pt x="64" y="215"/>
                      </a:lnTo>
                      <a:lnTo>
                        <a:pt x="67" y="215"/>
                      </a:lnTo>
                      <a:lnTo>
                        <a:pt x="68" y="215"/>
                      </a:lnTo>
                      <a:lnTo>
                        <a:pt x="70" y="215"/>
                      </a:lnTo>
                      <a:lnTo>
                        <a:pt x="73" y="215"/>
                      </a:lnTo>
                      <a:lnTo>
                        <a:pt x="74" y="215"/>
                      </a:lnTo>
                      <a:lnTo>
                        <a:pt x="77" y="215"/>
                      </a:lnTo>
                      <a:lnTo>
                        <a:pt x="80" y="215"/>
                      </a:lnTo>
                      <a:lnTo>
                        <a:pt x="82" y="215"/>
                      </a:lnTo>
                      <a:lnTo>
                        <a:pt x="83" y="215"/>
                      </a:lnTo>
                      <a:lnTo>
                        <a:pt x="84" y="217"/>
                      </a:lnTo>
                      <a:lnTo>
                        <a:pt x="85" y="218"/>
                      </a:lnTo>
                      <a:lnTo>
                        <a:pt x="85" y="220"/>
                      </a:lnTo>
                      <a:lnTo>
                        <a:pt x="86" y="222"/>
                      </a:lnTo>
                      <a:lnTo>
                        <a:pt x="85" y="224"/>
                      </a:lnTo>
                      <a:lnTo>
                        <a:pt x="85" y="226"/>
                      </a:lnTo>
                      <a:lnTo>
                        <a:pt x="85" y="227"/>
                      </a:lnTo>
                      <a:lnTo>
                        <a:pt x="86" y="229"/>
                      </a:lnTo>
                      <a:lnTo>
                        <a:pt x="86" y="231"/>
                      </a:lnTo>
                      <a:lnTo>
                        <a:pt x="88" y="231"/>
                      </a:lnTo>
                      <a:lnTo>
                        <a:pt x="89" y="232"/>
                      </a:lnTo>
                      <a:lnTo>
                        <a:pt x="91" y="232"/>
                      </a:lnTo>
                      <a:lnTo>
                        <a:pt x="92" y="231"/>
                      </a:lnTo>
                      <a:lnTo>
                        <a:pt x="93" y="229"/>
                      </a:lnTo>
                      <a:lnTo>
                        <a:pt x="94" y="227"/>
                      </a:lnTo>
                      <a:lnTo>
                        <a:pt x="95" y="225"/>
                      </a:lnTo>
                      <a:lnTo>
                        <a:pt x="96" y="223"/>
                      </a:lnTo>
                      <a:lnTo>
                        <a:pt x="97" y="221"/>
                      </a:lnTo>
                      <a:lnTo>
                        <a:pt x="99" y="220"/>
                      </a:lnTo>
                      <a:lnTo>
                        <a:pt x="100" y="217"/>
                      </a:lnTo>
                      <a:lnTo>
                        <a:pt x="102" y="216"/>
                      </a:lnTo>
                      <a:lnTo>
                        <a:pt x="102" y="214"/>
                      </a:lnTo>
                      <a:lnTo>
                        <a:pt x="103" y="212"/>
                      </a:lnTo>
                      <a:lnTo>
                        <a:pt x="102" y="211"/>
                      </a:lnTo>
                      <a:lnTo>
                        <a:pt x="99" y="207"/>
                      </a:lnTo>
                      <a:lnTo>
                        <a:pt x="98" y="205"/>
                      </a:lnTo>
                      <a:lnTo>
                        <a:pt x="96" y="205"/>
                      </a:lnTo>
                      <a:lnTo>
                        <a:pt x="95" y="205"/>
                      </a:lnTo>
                      <a:lnTo>
                        <a:pt x="92" y="205"/>
                      </a:lnTo>
                      <a:lnTo>
                        <a:pt x="90" y="203"/>
                      </a:lnTo>
                      <a:lnTo>
                        <a:pt x="89" y="203"/>
                      </a:lnTo>
                      <a:lnTo>
                        <a:pt x="88" y="201"/>
                      </a:lnTo>
                      <a:lnTo>
                        <a:pt x="88" y="199"/>
                      </a:lnTo>
                      <a:lnTo>
                        <a:pt x="88" y="197"/>
                      </a:lnTo>
                      <a:lnTo>
                        <a:pt x="90" y="195"/>
                      </a:lnTo>
                      <a:lnTo>
                        <a:pt x="90" y="192"/>
                      </a:lnTo>
                      <a:lnTo>
                        <a:pt x="91" y="191"/>
                      </a:lnTo>
                      <a:lnTo>
                        <a:pt x="91" y="190"/>
                      </a:lnTo>
                      <a:lnTo>
                        <a:pt x="91" y="188"/>
                      </a:lnTo>
                      <a:lnTo>
                        <a:pt x="90" y="187"/>
                      </a:lnTo>
                      <a:lnTo>
                        <a:pt x="88" y="186"/>
                      </a:lnTo>
                      <a:lnTo>
                        <a:pt x="86" y="185"/>
                      </a:lnTo>
                      <a:lnTo>
                        <a:pt x="84" y="185"/>
                      </a:lnTo>
                      <a:lnTo>
                        <a:pt x="83" y="184"/>
                      </a:lnTo>
                      <a:lnTo>
                        <a:pt x="82" y="182"/>
                      </a:lnTo>
                      <a:lnTo>
                        <a:pt x="81" y="181"/>
                      </a:lnTo>
                      <a:lnTo>
                        <a:pt x="80" y="179"/>
                      </a:lnTo>
                      <a:lnTo>
                        <a:pt x="80" y="178"/>
                      </a:lnTo>
                      <a:lnTo>
                        <a:pt x="81" y="177"/>
                      </a:lnTo>
                      <a:lnTo>
                        <a:pt x="82" y="176"/>
                      </a:lnTo>
                      <a:lnTo>
                        <a:pt x="83" y="175"/>
                      </a:lnTo>
                      <a:lnTo>
                        <a:pt x="85" y="174"/>
                      </a:lnTo>
                      <a:lnTo>
                        <a:pt x="87" y="173"/>
                      </a:lnTo>
                      <a:lnTo>
                        <a:pt x="88" y="171"/>
                      </a:lnTo>
                      <a:lnTo>
                        <a:pt x="89" y="170"/>
                      </a:lnTo>
                      <a:lnTo>
                        <a:pt x="89" y="169"/>
                      </a:lnTo>
                      <a:lnTo>
                        <a:pt x="88" y="167"/>
                      </a:lnTo>
                      <a:lnTo>
                        <a:pt x="87" y="165"/>
                      </a:lnTo>
                      <a:lnTo>
                        <a:pt x="86" y="164"/>
                      </a:lnTo>
                      <a:lnTo>
                        <a:pt x="85" y="163"/>
                      </a:lnTo>
                      <a:lnTo>
                        <a:pt x="84" y="162"/>
                      </a:lnTo>
                      <a:lnTo>
                        <a:pt x="84" y="161"/>
                      </a:lnTo>
                      <a:lnTo>
                        <a:pt x="85" y="160"/>
                      </a:lnTo>
                      <a:lnTo>
                        <a:pt x="86" y="159"/>
                      </a:lnTo>
                      <a:lnTo>
                        <a:pt x="87" y="159"/>
                      </a:lnTo>
                      <a:lnTo>
                        <a:pt x="89" y="158"/>
                      </a:lnTo>
                      <a:lnTo>
                        <a:pt x="91" y="157"/>
                      </a:lnTo>
                      <a:lnTo>
                        <a:pt x="92" y="157"/>
                      </a:lnTo>
                      <a:lnTo>
                        <a:pt x="94" y="159"/>
                      </a:lnTo>
                      <a:lnTo>
                        <a:pt x="95" y="161"/>
                      </a:lnTo>
                      <a:lnTo>
                        <a:pt x="96" y="163"/>
                      </a:lnTo>
                      <a:lnTo>
                        <a:pt x="96" y="164"/>
                      </a:lnTo>
                      <a:lnTo>
                        <a:pt x="98" y="166"/>
                      </a:lnTo>
                      <a:lnTo>
                        <a:pt x="100" y="167"/>
                      </a:lnTo>
                      <a:lnTo>
                        <a:pt x="102" y="168"/>
                      </a:lnTo>
                      <a:lnTo>
                        <a:pt x="104" y="166"/>
                      </a:lnTo>
                      <a:lnTo>
                        <a:pt x="105" y="165"/>
                      </a:lnTo>
                      <a:lnTo>
                        <a:pt x="106" y="164"/>
                      </a:lnTo>
                      <a:lnTo>
                        <a:pt x="106" y="162"/>
                      </a:lnTo>
                      <a:lnTo>
                        <a:pt x="105" y="160"/>
                      </a:lnTo>
                      <a:lnTo>
                        <a:pt x="104" y="159"/>
                      </a:lnTo>
                      <a:lnTo>
                        <a:pt x="102" y="158"/>
                      </a:lnTo>
                      <a:lnTo>
                        <a:pt x="100" y="156"/>
                      </a:lnTo>
                      <a:lnTo>
                        <a:pt x="99" y="154"/>
                      </a:lnTo>
                      <a:lnTo>
                        <a:pt x="98" y="152"/>
                      </a:lnTo>
                      <a:lnTo>
                        <a:pt x="98" y="150"/>
                      </a:lnTo>
                      <a:lnTo>
                        <a:pt x="96" y="147"/>
                      </a:lnTo>
                      <a:lnTo>
                        <a:pt x="96" y="145"/>
                      </a:lnTo>
                      <a:lnTo>
                        <a:pt x="96" y="143"/>
                      </a:lnTo>
                      <a:lnTo>
                        <a:pt x="97" y="141"/>
                      </a:lnTo>
                      <a:lnTo>
                        <a:pt x="98" y="139"/>
                      </a:lnTo>
                      <a:lnTo>
                        <a:pt x="100" y="139"/>
                      </a:lnTo>
                      <a:lnTo>
                        <a:pt x="102" y="138"/>
                      </a:lnTo>
                      <a:lnTo>
                        <a:pt x="103" y="138"/>
                      </a:lnTo>
                      <a:lnTo>
                        <a:pt x="105" y="137"/>
                      </a:lnTo>
                      <a:lnTo>
                        <a:pt x="107" y="136"/>
                      </a:lnTo>
                      <a:lnTo>
                        <a:pt x="109" y="135"/>
                      </a:lnTo>
                      <a:lnTo>
                        <a:pt x="110" y="135"/>
                      </a:lnTo>
                      <a:lnTo>
                        <a:pt x="111" y="134"/>
                      </a:lnTo>
                      <a:lnTo>
                        <a:pt x="111" y="132"/>
                      </a:lnTo>
                      <a:lnTo>
                        <a:pt x="110" y="129"/>
                      </a:lnTo>
                      <a:lnTo>
                        <a:pt x="108" y="127"/>
                      </a:lnTo>
                      <a:lnTo>
                        <a:pt x="107" y="125"/>
                      </a:lnTo>
                      <a:lnTo>
                        <a:pt x="105" y="124"/>
                      </a:lnTo>
                      <a:lnTo>
                        <a:pt x="104" y="122"/>
                      </a:lnTo>
                      <a:lnTo>
                        <a:pt x="104" y="120"/>
                      </a:lnTo>
                      <a:lnTo>
                        <a:pt x="105" y="119"/>
                      </a:lnTo>
                      <a:lnTo>
                        <a:pt x="106" y="118"/>
                      </a:lnTo>
                      <a:lnTo>
                        <a:pt x="109" y="117"/>
                      </a:lnTo>
                      <a:lnTo>
                        <a:pt x="111" y="116"/>
                      </a:lnTo>
                      <a:lnTo>
                        <a:pt x="113" y="116"/>
                      </a:lnTo>
                      <a:lnTo>
                        <a:pt x="115" y="117"/>
                      </a:lnTo>
                      <a:lnTo>
                        <a:pt x="117" y="118"/>
                      </a:lnTo>
                      <a:lnTo>
                        <a:pt x="119" y="118"/>
                      </a:lnTo>
                      <a:lnTo>
                        <a:pt x="120" y="120"/>
                      </a:lnTo>
                      <a:lnTo>
                        <a:pt x="122" y="122"/>
                      </a:lnTo>
                      <a:lnTo>
                        <a:pt x="122" y="124"/>
                      </a:lnTo>
                      <a:lnTo>
                        <a:pt x="124" y="125"/>
                      </a:lnTo>
                      <a:lnTo>
                        <a:pt x="125" y="127"/>
                      </a:lnTo>
                      <a:lnTo>
                        <a:pt x="127" y="128"/>
                      </a:lnTo>
                      <a:lnTo>
                        <a:pt x="128" y="127"/>
                      </a:lnTo>
                      <a:lnTo>
                        <a:pt x="130" y="127"/>
                      </a:lnTo>
                      <a:lnTo>
                        <a:pt x="131" y="126"/>
                      </a:lnTo>
                      <a:lnTo>
                        <a:pt x="131" y="125"/>
                      </a:lnTo>
                      <a:lnTo>
                        <a:pt x="131" y="123"/>
                      </a:lnTo>
                      <a:lnTo>
                        <a:pt x="130" y="121"/>
                      </a:lnTo>
                      <a:lnTo>
                        <a:pt x="128" y="121"/>
                      </a:lnTo>
                      <a:lnTo>
                        <a:pt x="126" y="119"/>
                      </a:lnTo>
                      <a:lnTo>
                        <a:pt x="126" y="118"/>
                      </a:lnTo>
                      <a:lnTo>
                        <a:pt x="125" y="116"/>
                      </a:lnTo>
                      <a:lnTo>
                        <a:pt x="126" y="115"/>
                      </a:lnTo>
                      <a:lnTo>
                        <a:pt x="125" y="113"/>
                      </a:lnTo>
                      <a:lnTo>
                        <a:pt x="124" y="112"/>
                      </a:lnTo>
                      <a:lnTo>
                        <a:pt x="123" y="110"/>
                      </a:lnTo>
                      <a:lnTo>
                        <a:pt x="122" y="110"/>
                      </a:lnTo>
                      <a:lnTo>
                        <a:pt x="122" y="108"/>
                      </a:lnTo>
                      <a:lnTo>
                        <a:pt x="122" y="107"/>
                      </a:lnTo>
                      <a:lnTo>
                        <a:pt x="123" y="106"/>
                      </a:lnTo>
                      <a:lnTo>
                        <a:pt x="124" y="105"/>
                      </a:lnTo>
                      <a:lnTo>
                        <a:pt x="124" y="104"/>
                      </a:lnTo>
                      <a:lnTo>
                        <a:pt x="126" y="103"/>
                      </a:lnTo>
                      <a:lnTo>
                        <a:pt x="128" y="104"/>
                      </a:lnTo>
                      <a:lnTo>
                        <a:pt x="129" y="104"/>
                      </a:lnTo>
                      <a:lnTo>
                        <a:pt x="132" y="106"/>
                      </a:lnTo>
                      <a:lnTo>
                        <a:pt x="133" y="107"/>
                      </a:lnTo>
                      <a:lnTo>
                        <a:pt x="135" y="107"/>
                      </a:lnTo>
                      <a:lnTo>
                        <a:pt x="136" y="107"/>
                      </a:lnTo>
                      <a:lnTo>
                        <a:pt x="136" y="106"/>
                      </a:lnTo>
                      <a:lnTo>
                        <a:pt x="136" y="105"/>
                      </a:lnTo>
                      <a:lnTo>
                        <a:pt x="136" y="104"/>
                      </a:lnTo>
                      <a:lnTo>
                        <a:pt x="136" y="102"/>
                      </a:lnTo>
                      <a:lnTo>
                        <a:pt x="135" y="100"/>
                      </a:lnTo>
                      <a:lnTo>
                        <a:pt x="135" y="98"/>
                      </a:lnTo>
                      <a:lnTo>
                        <a:pt x="136" y="97"/>
                      </a:lnTo>
                      <a:lnTo>
                        <a:pt x="136" y="96"/>
                      </a:lnTo>
                      <a:lnTo>
                        <a:pt x="138" y="95"/>
                      </a:lnTo>
                      <a:lnTo>
                        <a:pt x="138" y="94"/>
                      </a:lnTo>
                      <a:lnTo>
                        <a:pt x="137" y="93"/>
                      </a:lnTo>
                      <a:lnTo>
                        <a:pt x="137" y="92"/>
                      </a:lnTo>
                      <a:lnTo>
                        <a:pt x="135" y="90"/>
                      </a:lnTo>
                      <a:lnTo>
                        <a:pt x="132" y="89"/>
                      </a:lnTo>
                      <a:lnTo>
                        <a:pt x="131" y="88"/>
                      </a:lnTo>
                      <a:lnTo>
                        <a:pt x="130" y="87"/>
                      </a:lnTo>
                      <a:lnTo>
                        <a:pt x="130" y="84"/>
                      </a:lnTo>
                      <a:lnTo>
                        <a:pt x="130" y="82"/>
                      </a:lnTo>
                      <a:lnTo>
                        <a:pt x="130" y="79"/>
                      </a:lnTo>
                      <a:lnTo>
                        <a:pt x="131" y="78"/>
                      </a:lnTo>
                      <a:lnTo>
                        <a:pt x="131" y="76"/>
                      </a:lnTo>
                      <a:lnTo>
                        <a:pt x="131" y="74"/>
                      </a:lnTo>
                      <a:lnTo>
                        <a:pt x="131" y="72"/>
                      </a:lnTo>
                      <a:lnTo>
                        <a:pt x="129" y="70"/>
                      </a:lnTo>
                      <a:lnTo>
                        <a:pt x="128" y="69"/>
                      </a:lnTo>
                      <a:lnTo>
                        <a:pt x="126" y="68"/>
                      </a:lnTo>
                      <a:lnTo>
                        <a:pt x="124" y="67"/>
                      </a:lnTo>
                      <a:lnTo>
                        <a:pt x="123" y="67"/>
                      </a:lnTo>
                      <a:lnTo>
                        <a:pt x="121" y="67"/>
                      </a:lnTo>
                      <a:lnTo>
                        <a:pt x="119" y="68"/>
                      </a:lnTo>
                      <a:lnTo>
                        <a:pt x="117" y="69"/>
                      </a:lnTo>
                      <a:lnTo>
                        <a:pt x="115" y="69"/>
                      </a:lnTo>
                      <a:lnTo>
                        <a:pt x="112" y="70"/>
                      </a:lnTo>
                      <a:lnTo>
                        <a:pt x="110" y="69"/>
                      </a:lnTo>
                      <a:lnTo>
                        <a:pt x="107" y="68"/>
                      </a:lnTo>
                      <a:lnTo>
                        <a:pt x="106" y="67"/>
                      </a:lnTo>
                      <a:lnTo>
                        <a:pt x="104" y="66"/>
                      </a:lnTo>
                      <a:lnTo>
                        <a:pt x="103" y="64"/>
                      </a:lnTo>
                      <a:lnTo>
                        <a:pt x="102" y="62"/>
                      </a:lnTo>
                      <a:lnTo>
                        <a:pt x="101" y="61"/>
                      </a:lnTo>
                      <a:lnTo>
                        <a:pt x="102" y="59"/>
                      </a:lnTo>
                      <a:lnTo>
                        <a:pt x="102" y="57"/>
                      </a:lnTo>
                      <a:lnTo>
                        <a:pt x="103" y="56"/>
                      </a:lnTo>
                      <a:lnTo>
                        <a:pt x="104" y="55"/>
                      </a:lnTo>
                      <a:lnTo>
                        <a:pt x="106" y="54"/>
                      </a:lnTo>
                      <a:lnTo>
                        <a:pt x="107" y="53"/>
                      </a:lnTo>
                      <a:lnTo>
                        <a:pt x="106" y="51"/>
                      </a:lnTo>
                      <a:lnTo>
                        <a:pt x="106" y="50"/>
                      </a:lnTo>
                      <a:lnTo>
                        <a:pt x="105" y="49"/>
                      </a:lnTo>
                      <a:lnTo>
                        <a:pt x="103" y="48"/>
                      </a:lnTo>
                      <a:lnTo>
                        <a:pt x="102" y="48"/>
                      </a:lnTo>
                      <a:lnTo>
                        <a:pt x="101" y="49"/>
                      </a:lnTo>
                      <a:lnTo>
                        <a:pt x="101" y="50"/>
                      </a:lnTo>
                      <a:lnTo>
                        <a:pt x="100" y="52"/>
                      </a:lnTo>
                      <a:lnTo>
                        <a:pt x="99" y="54"/>
                      </a:lnTo>
                      <a:lnTo>
                        <a:pt x="99" y="55"/>
                      </a:lnTo>
                      <a:lnTo>
                        <a:pt x="98" y="56"/>
                      </a:lnTo>
                      <a:lnTo>
                        <a:pt x="97" y="57"/>
                      </a:lnTo>
                      <a:lnTo>
                        <a:pt x="95" y="57"/>
                      </a:lnTo>
                      <a:lnTo>
                        <a:pt x="94" y="57"/>
                      </a:lnTo>
                      <a:lnTo>
                        <a:pt x="92" y="56"/>
                      </a:lnTo>
                      <a:lnTo>
                        <a:pt x="91" y="55"/>
                      </a:lnTo>
                      <a:lnTo>
                        <a:pt x="90" y="54"/>
                      </a:lnTo>
                      <a:lnTo>
                        <a:pt x="88" y="53"/>
                      </a:lnTo>
                      <a:lnTo>
                        <a:pt x="87" y="52"/>
                      </a:lnTo>
                      <a:lnTo>
                        <a:pt x="86" y="51"/>
                      </a:lnTo>
                      <a:lnTo>
                        <a:pt x="87" y="49"/>
                      </a:lnTo>
                      <a:lnTo>
                        <a:pt x="87" y="47"/>
                      </a:lnTo>
                      <a:lnTo>
                        <a:pt x="87" y="46"/>
                      </a:lnTo>
                      <a:lnTo>
                        <a:pt x="88" y="44"/>
                      </a:lnTo>
                      <a:lnTo>
                        <a:pt x="89" y="42"/>
                      </a:lnTo>
                      <a:lnTo>
                        <a:pt x="90" y="41"/>
                      </a:lnTo>
                      <a:lnTo>
                        <a:pt x="91" y="39"/>
                      </a:lnTo>
                      <a:lnTo>
                        <a:pt x="92" y="37"/>
                      </a:lnTo>
                      <a:lnTo>
                        <a:pt x="93" y="35"/>
                      </a:lnTo>
                      <a:lnTo>
                        <a:pt x="95" y="34"/>
                      </a:lnTo>
                      <a:lnTo>
                        <a:pt x="95" y="33"/>
                      </a:lnTo>
                      <a:lnTo>
                        <a:pt x="97" y="33"/>
                      </a:lnTo>
                      <a:lnTo>
                        <a:pt x="98" y="32"/>
                      </a:lnTo>
                      <a:lnTo>
                        <a:pt x="99" y="32"/>
                      </a:lnTo>
                      <a:lnTo>
                        <a:pt x="100" y="32"/>
                      </a:lnTo>
                      <a:lnTo>
                        <a:pt x="102" y="33"/>
                      </a:lnTo>
                      <a:lnTo>
                        <a:pt x="104" y="34"/>
                      </a:lnTo>
                      <a:lnTo>
                        <a:pt x="106" y="33"/>
                      </a:lnTo>
                      <a:lnTo>
                        <a:pt x="106" y="32"/>
                      </a:lnTo>
                      <a:lnTo>
                        <a:pt x="107" y="30"/>
                      </a:lnTo>
                      <a:lnTo>
                        <a:pt x="106" y="29"/>
                      </a:lnTo>
                      <a:lnTo>
                        <a:pt x="106" y="28"/>
                      </a:lnTo>
                      <a:lnTo>
                        <a:pt x="105" y="27"/>
                      </a:lnTo>
                      <a:lnTo>
                        <a:pt x="104" y="26"/>
                      </a:lnTo>
                      <a:lnTo>
                        <a:pt x="103" y="26"/>
                      </a:lnTo>
                      <a:lnTo>
                        <a:pt x="102" y="26"/>
                      </a:lnTo>
                      <a:lnTo>
                        <a:pt x="101" y="27"/>
                      </a:lnTo>
                      <a:lnTo>
                        <a:pt x="100" y="28"/>
                      </a:lnTo>
                      <a:lnTo>
                        <a:pt x="99" y="29"/>
                      </a:lnTo>
                      <a:lnTo>
                        <a:pt x="98" y="29"/>
                      </a:lnTo>
                      <a:lnTo>
                        <a:pt x="96" y="30"/>
                      </a:lnTo>
                      <a:lnTo>
                        <a:pt x="95" y="31"/>
                      </a:lnTo>
                      <a:lnTo>
                        <a:pt x="93" y="31"/>
                      </a:lnTo>
                      <a:lnTo>
                        <a:pt x="92" y="31"/>
                      </a:lnTo>
                      <a:lnTo>
                        <a:pt x="90" y="30"/>
                      </a:lnTo>
                      <a:lnTo>
                        <a:pt x="89" y="29"/>
                      </a:lnTo>
                      <a:lnTo>
                        <a:pt x="88" y="29"/>
                      </a:lnTo>
                      <a:lnTo>
                        <a:pt x="87" y="29"/>
                      </a:lnTo>
                      <a:lnTo>
                        <a:pt x="86" y="28"/>
                      </a:lnTo>
                      <a:lnTo>
                        <a:pt x="85" y="28"/>
                      </a:lnTo>
                      <a:lnTo>
                        <a:pt x="83" y="29"/>
                      </a:lnTo>
                      <a:lnTo>
                        <a:pt x="82" y="30"/>
                      </a:lnTo>
                      <a:lnTo>
                        <a:pt x="82" y="31"/>
                      </a:lnTo>
                      <a:lnTo>
                        <a:pt x="80" y="31"/>
                      </a:lnTo>
                      <a:lnTo>
                        <a:pt x="80" y="30"/>
                      </a:lnTo>
                      <a:lnTo>
                        <a:pt x="80" y="29"/>
                      </a:lnTo>
                      <a:lnTo>
                        <a:pt x="80" y="28"/>
                      </a:lnTo>
                      <a:lnTo>
                        <a:pt x="80" y="28"/>
                      </a:lnTo>
                      <a:lnTo>
                        <a:pt x="82" y="27"/>
                      </a:lnTo>
                      <a:lnTo>
                        <a:pt x="83" y="26"/>
                      </a:lnTo>
                      <a:lnTo>
                        <a:pt x="84" y="26"/>
                      </a:lnTo>
                      <a:lnTo>
                        <a:pt x="86" y="24"/>
                      </a:lnTo>
                      <a:lnTo>
                        <a:pt x="87" y="23"/>
                      </a:lnTo>
                      <a:lnTo>
                        <a:pt x="88" y="21"/>
                      </a:lnTo>
                      <a:lnTo>
                        <a:pt x="90" y="20"/>
                      </a:lnTo>
                      <a:lnTo>
                        <a:pt x="92" y="19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99" y="17"/>
                      </a:lnTo>
                      <a:lnTo>
                        <a:pt x="103" y="16"/>
                      </a:lnTo>
                      <a:lnTo>
                        <a:pt x="105" y="16"/>
                      </a:lnTo>
                      <a:lnTo>
                        <a:pt x="106" y="15"/>
                      </a:lnTo>
                      <a:lnTo>
                        <a:pt x="107" y="13"/>
                      </a:lnTo>
                      <a:lnTo>
                        <a:pt x="108" y="12"/>
                      </a:lnTo>
                      <a:lnTo>
                        <a:pt x="108" y="11"/>
                      </a:lnTo>
                      <a:lnTo>
                        <a:pt x="108" y="8"/>
                      </a:lnTo>
                      <a:lnTo>
                        <a:pt x="107" y="7"/>
                      </a:lnTo>
                      <a:lnTo>
                        <a:pt x="107" y="5"/>
                      </a:lnTo>
                      <a:lnTo>
                        <a:pt x="107" y="3"/>
                      </a:lnTo>
                      <a:lnTo>
                        <a:pt x="108" y="2"/>
                      </a:lnTo>
                      <a:lnTo>
                        <a:pt x="110" y="1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4" y="0"/>
                      </a:lnTo>
                      <a:lnTo>
                        <a:pt x="115" y="0"/>
                      </a:lnTo>
                      <a:lnTo>
                        <a:pt x="116" y="2"/>
                      </a:lnTo>
                      <a:lnTo>
                        <a:pt x="118" y="4"/>
                      </a:lnTo>
                      <a:lnTo>
                        <a:pt x="119" y="5"/>
                      </a:lnTo>
                      <a:lnTo>
                        <a:pt x="120" y="7"/>
                      </a:lnTo>
                      <a:lnTo>
                        <a:pt x="121" y="8"/>
                      </a:lnTo>
                      <a:lnTo>
                        <a:pt x="122" y="10"/>
                      </a:lnTo>
                      <a:lnTo>
                        <a:pt x="123" y="11"/>
                      </a:lnTo>
                      <a:lnTo>
                        <a:pt x="124" y="11"/>
                      </a:lnTo>
                      <a:lnTo>
                        <a:pt x="126" y="11"/>
                      </a:lnTo>
                      <a:lnTo>
                        <a:pt x="128" y="9"/>
                      </a:lnTo>
                      <a:lnTo>
                        <a:pt x="129" y="11"/>
                      </a:lnTo>
                      <a:lnTo>
                        <a:pt x="130" y="12"/>
                      </a:lnTo>
                      <a:lnTo>
                        <a:pt x="130" y="12"/>
                      </a:lnTo>
                      <a:lnTo>
                        <a:pt x="130" y="13"/>
                      </a:lnTo>
                      <a:lnTo>
                        <a:pt x="131" y="14"/>
                      </a:lnTo>
                      <a:lnTo>
                        <a:pt x="131" y="14"/>
                      </a:lnTo>
                      <a:lnTo>
                        <a:pt x="132" y="15"/>
                      </a:lnTo>
                      <a:lnTo>
                        <a:pt x="132" y="15"/>
                      </a:lnTo>
                      <a:lnTo>
                        <a:pt x="135" y="16"/>
                      </a:lnTo>
                      <a:lnTo>
                        <a:pt x="135" y="17"/>
                      </a:lnTo>
                      <a:lnTo>
                        <a:pt x="136" y="17"/>
                      </a:lnTo>
                      <a:lnTo>
                        <a:pt x="137" y="17"/>
                      </a:lnTo>
                      <a:lnTo>
                        <a:pt x="138" y="17"/>
                      </a:lnTo>
                      <a:lnTo>
                        <a:pt x="140" y="17"/>
                      </a:lnTo>
                      <a:lnTo>
                        <a:pt x="141" y="17"/>
                      </a:lnTo>
                      <a:lnTo>
                        <a:pt x="142" y="17"/>
                      </a:lnTo>
                      <a:lnTo>
                        <a:pt x="144" y="17"/>
                      </a:lnTo>
                      <a:lnTo>
                        <a:pt x="146" y="18"/>
                      </a:lnTo>
                      <a:lnTo>
                        <a:pt x="147" y="19"/>
                      </a:lnTo>
                      <a:lnTo>
                        <a:pt x="152" y="22"/>
                      </a:lnTo>
                      <a:lnTo>
                        <a:pt x="154" y="23"/>
                      </a:lnTo>
                      <a:lnTo>
                        <a:pt x="154" y="25"/>
                      </a:lnTo>
                      <a:lnTo>
                        <a:pt x="155" y="28"/>
                      </a:lnTo>
                      <a:lnTo>
                        <a:pt x="155" y="30"/>
                      </a:lnTo>
                      <a:lnTo>
                        <a:pt x="157" y="31"/>
                      </a:lnTo>
                      <a:lnTo>
                        <a:pt x="158" y="33"/>
                      </a:lnTo>
                      <a:lnTo>
                        <a:pt x="160" y="32"/>
                      </a:lnTo>
                      <a:lnTo>
                        <a:pt x="161" y="34"/>
                      </a:lnTo>
                      <a:lnTo>
                        <a:pt x="161" y="35"/>
                      </a:lnTo>
                      <a:lnTo>
                        <a:pt x="162" y="35"/>
                      </a:lnTo>
                      <a:lnTo>
                        <a:pt x="163" y="35"/>
                      </a:lnTo>
                      <a:lnTo>
                        <a:pt x="164" y="35"/>
                      </a:lnTo>
                      <a:lnTo>
                        <a:pt x="166" y="35"/>
                      </a:lnTo>
                      <a:lnTo>
                        <a:pt x="167" y="37"/>
                      </a:lnTo>
                      <a:lnTo>
                        <a:pt x="169" y="39"/>
                      </a:lnTo>
                      <a:lnTo>
                        <a:pt x="169" y="41"/>
                      </a:lnTo>
                      <a:lnTo>
                        <a:pt x="171" y="42"/>
                      </a:lnTo>
                      <a:lnTo>
                        <a:pt x="173" y="44"/>
                      </a:lnTo>
                      <a:lnTo>
                        <a:pt x="176" y="44"/>
                      </a:lnTo>
                      <a:lnTo>
                        <a:pt x="178" y="44"/>
                      </a:lnTo>
                      <a:lnTo>
                        <a:pt x="180" y="44"/>
                      </a:lnTo>
                      <a:lnTo>
                        <a:pt x="182" y="44"/>
                      </a:lnTo>
                      <a:lnTo>
                        <a:pt x="183" y="46"/>
                      </a:lnTo>
                      <a:lnTo>
                        <a:pt x="184" y="47"/>
                      </a:lnTo>
                      <a:lnTo>
                        <a:pt x="185" y="47"/>
                      </a:lnTo>
                      <a:lnTo>
                        <a:pt x="185" y="46"/>
                      </a:lnTo>
                      <a:lnTo>
                        <a:pt x="186" y="46"/>
                      </a:lnTo>
                      <a:lnTo>
                        <a:pt x="187" y="46"/>
                      </a:lnTo>
                      <a:lnTo>
                        <a:pt x="188" y="46"/>
                      </a:lnTo>
                      <a:lnTo>
                        <a:pt x="188" y="46"/>
                      </a:lnTo>
                      <a:lnTo>
                        <a:pt x="190" y="47"/>
                      </a:lnTo>
                      <a:lnTo>
                        <a:pt x="190" y="48"/>
                      </a:lnTo>
                      <a:lnTo>
                        <a:pt x="190" y="50"/>
                      </a:lnTo>
                      <a:lnTo>
                        <a:pt x="191" y="53"/>
                      </a:lnTo>
                      <a:lnTo>
                        <a:pt x="192" y="55"/>
                      </a:lnTo>
                      <a:lnTo>
                        <a:pt x="193" y="57"/>
                      </a:lnTo>
                      <a:lnTo>
                        <a:pt x="194" y="58"/>
                      </a:lnTo>
                      <a:lnTo>
                        <a:pt x="195" y="59"/>
                      </a:lnTo>
                      <a:lnTo>
                        <a:pt x="195" y="60"/>
                      </a:lnTo>
                      <a:lnTo>
                        <a:pt x="196" y="61"/>
                      </a:lnTo>
                      <a:lnTo>
                        <a:pt x="198" y="61"/>
                      </a:lnTo>
                      <a:lnTo>
                        <a:pt x="199" y="61"/>
                      </a:lnTo>
                      <a:lnTo>
                        <a:pt x="200" y="62"/>
                      </a:lnTo>
                      <a:lnTo>
                        <a:pt x="201" y="63"/>
                      </a:lnTo>
                      <a:lnTo>
                        <a:pt x="200" y="64"/>
                      </a:lnTo>
                      <a:lnTo>
                        <a:pt x="200" y="65"/>
                      </a:lnTo>
                      <a:lnTo>
                        <a:pt x="199" y="66"/>
                      </a:lnTo>
                      <a:lnTo>
                        <a:pt x="199" y="67"/>
                      </a:lnTo>
                      <a:lnTo>
                        <a:pt x="199" y="69"/>
                      </a:lnTo>
                      <a:lnTo>
                        <a:pt x="200" y="70"/>
                      </a:lnTo>
                      <a:lnTo>
                        <a:pt x="200" y="72"/>
                      </a:lnTo>
                      <a:lnTo>
                        <a:pt x="200" y="76"/>
                      </a:lnTo>
                      <a:lnTo>
                        <a:pt x="201" y="79"/>
                      </a:lnTo>
                      <a:lnTo>
                        <a:pt x="200" y="82"/>
                      </a:lnTo>
                      <a:lnTo>
                        <a:pt x="200" y="85"/>
                      </a:lnTo>
                      <a:lnTo>
                        <a:pt x="201" y="88"/>
                      </a:lnTo>
                      <a:lnTo>
                        <a:pt x="201" y="91"/>
                      </a:lnTo>
                      <a:lnTo>
                        <a:pt x="202" y="93"/>
                      </a:lnTo>
                      <a:lnTo>
                        <a:pt x="203" y="95"/>
                      </a:lnTo>
                      <a:lnTo>
                        <a:pt x="204" y="96"/>
                      </a:lnTo>
                      <a:lnTo>
                        <a:pt x="203" y="97"/>
                      </a:lnTo>
                      <a:lnTo>
                        <a:pt x="203" y="99"/>
                      </a:lnTo>
                      <a:lnTo>
                        <a:pt x="202" y="101"/>
                      </a:lnTo>
                      <a:lnTo>
                        <a:pt x="201" y="103"/>
                      </a:lnTo>
                      <a:lnTo>
                        <a:pt x="202" y="105"/>
                      </a:lnTo>
                      <a:lnTo>
                        <a:pt x="202" y="107"/>
                      </a:lnTo>
                      <a:lnTo>
                        <a:pt x="204" y="110"/>
                      </a:lnTo>
                      <a:lnTo>
                        <a:pt x="205" y="112"/>
                      </a:lnTo>
                      <a:lnTo>
                        <a:pt x="205" y="114"/>
                      </a:lnTo>
                      <a:lnTo>
                        <a:pt x="204" y="115"/>
                      </a:lnTo>
                      <a:lnTo>
                        <a:pt x="204" y="117"/>
                      </a:lnTo>
                      <a:lnTo>
                        <a:pt x="205" y="119"/>
                      </a:lnTo>
                      <a:lnTo>
                        <a:pt x="205" y="121"/>
                      </a:lnTo>
                      <a:lnTo>
                        <a:pt x="204" y="123"/>
                      </a:lnTo>
                      <a:lnTo>
                        <a:pt x="204" y="125"/>
                      </a:lnTo>
                      <a:lnTo>
                        <a:pt x="204" y="127"/>
                      </a:lnTo>
                      <a:lnTo>
                        <a:pt x="204" y="128"/>
                      </a:lnTo>
                      <a:lnTo>
                        <a:pt x="204" y="130"/>
                      </a:lnTo>
                      <a:lnTo>
                        <a:pt x="205" y="132"/>
                      </a:lnTo>
                      <a:lnTo>
                        <a:pt x="205" y="133"/>
                      </a:lnTo>
                      <a:lnTo>
                        <a:pt x="206" y="134"/>
                      </a:lnTo>
                      <a:lnTo>
                        <a:pt x="207" y="134"/>
                      </a:lnTo>
                      <a:lnTo>
                        <a:pt x="209" y="134"/>
                      </a:lnTo>
                      <a:lnTo>
                        <a:pt x="211" y="136"/>
                      </a:lnTo>
                      <a:lnTo>
                        <a:pt x="212" y="137"/>
                      </a:lnTo>
                      <a:lnTo>
                        <a:pt x="212" y="139"/>
                      </a:lnTo>
                      <a:lnTo>
                        <a:pt x="213" y="143"/>
                      </a:lnTo>
                      <a:lnTo>
                        <a:pt x="215" y="145"/>
                      </a:lnTo>
                      <a:lnTo>
                        <a:pt x="217" y="144"/>
                      </a:lnTo>
                      <a:lnTo>
                        <a:pt x="218" y="144"/>
                      </a:lnTo>
                      <a:lnTo>
                        <a:pt x="219" y="144"/>
                      </a:lnTo>
                      <a:lnTo>
                        <a:pt x="220" y="144"/>
                      </a:lnTo>
                      <a:lnTo>
                        <a:pt x="221" y="145"/>
                      </a:lnTo>
                      <a:lnTo>
                        <a:pt x="220" y="146"/>
                      </a:lnTo>
                      <a:lnTo>
                        <a:pt x="219" y="147"/>
                      </a:lnTo>
                      <a:lnTo>
                        <a:pt x="220" y="148"/>
                      </a:lnTo>
                      <a:lnTo>
                        <a:pt x="222" y="150"/>
                      </a:lnTo>
                      <a:lnTo>
                        <a:pt x="222" y="152"/>
                      </a:lnTo>
                      <a:lnTo>
                        <a:pt x="223" y="153"/>
                      </a:lnTo>
                      <a:lnTo>
                        <a:pt x="224" y="153"/>
                      </a:lnTo>
                      <a:lnTo>
                        <a:pt x="227" y="154"/>
                      </a:lnTo>
                      <a:lnTo>
                        <a:pt x="229" y="154"/>
                      </a:lnTo>
                      <a:lnTo>
                        <a:pt x="231" y="154"/>
                      </a:lnTo>
                      <a:lnTo>
                        <a:pt x="232" y="156"/>
                      </a:lnTo>
                      <a:lnTo>
                        <a:pt x="233" y="158"/>
                      </a:lnTo>
                      <a:lnTo>
                        <a:pt x="234" y="161"/>
                      </a:lnTo>
                      <a:lnTo>
                        <a:pt x="234" y="163"/>
                      </a:lnTo>
                      <a:lnTo>
                        <a:pt x="236" y="165"/>
                      </a:lnTo>
                      <a:lnTo>
                        <a:pt x="238" y="167"/>
                      </a:lnTo>
                      <a:lnTo>
                        <a:pt x="239" y="168"/>
                      </a:lnTo>
                      <a:lnTo>
                        <a:pt x="240" y="171"/>
                      </a:lnTo>
                      <a:lnTo>
                        <a:pt x="241" y="173"/>
                      </a:lnTo>
                      <a:lnTo>
                        <a:pt x="242" y="175"/>
                      </a:lnTo>
                      <a:lnTo>
                        <a:pt x="244" y="176"/>
                      </a:lnTo>
                      <a:lnTo>
                        <a:pt x="246" y="176"/>
                      </a:lnTo>
                      <a:lnTo>
                        <a:pt x="249" y="175"/>
                      </a:lnTo>
                      <a:lnTo>
                        <a:pt x="252" y="176"/>
                      </a:lnTo>
                      <a:lnTo>
                        <a:pt x="256" y="175"/>
                      </a:lnTo>
                      <a:lnTo>
                        <a:pt x="259" y="176"/>
                      </a:lnTo>
                      <a:lnTo>
                        <a:pt x="262" y="176"/>
                      </a:lnTo>
                      <a:lnTo>
                        <a:pt x="265" y="177"/>
                      </a:lnTo>
                      <a:lnTo>
                        <a:pt x="267" y="178"/>
                      </a:lnTo>
                      <a:lnTo>
                        <a:pt x="272" y="178"/>
                      </a:lnTo>
                      <a:lnTo>
                        <a:pt x="276" y="178"/>
                      </a:lnTo>
                      <a:lnTo>
                        <a:pt x="280" y="177"/>
                      </a:lnTo>
                      <a:lnTo>
                        <a:pt x="284" y="176"/>
                      </a:lnTo>
                      <a:lnTo>
                        <a:pt x="286" y="176"/>
                      </a:lnTo>
                      <a:lnTo>
                        <a:pt x="288" y="175"/>
                      </a:lnTo>
                      <a:lnTo>
                        <a:pt x="291" y="175"/>
                      </a:lnTo>
                      <a:lnTo>
                        <a:pt x="292" y="174"/>
                      </a:lnTo>
                      <a:lnTo>
                        <a:pt x="294" y="174"/>
                      </a:lnTo>
                      <a:lnTo>
                        <a:pt x="296" y="174"/>
                      </a:lnTo>
                      <a:lnTo>
                        <a:pt x="299" y="173"/>
                      </a:lnTo>
                      <a:lnTo>
                        <a:pt x="301" y="173"/>
                      </a:lnTo>
                      <a:lnTo>
                        <a:pt x="303" y="172"/>
                      </a:lnTo>
                      <a:lnTo>
                        <a:pt x="305" y="173"/>
                      </a:lnTo>
                      <a:lnTo>
                        <a:pt x="307" y="172"/>
                      </a:lnTo>
                      <a:lnTo>
                        <a:pt x="308" y="170"/>
                      </a:lnTo>
                      <a:lnTo>
                        <a:pt x="309" y="169"/>
                      </a:lnTo>
                      <a:lnTo>
                        <a:pt x="311" y="167"/>
                      </a:lnTo>
                      <a:lnTo>
                        <a:pt x="313" y="166"/>
                      </a:lnTo>
                      <a:lnTo>
                        <a:pt x="316" y="166"/>
                      </a:lnTo>
                      <a:lnTo>
                        <a:pt x="318" y="166"/>
                      </a:lnTo>
                      <a:lnTo>
                        <a:pt x="320" y="165"/>
                      </a:lnTo>
                      <a:lnTo>
                        <a:pt x="322" y="166"/>
                      </a:lnTo>
                      <a:lnTo>
                        <a:pt x="324" y="166"/>
                      </a:lnTo>
                      <a:lnTo>
                        <a:pt x="325" y="166"/>
                      </a:lnTo>
                      <a:lnTo>
                        <a:pt x="326" y="168"/>
                      </a:lnTo>
                      <a:lnTo>
                        <a:pt x="327" y="169"/>
                      </a:lnTo>
                      <a:lnTo>
                        <a:pt x="328" y="169"/>
                      </a:lnTo>
                      <a:lnTo>
                        <a:pt x="330" y="170"/>
                      </a:lnTo>
                      <a:lnTo>
                        <a:pt x="332" y="167"/>
                      </a:lnTo>
                      <a:lnTo>
                        <a:pt x="334" y="166"/>
                      </a:lnTo>
                      <a:lnTo>
                        <a:pt x="337" y="166"/>
                      </a:lnTo>
                      <a:lnTo>
                        <a:pt x="339" y="166"/>
                      </a:lnTo>
                      <a:lnTo>
                        <a:pt x="341" y="166"/>
                      </a:lnTo>
                      <a:lnTo>
                        <a:pt x="343" y="166"/>
                      </a:lnTo>
                      <a:lnTo>
                        <a:pt x="344" y="166"/>
                      </a:lnTo>
                      <a:lnTo>
                        <a:pt x="346" y="166"/>
                      </a:lnTo>
                      <a:lnTo>
                        <a:pt x="347" y="165"/>
                      </a:lnTo>
                      <a:lnTo>
                        <a:pt x="349" y="162"/>
                      </a:lnTo>
                      <a:lnTo>
                        <a:pt x="350" y="160"/>
                      </a:lnTo>
                      <a:lnTo>
                        <a:pt x="352" y="159"/>
                      </a:lnTo>
                      <a:lnTo>
                        <a:pt x="353" y="158"/>
                      </a:lnTo>
                      <a:lnTo>
                        <a:pt x="354" y="157"/>
                      </a:lnTo>
                      <a:lnTo>
                        <a:pt x="355" y="156"/>
                      </a:lnTo>
                      <a:lnTo>
                        <a:pt x="357" y="153"/>
                      </a:lnTo>
                      <a:lnTo>
                        <a:pt x="358" y="152"/>
                      </a:lnTo>
                      <a:lnTo>
                        <a:pt x="359" y="151"/>
                      </a:lnTo>
                      <a:lnTo>
                        <a:pt x="361" y="150"/>
                      </a:lnTo>
                      <a:lnTo>
                        <a:pt x="362" y="150"/>
                      </a:lnTo>
                      <a:lnTo>
                        <a:pt x="363" y="149"/>
                      </a:lnTo>
                      <a:lnTo>
                        <a:pt x="365" y="149"/>
                      </a:lnTo>
                      <a:lnTo>
                        <a:pt x="366" y="148"/>
                      </a:lnTo>
                      <a:lnTo>
                        <a:pt x="367" y="148"/>
                      </a:lnTo>
                      <a:lnTo>
                        <a:pt x="369" y="147"/>
                      </a:lnTo>
                      <a:lnTo>
                        <a:pt x="371" y="145"/>
                      </a:lnTo>
                      <a:lnTo>
                        <a:pt x="373" y="146"/>
                      </a:lnTo>
                      <a:lnTo>
                        <a:pt x="374" y="147"/>
                      </a:lnTo>
                      <a:lnTo>
                        <a:pt x="375" y="148"/>
                      </a:lnTo>
                      <a:lnTo>
                        <a:pt x="376" y="149"/>
                      </a:lnTo>
                      <a:lnTo>
                        <a:pt x="377" y="151"/>
                      </a:lnTo>
                      <a:lnTo>
                        <a:pt x="378" y="152"/>
                      </a:lnTo>
                      <a:lnTo>
                        <a:pt x="381" y="156"/>
                      </a:lnTo>
                      <a:lnTo>
                        <a:pt x="384" y="158"/>
                      </a:lnTo>
                      <a:lnTo>
                        <a:pt x="387" y="158"/>
                      </a:lnTo>
                      <a:lnTo>
                        <a:pt x="389" y="157"/>
                      </a:lnTo>
                      <a:lnTo>
                        <a:pt x="390" y="156"/>
                      </a:lnTo>
                      <a:lnTo>
                        <a:pt x="391" y="156"/>
                      </a:lnTo>
                      <a:lnTo>
                        <a:pt x="391" y="157"/>
                      </a:lnTo>
                      <a:lnTo>
                        <a:pt x="392" y="159"/>
                      </a:lnTo>
                      <a:lnTo>
                        <a:pt x="392" y="160"/>
                      </a:lnTo>
                      <a:lnTo>
                        <a:pt x="391" y="162"/>
                      </a:lnTo>
                      <a:lnTo>
                        <a:pt x="391" y="163"/>
                      </a:lnTo>
                      <a:lnTo>
                        <a:pt x="391" y="164"/>
                      </a:lnTo>
                      <a:lnTo>
                        <a:pt x="391" y="165"/>
                      </a:lnTo>
                      <a:lnTo>
                        <a:pt x="391" y="166"/>
                      </a:lnTo>
                      <a:lnTo>
                        <a:pt x="391" y="167"/>
                      </a:lnTo>
                      <a:lnTo>
                        <a:pt x="390" y="167"/>
                      </a:lnTo>
                      <a:lnTo>
                        <a:pt x="390" y="168"/>
                      </a:lnTo>
                      <a:lnTo>
                        <a:pt x="390" y="168"/>
                      </a:lnTo>
                      <a:lnTo>
                        <a:pt x="391" y="169"/>
                      </a:lnTo>
                      <a:lnTo>
                        <a:pt x="391" y="170"/>
                      </a:lnTo>
                      <a:lnTo>
                        <a:pt x="390" y="171"/>
                      </a:lnTo>
                      <a:lnTo>
                        <a:pt x="390" y="171"/>
                      </a:lnTo>
                      <a:lnTo>
                        <a:pt x="389" y="171"/>
                      </a:lnTo>
                      <a:lnTo>
                        <a:pt x="388" y="171"/>
                      </a:lnTo>
                      <a:lnTo>
                        <a:pt x="388" y="172"/>
                      </a:lnTo>
                      <a:lnTo>
                        <a:pt x="388" y="174"/>
                      </a:lnTo>
                      <a:lnTo>
                        <a:pt x="388" y="175"/>
                      </a:lnTo>
                      <a:lnTo>
                        <a:pt x="389" y="177"/>
                      </a:lnTo>
                      <a:lnTo>
                        <a:pt x="389" y="178"/>
                      </a:lnTo>
                      <a:lnTo>
                        <a:pt x="389" y="180"/>
                      </a:lnTo>
                      <a:lnTo>
                        <a:pt x="388" y="181"/>
                      </a:lnTo>
                      <a:lnTo>
                        <a:pt x="388" y="182"/>
                      </a:lnTo>
                      <a:lnTo>
                        <a:pt x="387" y="183"/>
                      </a:lnTo>
                      <a:lnTo>
                        <a:pt x="387" y="184"/>
                      </a:lnTo>
                      <a:lnTo>
                        <a:pt x="389" y="185"/>
                      </a:lnTo>
                      <a:lnTo>
                        <a:pt x="389" y="186"/>
                      </a:lnTo>
                      <a:lnTo>
                        <a:pt x="390" y="186"/>
                      </a:lnTo>
                      <a:lnTo>
                        <a:pt x="391" y="186"/>
                      </a:lnTo>
                      <a:lnTo>
                        <a:pt x="391" y="188"/>
                      </a:lnTo>
                      <a:lnTo>
                        <a:pt x="391" y="189"/>
                      </a:lnTo>
                      <a:lnTo>
                        <a:pt x="393" y="189"/>
                      </a:lnTo>
                      <a:lnTo>
                        <a:pt x="393" y="189"/>
                      </a:lnTo>
                      <a:lnTo>
                        <a:pt x="394" y="190"/>
                      </a:lnTo>
                      <a:lnTo>
                        <a:pt x="393" y="191"/>
                      </a:lnTo>
                      <a:lnTo>
                        <a:pt x="393" y="191"/>
                      </a:lnTo>
                      <a:lnTo>
                        <a:pt x="392" y="191"/>
                      </a:lnTo>
                      <a:lnTo>
                        <a:pt x="391" y="192"/>
                      </a:lnTo>
                      <a:lnTo>
                        <a:pt x="391" y="193"/>
                      </a:lnTo>
                      <a:lnTo>
                        <a:pt x="390" y="194"/>
                      </a:lnTo>
                      <a:lnTo>
                        <a:pt x="390" y="194"/>
                      </a:lnTo>
                      <a:lnTo>
                        <a:pt x="390" y="195"/>
                      </a:lnTo>
                      <a:lnTo>
                        <a:pt x="391" y="195"/>
                      </a:lnTo>
                      <a:lnTo>
                        <a:pt x="393" y="196"/>
                      </a:lnTo>
                      <a:lnTo>
                        <a:pt x="394" y="195"/>
                      </a:lnTo>
                      <a:lnTo>
                        <a:pt x="395" y="195"/>
                      </a:lnTo>
                      <a:lnTo>
                        <a:pt x="397" y="196"/>
                      </a:lnTo>
                      <a:lnTo>
                        <a:pt x="397" y="197"/>
                      </a:lnTo>
                      <a:lnTo>
                        <a:pt x="398" y="197"/>
                      </a:lnTo>
                      <a:lnTo>
                        <a:pt x="398" y="198"/>
                      </a:lnTo>
                      <a:lnTo>
                        <a:pt x="398" y="199"/>
                      </a:lnTo>
                      <a:lnTo>
                        <a:pt x="399" y="200"/>
                      </a:lnTo>
                      <a:lnTo>
                        <a:pt x="399" y="202"/>
                      </a:lnTo>
                      <a:lnTo>
                        <a:pt x="399" y="203"/>
                      </a:lnTo>
                      <a:lnTo>
                        <a:pt x="401" y="203"/>
                      </a:lnTo>
                      <a:lnTo>
                        <a:pt x="402" y="204"/>
                      </a:lnTo>
                      <a:lnTo>
                        <a:pt x="401" y="205"/>
                      </a:lnTo>
                      <a:lnTo>
                        <a:pt x="401" y="206"/>
                      </a:lnTo>
                      <a:lnTo>
                        <a:pt x="401" y="207"/>
                      </a:lnTo>
                      <a:lnTo>
                        <a:pt x="401" y="208"/>
                      </a:lnTo>
                      <a:lnTo>
                        <a:pt x="401" y="209"/>
                      </a:lnTo>
                      <a:lnTo>
                        <a:pt x="401" y="210"/>
                      </a:lnTo>
                      <a:lnTo>
                        <a:pt x="401" y="212"/>
                      </a:lnTo>
                      <a:lnTo>
                        <a:pt x="402" y="212"/>
                      </a:lnTo>
                      <a:lnTo>
                        <a:pt x="402" y="211"/>
                      </a:lnTo>
                      <a:lnTo>
                        <a:pt x="403" y="211"/>
                      </a:lnTo>
                      <a:lnTo>
                        <a:pt x="403" y="210"/>
                      </a:lnTo>
                      <a:lnTo>
                        <a:pt x="404" y="211"/>
                      </a:lnTo>
                      <a:lnTo>
                        <a:pt x="405" y="212"/>
                      </a:lnTo>
                      <a:lnTo>
                        <a:pt x="405" y="214"/>
                      </a:lnTo>
                      <a:lnTo>
                        <a:pt x="405" y="215"/>
                      </a:lnTo>
                      <a:lnTo>
                        <a:pt x="405" y="217"/>
                      </a:lnTo>
                      <a:lnTo>
                        <a:pt x="406" y="217"/>
                      </a:lnTo>
                      <a:lnTo>
                        <a:pt x="407" y="216"/>
                      </a:lnTo>
                      <a:lnTo>
                        <a:pt x="407" y="214"/>
                      </a:lnTo>
                      <a:lnTo>
                        <a:pt x="407" y="214"/>
                      </a:lnTo>
                      <a:lnTo>
                        <a:pt x="408" y="214"/>
                      </a:lnTo>
                      <a:lnTo>
                        <a:pt x="409" y="215"/>
                      </a:lnTo>
                      <a:lnTo>
                        <a:pt x="410" y="216"/>
                      </a:lnTo>
                      <a:lnTo>
                        <a:pt x="410" y="217"/>
                      </a:lnTo>
                      <a:lnTo>
                        <a:pt x="410" y="218"/>
                      </a:lnTo>
                      <a:lnTo>
                        <a:pt x="411" y="218"/>
                      </a:lnTo>
                      <a:lnTo>
                        <a:pt x="412" y="219"/>
                      </a:lnTo>
                      <a:lnTo>
                        <a:pt x="413" y="218"/>
                      </a:lnTo>
                      <a:lnTo>
                        <a:pt x="413" y="217"/>
                      </a:lnTo>
                      <a:lnTo>
                        <a:pt x="414" y="217"/>
                      </a:lnTo>
                      <a:lnTo>
                        <a:pt x="414" y="215"/>
                      </a:lnTo>
                      <a:lnTo>
                        <a:pt x="415" y="216"/>
                      </a:lnTo>
                      <a:lnTo>
                        <a:pt x="415" y="217"/>
                      </a:lnTo>
                      <a:lnTo>
                        <a:pt x="417" y="217"/>
                      </a:lnTo>
                      <a:lnTo>
                        <a:pt x="418" y="217"/>
                      </a:lnTo>
                      <a:lnTo>
                        <a:pt x="419" y="217"/>
                      </a:lnTo>
                      <a:lnTo>
                        <a:pt x="420" y="218"/>
                      </a:lnTo>
                      <a:lnTo>
                        <a:pt x="419" y="219"/>
                      </a:lnTo>
                      <a:lnTo>
                        <a:pt x="418" y="219"/>
                      </a:lnTo>
                      <a:lnTo>
                        <a:pt x="417" y="219"/>
                      </a:lnTo>
                      <a:lnTo>
                        <a:pt x="417" y="220"/>
                      </a:lnTo>
                      <a:lnTo>
                        <a:pt x="416" y="221"/>
                      </a:lnTo>
                      <a:lnTo>
                        <a:pt x="417" y="222"/>
                      </a:lnTo>
                      <a:lnTo>
                        <a:pt x="418" y="222"/>
                      </a:lnTo>
                      <a:lnTo>
                        <a:pt x="418" y="222"/>
                      </a:lnTo>
                      <a:lnTo>
                        <a:pt x="419" y="221"/>
                      </a:lnTo>
                      <a:lnTo>
                        <a:pt x="419" y="223"/>
                      </a:lnTo>
                      <a:lnTo>
                        <a:pt x="419" y="224"/>
                      </a:lnTo>
                      <a:lnTo>
                        <a:pt x="421" y="223"/>
                      </a:lnTo>
                      <a:lnTo>
                        <a:pt x="421" y="222"/>
                      </a:lnTo>
                      <a:lnTo>
                        <a:pt x="422" y="221"/>
                      </a:lnTo>
                      <a:lnTo>
                        <a:pt x="423" y="221"/>
                      </a:lnTo>
                      <a:lnTo>
                        <a:pt x="424" y="221"/>
                      </a:lnTo>
                      <a:lnTo>
                        <a:pt x="425" y="221"/>
                      </a:lnTo>
                      <a:lnTo>
                        <a:pt x="426" y="221"/>
                      </a:lnTo>
                      <a:lnTo>
                        <a:pt x="426" y="221"/>
                      </a:lnTo>
                      <a:lnTo>
                        <a:pt x="426" y="222"/>
                      </a:lnTo>
                      <a:lnTo>
                        <a:pt x="425" y="223"/>
                      </a:lnTo>
                      <a:lnTo>
                        <a:pt x="425" y="224"/>
                      </a:lnTo>
                      <a:lnTo>
                        <a:pt x="424" y="225"/>
                      </a:lnTo>
                      <a:lnTo>
                        <a:pt x="424" y="225"/>
                      </a:lnTo>
                      <a:lnTo>
                        <a:pt x="424" y="226"/>
                      </a:lnTo>
                      <a:lnTo>
                        <a:pt x="425" y="226"/>
                      </a:lnTo>
                      <a:lnTo>
                        <a:pt x="426" y="226"/>
                      </a:lnTo>
                      <a:lnTo>
                        <a:pt x="427" y="226"/>
                      </a:lnTo>
                      <a:lnTo>
                        <a:pt x="429" y="226"/>
                      </a:lnTo>
                      <a:lnTo>
                        <a:pt x="429" y="227"/>
                      </a:lnTo>
                      <a:lnTo>
                        <a:pt x="430" y="228"/>
                      </a:lnTo>
                      <a:lnTo>
                        <a:pt x="430" y="229"/>
                      </a:lnTo>
                      <a:lnTo>
                        <a:pt x="430" y="230"/>
                      </a:lnTo>
                      <a:lnTo>
                        <a:pt x="431" y="231"/>
                      </a:lnTo>
                      <a:lnTo>
                        <a:pt x="431" y="231"/>
                      </a:lnTo>
                      <a:lnTo>
                        <a:pt x="432" y="230"/>
                      </a:lnTo>
                      <a:lnTo>
                        <a:pt x="433" y="229"/>
                      </a:lnTo>
                      <a:lnTo>
                        <a:pt x="433" y="229"/>
                      </a:lnTo>
                      <a:lnTo>
                        <a:pt x="434" y="230"/>
                      </a:lnTo>
                      <a:lnTo>
                        <a:pt x="434" y="231"/>
                      </a:lnTo>
                      <a:lnTo>
                        <a:pt x="434" y="233"/>
                      </a:lnTo>
                      <a:lnTo>
                        <a:pt x="435" y="233"/>
                      </a:lnTo>
                      <a:lnTo>
                        <a:pt x="437" y="232"/>
                      </a:lnTo>
                      <a:lnTo>
                        <a:pt x="437" y="232"/>
                      </a:lnTo>
                      <a:lnTo>
                        <a:pt x="438" y="231"/>
                      </a:lnTo>
                      <a:lnTo>
                        <a:pt x="440" y="230"/>
                      </a:lnTo>
                      <a:lnTo>
                        <a:pt x="441" y="229"/>
                      </a:lnTo>
                      <a:lnTo>
                        <a:pt x="442" y="229"/>
                      </a:lnTo>
                      <a:lnTo>
                        <a:pt x="444" y="228"/>
                      </a:lnTo>
                      <a:lnTo>
                        <a:pt x="447" y="228"/>
                      </a:lnTo>
                      <a:lnTo>
                        <a:pt x="448" y="227"/>
                      </a:lnTo>
                      <a:lnTo>
                        <a:pt x="449" y="225"/>
                      </a:lnTo>
                      <a:lnTo>
                        <a:pt x="451" y="224"/>
                      </a:lnTo>
                      <a:lnTo>
                        <a:pt x="452" y="224"/>
                      </a:lnTo>
                      <a:lnTo>
                        <a:pt x="453" y="223"/>
                      </a:lnTo>
                      <a:lnTo>
                        <a:pt x="454" y="222"/>
                      </a:lnTo>
                      <a:lnTo>
                        <a:pt x="455" y="221"/>
                      </a:lnTo>
                      <a:lnTo>
                        <a:pt x="457" y="220"/>
                      </a:lnTo>
                      <a:lnTo>
                        <a:pt x="459" y="218"/>
                      </a:lnTo>
                      <a:lnTo>
                        <a:pt x="461" y="217"/>
                      </a:lnTo>
                      <a:lnTo>
                        <a:pt x="462" y="217"/>
                      </a:lnTo>
                      <a:lnTo>
                        <a:pt x="463" y="217"/>
                      </a:lnTo>
                      <a:lnTo>
                        <a:pt x="465" y="218"/>
                      </a:lnTo>
                      <a:lnTo>
                        <a:pt x="468" y="219"/>
                      </a:lnTo>
                      <a:lnTo>
                        <a:pt x="469" y="220"/>
                      </a:lnTo>
                      <a:lnTo>
                        <a:pt x="470" y="220"/>
                      </a:lnTo>
                      <a:lnTo>
                        <a:pt x="472" y="220"/>
                      </a:lnTo>
                      <a:lnTo>
                        <a:pt x="473" y="220"/>
                      </a:lnTo>
                      <a:lnTo>
                        <a:pt x="475" y="220"/>
                      </a:lnTo>
                      <a:lnTo>
                        <a:pt x="477" y="219"/>
                      </a:lnTo>
                      <a:lnTo>
                        <a:pt x="479" y="220"/>
                      </a:lnTo>
                      <a:lnTo>
                        <a:pt x="481" y="222"/>
                      </a:lnTo>
                      <a:lnTo>
                        <a:pt x="482" y="225"/>
                      </a:lnTo>
                      <a:lnTo>
                        <a:pt x="484" y="228"/>
                      </a:lnTo>
                      <a:lnTo>
                        <a:pt x="487" y="229"/>
                      </a:lnTo>
                      <a:lnTo>
                        <a:pt x="488" y="229"/>
                      </a:lnTo>
                      <a:lnTo>
                        <a:pt x="490" y="228"/>
                      </a:lnTo>
                      <a:lnTo>
                        <a:pt x="491" y="227"/>
                      </a:lnTo>
                      <a:lnTo>
                        <a:pt x="493" y="225"/>
                      </a:lnTo>
                      <a:lnTo>
                        <a:pt x="495" y="225"/>
                      </a:lnTo>
                      <a:lnTo>
                        <a:pt x="498" y="224"/>
                      </a:lnTo>
                      <a:lnTo>
                        <a:pt x="499" y="224"/>
                      </a:lnTo>
                      <a:lnTo>
                        <a:pt x="500" y="224"/>
                      </a:lnTo>
                      <a:lnTo>
                        <a:pt x="502" y="223"/>
                      </a:lnTo>
                      <a:lnTo>
                        <a:pt x="504" y="223"/>
                      </a:lnTo>
                      <a:lnTo>
                        <a:pt x="506" y="224"/>
                      </a:lnTo>
                      <a:lnTo>
                        <a:pt x="508" y="223"/>
                      </a:lnTo>
                      <a:lnTo>
                        <a:pt x="508" y="223"/>
                      </a:lnTo>
                      <a:lnTo>
                        <a:pt x="510" y="223"/>
                      </a:lnTo>
                      <a:lnTo>
                        <a:pt x="511" y="224"/>
                      </a:lnTo>
                      <a:lnTo>
                        <a:pt x="512" y="225"/>
                      </a:lnTo>
                      <a:lnTo>
                        <a:pt x="513" y="228"/>
                      </a:lnTo>
                      <a:lnTo>
                        <a:pt x="514" y="229"/>
                      </a:lnTo>
                      <a:lnTo>
                        <a:pt x="515" y="230"/>
                      </a:lnTo>
                      <a:lnTo>
                        <a:pt x="515" y="231"/>
                      </a:lnTo>
                      <a:lnTo>
                        <a:pt x="517" y="231"/>
                      </a:lnTo>
                      <a:lnTo>
                        <a:pt x="519" y="231"/>
                      </a:lnTo>
                      <a:lnTo>
                        <a:pt x="521" y="231"/>
                      </a:lnTo>
                      <a:lnTo>
                        <a:pt x="522" y="231"/>
                      </a:lnTo>
                      <a:lnTo>
                        <a:pt x="524" y="231"/>
                      </a:lnTo>
                      <a:lnTo>
                        <a:pt x="525" y="233"/>
                      </a:lnTo>
                      <a:lnTo>
                        <a:pt x="525" y="234"/>
                      </a:lnTo>
                      <a:lnTo>
                        <a:pt x="526" y="234"/>
                      </a:lnTo>
                      <a:lnTo>
                        <a:pt x="527" y="235"/>
                      </a:lnTo>
                      <a:lnTo>
                        <a:pt x="528" y="235"/>
                      </a:lnTo>
                      <a:lnTo>
                        <a:pt x="530" y="234"/>
                      </a:lnTo>
                      <a:lnTo>
                        <a:pt x="531" y="234"/>
                      </a:lnTo>
                      <a:lnTo>
                        <a:pt x="533" y="233"/>
                      </a:lnTo>
                      <a:lnTo>
                        <a:pt x="534" y="232"/>
                      </a:lnTo>
                      <a:lnTo>
                        <a:pt x="535" y="232"/>
                      </a:lnTo>
                      <a:lnTo>
                        <a:pt x="537" y="233"/>
                      </a:lnTo>
                      <a:lnTo>
                        <a:pt x="538" y="234"/>
                      </a:lnTo>
                      <a:lnTo>
                        <a:pt x="555" y="241"/>
                      </a:lnTo>
                      <a:lnTo>
                        <a:pt x="557" y="241"/>
                      </a:lnTo>
                      <a:lnTo>
                        <a:pt x="559" y="243"/>
                      </a:lnTo>
                      <a:lnTo>
                        <a:pt x="562" y="244"/>
                      </a:lnTo>
                      <a:lnTo>
                        <a:pt x="565" y="244"/>
                      </a:lnTo>
                      <a:lnTo>
                        <a:pt x="568" y="244"/>
                      </a:lnTo>
                      <a:lnTo>
                        <a:pt x="571" y="244"/>
                      </a:lnTo>
                      <a:lnTo>
                        <a:pt x="573" y="243"/>
                      </a:lnTo>
                      <a:lnTo>
                        <a:pt x="575" y="243"/>
                      </a:lnTo>
                      <a:lnTo>
                        <a:pt x="577" y="242"/>
                      </a:lnTo>
                      <a:lnTo>
                        <a:pt x="578" y="241"/>
                      </a:lnTo>
                      <a:lnTo>
                        <a:pt x="579" y="240"/>
                      </a:lnTo>
                      <a:lnTo>
                        <a:pt x="581" y="241"/>
                      </a:lnTo>
                      <a:lnTo>
                        <a:pt x="581" y="243"/>
                      </a:lnTo>
                      <a:lnTo>
                        <a:pt x="582" y="244"/>
                      </a:lnTo>
                      <a:lnTo>
                        <a:pt x="583" y="245"/>
                      </a:lnTo>
                      <a:lnTo>
                        <a:pt x="586" y="246"/>
                      </a:lnTo>
                      <a:lnTo>
                        <a:pt x="589" y="247"/>
                      </a:lnTo>
                      <a:lnTo>
                        <a:pt x="591" y="246"/>
                      </a:lnTo>
                      <a:lnTo>
                        <a:pt x="593" y="244"/>
                      </a:lnTo>
                      <a:lnTo>
                        <a:pt x="594" y="244"/>
                      </a:lnTo>
                      <a:lnTo>
                        <a:pt x="594" y="241"/>
                      </a:lnTo>
                      <a:lnTo>
                        <a:pt x="595" y="239"/>
                      </a:lnTo>
                      <a:lnTo>
                        <a:pt x="595" y="237"/>
                      </a:lnTo>
                      <a:lnTo>
                        <a:pt x="596" y="234"/>
                      </a:lnTo>
                      <a:lnTo>
                        <a:pt x="597" y="232"/>
                      </a:lnTo>
                      <a:lnTo>
                        <a:pt x="598" y="229"/>
                      </a:lnTo>
                      <a:lnTo>
                        <a:pt x="598" y="229"/>
                      </a:lnTo>
                      <a:lnTo>
                        <a:pt x="601" y="228"/>
                      </a:lnTo>
                      <a:lnTo>
                        <a:pt x="602" y="225"/>
                      </a:lnTo>
                      <a:lnTo>
                        <a:pt x="605" y="221"/>
                      </a:lnTo>
                      <a:lnTo>
                        <a:pt x="607" y="218"/>
                      </a:lnTo>
                      <a:lnTo>
                        <a:pt x="608" y="218"/>
                      </a:lnTo>
                      <a:lnTo>
                        <a:pt x="609" y="216"/>
                      </a:lnTo>
                      <a:lnTo>
                        <a:pt x="612" y="215"/>
                      </a:lnTo>
                      <a:lnTo>
                        <a:pt x="615" y="215"/>
                      </a:lnTo>
                      <a:lnTo>
                        <a:pt x="618" y="216"/>
                      </a:lnTo>
                      <a:lnTo>
                        <a:pt x="621" y="217"/>
                      </a:lnTo>
                      <a:lnTo>
                        <a:pt x="623" y="218"/>
                      </a:lnTo>
                      <a:lnTo>
                        <a:pt x="626" y="218"/>
                      </a:lnTo>
                      <a:lnTo>
                        <a:pt x="629" y="217"/>
                      </a:lnTo>
                      <a:lnTo>
                        <a:pt x="631" y="218"/>
                      </a:lnTo>
                      <a:lnTo>
                        <a:pt x="634" y="218"/>
                      </a:lnTo>
                      <a:lnTo>
                        <a:pt x="636" y="218"/>
                      </a:lnTo>
                      <a:lnTo>
                        <a:pt x="638" y="218"/>
                      </a:lnTo>
                      <a:lnTo>
                        <a:pt x="641" y="218"/>
                      </a:lnTo>
                      <a:lnTo>
                        <a:pt x="643" y="218"/>
                      </a:lnTo>
                      <a:lnTo>
                        <a:pt x="644" y="216"/>
                      </a:lnTo>
                      <a:lnTo>
                        <a:pt x="646" y="216"/>
                      </a:lnTo>
                      <a:lnTo>
                        <a:pt x="647" y="214"/>
                      </a:lnTo>
                      <a:lnTo>
                        <a:pt x="648" y="214"/>
                      </a:lnTo>
                      <a:lnTo>
                        <a:pt x="650" y="211"/>
                      </a:lnTo>
                      <a:lnTo>
                        <a:pt x="652" y="210"/>
                      </a:lnTo>
                      <a:lnTo>
                        <a:pt x="654" y="208"/>
                      </a:lnTo>
                      <a:lnTo>
                        <a:pt x="656" y="206"/>
                      </a:lnTo>
                      <a:lnTo>
                        <a:pt x="658" y="205"/>
                      </a:lnTo>
                      <a:lnTo>
                        <a:pt x="661" y="204"/>
                      </a:lnTo>
                      <a:lnTo>
                        <a:pt x="664" y="204"/>
                      </a:lnTo>
                      <a:lnTo>
                        <a:pt x="665" y="204"/>
                      </a:lnTo>
                      <a:lnTo>
                        <a:pt x="667" y="203"/>
                      </a:lnTo>
                      <a:lnTo>
                        <a:pt x="670" y="203"/>
                      </a:lnTo>
                      <a:lnTo>
                        <a:pt x="672" y="203"/>
                      </a:lnTo>
                      <a:lnTo>
                        <a:pt x="674" y="201"/>
                      </a:lnTo>
                      <a:lnTo>
                        <a:pt x="676" y="200"/>
                      </a:lnTo>
                      <a:lnTo>
                        <a:pt x="678" y="199"/>
                      </a:lnTo>
                      <a:lnTo>
                        <a:pt x="681" y="198"/>
                      </a:lnTo>
                      <a:lnTo>
                        <a:pt x="683" y="197"/>
                      </a:lnTo>
                      <a:lnTo>
                        <a:pt x="686" y="195"/>
                      </a:lnTo>
                      <a:lnTo>
                        <a:pt x="688" y="194"/>
                      </a:lnTo>
                      <a:lnTo>
                        <a:pt x="690" y="192"/>
                      </a:lnTo>
                      <a:lnTo>
                        <a:pt x="690" y="192"/>
                      </a:lnTo>
                      <a:lnTo>
                        <a:pt x="690" y="188"/>
                      </a:lnTo>
                      <a:lnTo>
                        <a:pt x="690" y="186"/>
                      </a:lnTo>
                      <a:lnTo>
                        <a:pt x="690" y="184"/>
                      </a:lnTo>
                      <a:lnTo>
                        <a:pt x="690" y="183"/>
                      </a:lnTo>
                      <a:lnTo>
                        <a:pt x="691" y="182"/>
                      </a:lnTo>
                      <a:lnTo>
                        <a:pt x="693" y="181"/>
                      </a:lnTo>
                      <a:lnTo>
                        <a:pt x="694" y="180"/>
                      </a:lnTo>
                      <a:lnTo>
                        <a:pt x="694" y="180"/>
                      </a:lnTo>
                      <a:lnTo>
                        <a:pt x="695" y="178"/>
                      </a:lnTo>
                      <a:lnTo>
                        <a:pt x="695" y="177"/>
                      </a:lnTo>
                      <a:lnTo>
                        <a:pt x="694" y="176"/>
                      </a:lnTo>
                      <a:lnTo>
                        <a:pt x="695" y="174"/>
                      </a:lnTo>
                      <a:lnTo>
                        <a:pt x="696" y="171"/>
                      </a:lnTo>
                      <a:lnTo>
                        <a:pt x="698" y="170"/>
                      </a:lnTo>
                      <a:lnTo>
                        <a:pt x="698" y="171"/>
                      </a:lnTo>
                      <a:lnTo>
                        <a:pt x="702" y="171"/>
                      </a:lnTo>
                      <a:lnTo>
                        <a:pt x="703" y="172"/>
                      </a:lnTo>
                      <a:lnTo>
                        <a:pt x="705" y="172"/>
                      </a:lnTo>
                      <a:lnTo>
                        <a:pt x="707" y="169"/>
                      </a:lnTo>
                      <a:lnTo>
                        <a:pt x="709" y="167"/>
                      </a:lnTo>
                      <a:lnTo>
                        <a:pt x="710" y="165"/>
                      </a:lnTo>
                      <a:lnTo>
                        <a:pt x="711" y="164"/>
                      </a:lnTo>
                      <a:lnTo>
                        <a:pt x="713" y="162"/>
                      </a:lnTo>
                      <a:lnTo>
                        <a:pt x="715" y="160"/>
                      </a:lnTo>
                      <a:lnTo>
                        <a:pt x="717" y="159"/>
                      </a:lnTo>
                      <a:lnTo>
                        <a:pt x="719" y="159"/>
                      </a:lnTo>
                      <a:lnTo>
                        <a:pt x="721" y="157"/>
                      </a:lnTo>
                      <a:lnTo>
                        <a:pt x="723" y="155"/>
                      </a:lnTo>
                      <a:lnTo>
                        <a:pt x="726" y="153"/>
                      </a:lnTo>
                      <a:lnTo>
                        <a:pt x="727" y="150"/>
                      </a:lnTo>
                      <a:lnTo>
                        <a:pt x="729" y="147"/>
                      </a:lnTo>
                      <a:lnTo>
                        <a:pt x="731" y="144"/>
                      </a:lnTo>
                      <a:lnTo>
                        <a:pt x="733" y="142"/>
                      </a:lnTo>
                      <a:lnTo>
                        <a:pt x="736" y="139"/>
                      </a:lnTo>
                      <a:lnTo>
                        <a:pt x="738" y="138"/>
                      </a:lnTo>
                      <a:lnTo>
                        <a:pt x="739" y="137"/>
                      </a:lnTo>
                      <a:lnTo>
                        <a:pt x="739" y="137"/>
                      </a:lnTo>
                      <a:lnTo>
                        <a:pt x="741" y="137"/>
                      </a:lnTo>
                      <a:lnTo>
                        <a:pt x="741" y="137"/>
                      </a:lnTo>
                      <a:lnTo>
                        <a:pt x="742" y="139"/>
                      </a:lnTo>
                      <a:lnTo>
                        <a:pt x="743" y="140"/>
                      </a:lnTo>
                      <a:lnTo>
                        <a:pt x="744" y="141"/>
                      </a:lnTo>
                      <a:lnTo>
                        <a:pt x="745" y="142"/>
                      </a:lnTo>
                      <a:lnTo>
                        <a:pt x="747" y="142"/>
                      </a:lnTo>
                      <a:lnTo>
                        <a:pt x="748" y="143"/>
                      </a:lnTo>
                      <a:lnTo>
                        <a:pt x="750" y="143"/>
                      </a:lnTo>
                      <a:lnTo>
                        <a:pt x="754" y="143"/>
                      </a:lnTo>
                      <a:lnTo>
                        <a:pt x="758" y="142"/>
                      </a:lnTo>
                      <a:lnTo>
                        <a:pt x="761" y="142"/>
                      </a:lnTo>
                      <a:lnTo>
                        <a:pt x="764" y="142"/>
                      </a:lnTo>
                      <a:lnTo>
                        <a:pt x="769" y="142"/>
                      </a:lnTo>
                      <a:lnTo>
                        <a:pt x="772" y="142"/>
                      </a:lnTo>
                      <a:lnTo>
                        <a:pt x="775" y="142"/>
                      </a:lnTo>
                      <a:lnTo>
                        <a:pt x="778" y="142"/>
                      </a:lnTo>
                      <a:lnTo>
                        <a:pt x="781" y="142"/>
                      </a:lnTo>
                      <a:lnTo>
                        <a:pt x="783" y="143"/>
                      </a:lnTo>
                      <a:lnTo>
                        <a:pt x="786" y="142"/>
                      </a:lnTo>
                      <a:lnTo>
                        <a:pt x="788" y="141"/>
                      </a:lnTo>
                      <a:lnTo>
                        <a:pt x="792" y="139"/>
                      </a:lnTo>
                      <a:lnTo>
                        <a:pt x="795" y="137"/>
                      </a:lnTo>
                      <a:lnTo>
                        <a:pt x="798" y="136"/>
                      </a:lnTo>
                      <a:lnTo>
                        <a:pt x="801" y="134"/>
                      </a:lnTo>
                      <a:lnTo>
                        <a:pt x="803" y="133"/>
                      </a:lnTo>
                      <a:lnTo>
                        <a:pt x="804" y="133"/>
                      </a:lnTo>
                      <a:lnTo>
                        <a:pt x="806" y="133"/>
                      </a:lnTo>
                      <a:lnTo>
                        <a:pt x="807" y="134"/>
                      </a:lnTo>
                      <a:lnTo>
                        <a:pt x="807" y="136"/>
                      </a:lnTo>
                      <a:lnTo>
                        <a:pt x="808" y="136"/>
                      </a:lnTo>
                      <a:lnTo>
                        <a:pt x="810" y="136"/>
                      </a:lnTo>
                      <a:lnTo>
                        <a:pt x="811" y="135"/>
                      </a:lnTo>
                      <a:lnTo>
                        <a:pt x="813" y="134"/>
                      </a:lnTo>
                      <a:lnTo>
                        <a:pt x="815" y="133"/>
                      </a:lnTo>
                      <a:lnTo>
                        <a:pt x="818" y="133"/>
                      </a:lnTo>
                      <a:lnTo>
                        <a:pt x="821" y="133"/>
                      </a:lnTo>
                      <a:lnTo>
                        <a:pt x="823" y="134"/>
                      </a:lnTo>
                      <a:lnTo>
                        <a:pt x="825" y="134"/>
                      </a:lnTo>
                      <a:lnTo>
                        <a:pt x="827" y="133"/>
                      </a:lnTo>
                      <a:lnTo>
                        <a:pt x="830" y="133"/>
                      </a:lnTo>
                      <a:lnTo>
                        <a:pt x="831" y="131"/>
                      </a:lnTo>
                      <a:lnTo>
                        <a:pt x="833" y="130"/>
                      </a:lnTo>
                      <a:lnTo>
                        <a:pt x="834" y="130"/>
                      </a:lnTo>
                      <a:lnTo>
                        <a:pt x="835" y="130"/>
                      </a:lnTo>
                      <a:lnTo>
                        <a:pt x="838" y="129"/>
                      </a:lnTo>
                      <a:lnTo>
                        <a:pt x="840" y="129"/>
                      </a:lnTo>
                      <a:lnTo>
                        <a:pt x="842" y="128"/>
                      </a:lnTo>
                      <a:lnTo>
                        <a:pt x="843" y="129"/>
                      </a:lnTo>
                      <a:lnTo>
                        <a:pt x="845" y="130"/>
                      </a:lnTo>
                      <a:lnTo>
                        <a:pt x="846" y="131"/>
                      </a:lnTo>
                      <a:lnTo>
                        <a:pt x="846" y="133"/>
                      </a:lnTo>
                      <a:lnTo>
                        <a:pt x="847" y="135"/>
                      </a:lnTo>
                      <a:lnTo>
                        <a:pt x="847" y="137"/>
                      </a:lnTo>
                      <a:lnTo>
                        <a:pt x="846" y="139"/>
                      </a:lnTo>
                      <a:lnTo>
                        <a:pt x="846" y="140"/>
                      </a:lnTo>
                      <a:lnTo>
                        <a:pt x="846" y="141"/>
                      </a:lnTo>
                      <a:lnTo>
                        <a:pt x="846" y="142"/>
                      </a:lnTo>
                      <a:lnTo>
                        <a:pt x="847" y="142"/>
                      </a:lnTo>
                      <a:lnTo>
                        <a:pt x="849" y="142"/>
                      </a:lnTo>
                      <a:lnTo>
                        <a:pt x="850" y="142"/>
                      </a:lnTo>
                      <a:lnTo>
                        <a:pt x="851" y="142"/>
                      </a:lnTo>
                      <a:lnTo>
                        <a:pt x="853" y="142"/>
                      </a:lnTo>
                      <a:lnTo>
                        <a:pt x="854" y="142"/>
                      </a:lnTo>
                      <a:lnTo>
                        <a:pt x="855" y="144"/>
                      </a:lnTo>
                      <a:lnTo>
                        <a:pt x="856" y="145"/>
                      </a:lnTo>
                      <a:lnTo>
                        <a:pt x="857" y="145"/>
                      </a:lnTo>
                      <a:lnTo>
                        <a:pt x="858" y="146"/>
                      </a:lnTo>
                      <a:lnTo>
                        <a:pt x="859" y="146"/>
                      </a:lnTo>
                      <a:lnTo>
                        <a:pt x="861" y="145"/>
                      </a:lnTo>
                      <a:lnTo>
                        <a:pt x="862" y="144"/>
                      </a:lnTo>
                      <a:lnTo>
                        <a:pt x="863" y="144"/>
                      </a:lnTo>
                      <a:lnTo>
                        <a:pt x="865" y="142"/>
                      </a:lnTo>
                      <a:lnTo>
                        <a:pt x="865" y="141"/>
                      </a:lnTo>
                      <a:lnTo>
                        <a:pt x="867" y="140"/>
                      </a:lnTo>
                      <a:lnTo>
                        <a:pt x="868" y="139"/>
                      </a:lnTo>
                      <a:lnTo>
                        <a:pt x="870" y="139"/>
                      </a:lnTo>
                      <a:lnTo>
                        <a:pt x="871" y="138"/>
                      </a:lnTo>
                      <a:lnTo>
                        <a:pt x="874" y="137"/>
                      </a:lnTo>
                      <a:lnTo>
                        <a:pt x="876" y="137"/>
                      </a:lnTo>
                      <a:lnTo>
                        <a:pt x="878" y="137"/>
                      </a:lnTo>
                      <a:lnTo>
                        <a:pt x="878" y="139"/>
                      </a:lnTo>
                      <a:lnTo>
                        <a:pt x="879" y="141"/>
                      </a:lnTo>
                      <a:lnTo>
                        <a:pt x="880" y="142"/>
                      </a:lnTo>
                      <a:lnTo>
                        <a:pt x="881" y="142"/>
                      </a:lnTo>
                      <a:lnTo>
                        <a:pt x="883" y="142"/>
                      </a:lnTo>
                      <a:lnTo>
                        <a:pt x="886" y="142"/>
                      </a:lnTo>
                      <a:lnTo>
                        <a:pt x="888" y="143"/>
                      </a:lnTo>
                      <a:lnTo>
                        <a:pt x="892" y="144"/>
                      </a:lnTo>
                      <a:lnTo>
                        <a:pt x="896" y="144"/>
                      </a:lnTo>
                      <a:lnTo>
                        <a:pt x="900" y="144"/>
                      </a:lnTo>
                      <a:lnTo>
                        <a:pt x="903" y="145"/>
                      </a:lnTo>
                      <a:lnTo>
                        <a:pt x="906" y="145"/>
                      </a:lnTo>
                      <a:lnTo>
                        <a:pt x="908" y="145"/>
                      </a:lnTo>
                      <a:lnTo>
                        <a:pt x="909" y="145"/>
                      </a:lnTo>
                      <a:lnTo>
                        <a:pt x="915" y="141"/>
                      </a:lnTo>
                      <a:lnTo>
                        <a:pt x="918" y="139"/>
                      </a:lnTo>
                      <a:lnTo>
                        <a:pt x="920" y="137"/>
                      </a:lnTo>
                      <a:lnTo>
                        <a:pt x="922" y="136"/>
                      </a:lnTo>
                      <a:lnTo>
                        <a:pt x="924" y="136"/>
                      </a:lnTo>
                      <a:lnTo>
                        <a:pt x="929" y="134"/>
                      </a:lnTo>
                      <a:lnTo>
                        <a:pt x="933" y="134"/>
                      </a:lnTo>
                      <a:lnTo>
                        <a:pt x="935" y="133"/>
                      </a:lnTo>
                      <a:lnTo>
                        <a:pt x="938" y="132"/>
                      </a:lnTo>
                      <a:lnTo>
                        <a:pt x="939" y="131"/>
                      </a:lnTo>
                      <a:lnTo>
                        <a:pt x="956" y="119"/>
                      </a:lnTo>
                      <a:lnTo>
                        <a:pt x="957" y="118"/>
                      </a:lnTo>
                      <a:lnTo>
                        <a:pt x="960" y="116"/>
                      </a:lnTo>
                      <a:lnTo>
                        <a:pt x="962" y="115"/>
                      </a:lnTo>
                      <a:lnTo>
                        <a:pt x="965" y="113"/>
                      </a:lnTo>
                      <a:lnTo>
                        <a:pt x="967" y="112"/>
                      </a:lnTo>
                      <a:lnTo>
                        <a:pt x="971" y="110"/>
                      </a:lnTo>
                      <a:lnTo>
                        <a:pt x="989" y="103"/>
                      </a:lnTo>
                      <a:lnTo>
                        <a:pt x="993" y="102"/>
                      </a:lnTo>
                      <a:lnTo>
                        <a:pt x="995" y="101"/>
                      </a:lnTo>
                      <a:lnTo>
                        <a:pt x="998" y="99"/>
                      </a:lnTo>
                      <a:lnTo>
                        <a:pt x="1001" y="99"/>
                      </a:lnTo>
                      <a:lnTo>
                        <a:pt x="1002" y="98"/>
                      </a:lnTo>
                      <a:lnTo>
                        <a:pt x="1006" y="98"/>
                      </a:lnTo>
                      <a:lnTo>
                        <a:pt x="1007" y="98"/>
                      </a:lnTo>
                      <a:lnTo>
                        <a:pt x="1008" y="98"/>
                      </a:lnTo>
                      <a:lnTo>
                        <a:pt x="1011" y="99"/>
                      </a:lnTo>
                      <a:lnTo>
                        <a:pt x="1014" y="100"/>
                      </a:lnTo>
                      <a:lnTo>
                        <a:pt x="1017" y="101"/>
                      </a:lnTo>
                      <a:lnTo>
                        <a:pt x="1020" y="101"/>
                      </a:lnTo>
                      <a:lnTo>
                        <a:pt x="1023" y="101"/>
                      </a:lnTo>
                      <a:lnTo>
                        <a:pt x="1026" y="102"/>
                      </a:lnTo>
                      <a:lnTo>
                        <a:pt x="1048" y="108"/>
                      </a:lnTo>
                      <a:lnTo>
                        <a:pt x="1050" y="109"/>
                      </a:lnTo>
                      <a:lnTo>
                        <a:pt x="1053" y="111"/>
                      </a:lnTo>
                      <a:lnTo>
                        <a:pt x="1058" y="111"/>
                      </a:lnTo>
                      <a:lnTo>
                        <a:pt x="1060" y="111"/>
                      </a:lnTo>
                      <a:lnTo>
                        <a:pt x="1062" y="110"/>
                      </a:lnTo>
                      <a:lnTo>
                        <a:pt x="1064" y="110"/>
                      </a:lnTo>
                      <a:lnTo>
                        <a:pt x="1067" y="110"/>
                      </a:lnTo>
                      <a:lnTo>
                        <a:pt x="1069" y="108"/>
                      </a:lnTo>
                      <a:lnTo>
                        <a:pt x="1071" y="108"/>
                      </a:lnTo>
                      <a:lnTo>
                        <a:pt x="1072" y="107"/>
                      </a:lnTo>
                      <a:lnTo>
                        <a:pt x="1074" y="106"/>
                      </a:lnTo>
                      <a:lnTo>
                        <a:pt x="1076" y="106"/>
                      </a:lnTo>
                      <a:lnTo>
                        <a:pt x="1078" y="106"/>
                      </a:lnTo>
                      <a:lnTo>
                        <a:pt x="1080" y="106"/>
                      </a:lnTo>
                      <a:lnTo>
                        <a:pt x="1081" y="106"/>
                      </a:lnTo>
                      <a:lnTo>
                        <a:pt x="1083" y="107"/>
                      </a:lnTo>
                      <a:lnTo>
                        <a:pt x="1085" y="107"/>
                      </a:lnTo>
                      <a:lnTo>
                        <a:pt x="1087" y="107"/>
                      </a:lnTo>
                      <a:lnTo>
                        <a:pt x="1089" y="108"/>
                      </a:lnTo>
                      <a:lnTo>
                        <a:pt x="1091" y="109"/>
                      </a:lnTo>
                      <a:lnTo>
                        <a:pt x="1093" y="110"/>
                      </a:lnTo>
                      <a:lnTo>
                        <a:pt x="1094" y="112"/>
                      </a:lnTo>
                      <a:lnTo>
                        <a:pt x="1095" y="113"/>
                      </a:lnTo>
                      <a:lnTo>
                        <a:pt x="1096" y="114"/>
                      </a:lnTo>
                      <a:lnTo>
                        <a:pt x="1098" y="114"/>
                      </a:lnTo>
                      <a:lnTo>
                        <a:pt x="1099" y="114"/>
                      </a:lnTo>
                      <a:lnTo>
                        <a:pt x="1101" y="114"/>
                      </a:lnTo>
                      <a:lnTo>
                        <a:pt x="1102" y="114"/>
                      </a:lnTo>
                      <a:lnTo>
                        <a:pt x="1104" y="113"/>
                      </a:lnTo>
                      <a:lnTo>
                        <a:pt x="1106" y="113"/>
                      </a:lnTo>
                      <a:lnTo>
                        <a:pt x="1108" y="112"/>
                      </a:lnTo>
                      <a:lnTo>
                        <a:pt x="1109" y="111"/>
                      </a:lnTo>
                      <a:lnTo>
                        <a:pt x="1112" y="110"/>
                      </a:lnTo>
                      <a:lnTo>
                        <a:pt x="1114" y="109"/>
                      </a:lnTo>
                      <a:lnTo>
                        <a:pt x="1115" y="108"/>
                      </a:lnTo>
                      <a:lnTo>
                        <a:pt x="1118" y="108"/>
                      </a:lnTo>
                      <a:lnTo>
                        <a:pt x="1120" y="108"/>
                      </a:lnTo>
                      <a:lnTo>
                        <a:pt x="1121" y="108"/>
                      </a:lnTo>
                      <a:lnTo>
                        <a:pt x="1123" y="108"/>
                      </a:lnTo>
                      <a:lnTo>
                        <a:pt x="1125" y="108"/>
                      </a:lnTo>
                      <a:lnTo>
                        <a:pt x="1126" y="108"/>
                      </a:lnTo>
                      <a:lnTo>
                        <a:pt x="1127" y="107"/>
                      </a:lnTo>
                      <a:lnTo>
                        <a:pt x="1128" y="105"/>
                      </a:lnTo>
                      <a:lnTo>
                        <a:pt x="1129" y="104"/>
                      </a:lnTo>
                      <a:lnTo>
                        <a:pt x="1130" y="103"/>
                      </a:lnTo>
                      <a:lnTo>
                        <a:pt x="1131" y="102"/>
                      </a:lnTo>
                      <a:lnTo>
                        <a:pt x="1132" y="102"/>
                      </a:lnTo>
                      <a:lnTo>
                        <a:pt x="1133" y="102"/>
                      </a:lnTo>
                      <a:lnTo>
                        <a:pt x="1134" y="102"/>
                      </a:lnTo>
                      <a:lnTo>
                        <a:pt x="1137" y="103"/>
                      </a:lnTo>
                      <a:lnTo>
                        <a:pt x="1139" y="103"/>
                      </a:lnTo>
                      <a:lnTo>
                        <a:pt x="1142" y="104"/>
                      </a:lnTo>
                      <a:lnTo>
                        <a:pt x="1144" y="104"/>
                      </a:lnTo>
                      <a:lnTo>
                        <a:pt x="1146" y="104"/>
                      </a:lnTo>
                      <a:lnTo>
                        <a:pt x="1147" y="105"/>
                      </a:lnTo>
                      <a:lnTo>
                        <a:pt x="1149" y="106"/>
                      </a:lnTo>
                      <a:lnTo>
                        <a:pt x="1151" y="107"/>
                      </a:lnTo>
                      <a:lnTo>
                        <a:pt x="1153" y="108"/>
                      </a:lnTo>
                      <a:lnTo>
                        <a:pt x="1155" y="109"/>
                      </a:lnTo>
                      <a:lnTo>
                        <a:pt x="1157" y="110"/>
                      </a:lnTo>
                      <a:lnTo>
                        <a:pt x="1160" y="111"/>
                      </a:lnTo>
                      <a:lnTo>
                        <a:pt x="1163" y="111"/>
                      </a:lnTo>
                      <a:lnTo>
                        <a:pt x="1166" y="111"/>
                      </a:lnTo>
                      <a:lnTo>
                        <a:pt x="1169" y="112"/>
                      </a:lnTo>
                      <a:lnTo>
                        <a:pt x="1171" y="113"/>
                      </a:lnTo>
                      <a:lnTo>
                        <a:pt x="1173" y="114"/>
                      </a:lnTo>
                      <a:lnTo>
                        <a:pt x="1175" y="115"/>
                      </a:lnTo>
                      <a:lnTo>
                        <a:pt x="1175" y="115"/>
                      </a:lnTo>
                      <a:lnTo>
                        <a:pt x="1177" y="116"/>
                      </a:lnTo>
                      <a:lnTo>
                        <a:pt x="1181" y="118"/>
                      </a:lnTo>
                      <a:lnTo>
                        <a:pt x="1186" y="119"/>
                      </a:lnTo>
                      <a:lnTo>
                        <a:pt x="1190" y="121"/>
                      </a:lnTo>
                      <a:lnTo>
                        <a:pt x="1193" y="122"/>
                      </a:lnTo>
                      <a:lnTo>
                        <a:pt x="1196" y="125"/>
                      </a:lnTo>
                      <a:lnTo>
                        <a:pt x="1197" y="126"/>
                      </a:lnTo>
                      <a:lnTo>
                        <a:pt x="1199" y="128"/>
                      </a:lnTo>
                      <a:lnTo>
                        <a:pt x="1200" y="130"/>
                      </a:lnTo>
                      <a:lnTo>
                        <a:pt x="1201" y="132"/>
                      </a:lnTo>
                      <a:lnTo>
                        <a:pt x="1201" y="134"/>
                      </a:lnTo>
                      <a:lnTo>
                        <a:pt x="1203" y="136"/>
                      </a:lnTo>
                      <a:lnTo>
                        <a:pt x="1205" y="139"/>
                      </a:lnTo>
                      <a:lnTo>
                        <a:pt x="1208" y="142"/>
                      </a:lnTo>
                      <a:lnTo>
                        <a:pt x="1210" y="146"/>
                      </a:lnTo>
                      <a:lnTo>
                        <a:pt x="1210" y="147"/>
                      </a:lnTo>
                      <a:lnTo>
                        <a:pt x="1211" y="147"/>
                      </a:lnTo>
                      <a:lnTo>
                        <a:pt x="1211" y="148"/>
                      </a:lnTo>
                      <a:lnTo>
                        <a:pt x="1212" y="149"/>
                      </a:lnTo>
                      <a:lnTo>
                        <a:pt x="1212" y="150"/>
                      </a:lnTo>
                      <a:lnTo>
                        <a:pt x="1212" y="151"/>
                      </a:lnTo>
                      <a:lnTo>
                        <a:pt x="1214" y="151"/>
                      </a:lnTo>
                      <a:lnTo>
                        <a:pt x="1216" y="151"/>
                      </a:lnTo>
                      <a:lnTo>
                        <a:pt x="1218" y="151"/>
                      </a:lnTo>
                      <a:lnTo>
                        <a:pt x="1221" y="152"/>
                      </a:lnTo>
                      <a:lnTo>
                        <a:pt x="1222" y="152"/>
                      </a:lnTo>
                      <a:lnTo>
                        <a:pt x="1223" y="152"/>
                      </a:lnTo>
                      <a:lnTo>
                        <a:pt x="1224" y="152"/>
                      </a:lnTo>
                      <a:lnTo>
                        <a:pt x="1225" y="152"/>
                      </a:lnTo>
                      <a:lnTo>
                        <a:pt x="1226" y="151"/>
                      </a:lnTo>
                      <a:lnTo>
                        <a:pt x="1228" y="150"/>
                      </a:lnTo>
                      <a:lnTo>
                        <a:pt x="1228" y="150"/>
                      </a:lnTo>
                      <a:lnTo>
                        <a:pt x="1229" y="149"/>
                      </a:lnTo>
                      <a:lnTo>
                        <a:pt x="1229" y="149"/>
                      </a:lnTo>
                      <a:lnTo>
                        <a:pt x="1230" y="149"/>
                      </a:lnTo>
                      <a:lnTo>
                        <a:pt x="1230" y="149"/>
                      </a:lnTo>
                      <a:lnTo>
                        <a:pt x="1232" y="149"/>
                      </a:lnTo>
                      <a:lnTo>
                        <a:pt x="1233" y="149"/>
                      </a:lnTo>
                      <a:lnTo>
                        <a:pt x="1233" y="150"/>
                      </a:lnTo>
                      <a:lnTo>
                        <a:pt x="1234" y="150"/>
                      </a:lnTo>
                      <a:lnTo>
                        <a:pt x="1236" y="149"/>
                      </a:lnTo>
                      <a:lnTo>
                        <a:pt x="1237" y="149"/>
                      </a:lnTo>
                      <a:lnTo>
                        <a:pt x="1238" y="148"/>
                      </a:lnTo>
                      <a:lnTo>
                        <a:pt x="1242" y="149"/>
                      </a:lnTo>
                      <a:lnTo>
                        <a:pt x="1244" y="149"/>
                      </a:lnTo>
                      <a:lnTo>
                        <a:pt x="1246" y="150"/>
                      </a:lnTo>
                      <a:lnTo>
                        <a:pt x="1248" y="150"/>
                      </a:lnTo>
                      <a:lnTo>
                        <a:pt x="1249" y="150"/>
                      </a:lnTo>
                      <a:lnTo>
                        <a:pt x="1250" y="150"/>
                      </a:lnTo>
                      <a:lnTo>
                        <a:pt x="1252" y="150"/>
                      </a:lnTo>
                      <a:lnTo>
                        <a:pt x="1253" y="149"/>
                      </a:lnTo>
                      <a:lnTo>
                        <a:pt x="1254" y="149"/>
                      </a:lnTo>
                      <a:lnTo>
                        <a:pt x="1254" y="148"/>
                      </a:lnTo>
                      <a:lnTo>
                        <a:pt x="1255" y="148"/>
                      </a:lnTo>
                      <a:lnTo>
                        <a:pt x="1255" y="149"/>
                      </a:lnTo>
                      <a:lnTo>
                        <a:pt x="1256" y="149"/>
                      </a:lnTo>
                      <a:lnTo>
                        <a:pt x="1256" y="150"/>
                      </a:lnTo>
                      <a:lnTo>
                        <a:pt x="1257" y="150"/>
                      </a:lnTo>
                      <a:lnTo>
                        <a:pt x="1258" y="149"/>
                      </a:lnTo>
                      <a:lnTo>
                        <a:pt x="1259" y="149"/>
                      </a:lnTo>
                      <a:lnTo>
                        <a:pt x="1259" y="150"/>
                      </a:lnTo>
                      <a:lnTo>
                        <a:pt x="1260" y="151"/>
                      </a:lnTo>
                      <a:lnTo>
                        <a:pt x="1261" y="151"/>
                      </a:lnTo>
                      <a:lnTo>
                        <a:pt x="1263" y="152"/>
                      </a:lnTo>
                      <a:lnTo>
                        <a:pt x="1264" y="152"/>
                      </a:lnTo>
                      <a:lnTo>
                        <a:pt x="1265" y="152"/>
                      </a:lnTo>
                      <a:lnTo>
                        <a:pt x="1266" y="152"/>
                      </a:lnTo>
                      <a:lnTo>
                        <a:pt x="1267" y="152"/>
                      </a:lnTo>
                      <a:lnTo>
                        <a:pt x="1269" y="152"/>
                      </a:lnTo>
                      <a:lnTo>
                        <a:pt x="1270" y="152"/>
                      </a:lnTo>
                      <a:lnTo>
                        <a:pt x="1271" y="152"/>
                      </a:lnTo>
                      <a:lnTo>
                        <a:pt x="1272" y="151"/>
                      </a:lnTo>
                      <a:lnTo>
                        <a:pt x="1272" y="152"/>
                      </a:lnTo>
                      <a:lnTo>
                        <a:pt x="1273" y="153"/>
                      </a:lnTo>
                      <a:lnTo>
                        <a:pt x="1273" y="154"/>
                      </a:lnTo>
                      <a:lnTo>
                        <a:pt x="1274" y="155"/>
                      </a:lnTo>
                      <a:lnTo>
                        <a:pt x="1275" y="156"/>
                      </a:lnTo>
                      <a:lnTo>
                        <a:pt x="1276" y="156"/>
                      </a:lnTo>
                      <a:lnTo>
                        <a:pt x="1277" y="156"/>
                      </a:lnTo>
                      <a:lnTo>
                        <a:pt x="1279" y="156"/>
                      </a:lnTo>
                      <a:lnTo>
                        <a:pt x="1280" y="156"/>
                      </a:lnTo>
                      <a:lnTo>
                        <a:pt x="1282" y="156"/>
                      </a:lnTo>
                      <a:lnTo>
                        <a:pt x="1282" y="156"/>
                      </a:lnTo>
                      <a:lnTo>
                        <a:pt x="1284" y="156"/>
                      </a:lnTo>
                      <a:lnTo>
                        <a:pt x="1284" y="155"/>
                      </a:lnTo>
                      <a:lnTo>
                        <a:pt x="1285" y="155"/>
                      </a:lnTo>
                      <a:lnTo>
                        <a:pt x="1285" y="155"/>
                      </a:lnTo>
                      <a:lnTo>
                        <a:pt x="1286" y="156"/>
                      </a:lnTo>
                      <a:lnTo>
                        <a:pt x="1287" y="156"/>
                      </a:lnTo>
                      <a:lnTo>
                        <a:pt x="1289" y="157"/>
                      </a:lnTo>
                      <a:lnTo>
                        <a:pt x="1289" y="157"/>
                      </a:lnTo>
                      <a:lnTo>
                        <a:pt x="1291" y="157"/>
                      </a:lnTo>
                      <a:lnTo>
                        <a:pt x="1292" y="158"/>
                      </a:lnTo>
                      <a:lnTo>
                        <a:pt x="1292" y="159"/>
                      </a:lnTo>
                      <a:lnTo>
                        <a:pt x="1292" y="159"/>
                      </a:lnTo>
                      <a:lnTo>
                        <a:pt x="1293" y="160"/>
                      </a:lnTo>
                      <a:lnTo>
                        <a:pt x="1294" y="161"/>
                      </a:lnTo>
                      <a:lnTo>
                        <a:pt x="1296" y="162"/>
                      </a:lnTo>
                      <a:lnTo>
                        <a:pt x="1297" y="163"/>
                      </a:lnTo>
                      <a:lnTo>
                        <a:pt x="1297" y="164"/>
                      </a:lnTo>
                      <a:lnTo>
                        <a:pt x="1298" y="164"/>
                      </a:lnTo>
                      <a:lnTo>
                        <a:pt x="1299" y="165"/>
                      </a:lnTo>
                      <a:lnTo>
                        <a:pt x="1300" y="166"/>
                      </a:lnTo>
                      <a:lnTo>
                        <a:pt x="1301" y="166"/>
                      </a:lnTo>
                      <a:lnTo>
                        <a:pt x="1302" y="165"/>
                      </a:lnTo>
                      <a:lnTo>
                        <a:pt x="1303" y="166"/>
                      </a:lnTo>
                      <a:lnTo>
                        <a:pt x="1304" y="166"/>
                      </a:lnTo>
                      <a:lnTo>
                        <a:pt x="1304" y="166"/>
                      </a:lnTo>
                      <a:lnTo>
                        <a:pt x="1305" y="167"/>
                      </a:lnTo>
                      <a:lnTo>
                        <a:pt x="1306" y="168"/>
                      </a:lnTo>
                      <a:lnTo>
                        <a:pt x="1307" y="168"/>
                      </a:lnTo>
                      <a:lnTo>
                        <a:pt x="1308" y="168"/>
                      </a:lnTo>
                      <a:lnTo>
                        <a:pt x="1309" y="168"/>
                      </a:lnTo>
                      <a:lnTo>
                        <a:pt x="1309" y="167"/>
                      </a:lnTo>
                      <a:lnTo>
                        <a:pt x="1309" y="166"/>
                      </a:lnTo>
                      <a:lnTo>
                        <a:pt x="1309" y="165"/>
                      </a:lnTo>
                      <a:lnTo>
                        <a:pt x="1309" y="164"/>
                      </a:lnTo>
                      <a:lnTo>
                        <a:pt x="1309" y="163"/>
                      </a:lnTo>
                      <a:lnTo>
                        <a:pt x="1309" y="162"/>
                      </a:lnTo>
                      <a:lnTo>
                        <a:pt x="1310" y="162"/>
                      </a:lnTo>
                      <a:lnTo>
                        <a:pt x="1312" y="162"/>
                      </a:lnTo>
                      <a:lnTo>
                        <a:pt x="1313" y="162"/>
                      </a:lnTo>
                      <a:lnTo>
                        <a:pt x="1314" y="161"/>
                      </a:lnTo>
                      <a:lnTo>
                        <a:pt x="1316" y="161"/>
                      </a:lnTo>
                      <a:lnTo>
                        <a:pt x="1316" y="161"/>
                      </a:lnTo>
                      <a:lnTo>
                        <a:pt x="1317" y="162"/>
                      </a:lnTo>
                      <a:lnTo>
                        <a:pt x="1317" y="163"/>
                      </a:lnTo>
                      <a:lnTo>
                        <a:pt x="1318" y="165"/>
                      </a:lnTo>
                      <a:lnTo>
                        <a:pt x="1318" y="168"/>
                      </a:lnTo>
                      <a:lnTo>
                        <a:pt x="1320" y="170"/>
                      </a:lnTo>
                      <a:lnTo>
                        <a:pt x="1321" y="171"/>
                      </a:lnTo>
                      <a:lnTo>
                        <a:pt x="1321" y="173"/>
                      </a:lnTo>
                      <a:lnTo>
                        <a:pt x="1322" y="174"/>
                      </a:lnTo>
                      <a:lnTo>
                        <a:pt x="1324" y="176"/>
                      </a:lnTo>
                      <a:lnTo>
                        <a:pt x="1325" y="177"/>
                      </a:lnTo>
                      <a:lnTo>
                        <a:pt x="1326" y="179"/>
                      </a:lnTo>
                      <a:lnTo>
                        <a:pt x="1327" y="180"/>
                      </a:lnTo>
                      <a:lnTo>
                        <a:pt x="1327" y="182"/>
                      </a:lnTo>
                      <a:lnTo>
                        <a:pt x="1326" y="18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9A13CC3A-B8D8-E1F7-DC94-0573B10C4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0155" y="2544323"/>
                  <a:ext cx="2668537" cy="2303598"/>
                </a:xfrm>
                <a:custGeom>
                  <a:avLst/>
                  <a:gdLst>
                    <a:gd name="T0" fmla="*/ 254 w 1549"/>
                    <a:gd name="T1" fmla="*/ 249 h 1246"/>
                    <a:gd name="T2" fmla="*/ 286 w 1549"/>
                    <a:gd name="T3" fmla="*/ 205 h 1246"/>
                    <a:gd name="T4" fmla="*/ 355 w 1549"/>
                    <a:gd name="T5" fmla="*/ 172 h 1246"/>
                    <a:gd name="T6" fmla="*/ 397 w 1549"/>
                    <a:gd name="T7" fmla="*/ 168 h 1246"/>
                    <a:gd name="T8" fmla="*/ 444 w 1549"/>
                    <a:gd name="T9" fmla="*/ 217 h 1246"/>
                    <a:gd name="T10" fmla="*/ 655 w 1549"/>
                    <a:gd name="T11" fmla="*/ 178 h 1246"/>
                    <a:gd name="T12" fmla="*/ 696 w 1549"/>
                    <a:gd name="T13" fmla="*/ 164 h 1246"/>
                    <a:gd name="T14" fmla="*/ 736 w 1549"/>
                    <a:gd name="T15" fmla="*/ 165 h 1246"/>
                    <a:gd name="T16" fmla="*/ 764 w 1549"/>
                    <a:gd name="T17" fmla="*/ 150 h 1246"/>
                    <a:gd name="T18" fmla="*/ 794 w 1549"/>
                    <a:gd name="T19" fmla="*/ 125 h 1246"/>
                    <a:gd name="T20" fmla="*/ 868 w 1549"/>
                    <a:gd name="T21" fmla="*/ 47 h 1246"/>
                    <a:gd name="T22" fmla="*/ 924 w 1549"/>
                    <a:gd name="T23" fmla="*/ 30 h 1246"/>
                    <a:gd name="T24" fmla="*/ 963 w 1549"/>
                    <a:gd name="T25" fmla="*/ 11 h 1246"/>
                    <a:gd name="T26" fmla="*/ 1141 w 1549"/>
                    <a:gd name="T27" fmla="*/ 106 h 1246"/>
                    <a:gd name="T28" fmla="*/ 1511 w 1549"/>
                    <a:gd name="T29" fmla="*/ 758 h 1246"/>
                    <a:gd name="T30" fmla="*/ 1437 w 1549"/>
                    <a:gd name="T31" fmla="*/ 850 h 1246"/>
                    <a:gd name="T32" fmla="*/ 1410 w 1549"/>
                    <a:gd name="T33" fmla="*/ 1024 h 1246"/>
                    <a:gd name="T34" fmla="*/ 1276 w 1549"/>
                    <a:gd name="T35" fmla="*/ 1107 h 1246"/>
                    <a:gd name="T36" fmla="*/ 1188 w 1549"/>
                    <a:gd name="T37" fmla="*/ 1200 h 1246"/>
                    <a:gd name="T38" fmla="*/ 1102 w 1549"/>
                    <a:gd name="T39" fmla="*/ 1225 h 1246"/>
                    <a:gd name="T40" fmla="*/ 1071 w 1549"/>
                    <a:gd name="T41" fmla="*/ 1206 h 1246"/>
                    <a:gd name="T42" fmla="*/ 1072 w 1549"/>
                    <a:gd name="T43" fmla="*/ 1170 h 1246"/>
                    <a:gd name="T44" fmla="*/ 1048 w 1549"/>
                    <a:gd name="T45" fmla="*/ 1145 h 1246"/>
                    <a:gd name="T46" fmla="*/ 1029 w 1549"/>
                    <a:gd name="T47" fmla="*/ 1145 h 1246"/>
                    <a:gd name="T48" fmla="*/ 988 w 1549"/>
                    <a:gd name="T49" fmla="*/ 1133 h 1246"/>
                    <a:gd name="T50" fmla="*/ 949 w 1549"/>
                    <a:gd name="T51" fmla="*/ 1136 h 1246"/>
                    <a:gd name="T52" fmla="*/ 909 w 1549"/>
                    <a:gd name="T53" fmla="*/ 1145 h 1246"/>
                    <a:gd name="T54" fmla="*/ 870 w 1549"/>
                    <a:gd name="T55" fmla="*/ 1155 h 1246"/>
                    <a:gd name="T56" fmla="*/ 843 w 1549"/>
                    <a:gd name="T57" fmla="*/ 1183 h 1246"/>
                    <a:gd name="T58" fmla="*/ 822 w 1549"/>
                    <a:gd name="T59" fmla="*/ 1158 h 1246"/>
                    <a:gd name="T60" fmla="*/ 786 w 1549"/>
                    <a:gd name="T61" fmla="*/ 1144 h 1246"/>
                    <a:gd name="T62" fmla="*/ 770 w 1549"/>
                    <a:gd name="T63" fmla="*/ 1101 h 1246"/>
                    <a:gd name="T64" fmla="*/ 751 w 1549"/>
                    <a:gd name="T65" fmla="*/ 1075 h 1246"/>
                    <a:gd name="T66" fmla="*/ 717 w 1549"/>
                    <a:gd name="T67" fmla="*/ 1074 h 1246"/>
                    <a:gd name="T68" fmla="*/ 697 w 1549"/>
                    <a:gd name="T69" fmla="*/ 1081 h 1246"/>
                    <a:gd name="T70" fmla="*/ 651 w 1549"/>
                    <a:gd name="T71" fmla="*/ 1057 h 1246"/>
                    <a:gd name="T72" fmla="*/ 623 w 1549"/>
                    <a:gd name="T73" fmla="*/ 1015 h 1246"/>
                    <a:gd name="T74" fmla="*/ 578 w 1549"/>
                    <a:gd name="T75" fmla="*/ 1016 h 1246"/>
                    <a:gd name="T76" fmla="*/ 534 w 1549"/>
                    <a:gd name="T77" fmla="*/ 1036 h 1246"/>
                    <a:gd name="T78" fmla="*/ 507 w 1549"/>
                    <a:gd name="T79" fmla="*/ 1057 h 1246"/>
                    <a:gd name="T80" fmla="*/ 428 w 1549"/>
                    <a:gd name="T81" fmla="*/ 1055 h 1246"/>
                    <a:gd name="T82" fmla="*/ 415 w 1549"/>
                    <a:gd name="T83" fmla="*/ 1028 h 1246"/>
                    <a:gd name="T84" fmla="*/ 388 w 1549"/>
                    <a:gd name="T85" fmla="*/ 1019 h 1246"/>
                    <a:gd name="T86" fmla="*/ 370 w 1549"/>
                    <a:gd name="T87" fmla="*/ 1002 h 1246"/>
                    <a:gd name="T88" fmla="*/ 313 w 1549"/>
                    <a:gd name="T89" fmla="*/ 983 h 1246"/>
                    <a:gd name="T90" fmla="*/ 292 w 1549"/>
                    <a:gd name="T91" fmla="*/ 976 h 1246"/>
                    <a:gd name="T92" fmla="*/ 270 w 1549"/>
                    <a:gd name="T93" fmla="*/ 961 h 1246"/>
                    <a:gd name="T94" fmla="*/ 247 w 1549"/>
                    <a:gd name="T95" fmla="*/ 959 h 1246"/>
                    <a:gd name="T96" fmla="*/ 215 w 1549"/>
                    <a:gd name="T97" fmla="*/ 950 h 1246"/>
                    <a:gd name="T98" fmla="*/ 187 w 1549"/>
                    <a:gd name="T99" fmla="*/ 860 h 1246"/>
                    <a:gd name="T100" fmla="*/ 150 w 1549"/>
                    <a:gd name="T101" fmla="*/ 782 h 1246"/>
                    <a:gd name="T102" fmla="*/ 100 w 1549"/>
                    <a:gd name="T103" fmla="*/ 727 h 1246"/>
                    <a:gd name="T104" fmla="*/ 64 w 1549"/>
                    <a:gd name="T105" fmla="*/ 640 h 1246"/>
                    <a:gd name="T106" fmla="*/ 46 w 1549"/>
                    <a:gd name="T107" fmla="*/ 578 h 1246"/>
                    <a:gd name="T108" fmla="*/ 66 w 1549"/>
                    <a:gd name="T109" fmla="*/ 533 h 1246"/>
                    <a:gd name="T110" fmla="*/ 15 w 1549"/>
                    <a:gd name="T111" fmla="*/ 493 h 1246"/>
                    <a:gd name="T112" fmla="*/ 45 w 1549"/>
                    <a:gd name="T113" fmla="*/ 445 h 1246"/>
                    <a:gd name="T114" fmla="*/ 85 w 1549"/>
                    <a:gd name="T115" fmla="*/ 405 h 1246"/>
                    <a:gd name="T116" fmla="*/ 99 w 1549"/>
                    <a:gd name="T117" fmla="*/ 360 h 1246"/>
                    <a:gd name="T118" fmla="*/ 102 w 1549"/>
                    <a:gd name="T119" fmla="*/ 324 h 1246"/>
                    <a:gd name="T120" fmla="*/ 112 w 1549"/>
                    <a:gd name="T121" fmla="*/ 270 h 1246"/>
                    <a:gd name="T122" fmla="*/ 163 w 1549"/>
                    <a:gd name="T123" fmla="*/ 246 h 1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49" h="1246">
                      <a:moveTo>
                        <a:pt x="200" y="265"/>
                      </a:moveTo>
                      <a:lnTo>
                        <a:pt x="201" y="264"/>
                      </a:lnTo>
                      <a:lnTo>
                        <a:pt x="204" y="264"/>
                      </a:lnTo>
                      <a:lnTo>
                        <a:pt x="207" y="263"/>
                      </a:lnTo>
                      <a:lnTo>
                        <a:pt x="211" y="263"/>
                      </a:lnTo>
                      <a:lnTo>
                        <a:pt x="213" y="262"/>
                      </a:lnTo>
                      <a:lnTo>
                        <a:pt x="215" y="262"/>
                      </a:lnTo>
                      <a:lnTo>
                        <a:pt x="217" y="262"/>
                      </a:lnTo>
                      <a:lnTo>
                        <a:pt x="218" y="262"/>
                      </a:lnTo>
                      <a:lnTo>
                        <a:pt x="219" y="263"/>
                      </a:lnTo>
                      <a:lnTo>
                        <a:pt x="221" y="264"/>
                      </a:lnTo>
                      <a:lnTo>
                        <a:pt x="222" y="264"/>
                      </a:lnTo>
                      <a:lnTo>
                        <a:pt x="223" y="264"/>
                      </a:lnTo>
                      <a:lnTo>
                        <a:pt x="225" y="264"/>
                      </a:lnTo>
                      <a:lnTo>
                        <a:pt x="227" y="264"/>
                      </a:lnTo>
                      <a:lnTo>
                        <a:pt x="229" y="264"/>
                      </a:lnTo>
                      <a:lnTo>
                        <a:pt x="231" y="263"/>
                      </a:lnTo>
                      <a:lnTo>
                        <a:pt x="233" y="263"/>
                      </a:lnTo>
                      <a:lnTo>
                        <a:pt x="235" y="262"/>
                      </a:lnTo>
                      <a:lnTo>
                        <a:pt x="237" y="260"/>
                      </a:lnTo>
                      <a:lnTo>
                        <a:pt x="239" y="258"/>
                      </a:lnTo>
                      <a:lnTo>
                        <a:pt x="241" y="255"/>
                      </a:lnTo>
                      <a:lnTo>
                        <a:pt x="243" y="253"/>
                      </a:lnTo>
                      <a:lnTo>
                        <a:pt x="244" y="252"/>
                      </a:lnTo>
                      <a:lnTo>
                        <a:pt x="245" y="251"/>
                      </a:lnTo>
                      <a:lnTo>
                        <a:pt x="247" y="251"/>
                      </a:lnTo>
                      <a:lnTo>
                        <a:pt x="249" y="251"/>
                      </a:lnTo>
                      <a:lnTo>
                        <a:pt x="251" y="251"/>
                      </a:lnTo>
                      <a:lnTo>
                        <a:pt x="252" y="251"/>
                      </a:lnTo>
                      <a:lnTo>
                        <a:pt x="253" y="250"/>
                      </a:lnTo>
                      <a:lnTo>
                        <a:pt x="254" y="249"/>
                      </a:lnTo>
                      <a:lnTo>
                        <a:pt x="254" y="246"/>
                      </a:lnTo>
                      <a:lnTo>
                        <a:pt x="254" y="245"/>
                      </a:lnTo>
                      <a:lnTo>
                        <a:pt x="254" y="243"/>
                      </a:lnTo>
                      <a:lnTo>
                        <a:pt x="254" y="241"/>
                      </a:lnTo>
                      <a:lnTo>
                        <a:pt x="255" y="240"/>
                      </a:lnTo>
                      <a:lnTo>
                        <a:pt x="256" y="239"/>
                      </a:lnTo>
                      <a:lnTo>
                        <a:pt x="257" y="239"/>
                      </a:lnTo>
                      <a:lnTo>
                        <a:pt x="259" y="237"/>
                      </a:lnTo>
                      <a:lnTo>
                        <a:pt x="260" y="236"/>
                      </a:lnTo>
                      <a:lnTo>
                        <a:pt x="262" y="235"/>
                      </a:lnTo>
                      <a:lnTo>
                        <a:pt x="264" y="233"/>
                      </a:lnTo>
                      <a:lnTo>
                        <a:pt x="265" y="231"/>
                      </a:lnTo>
                      <a:lnTo>
                        <a:pt x="266" y="230"/>
                      </a:lnTo>
                      <a:lnTo>
                        <a:pt x="267" y="227"/>
                      </a:lnTo>
                      <a:lnTo>
                        <a:pt x="268" y="225"/>
                      </a:lnTo>
                      <a:lnTo>
                        <a:pt x="268" y="222"/>
                      </a:lnTo>
                      <a:lnTo>
                        <a:pt x="267" y="219"/>
                      </a:lnTo>
                      <a:lnTo>
                        <a:pt x="268" y="215"/>
                      </a:lnTo>
                      <a:lnTo>
                        <a:pt x="268" y="212"/>
                      </a:lnTo>
                      <a:lnTo>
                        <a:pt x="267" y="211"/>
                      </a:lnTo>
                      <a:lnTo>
                        <a:pt x="268" y="210"/>
                      </a:lnTo>
                      <a:lnTo>
                        <a:pt x="269" y="208"/>
                      </a:lnTo>
                      <a:lnTo>
                        <a:pt x="271" y="207"/>
                      </a:lnTo>
                      <a:lnTo>
                        <a:pt x="275" y="205"/>
                      </a:lnTo>
                      <a:lnTo>
                        <a:pt x="277" y="204"/>
                      </a:lnTo>
                      <a:lnTo>
                        <a:pt x="279" y="203"/>
                      </a:lnTo>
                      <a:lnTo>
                        <a:pt x="279" y="204"/>
                      </a:lnTo>
                      <a:lnTo>
                        <a:pt x="281" y="205"/>
                      </a:lnTo>
                      <a:lnTo>
                        <a:pt x="282" y="205"/>
                      </a:lnTo>
                      <a:lnTo>
                        <a:pt x="284" y="205"/>
                      </a:lnTo>
                      <a:lnTo>
                        <a:pt x="286" y="205"/>
                      </a:lnTo>
                      <a:lnTo>
                        <a:pt x="287" y="205"/>
                      </a:lnTo>
                      <a:lnTo>
                        <a:pt x="289" y="205"/>
                      </a:lnTo>
                      <a:lnTo>
                        <a:pt x="292" y="205"/>
                      </a:lnTo>
                      <a:lnTo>
                        <a:pt x="294" y="204"/>
                      </a:lnTo>
                      <a:lnTo>
                        <a:pt x="297" y="203"/>
                      </a:lnTo>
                      <a:lnTo>
                        <a:pt x="299" y="202"/>
                      </a:lnTo>
                      <a:lnTo>
                        <a:pt x="300" y="201"/>
                      </a:lnTo>
                      <a:lnTo>
                        <a:pt x="303" y="199"/>
                      </a:lnTo>
                      <a:lnTo>
                        <a:pt x="306" y="197"/>
                      </a:lnTo>
                      <a:lnTo>
                        <a:pt x="308" y="194"/>
                      </a:lnTo>
                      <a:lnTo>
                        <a:pt x="312" y="192"/>
                      </a:lnTo>
                      <a:lnTo>
                        <a:pt x="315" y="190"/>
                      </a:lnTo>
                      <a:lnTo>
                        <a:pt x="319" y="189"/>
                      </a:lnTo>
                      <a:lnTo>
                        <a:pt x="321" y="187"/>
                      </a:lnTo>
                      <a:lnTo>
                        <a:pt x="325" y="185"/>
                      </a:lnTo>
                      <a:lnTo>
                        <a:pt x="328" y="184"/>
                      </a:lnTo>
                      <a:lnTo>
                        <a:pt x="331" y="182"/>
                      </a:lnTo>
                      <a:lnTo>
                        <a:pt x="333" y="182"/>
                      </a:lnTo>
                      <a:lnTo>
                        <a:pt x="335" y="182"/>
                      </a:lnTo>
                      <a:lnTo>
                        <a:pt x="339" y="181"/>
                      </a:lnTo>
                      <a:lnTo>
                        <a:pt x="340" y="181"/>
                      </a:lnTo>
                      <a:lnTo>
                        <a:pt x="341" y="180"/>
                      </a:lnTo>
                      <a:lnTo>
                        <a:pt x="343" y="179"/>
                      </a:lnTo>
                      <a:lnTo>
                        <a:pt x="344" y="179"/>
                      </a:lnTo>
                      <a:lnTo>
                        <a:pt x="344" y="178"/>
                      </a:lnTo>
                      <a:lnTo>
                        <a:pt x="345" y="176"/>
                      </a:lnTo>
                      <a:lnTo>
                        <a:pt x="347" y="175"/>
                      </a:lnTo>
                      <a:lnTo>
                        <a:pt x="348" y="175"/>
                      </a:lnTo>
                      <a:lnTo>
                        <a:pt x="350" y="174"/>
                      </a:lnTo>
                      <a:lnTo>
                        <a:pt x="352" y="174"/>
                      </a:lnTo>
                      <a:lnTo>
                        <a:pt x="355" y="172"/>
                      </a:lnTo>
                      <a:lnTo>
                        <a:pt x="357" y="170"/>
                      </a:lnTo>
                      <a:lnTo>
                        <a:pt x="360" y="169"/>
                      </a:lnTo>
                      <a:lnTo>
                        <a:pt x="361" y="168"/>
                      </a:lnTo>
                      <a:lnTo>
                        <a:pt x="362" y="166"/>
                      </a:lnTo>
                      <a:lnTo>
                        <a:pt x="363" y="165"/>
                      </a:lnTo>
                      <a:lnTo>
                        <a:pt x="364" y="164"/>
                      </a:lnTo>
                      <a:lnTo>
                        <a:pt x="365" y="164"/>
                      </a:lnTo>
                      <a:lnTo>
                        <a:pt x="366" y="163"/>
                      </a:lnTo>
                      <a:lnTo>
                        <a:pt x="367" y="163"/>
                      </a:lnTo>
                      <a:lnTo>
                        <a:pt x="369" y="162"/>
                      </a:lnTo>
                      <a:lnTo>
                        <a:pt x="371" y="162"/>
                      </a:lnTo>
                      <a:lnTo>
                        <a:pt x="372" y="162"/>
                      </a:lnTo>
                      <a:lnTo>
                        <a:pt x="374" y="162"/>
                      </a:lnTo>
                      <a:lnTo>
                        <a:pt x="375" y="163"/>
                      </a:lnTo>
                      <a:lnTo>
                        <a:pt x="376" y="164"/>
                      </a:lnTo>
                      <a:lnTo>
                        <a:pt x="377" y="164"/>
                      </a:lnTo>
                      <a:lnTo>
                        <a:pt x="378" y="165"/>
                      </a:lnTo>
                      <a:lnTo>
                        <a:pt x="379" y="165"/>
                      </a:lnTo>
                      <a:lnTo>
                        <a:pt x="380" y="165"/>
                      </a:lnTo>
                      <a:lnTo>
                        <a:pt x="381" y="165"/>
                      </a:lnTo>
                      <a:lnTo>
                        <a:pt x="383" y="166"/>
                      </a:lnTo>
                      <a:lnTo>
                        <a:pt x="384" y="166"/>
                      </a:lnTo>
                      <a:lnTo>
                        <a:pt x="385" y="166"/>
                      </a:lnTo>
                      <a:lnTo>
                        <a:pt x="386" y="166"/>
                      </a:lnTo>
                      <a:lnTo>
                        <a:pt x="387" y="166"/>
                      </a:lnTo>
                      <a:lnTo>
                        <a:pt x="388" y="165"/>
                      </a:lnTo>
                      <a:lnTo>
                        <a:pt x="389" y="165"/>
                      </a:lnTo>
                      <a:lnTo>
                        <a:pt x="391" y="165"/>
                      </a:lnTo>
                      <a:lnTo>
                        <a:pt x="393" y="167"/>
                      </a:lnTo>
                      <a:lnTo>
                        <a:pt x="396" y="168"/>
                      </a:lnTo>
                      <a:lnTo>
                        <a:pt x="397" y="168"/>
                      </a:lnTo>
                      <a:lnTo>
                        <a:pt x="400" y="170"/>
                      </a:lnTo>
                      <a:lnTo>
                        <a:pt x="404" y="173"/>
                      </a:lnTo>
                      <a:lnTo>
                        <a:pt x="406" y="175"/>
                      </a:lnTo>
                      <a:lnTo>
                        <a:pt x="408" y="176"/>
                      </a:lnTo>
                      <a:lnTo>
                        <a:pt x="411" y="179"/>
                      </a:lnTo>
                      <a:lnTo>
                        <a:pt x="414" y="180"/>
                      </a:lnTo>
                      <a:lnTo>
                        <a:pt x="416" y="182"/>
                      </a:lnTo>
                      <a:lnTo>
                        <a:pt x="421" y="185"/>
                      </a:lnTo>
                      <a:lnTo>
                        <a:pt x="422" y="186"/>
                      </a:lnTo>
                      <a:lnTo>
                        <a:pt x="424" y="188"/>
                      </a:lnTo>
                      <a:lnTo>
                        <a:pt x="425" y="189"/>
                      </a:lnTo>
                      <a:lnTo>
                        <a:pt x="426" y="190"/>
                      </a:lnTo>
                      <a:lnTo>
                        <a:pt x="428" y="193"/>
                      </a:lnTo>
                      <a:lnTo>
                        <a:pt x="430" y="196"/>
                      </a:lnTo>
                      <a:lnTo>
                        <a:pt x="432" y="197"/>
                      </a:lnTo>
                      <a:lnTo>
                        <a:pt x="433" y="198"/>
                      </a:lnTo>
                      <a:lnTo>
                        <a:pt x="435" y="200"/>
                      </a:lnTo>
                      <a:lnTo>
                        <a:pt x="436" y="201"/>
                      </a:lnTo>
                      <a:lnTo>
                        <a:pt x="436" y="204"/>
                      </a:lnTo>
                      <a:lnTo>
                        <a:pt x="436" y="207"/>
                      </a:lnTo>
                      <a:lnTo>
                        <a:pt x="436" y="209"/>
                      </a:lnTo>
                      <a:lnTo>
                        <a:pt x="436" y="210"/>
                      </a:lnTo>
                      <a:lnTo>
                        <a:pt x="437" y="211"/>
                      </a:lnTo>
                      <a:lnTo>
                        <a:pt x="439" y="213"/>
                      </a:lnTo>
                      <a:lnTo>
                        <a:pt x="440" y="213"/>
                      </a:lnTo>
                      <a:lnTo>
                        <a:pt x="440" y="214"/>
                      </a:lnTo>
                      <a:lnTo>
                        <a:pt x="441" y="215"/>
                      </a:lnTo>
                      <a:lnTo>
                        <a:pt x="441" y="216"/>
                      </a:lnTo>
                      <a:lnTo>
                        <a:pt x="442" y="217"/>
                      </a:lnTo>
                      <a:lnTo>
                        <a:pt x="444" y="217"/>
                      </a:lnTo>
                      <a:lnTo>
                        <a:pt x="444" y="217"/>
                      </a:lnTo>
                      <a:lnTo>
                        <a:pt x="445" y="217"/>
                      </a:lnTo>
                      <a:lnTo>
                        <a:pt x="447" y="217"/>
                      </a:lnTo>
                      <a:lnTo>
                        <a:pt x="449" y="217"/>
                      </a:lnTo>
                      <a:lnTo>
                        <a:pt x="452" y="218"/>
                      </a:lnTo>
                      <a:lnTo>
                        <a:pt x="454" y="218"/>
                      </a:lnTo>
                      <a:lnTo>
                        <a:pt x="456" y="217"/>
                      </a:lnTo>
                      <a:lnTo>
                        <a:pt x="457" y="217"/>
                      </a:lnTo>
                      <a:lnTo>
                        <a:pt x="458" y="216"/>
                      </a:lnTo>
                      <a:lnTo>
                        <a:pt x="459" y="216"/>
                      </a:lnTo>
                      <a:lnTo>
                        <a:pt x="467" y="216"/>
                      </a:lnTo>
                      <a:lnTo>
                        <a:pt x="471" y="216"/>
                      </a:lnTo>
                      <a:lnTo>
                        <a:pt x="475" y="216"/>
                      </a:lnTo>
                      <a:lnTo>
                        <a:pt x="478" y="216"/>
                      </a:lnTo>
                      <a:lnTo>
                        <a:pt x="481" y="214"/>
                      </a:lnTo>
                      <a:lnTo>
                        <a:pt x="509" y="196"/>
                      </a:lnTo>
                      <a:lnTo>
                        <a:pt x="542" y="175"/>
                      </a:lnTo>
                      <a:lnTo>
                        <a:pt x="552" y="175"/>
                      </a:lnTo>
                      <a:lnTo>
                        <a:pt x="589" y="148"/>
                      </a:lnTo>
                      <a:lnTo>
                        <a:pt x="631" y="174"/>
                      </a:lnTo>
                      <a:lnTo>
                        <a:pt x="634" y="175"/>
                      </a:lnTo>
                      <a:lnTo>
                        <a:pt x="636" y="176"/>
                      </a:lnTo>
                      <a:lnTo>
                        <a:pt x="638" y="177"/>
                      </a:lnTo>
                      <a:lnTo>
                        <a:pt x="639" y="177"/>
                      </a:lnTo>
                      <a:lnTo>
                        <a:pt x="641" y="177"/>
                      </a:lnTo>
                      <a:lnTo>
                        <a:pt x="644" y="178"/>
                      </a:lnTo>
                      <a:lnTo>
                        <a:pt x="646" y="178"/>
                      </a:lnTo>
                      <a:lnTo>
                        <a:pt x="649" y="179"/>
                      </a:lnTo>
                      <a:lnTo>
                        <a:pt x="651" y="179"/>
                      </a:lnTo>
                      <a:lnTo>
                        <a:pt x="652" y="179"/>
                      </a:lnTo>
                      <a:lnTo>
                        <a:pt x="654" y="179"/>
                      </a:lnTo>
                      <a:lnTo>
                        <a:pt x="655" y="178"/>
                      </a:lnTo>
                      <a:lnTo>
                        <a:pt x="656" y="176"/>
                      </a:lnTo>
                      <a:lnTo>
                        <a:pt x="658" y="175"/>
                      </a:lnTo>
                      <a:lnTo>
                        <a:pt x="659" y="174"/>
                      </a:lnTo>
                      <a:lnTo>
                        <a:pt x="660" y="174"/>
                      </a:lnTo>
                      <a:lnTo>
                        <a:pt x="662" y="175"/>
                      </a:lnTo>
                      <a:lnTo>
                        <a:pt x="663" y="175"/>
                      </a:lnTo>
                      <a:lnTo>
                        <a:pt x="664" y="175"/>
                      </a:lnTo>
                      <a:lnTo>
                        <a:pt x="666" y="175"/>
                      </a:lnTo>
                      <a:lnTo>
                        <a:pt x="668" y="174"/>
                      </a:lnTo>
                      <a:lnTo>
                        <a:pt x="670" y="173"/>
                      </a:lnTo>
                      <a:lnTo>
                        <a:pt x="671" y="172"/>
                      </a:lnTo>
                      <a:lnTo>
                        <a:pt x="672" y="172"/>
                      </a:lnTo>
                      <a:lnTo>
                        <a:pt x="674" y="171"/>
                      </a:lnTo>
                      <a:lnTo>
                        <a:pt x="676" y="170"/>
                      </a:lnTo>
                      <a:lnTo>
                        <a:pt x="677" y="170"/>
                      </a:lnTo>
                      <a:lnTo>
                        <a:pt x="679" y="169"/>
                      </a:lnTo>
                      <a:lnTo>
                        <a:pt x="680" y="168"/>
                      </a:lnTo>
                      <a:lnTo>
                        <a:pt x="681" y="167"/>
                      </a:lnTo>
                      <a:lnTo>
                        <a:pt x="682" y="164"/>
                      </a:lnTo>
                      <a:lnTo>
                        <a:pt x="683" y="163"/>
                      </a:lnTo>
                      <a:lnTo>
                        <a:pt x="685" y="162"/>
                      </a:lnTo>
                      <a:lnTo>
                        <a:pt x="686" y="161"/>
                      </a:lnTo>
                      <a:lnTo>
                        <a:pt x="688" y="161"/>
                      </a:lnTo>
                      <a:lnTo>
                        <a:pt x="689" y="162"/>
                      </a:lnTo>
                      <a:lnTo>
                        <a:pt x="690" y="162"/>
                      </a:lnTo>
                      <a:lnTo>
                        <a:pt x="692" y="162"/>
                      </a:lnTo>
                      <a:lnTo>
                        <a:pt x="693" y="163"/>
                      </a:lnTo>
                      <a:lnTo>
                        <a:pt x="694" y="164"/>
                      </a:lnTo>
                      <a:lnTo>
                        <a:pt x="695" y="164"/>
                      </a:lnTo>
                      <a:lnTo>
                        <a:pt x="696" y="164"/>
                      </a:lnTo>
                      <a:lnTo>
                        <a:pt x="696" y="164"/>
                      </a:lnTo>
                      <a:lnTo>
                        <a:pt x="696" y="163"/>
                      </a:lnTo>
                      <a:lnTo>
                        <a:pt x="697" y="161"/>
                      </a:lnTo>
                      <a:lnTo>
                        <a:pt x="697" y="161"/>
                      </a:lnTo>
                      <a:lnTo>
                        <a:pt x="697" y="159"/>
                      </a:lnTo>
                      <a:lnTo>
                        <a:pt x="698" y="158"/>
                      </a:lnTo>
                      <a:lnTo>
                        <a:pt x="698" y="157"/>
                      </a:lnTo>
                      <a:lnTo>
                        <a:pt x="698" y="156"/>
                      </a:lnTo>
                      <a:lnTo>
                        <a:pt x="700" y="155"/>
                      </a:lnTo>
                      <a:lnTo>
                        <a:pt x="700" y="155"/>
                      </a:lnTo>
                      <a:lnTo>
                        <a:pt x="702" y="155"/>
                      </a:lnTo>
                      <a:lnTo>
                        <a:pt x="704" y="156"/>
                      </a:lnTo>
                      <a:lnTo>
                        <a:pt x="706" y="156"/>
                      </a:lnTo>
                      <a:lnTo>
                        <a:pt x="708" y="156"/>
                      </a:lnTo>
                      <a:lnTo>
                        <a:pt x="710" y="156"/>
                      </a:lnTo>
                      <a:lnTo>
                        <a:pt x="711" y="157"/>
                      </a:lnTo>
                      <a:lnTo>
                        <a:pt x="712" y="158"/>
                      </a:lnTo>
                      <a:lnTo>
                        <a:pt x="714" y="158"/>
                      </a:lnTo>
                      <a:lnTo>
                        <a:pt x="715" y="157"/>
                      </a:lnTo>
                      <a:lnTo>
                        <a:pt x="717" y="156"/>
                      </a:lnTo>
                      <a:lnTo>
                        <a:pt x="720" y="155"/>
                      </a:lnTo>
                      <a:lnTo>
                        <a:pt x="722" y="155"/>
                      </a:lnTo>
                      <a:lnTo>
                        <a:pt x="724" y="155"/>
                      </a:lnTo>
                      <a:lnTo>
                        <a:pt x="727" y="156"/>
                      </a:lnTo>
                      <a:lnTo>
                        <a:pt x="728" y="158"/>
                      </a:lnTo>
                      <a:lnTo>
                        <a:pt x="730" y="159"/>
                      </a:lnTo>
                      <a:lnTo>
                        <a:pt x="731" y="161"/>
                      </a:lnTo>
                      <a:lnTo>
                        <a:pt x="732" y="161"/>
                      </a:lnTo>
                      <a:lnTo>
                        <a:pt x="733" y="163"/>
                      </a:lnTo>
                      <a:lnTo>
                        <a:pt x="734" y="164"/>
                      </a:lnTo>
                      <a:lnTo>
                        <a:pt x="735" y="164"/>
                      </a:lnTo>
                      <a:lnTo>
                        <a:pt x="736" y="165"/>
                      </a:lnTo>
                      <a:lnTo>
                        <a:pt x="737" y="165"/>
                      </a:lnTo>
                      <a:lnTo>
                        <a:pt x="738" y="164"/>
                      </a:lnTo>
                      <a:lnTo>
                        <a:pt x="739" y="164"/>
                      </a:lnTo>
                      <a:lnTo>
                        <a:pt x="740" y="164"/>
                      </a:lnTo>
                      <a:lnTo>
                        <a:pt x="741" y="164"/>
                      </a:lnTo>
                      <a:lnTo>
                        <a:pt x="742" y="165"/>
                      </a:lnTo>
                      <a:lnTo>
                        <a:pt x="743" y="165"/>
                      </a:lnTo>
                      <a:lnTo>
                        <a:pt x="744" y="165"/>
                      </a:lnTo>
                      <a:lnTo>
                        <a:pt x="745" y="164"/>
                      </a:lnTo>
                      <a:lnTo>
                        <a:pt x="745" y="163"/>
                      </a:lnTo>
                      <a:lnTo>
                        <a:pt x="745" y="161"/>
                      </a:lnTo>
                      <a:lnTo>
                        <a:pt x="745" y="160"/>
                      </a:lnTo>
                      <a:lnTo>
                        <a:pt x="745" y="159"/>
                      </a:lnTo>
                      <a:lnTo>
                        <a:pt x="745" y="158"/>
                      </a:lnTo>
                      <a:lnTo>
                        <a:pt x="745" y="157"/>
                      </a:lnTo>
                      <a:lnTo>
                        <a:pt x="746" y="156"/>
                      </a:lnTo>
                      <a:lnTo>
                        <a:pt x="747" y="155"/>
                      </a:lnTo>
                      <a:lnTo>
                        <a:pt x="747" y="154"/>
                      </a:lnTo>
                      <a:lnTo>
                        <a:pt x="748" y="153"/>
                      </a:lnTo>
                      <a:lnTo>
                        <a:pt x="750" y="153"/>
                      </a:lnTo>
                      <a:lnTo>
                        <a:pt x="751" y="153"/>
                      </a:lnTo>
                      <a:lnTo>
                        <a:pt x="752" y="154"/>
                      </a:lnTo>
                      <a:lnTo>
                        <a:pt x="754" y="154"/>
                      </a:lnTo>
                      <a:lnTo>
                        <a:pt x="755" y="154"/>
                      </a:lnTo>
                      <a:lnTo>
                        <a:pt x="756" y="154"/>
                      </a:lnTo>
                      <a:lnTo>
                        <a:pt x="758" y="154"/>
                      </a:lnTo>
                      <a:lnTo>
                        <a:pt x="759" y="153"/>
                      </a:lnTo>
                      <a:lnTo>
                        <a:pt x="760" y="152"/>
                      </a:lnTo>
                      <a:lnTo>
                        <a:pt x="762" y="151"/>
                      </a:lnTo>
                      <a:lnTo>
                        <a:pt x="763" y="150"/>
                      </a:lnTo>
                      <a:lnTo>
                        <a:pt x="764" y="150"/>
                      </a:lnTo>
                      <a:lnTo>
                        <a:pt x="766" y="150"/>
                      </a:lnTo>
                      <a:lnTo>
                        <a:pt x="767" y="150"/>
                      </a:lnTo>
                      <a:lnTo>
                        <a:pt x="768" y="149"/>
                      </a:lnTo>
                      <a:lnTo>
                        <a:pt x="770" y="149"/>
                      </a:lnTo>
                      <a:lnTo>
                        <a:pt x="770" y="147"/>
                      </a:lnTo>
                      <a:lnTo>
                        <a:pt x="771" y="146"/>
                      </a:lnTo>
                      <a:lnTo>
                        <a:pt x="771" y="145"/>
                      </a:lnTo>
                      <a:lnTo>
                        <a:pt x="772" y="144"/>
                      </a:lnTo>
                      <a:lnTo>
                        <a:pt x="773" y="143"/>
                      </a:lnTo>
                      <a:lnTo>
                        <a:pt x="775" y="143"/>
                      </a:lnTo>
                      <a:lnTo>
                        <a:pt x="776" y="143"/>
                      </a:lnTo>
                      <a:lnTo>
                        <a:pt x="778" y="143"/>
                      </a:lnTo>
                      <a:lnTo>
                        <a:pt x="779" y="143"/>
                      </a:lnTo>
                      <a:lnTo>
                        <a:pt x="781" y="144"/>
                      </a:lnTo>
                      <a:lnTo>
                        <a:pt x="783" y="143"/>
                      </a:lnTo>
                      <a:lnTo>
                        <a:pt x="783" y="142"/>
                      </a:lnTo>
                      <a:lnTo>
                        <a:pt x="784" y="140"/>
                      </a:lnTo>
                      <a:lnTo>
                        <a:pt x="784" y="139"/>
                      </a:lnTo>
                      <a:lnTo>
                        <a:pt x="785" y="138"/>
                      </a:lnTo>
                      <a:lnTo>
                        <a:pt x="786" y="137"/>
                      </a:lnTo>
                      <a:lnTo>
                        <a:pt x="787" y="136"/>
                      </a:lnTo>
                      <a:lnTo>
                        <a:pt x="789" y="136"/>
                      </a:lnTo>
                      <a:lnTo>
                        <a:pt x="790" y="136"/>
                      </a:lnTo>
                      <a:lnTo>
                        <a:pt x="791" y="135"/>
                      </a:lnTo>
                      <a:lnTo>
                        <a:pt x="792" y="134"/>
                      </a:lnTo>
                      <a:lnTo>
                        <a:pt x="792" y="133"/>
                      </a:lnTo>
                      <a:lnTo>
                        <a:pt x="792" y="132"/>
                      </a:lnTo>
                      <a:lnTo>
                        <a:pt x="793" y="130"/>
                      </a:lnTo>
                      <a:lnTo>
                        <a:pt x="793" y="128"/>
                      </a:lnTo>
                      <a:lnTo>
                        <a:pt x="793" y="127"/>
                      </a:lnTo>
                      <a:lnTo>
                        <a:pt x="794" y="125"/>
                      </a:lnTo>
                      <a:lnTo>
                        <a:pt x="794" y="123"/>
                      </a:lnTo>
                      <a:lnTo>
                        <a:pt x="794" y="122"/>
                      </a:lnTo>
                      <a:lnTo>
                        <a:pt x="795" y="121"/>
                      </a:lnTo>
                      <a:lnTo>
                        <a:pt x="796" y="119"/>
                      </a:lnTo>
                      <a:lnTo>
                        <a:pt x="799" y="117"/>
                      </a:lnTo>
                      <a:lnTo>
                        <a:pt x="802" y="113"/>
                      </a:lnTo>
                      <a:lnTo>
                        <a:pt x="805" y="109"/>
                      </a:lnTo>
                      <a:lnTo>
                        <a:pt x="807" y="106"/>
                      </a:lnTo>
                      <a:lnTo>
                        <a:pt x="808" y="104"/>
                      </a:lnTo>
                      <a:lnTo>
                        <a:pt x="811" y="104"/>
                      </a:lnTo>
                      <a:lnTo>
                        <a:pt x="812" y="104"/>
                      </a:lnTo>
                      <a:lnTo>
                        <a:pt x="814" y="105"/>
                      </a:lnTo>
                      <a:lnTo>
                        <a:pt x="815" y="105"/>
                      </a:lnTo>
                      <a:lnTo>
                        <a:pt x="816" y="104"/>
                      </a:lnTo>
                      <a:lnTo>
                        <a:pt x="818" y="104"/>
                      </a:lnTo>
                      <a:lnTo>
                        <a:pt x="852" y="74"/>
                      </a:lnTo>
                      <a:lnTo>
                        <a:pt x="853" y="72"/>
                      </a:lnTo>
                      <a:lnTo>
                        <a:pt x="854" y="71"/>
                      </a:lnTo>
                      <a:lnTo>
                        <a:pt x="854" y="69"/>
                      </a:lnTo>
                      <a:lnTo>
                        <a:pt x="854" y="69"/>
                      </a:lnTo>
                      <a:lnTo>
                        <a:pt x="853" y="69"/>
                      </a:lnTo>
                      <a:lnTo>
                        <a:pt x="852" y="68"/>
                      </a:lnTo>
                      <a:lnTo>
                        <a:pt x="852" y="67"/>
                      </a:lnTo>
                      <a:lnTo>
                        <a:pt x="851" y="55"/>
                      </a:lnTo>
                      <a:lnTo>
                        <a:pt x="853" y="54"/>
                      </a:lnTo>
                      <a:lnTo>
                        <a:pt x="854" y="52"/>
                      </a:lnTo>
                      <a:lnTo>
                        <a:pt x="856" y="50"/>
                      </a:lnTo>
                      <a:lnTo>
                        <a:pt x="859" y="49"/>
                      </a:lnTo>
                      <a:lnTo>
                        <a:pt x="862" y="48"/>
                      </a:lnTo>
                      <a:lnTo>
                        <a:pt x="865" y="47"/>
                      </a:lnTo>
                      <a:lnTo>
                        <a:pt x="868" y="47"/>
                      </a:lnTo>
                      <a:lnTo>
                        <a:pt x="869" y="47"/>
                      </a:lnTo>
                      <a:lnTo>
                        <a:pt x="872" y="47"/>
                      </a:lnTo>
                      <a:lnTo>
                        <a:pt x="875" y="49"/>
                      </a:lnTo>
                      <a:lnTo>
                        <a:pt x="877" y="50"/>
                      </a:lnTo>
                      <a:lnTo>
                        <a:pt x="882" y="52"/>
                      </a:lnTo>
                      <a:lnTo>
                        <a:pt x="884" y="53"/>
                      </a:lnTo>
                      <a:lnTo>
                        <a:pt x="886" y="55"/>
                      </a:lnTo>
                      <a:lnTo>
                        <a:pt x="888" y="55"/>
                      </a:lnTo>
                      <a:lnTo>
                        <a:pt x="889" y="57"/>
                      </a:lnTo>
                      <a:lnTo>
                        <a:pt x="891" y="57"/>
                      </a:lnTo>
                      <a:lnTo>
                        <a:pt x="892" y="57"/>
                      </a:lnTo>
                      <a:lnTo>
                        <a:pt x="894" y="57"/>
                      </a:lnTo>
                      <a:lnTo>
                        <a:pt x="896" y="56"/>
                      </a:lnTo>
                      <a:lnTo>
                        <a:pt x="897" y="54"/>
                      </a:lnTo>
                      <a:lnTo>
                        <a:pt x="898" y="54"/>
                      </a:lnTo>
                      <a:lnTo>
                        <a:pt x="899" y="53"/>
                      </a:lnTo>
                      <a:lnTo>
                        <a:pt x="901" y="51"/>
                      </a:lnTo>
                      <a:lnTo>
                        <a:pt x="902" y="49"/>
                      </a:lnTo>
                      <a:lnTo>
                        <a:pt x="904" y="47"/>
                      </a:lnTo>
                      <a:lnTo>
                        <a:pt x="904" y="46"/>
                      </a:lnTo>
                      <a:lnTo>
                        <a:pt x="905" y="43"/>
                      </a:lnTo>
                      <a:lnTo>
                        <a:pt x="906" y="40"/>
                      </a:lnTo>
                      <a:lnTo>
                        <a:pt x="907" y="39"/>
                      </a:lnTo>
                      <a:lnTo>
                        <a:pt x="910" y="37"/>
                      </a:lnTo>
                      <a:lnTo>
                        <a:pt x="911" y="36"/>
                      </a:lnTo>
                      <a:lnTo>
                        <a:pt x="913" y="35"/>
                      </a:lnTo>
                      <a:lnTo>
                        <a:pt x="915" y="34"/>
                      </a:lnTo>
                      <a:lnTo>
                        <a:pt x="917" y="33"/>
                      </a:lnTo>
                      <a:lnTo>
                        <a:pt x="920" y="31"/>
                      </a:lnTo>
                      <a:lnTo>
                        <a:pt x="922" y="31"/>
                      </a:lnTo>
                      <a:lnTo>
                        <a:pt x="924" y="30"/>
                      </a:lnTo>
                      <a:lnTo>
                        <a:pt x="927" y="30"/>
                      </a:lnTo>
                      <a:lnTo>
                        <a:pt x="929" y="29"/>
                      </a:lnTo>
                      <a:lnTo>
                        <a:pt x="931" y="28"/>
                      </a:lnTo>
                      <a:lnTo>
                        <a:pt x="932" y="26"/>
                      </a:lnTo>
                      <a:lnTo>
                        <a:pt x="934" y="25"/>
                      </a:lnTo>
                      <a:lnTo>
                        <a:pt x="935" y="23"/>
                      </a:lnTo>
                      <a:lnTo>
                        <a:pt x="935" y="22"/>
                      </a:lnTo>
                      <a:lnTo>
                        <a:pt x="934" y="20"/>
                      </a:lnTo>
                      <a:lnTo>
                        <a:pt x="933" y="18"/>
                      </a:lnTo>
                      <a:lnTo>
                        <a:pt x="932" y="16"/>
                      </a:lnTo>
                      <a:lnTo>
                        <a:pt x="931" y="14"/>
                      </a:lnTo>
                      <a:lnTo>
                        <a:pt x="932" y="11"/>
                      </a:lnTo>
                      <a:lnTo>
                        <a:pt x="932" y="10"/>
                      </a:lnTo>
                      <a:lnTo>
                        <a:pt x="933" y="8"/>
                      </a:lnTo>
                      <a:lnTo>
                        <a:pt x="934" y="8"/>
                      </a:lnTo>
                      <a:lnTo>
                        <a:pt x="935" y="8"/>
                      </a:lnTo>
                      <a:lnTo>
                        <a:pt x="938" y="8"/>
                      </a:lnTo>
                      <a:lnTo>
                        <a:pt x="939" y="8"/>
                      </a:lnTo>
                      <a:lnTo>
                        <a:pt x="942" y="7"/>
                      </a:lnTo>
                      <a:lnTo>
                        <a:pt x="944" y="6"/>
                      </a:lnTo>
                      <a:lnTo>
                        <a:pt x="945" y="5"/>
                      </a:lnTo>
                      <a:lnTo>
                        <a:pt x="947" y="3"/>
                      </a:lnTo>
                      <a:lnTo>
                        <a:pt x="948" y="1"/>
                      </a:lnTo>
                      <a:lnTo>
                        <a:pt x="951" y="0"/>
                      </a:lnTo>
                      <a:lnTo>
                        <a:pt x="953" y="0"/>
                      </a:lnTo>
                      <a:lnTo>
                        <a:pt x="955" y="1"/>
                      </a:lnTo>
                      <a:lnTo>
                        <a:pt x="956" y="2"/>
                      </a:lnTo>
                      <a:lnTo>
                        <a:pt x="958" y="5"/>
                      </a:lnTo>
                      <a:lnTo>
                        <a:pt x="960" y="7"/>
                      </a:lnTo>
                      <a:lnTo>
                        <a:pt x="961" y="9"/>
                      </a:lnTo>
                      <a:lnTo>
                        <a:pt x="963" y="11"/>
                      </a:lnTo>
                      <a:lnTo>
                        <a:pt x="964" y="13"/>
                      </a:lnTo>
                      <a:lnTo>
                        <a:pt x="966" y="13"/>
                      </a:lnTo>
                      <a:lnTo>
                        <a:pt x="970" y="14"/>
                      </a:lnTo>
                      <a:lnTo>
                        <a:pt x="973" y="16"/>
                      </a:lnTo>
                      <a:lnTo>
                        <a:pt x="974" y="16"/>
                      </a:lnTo>
                      <a:lnTo>
                        <a:pt x="975" y="15"/>
                      </a:lnTo>
                      <a:lnTo>
                        <a:pt x="977" y="15"/>
                      </a:lnTo>
                      <a:lnTo>
                        <a:pt x="979" y="13"/>
                      </a:lnTo>
                      <a:lnTo>
                        <a:pt x="980" y="11"/>
                      </a:lnTo>
                      <a:lnTo>
                        <a:pt x="982" y="10"/>
                      </a:lnTo>
                      <a:lnTo>
                        <a:pt x="985" y="8"/>
                      </a:lnTo>
                      <a:lnTo>
                        <a:pt x="986" y="8"/>
                      </a:lnTo>
                      <a:lnTo>
                        <a:pt x="988" y="6"/>
                      </a:lnTo>
                      <a:lnTo>
                        <a:pt x="989" y="4"/>
                      </a:lnTo>
                      <a:lnTo>
                        <a:pt x="991" y="3"/>
                      </a:lnTo>
                      <a:lnTo>
                        <a:pt x="993" y="0"/>
                      </a:lnTo>
                      <a:lnTo>
                        <a:pt x="996" y="2"/>
                      </a:lnTo>
                      <a:lnTo>
                        <a:pt x="1076" y="43"/>
                      </a:lnTo>
                      <a:lnTo>
                        <a:pt x="1079" y="45"/>
                      </a:lnTo>
                      <a:lnTo>
                        <a:pt x="1081" y="46"/>
                      </a:lnTo>
                      <a:lnTo>
                        <a:pt x="1083" y="48"/>
                      </a:lnTo>
                      <a:lnTo>
                        <a:pt x="1118" y="88"/>
                      </a:lnTo>
                      <a:lnTo>
                        <a:pt x="1119" y="90"/>
                      </a:lnTo>
                      <a:lnTo>
                        <a:pt x="1122" y="92"/>
                      </a:lnTo>
                      <a:lnTo>
                        <a:pt x="1123" y="94"/>
                      </a:lnTo>
                      <a:lnTo>
                        <a:pt x="1125" y="95"/>
                      </a:lnTo>
                      <a:lnTo>
                        <a:pt x="1128" y="99"/>
                      </a:lnTo>
                      <a:lnTo>
                        <a:pt x="1132" y="101"/>
                      </a:lnTo>
                      <a:lnTo>
                        <a:pt x="1134" y="102"/>
                      </a:lnTo>
                      <a:lnTo>
                        <a:pt x="1138" y="104"/>
                      </a:lnTo>
                      <a:lnTo>
                        <a:pt x="1141" y="106"/>
                      </a:lnTo>
                      <a:lnTo>
                        <a:pt x="1144" y="107"/>
                      </a:lnTo>
                      <a:lnTo>
                        <a:pt x="1147" y="109"/>
                      </a:lnTo>
                      <a:lnTo>
                        <a:pt x="1151" y="111"/>
                      </a:lnTo>
                      <a:lnTo>
                        <a:pt x="1158" y="113"/>
                      </a:lnTo>
                      <a:lnTo>
                        <a:pt x="1163" y="115"/>
                      </a:lnTo>
                      <a:lnTo>
                        <a:pt x="1166" y="117"/>
                      </a:lnTo>
                      <a:lnTo>
                        <a:pt x="1177" y="121"/>
                      </a:lnTo>
                      <a:lnTo>
                        <a:pt x="1177" y="121"/>
                      </a:lnTo>
                      <a:lnTo>
                        <a:pt x="1253" y="148"/>
                      </a:lnTo>
                      <a:lnTo>
                        <a:pt x="1295" y="212"/>
                      </a:lnTo>
                      <a:lnTo>
                        <a:pt x="1351" y="286"/>
                      </a:lnTo>
                      <a:lnTo>
                        <a:pt x="1477" y="335"/>
                      </a:lnTo>
                      <a:lnTo>
                        <a:pt x="1545" y="413"/>
                      </a:lnTo>
                      <a:lnTo>
                        <a:pt x="1545" y="413"/>
                      </a:lnTo>
                      <a:lnTo>
                        <a:pt x="1546" y="500"/>
                      </a:lnTo>
                      <a:lnTo>
                        <a:pt x="1549" y="703"/>
                      </a:lnTo>
                      <a:lnTo>
                        <a:pt x="1549" y="703"/>
                      </a:lnTo>
                      <a:lnTo>
                        <a:pt x="1541" y="708"/>
                      </a:lnTo>
                      <a:lnTo>
                        <a:pt x="1536" y="714"/>
                      </a:lnTo>
                      <a:lnTo>
                        <a:pt x="1528" y="721"/>
                      </a:lnTo>
                      <a:lnTo>
                        <a:pt x="1526" y="725"/>
                      </a:lnTo>
                      <a:lnTo>
                        <a:pt x="1527" y="728"/>
                      </a:lnTo>
                      <a:lnTo>
                        <a:pt x="1531" y="730"/>
                      </a:lnTo>
                      <a:lnTo>
                        <a:pt x="1531" y="732"/>
                      </a:lnTo>
                      <a:lnTo>
                        <a:pt x="1525" y="744"/>
                      </a:lnTo>
                      <a:lnTo>
                        <a:pt x="1516" y="743"/>
                      </a:lnTo>
                      <a:lnTo>
                        <a:pt x="1511" y="747"/>
                      </a:lnTo>
                      <a:lnTo>
                        <a:pt x="1510" y="750"/>
                      </a:lnTo>
                      <a:lnTo>
                        <a:pt x="1509" y="751"/>
                      </a:lnTo>
                      <a:lnTo>
                        <a:pt x="1509" y="752"/>
                      </a:lnTo>
                      <a:lnTo>
                        <a:pt x="1511" y="758"/>
                      </a:lnTo>
                      <a:lnTo>
                        <a:pt x="1514" y="761"/>
                      </a:lnTo>
                      <a:lnTo>
                        <a:pt x="1526" y="767"/>
                      </a:lnTo>
                      <a:lnTo>
                        <a:pt x="1528" y="770"/>
                      </a:lnTo>
                      <a:lnTo>
                        <a:pt x="1529" y="775"/>
                      </a:lnTo>
                      <a:lnTo>
                        <a:pt x="1527" y="780"/>
                      </a:lnTo>
                      <a:lnTo>
                        <a:pt x="1518" y="788"/>
                      </a:lnTo>
                      <a:lnTo>
                        <a:pt x="1517" y="791"/>
                      </a:lnTo>
                      <a:lnTo>
                        <a:pt x="1518" y="794"/>
                      </a:lnTo>
                      <a:lnTo>
                        <a:pt x="1528" y="795"/>
                      </a:lnTo>
                      <a:lnTo>
                        <a:pt x="1529" y="795"/>
                      </a:lnTo>
                      <a:lnTo>
                        <a:pt x="1530" y="798"/>
                      </a:lnTo>
                      <a:lnTo>
                        <a:pt x="1524" y="807"/>
                      </a:lnTo>
                      <a:lnTo>
                        <a:pt x="1514" y="822"/>
                      </a:lnTo>
                      <a:lnTo>
                        <a:pt x="1503" y="828"/>
                      </a:lnTo>
                      <a:lnTo>
                        <a:pt x="1499" y="835"/>
                      </a:lnTo>
                      <a:lnTo>
                        <a:pt x="1496" y="837"/>
                      </a:lnTo>
                      <a:lnTo>
                        <a:pt x="1490" y="836"/>
                      </a:lnTo>
                      <a:lnTo>
                        <a:pt x="1486" y="836"/>
                      </a:lnTo>
                      <a:lnTo>
                        <a:pt x="1480" y="841"/>
                      </a:lnTo>
                      <a:lnTo>
                        <a:pt x="1476" y="840"/>
                      </a:lnTo>
                      <a:lnTo>
                        <a:pt x="1469" y="834"/>
                      </a:lnTo>
                      <a:lnTo>
                        <a:pt x="1461" y="820"/>
                      </a:lnTo>
                      <a:lnTo>
                        <a:pt x="1454" y="819"/>
                      </a:lnTo>
                      <a:lnTo>
                        <a:pt x="1451" y="816"/>
                      </a:lnTo>
                      <a:lnTo>
                        <a:pt x="1449" y="816"/>
                      </a:lnTo>
                      <a:lnTo>
                        <a:pt x="1443" y="823"/>
                      </a:lnTo>
                      <a:lnTo>
                        <a:pt x="1434" y="824"/>
                      </a:lnTo>
                      <a:lnTo>
                        <a:pt x="1432" y="827"/>
                      </a:lnTo>
                      <a:lnTo>
                        <a:pt x="1434" y="831"/>
                      </a:lnTo>
                      <a:lnTo>
                        <a:pt x="1440" y="842"/>
                      </a:lnTo>
                      <a:lnTo>
                        <a:pt x="1437" y="850"/>
                      </a:lnTo>
                      <a:lnTo>
                        <a:pt x="1441" y="858"/>
                      </a:lnTo>
                      <a:lnTo>
                        <a:pt x="1443" y="866"/>
                      </a:lnTo>
                      <a:lnTo>
                        <a:pt x="1442" y="870"/>
                      </a:lnTo>
                      <a:lnTo>
                        <a:pt x="1437" y="875"/>
                      </a:lnTo>
                      <a:lnTo>
                        <a:pt x="1433" y="889"/>
                      </a:lnTo>
                      <a:lnTo>
                        <a:pt x="1429" y="894"/>
                      </a:lnTo>
                      <a:lnTo>
                        <a:pt x="1415" y="905"/>
                      </a:lnTo>
                      <a:lnTo>
                        <a:pt x="1411" y="912"/>
                      </a:lnTo>
                      <a:lnTo>
                        <a:pt x="1404" y="937"/>
                      </a:lnTo>
                      <a:lnTo>
                        <a:pt x="1399" y="942"/>
                      </a:lnTo>
                      <a:lnTo>
                        <a:pt x="1398" y="945"/>
                      </a:lnTo>
                      <a:lnTo>
                        <a:pt x="1396" y="953"/>
                      </a:lnTo>
                      <a:lnTo>
                        <a:pt x="1391" y="959"/>
                      </a:lnTo>
                      <a:lnTo>
                        <a:pt x="1389" y="969"/>
                      </a:lnTo>
                      <a:lnTo>
                        <a:pt x="1389" y="970"/>
                      </a:lnTo>
                      <a:lnTo>
                        <a:pt x="1383" y="978"/>
                      </a:lnTo>
                      <a:lnTo>
                        <a:pt x="1376" y="983"/>
                      </a:lnTo>
                      <a:lnTo>
                        <a:pt x="1374" y="988"/>
                      </a:lnTo>
                      <a:lnTo>
                        <a:pt x="1375" y="991"/>
                      </a:lnTo>
                      <a:lnTo>
                        <a:pt x="1379" y="994"/>
                      </a:lnTo>
                      <a:lnTo>
                        <a:pt x="1386" y="994"/>
                      </a:lnTo>
                      <a:lnTo>
                        <a:pt x="1391" y="996"/>
                      </a:lnTo>
                      <a:lnTo>
                        <a:pt x="1393" y="999"/>
                      </a:lnTo>
                      <a:lnTo>
                        <a:pt x="1392" y="1008"/>
                      </a:lnTo>
                      <a:lnTo>
                        <a:pt x="1393" y="1012"/>
                      </a:lnTo>
                      <a:lnTo>
                        <a:pt x="1395" y="1015"/>
                      </a:lnTo>
                      <a:lnTo>
                        <a:pt x="1398" y="1016"/>
                      </a:lnTo>
                      <a:lnTo>
                        <a:pt x="1402" y="1021"/>
                      </a:lnTo>
                      <a:lnTo>
                        <a:pt x="1407" y="1019"/>
                      </a:lnTo>
                      <a:lnTo>
                        <a:pt x="1409" y="1019"/>
                      </a:lnTo>
                      <a:lnTo>
                        <a:pt x="1410" y="1024"/>
                      </a:lnTo>
                      <a:lnTo>
                        <a:pt x="1409" y="1031"/>
                      </a:lnTo>
                      <a:lnTo>
                        <a:pt x="1411" y="1037"/>
                      </a:lnTo>
                      <a:lnTo>
                        <a:pt x="1413" y="1039"/>
                      </a:lnTo>
                      <a:lnTo>
                        <a:pt x="1422" y="1041"/>
                      </a:lnTo>
                      <a:lnTo>
                        <a:pt x="1422" y="1041"/>
                      </a:lnTo>
                      <a:lnTo>
                        <a:pt x="1425" y="1043"/>
                      </a:lnTo>
                      <a:lnTo>
                        <a:pt x="1427" y="1046"/>
                      </a:lnTo>
                      <a:lnTo>
                        <a:pt x="1414" y="1068"/>
                      </a:lnTo>
                      <a:lnTo>
                        <a:pt x="1407" y="1081"/>
                      </a:lnTo>
                      <a:lnTo>
                        <a:pt x="1404" y="1084"/>
                      </a:lnTo>
                      <a:lnTo>
                        <a:pt x="1400" y="1083"/>
                      </a:lnTo>
                      <a:lnTo>
                        <a:pt x="1396" y="1076"/>
                      </a:lnTo>
                      <a:lnTo>
                        <a:pt x="1386" y="1079"/>
                      </a:lnTo>
                      <a:lnTo>
                        <a:pt x="1377" y="1076"/>
                      </a:lnTo>
                      <a:lnTo>
                        <a:pt x="1372" y="1079"/>
                      </a:lnTo>
                      <a:lnTo>
                        <a:pt x="1369" y="1079"/>
                      </a:lnTo>
                      <a:lnTo>
                        <a:pt x="1362" y="1076"/>
                      </a:lnTo>
                      <a:lnTo>
                        <a:pt x="1358" y="1075"/>
                      </a:lnTo>
                      <a:lnTo>
                        <a:pt x="1333" y="1076"/>
                      </a:lnTo>
                      <a:lnTo>
                        <a:pt x="1327" y="1078"/>
                      </a:lnTo>
                      <a:lnTo>
                        <a:pt x="1322" y="1082"/>
                      </a:lnTo>
                      <a:lnTo>
                        <a:pt x="1319" y="1083"/>
                      </a:lnTo>
                      <a:lnTo>
                        <a:pt x="1311" y="1078"/>
                      </a:lnTo>
                      <a:lnTo>
                        <a:pt x="1303" y="1078"/>
                      </a:lnTo>
                      <a:lnTo>
                        <a:pt x="1297" y="1081"/>
                      </a:lnTo>
                      <a:lnTo>
                        <a:pt x="1294" y="1084"/>
                      </a:lnTo>
                      <a:lnTo>
                        <a:pt x="1286" y="1086"/>
                      </a:lnTo>
                      <a:lnTo>
                        <a:pt x="1284" y="1091"/>
                      </a:lnTo>
                      <a:lnTo>
                        <a:pt x="1284" y="1096"/>
                      </a:lnTo>
                      <a:lnTo>
                        <a:pt x="1278" y="1101"/>
                      </a:lnTo>
                      <a:lnTo>
                        <a:pt x="1276" y="1107"/>
                      </a:lnTo>
                      <a:lnTo>
                        <a:pt x="1272" y="1111"/>
                      </a:lnTo>
                      <a:lnTo>
                        <a:pt x="1266" y="1111"/>
                      </a:lnTo>
                      <a:lnTo>
                        <a:pt x="1263" y="1109"/>
                      </a:lnTo>
                      <a:lnTo>
                        <a:pt x="1262" y="1105"/>
                      </a:lnTo>
                      <a:lnTo>
                        <a:pt x="1262" y="1102"/>
                      </a:lnTo>
                      <a:lnTo>
                        <a:pt x="1254" y="1103"/>
                      </a:lnTo>
                      <a:lnTo>
                        <a:pt x="1253" y="1108"/>
                      </a:lnTo>
                      <a:lnTo>
                        <a:pt x="1258" y="1113"/>
                      </a:lnTo>
                      <a:lnTo>
                        <a:pt x="1258" y="1115"/>
                      </a:lnTo>
                      <a:lnTo>
                        <a:pt x="1256" y="1119"/>
                      </a:lnTo>
                      <a:lnTo>
                        <a:pt x="1257" y="1126"/>
                      </a:lnTo>
                      <a:lnTo>
                        <a:pt x="1253" y="1131"/>
                      </a:lnTo>
                      <a:lnTo>
                        <a:pt x="1256" y="1138"/>
                      </a:lnTo>
                      <a:lnTo>
                        <a:pt x="1255" y="1142"/>
                      </a:lnTo>
                      <a:lnTo>
                        <a:pt x="1250" y="1145"/>
                      </a:lnTo>
                      <a:lnTo>
                        <a:pt x="1239" y="1157"/>
                      </a:lnTo>
                      <a:lnTo>
                        <a:pt x="1241" y="1169"/>
                      </a:lnTo>
                      <a:lnTo>
                        <a:pt x="1241" y="1173"/>
                      </a:lnTo>
                      <a:lnTo>
                        <a:pt x="1236" y="1176"/>
                      </a:lnTo>
                      <a:lnTo>
                        <a:pt x="1235" y="1179"/>
                      </a:lnTo>
                      <a:lnTo>
                        <a:pt x="1234" y="1182"/>
                      </a:lnTo>
                      <a:lnTo>
                        <a:pt x="1227" y="1186"/>
                      </a:lnTo>
                      <a:lnTo>
                        <a:pt x="1225" y="1190"/>
                      </a:lnTo>
                      <a:lnTo>
                        <a:pt x="1219" y="1190"/>
                      </a:lnTo>
                      <a:lnTo>
                        <a:pt x="1216" y="1197"/>
                      </a:lnTo>
                      <a:lnTo>
                        <a:pt x="1210" y="1196"/>
                      </a:lnTo>
                      <a:lnTo>
                        <a:pt x="1206" y="1199"/>
                      </a:lnTo>
                      <a:lnTo>
                        <a:pt x="1199" y="1192"/>
                      </a:lnTo>
                      <a:lnTo>
                        <a:pt x="1195" y="1193"/>
                      </a:lnTo>
                      <a:lnTo>
                        <a:pt x="1193" y="1198"/>
                      </a:lnTo>
                      <a:lnTo>
                        <a:pt x="1188" y="1200"/>
                      </a:lnTo>
                      <a:lnTo>
                        <a:pt x="1186" y="1202"/>
                      </a:lnTo>
                      <a:lnTo>
                        <a:pt x="1184" y="1209"/>
                      </a:lnTo>
                      <a:lnTo>
                        <a:pt x="1178" y="1208"/>
                      </a:lnTo>
                      <a:lnTo>
                        <a:pt x="1178" y="1214"/>
                      </a:lnTo>
                      <a:lnTo>
                        <a:pt x="1175" y="1218"/>
                      </a:lnTo>
                      <a:lnTo>
                        <a:pt x="1167" y="1208"/>
                      </a:lnTo>
                      <a:lnTo>
                        <a:pt x="1165" y="1220"/>
                      </a:lnTo>
                      <a:lnTo>
                        <a:pt x="1160" y="1219"/>
                      </a:lnTo>
                      <a:lnTo>
                        <a:pt x="1157" y="1213"/>
                      </a:lnTo>
                      <a:lnTo>
                        <a:pt x="1154" y="1217"/>
                      </a:lnTo>
                      <a:lnTo>
                        <a:pt x="1151" y="1233"/>
                      </a:lnTo>
                      <a:lnTo>
                        <a:pt x="1146" y="1234"/>
                      </a:lnTo>
                      <a:lnTo>
                        <a:pt x="1143" y="1246"/>
                      </a:lnTo>
                      <a:lnTo>
                        <a:pt x="1135" y="1244"/>
                      </a:lnTo>
                      <a:lnTo>
                        <a:pt x="1129" y="1245"/>
                      </a:lnTo>
                      <a:lnTo>
                        <a:pt x="1126" y="1245"/>
                      </a:lnTo>
                      <a:lnTo>
                        <a:pt x="1121" y="1245"/>
                      </a:lnTo>
                      <a:lnTo>
                        <a:pt x="1117" y="1244"/>
                      </a:lnTo>
                      <a:lnTo>
                        <a:pt x="1113" y="1241"/>
                      </a:lnTo>
                      <a:lnTo>
                        <a:pt x="1112" y="1238"/>
                      </a:lnTo>
                      <a:lnTo>
                        <a:pt x="1114" y="1233"/>
                      </a:lnTo>
                      <a:lnTo>
                        <a:pt x="1113" y="1230"/>
                      </a:lnTo>
                      <a:lnTo>
                        <a:pt x="1108" y="1231"/>
                      </a:lnTo>
                      <a:lnTo>
                        <a:pt x="1106" y="1232"/>
                      </a:lnTo>
                      <a:lnTo>
                        <a:pt x="1106" y="1232"/>
                      </a:lnTo>
                      <a:lnTo>
                        <a:pt x="1106" y="1231"/>
                      </a:lnTo>
                      <a:lnTo>
                        <a:pt x="1104" y="1229"/>
                      </a:lnTo>
                      <a:lnTo>
                        <a:pt x="1104" y="1228"/>
                      </a:lnTo>
                      <a:lnTo>
                        <a:pt x="1103" y="1227"/>
                      </a:lnTo>
                      <a:lnTo>
                        <a:pt x="1103" y="1225"/>
                      </a:lnTo>
                      <a:lnTo>
                        <a:pt x="1102" y="1225"/>
                      </a:lnTo>
                      <a:lnTo>
                        <a:pt x="1102" y="1224"/>
                      </a:lnTo>
                      <a:lnTo>
                        <a:pt x="1102" y="1223"/>
                      </a:lnTo>
                      <a:lnTo>
                        <a:pt x="1101" y="1223"/>
                      </a:lnTo>
                      <a:lnTo>
                        <a:pt x="1100" y="1222"/>
                      </a:lnTo>
                      <a:lnTo>
                        <a:pt x="1100" y="1221"/>
                      </a:lnTo>
                      <a:lnTo>
                        <a:pt x="1099" y="1220"/>
                      </a:lnTo>
                      <a:lnTo>
                        <a:pt x="1098" y="1220"/>
                      </a:lnTo>
                      <a:lnTo>
                        <a:pt x="1096" y="1220"/>
                      </a:lnTo>
                      <a:lnTo>
                        <a:pt x="1095" y="1220"/>
                      </a:lnTo>
                      <a:lnTo>
                        <a:pt x="1093" y="1220"/>
                      </a:lnTo>
                      <a:lnTo>
                        <a:pt x="1092" y="1220"/>
                      </a:lnTo>
                      <a:lnTo>
                        <a:pt x="1091" y="1219"/>
                      </a:lnTo>
                      <a:lnTo>
                        <a:pt x="1090" y="1218"/>
                      </a:lnTo>
                      <a:lnTo>
                        <a:pt x="1089" y="1217"/>
                      </a:lnTo>
                      <a:lnTo>
                        <a:pt x="1089" y="1216"/>
                      </a:lnTo>
                      <a:lnTo>
                        <a:pt x="1087" y="1216"/>
                      </a:lnTo>
                      <a:lnTo>
                        <a:pt x="1085" y="1214"/>
                      </a:lnTo>
                      <a:lnTo>
                        <a:pt x="1085" y="1214"/>
                      </a:lnTo>
                      <a:lnTo>
                        <a:pt x="1084" y="1213"/>
                      </a:lnTo>
                      <a:lnTo>
                        <a:pt x="1082" y="1212"/>
                      </a:lnTo>
                      <a:lnTo>
                        <a:pt x="1081" y="1212"/>
                      </a:lnTo>
                      <a:lnTo>
                        <a:pt x="1079" y="1211"/>
                      </a:lnTo>
                      <a:lnTo>
                        <a:pt x="1079" y="1211"/>
                      </a:lnTo>
                      <a:lnTo>
                        <a:pt x="1077" y="1210"/>
                      </a:lnTo>
                      <a:lnTo>
                        <a:pt x="1076" y="1209"/>
                      </a:lnTo>
                      <a:lnTo>
                        <a:pt x="1075" y="1209"/>
                      </a:lnTo>
                      <a:lnTo>
                        <a:pt x="1075" y="1208"/>
                      </a:lnTo>
                      <a:lnTo>
                        <a:pt x="1074" y="1208"/>
                      </a:lnTo>
                      <a:lnTo>
                        <a:pt x="1072" y="1207"/>
                      </a:lnTo>
                      <a:lnTo>
                        <a:pt x="1071" y="1206"/>
                      </a:lnTo>
                      <a:lnTo>
                        <a:pt x="1071" y="1206"/>
                      </a:lnTo>
                      <a:lnTo>
                        <a:pt x="1071" y="1205"/>
                      </a:lnTo>
                      <a:lnTo>
                        <a:pt x="1071" y="1204"/>
                      </a:lnTo>
                      <a:lnTo>
                        <a:pt x="1071" y="1203"/>
                      </a:lnTo>
                      <a:lnTo>
                        <a:pt x="1071" y="1202"/>
                      </a:lnTo>
                      <a:lnTo>
                        <a:pt x="1071" y="1201"/>
                      </a:lnTo>
                      <a:lnTo>
                        <a:pt x="1071" y="1200"/>
                      </a:lnTo>
                      <a:lnTo>
                        <a:pt x="1071" y="1199"/>
                      </a:lnTo>
                      <a:lnTo>
                        <a:pt x="1072" y="1198"/>
                      </a:lnTo>
                      <a:lnTo>
                        <a:pt x="1072" y="1197"/>
                      </a:lnTo>
                      <a:lnTo>
                        <a:pt x="1072" y="1196"/>
                      </a:lnTo>
                      <a:lnTo>
                        <a:pt x="1072" y="1195"/>
                      </a:lnTo>
                      <a:lnTo>
                        <a:pt x="1072" y="1194"/>
                      </a:lnTo>
                      <a:lnTo>
                        <a:pt x="1074" y="1192"/>
                      </a:lnTo>
                      <a:lnTo>
                        <a:pt x="1076" y="1189"/>
                      </a:lnTo>
                      <a:lnTo>
                        <a:pt x="1078" y="1186"/>
                      </a:lnTo>
                      <a:lnTo>
                        <a:pt x="1079" y="1183"/>
                      </a:lnTo>
                      <a:lnTo>
                        <a:pt x="1080" y="1181"/>
                      </a:lnTo>
                      <a:lnTo>
                        <a:pt x="1079" y="1180"/>
                      </a:lnTo>
                      <a:lnTo>
                        <a:pt x="1078" y="1179"/>
                      </a:lnTo>
                      <a:lnTo>
                        <a:pt x="1078" y="1178"/>
                      </a:lnTo>
                      <a:lnTo>
                        <a:pt x="1077" y="1177"/>
                      </a:lnTo>
                      <a:lnTo>
                        <a:pt x="1076" y="1177"/>
                      </a:lnTo>
                      <a:lnTo>
                        <a:pt x="1076" y="1176"/>
                      </a:lnTo>
                      <a:lnTo>
                        <a:pt x="1075" y="1176"/>
                      </a:lnTo>
                      <a:lnTo>
                        <a:pt x="1075" y="1174"/>
                      </a:lnTo>
                      <a:lnTo>
                        <a:pt x="1074" y="1173"/>
                      </a:lnTo>
                      <a:lnTo>
                        <a:pt x="1074" y="1173"/>
                      </a:lnTo>
                      <a:lnTo>
                        <a:pt x="1073" y="1172"/>
                      </a:lnTo>
                      <a:lnTo>
                        <a:pt x="1073" y="1171"/>
                      </a:lnTo>
                      <a:lnTo>
                        <a:pt x="1072" y="1170"/>
                      </a:lnTo>
                      <a:lnTo>
                        <a:pt x="1072" y="1170"/>
                      </a:lnTo>
                      <a:lnTo>
                        <a:pt x="1071" y="1169"/>
                      </a:lnTo>
                      <a:lnTo>
                        <a:pt x="1071" y="1168"/>
                      </a:lnTo>
                      <a:lnTo>
                        <a:pt x="1071" y="1167"/>
                      </a:lnTo>
                      <a:lnTo>
                        <a:pt x="1070" y="1166"/>
                      </a:lnTo>
                      <a:lnTo>
                        <a:pt x="1070" y="1164"/>
                      </a:lnTo>
                      <a:lnTo>
                        <a:pt x="1070" y="1163"/>
                      </a:lnTo>
                      <a:lnTo>
                        <a:pt x="1070" y="1162"/>
                      </a:lnTo>
                      <a:lnTo>
                        <a:pt x="1070" y="1161"/>
                      </a:lnTo>
                      <a:lnTo>
                        <a:pt x="1070" y="1159"/>
                      </a:lnTo>
                      <a:lnTo>
                        <a:pt x="1069" y="1158"/>
                      </a:lnTo>
                      <a:lnTo>
                        <a:pt x="1068" y="1158"/>
                      </a:lnTo>
                      <a:lnTo>
                        <a:pt x="1067" y="1157"/>
                      </a:lnTo>
                      <a:lnTo>
                        <a:pt x="1067" y="1157"/>
                      </a:lnTo>
                      <a:lnTo>
                        <a:pt x="1066" y="1156"/>
                      </a:lnTo>
                      <a:lnTo>
                        <a:pt x="1064" y="1156"/>
                      </a:lnTo>
                      <a:lnTo>
                        <a:pt x="1064" y="1155"/>
                      </a:lnTo>
                      <a:lnTo>
                        <a:pt x="1063" y="1155"/>
                      </a:lnTo>
                      <a:lnTo>
                        <a:pt x="1063" y="1155"/>
                      </a:lnTo>
                      <a:lnTo>
                        <a:pt x="1061" y="1153"/>
                      </a:lnTo>
                      <a:lnTo>
                        <a:pt x="1060" y="1153"/>
                      </a:lnTo>
                      <a:lnTo>
                        <a:pt x="1059" y="1153"/>
                      </a:lnTo>
                      <a:lnTo>
                        <a:pt x="1058" y="1153"/>
                      </a:lnTo>
                      <a:lnTo>
                        <a:pt x="1057" y="1152"/>
                      </a:lnTo>
                      <a:lnTo>
                        <a:pt x="1056" y="1152"/>
                      </a:lnTo>
                      <a:lnTo>
                        <a:pt x="1055" y="1152"/>
                      </a:lnTo>
                      <a:lnTo>
                        <a:pt x="1054" y="1151"/>
                      </a:lnTo>
                      <a:lnTo>
                        <a:pt x="1053" y="1150"/>
                      </a:lnTo>
                      <a:lnTo>
                        <a:pt x="1051" y="1148"/>
                      </a:lnTo>
                      <a:lnTo>
                        <a:pt x="1050" y="1148"/>
                      </a:lnTo>
                      <a:lnTo>
                        <a:pt x="1049" y="1146"/>
                      </a:lnTo>
                      <a:lnTo>
                        <a:pt x="1048" y="1145"/>
                      </a:lnTo>
                      <a:lnTo>
                        <a:pt x="1048" y="1145"/>
                      </a:lnTo>
                      <a:lnTo>
                        <a:pt x="1048" y="1144"/>
                      </a:lnTo>
                      <a:lnTo>
                        <a:pt x="1048" y="1143"/>
                      </a:lnTo>
                      <a:lnTo>
                        <a:pt x="1046" y="1140"/>
                      </a:lnTo>
                      <a:lnTo>
                        <a:pt x="1046" y="1139"/>
                      </a:lnTo>
                      <a:lnTo>
                        <a:pt x="1044" y="1136"/>
                      </a:lnTo>
                      <a:lnTo>
                        <a:pt x="1044" y="1136"/>
                      </a:lnTo>
                      <a:lnTo>
                        <a:pt x="1043" y="1134"/>
                      </a:lnTo>
                      <a:lnTo>
                        <a:pt x="1043" y="1133"/>
                      </a:lnTo>
                      <a:lnTo>
                        <a:pt x="1042" y="1131"/>
                      </a:lnTo>
                      <a:lnTo>
                        <a:pt x="1040" y="1132"/>
                      </a:lnTo>
                      <a:lnTo>
                        <a:pt x="1039" y="1132"/>
                      </a:lnTo>
                      <a:lnTo>
                        <a:pt x="1037" y="1134"/>
                      </a:lnTo>
                      <a:lnTo>
                        <a:pt x="1036" y="1135"/>
                      </a:lnTo>
                      <a:lnTo>
                        <a:pt x="1035" y="1135"/>
                      </a:lnTo>
                      <a:lnTo>
                        <a:pt x="1034" y="1136"/>
                      </a:lnTo>
                      <a:lnTo>
                        <a:pt x="1034" y="1136"/>
                      </a:lnTo>
                      <a:lnTo>
                        <a:pt x="1034" y="1137"/>
                      </a:lnTo>
                      <a:lnTo>
                        <a:pt x="1034" y="1138"/>
                      </a:lnTo>
                      <a:lnTo>
                        <a:pt x="1034" y="1139"/>
                      </a:lnTo>
                      <a:lnTo>
                        <a:pt x="1034" y="1140"/>
                      </a:lnTo>
                      <a:lnTo>
                        <a:pt x="1034" y="1140"/>
                      </a:lnTo>
                      <a:lnTo>
                        <a:pt x="1035" y="1142"/>
                      </a:lnTo>
                      <a:lnTo>
                        <a:pt x="1035" y="1143"/>
                      </a:lnTo>
                      <a:lnTo>
                        <a:pt x="1035" y="1144"/>
                      </a:lnTo>
                      <a:lnTo>
                        <a:pt x="1034" y="1145"/>
                      </a:lnTo>
                      <a:lnTo>
                        <a:pt x="1034" y="1145"/>
                      </a:lnTo>
                      <a:lnTo>
                        <a:pt x="1033" y="1145"/>
                      </a:lnTo>
                      <a:lnTo>
                        <a:pt x="1032" y="1145"/>
                      </a:lnTo>
                      <a:lnTo>
                        <a:pt x="1031" y="1145"/>
                      </a:lnTo>
                      <a:lnTo>
                        <a:pt x="1029" y="1145"/>
                      </a:lnTo>
                      <a:lnTo>
                        <a:pt x="1028" y="1145"/>
                      </a:lnTo>
                      <a:lnTo>
                        <a:pt x="1027" y="1144"/>
                      </a:lnTo>
                      <a:lnTo>
                        <a:pt x="1026" y="1143"/>
                      </a:lnTo>
                      <a:lnTo>
                        <a:pt x="1025" y="1143"/>
                      </a:lnTo>
                      <a:lnTo>
                        <a:pt x="1024" y="1142"/>
                      </a:lnTo>
                      <a:lnTo>
                        <a:pt x="1023" y="1142"/>
                      </a:lnTo>
                      <a:lnTo>
                        <a:pt x="1023" y="1142"/>
                      </a:lnTo>
                      <a:lnTo>
                        <a:pt x="1021" y="1141"/>
                      </a:lnTo>
                      <a:lnTo>
                        <a:pt x="1019" y="1140"/>
                      </a:lnTo>
                      <a:lnTo>
                        <a:pt x="1016" y="1139"/>
                      </a:lnTo>
                      <a:lnTo>
                        <a:pt x="1014" y="1139"/>
                      </a:lnTo>
                      <a:lnTo>
                        <a:pt x="1013" y="1139"/>
                      </a:lnTo>
                      <a:lnTo>
                        <a:pt x="1011" y="1139"/>
                      </a:lnTo>
                      <a:lnTo>
                        <a:pt x="1010" y="1139"/>
                      </a:lnTo>
                      <a:lnTo>
                        <a:pt x="1009" y="1139"/>
                      </a:lnTo>
                      <a:lnTo>
                        <a:pt x="1008" y="1139"/>
                      </a:lnTo>
                      <a:lnTo>
                        <a:pt x="1005" y="1138"/>
                      </a:lnTo>
                      <a:lnTo>
                        <a:pt x="1004" y="1138"/>
                      </a:lnTo>
                      <a:lnTo>
                        <a:pt x="1003" y="1138"/>
                      </a:lnTo>
                      <a:lnTo>
                        <a:pt x="1002" y="1137"/>
                      </a:lnTo>
                      <a:lnTo>
                        <a:pt x="1000" y="1136"/>
                      </a:lnTo>
                      <a:lnTo>
                        <a:pt x="999" y="1136"/>
                      </a:lnTo>
                      <a:lnTo>
                        <a:pt x="998" y="1135"/>
                      </a:lnTo>
                      <a:lnTo>
                        <a:pt x="997" y="1135"/>
                      </a:lnTo>
                      <a:lnTo>
                        <a:pt x="996" y="1134"/>
                      </a:lnTo>
                      <a:lnTo>
                        <a:pt x="995" y="1133"/>
                      </a:lnTo>
                      <a:lnTo>
                        <a:pt x="994" y="1133"/>
                      </a:lnTo>
                      <a:lnTo>
                        <a:pt x="993" y="1133"/>
                      </a:lnTo>
                      <a:lnTo>
                        <a:pt x="991" y="1133"/>
                      </a:lnTo>
                      <a:lnTo>
                        <a:pt x="990" y="1133"/>
                      </a:lnTo>
                      <a:lnTo>
                        <a:pt x="988" y="1133"/>
                      </a:lnTo>
                      <a:lnTo>
                        <a:pt x="986" y="1133"/>
                      </a:lnTo>
                      <a:lnTo>
                        <a:pt x="984" y="1133"/>
                      </a:lnTo>
                      <a:lnTo>
                        <a:pt x="983" y="1133"/>
                      </a:lnTo>
                      <a:lnTo>
                        <a:pt x="982" y="1134"/>
                      </a:lnTo>
                      <a:lnTo>
                        <a:pt x="980" y="1135"/>
                      </a:lnTo>
                      <a:lnTo>
                        <a:pt x="979" y="1135"/>
                      </a:lnTo>
                      <a:lnTo>
                        <a:pt x="977" y="1136"/>
                      </a:lnTo>
                      <a:lnTo>
                        <a:pt x="976" y="1136"/>
                      </a:lnTo>
                      <a:lnTo>
                        <a:pt x="974" y="1137"/>
                      </a:lnTo>
                      <a:lnTo>
                        <a:pt x="972" y="1137"/>
                      </a:lnTo>
                      <a:lnTo>
                        <a:pt x="971" y="1136"/>
                      </a:lnTo>
                      <a:lnTo>
                        <a:pt x="967" y="1136"/>
                      </a:lnTo>
                      <a:lnTo>
                        <a:pt x="965" y="1135"/>
                      </a:lnTo>
                      <a:lnTo>
                        <a:pt x="964" y="1134"/>
                      </a:lnTo>
                      <a:lnTo>
                        <a:pt x="964" y="1133"/>
                      </a:lnTo>
                      <a:lnTo>
                        <a:pt x="962" y="1131"/>
                      </a:lnTo>
                      <a:lnTo>
                        <a:pt x="961" y="1129"/>
                      </a:lnTo>
                      <a:lnTo>
                        <a:pt x="960" y="1127"/>
                      </a:lnTo>
                      <a:lnTo>
                        <a:pt x="959" y="1127"/>
                      </a:lnTo>
                      <a:lnTo>
                        <a:pt x="958" y="1127"/>
                      </a:lnTo>
                      <a:lnTo>
                        <a:pt x="956" y="1127"/>
                      </a:lnTo>
                      <a:lnTo>
                        <a:pt x="955" y="1127"/>
                      </a:lnTo>
                      <a:lnTo>
                        <a:pt x="954" y="1129"/>
                      </a:lnTo>
                      <a:lnTo>
                        <a:pt x="953" y="1130"/>
                      </a:lnTo>
                      <a:lnTo>
                        <a:pt x="952" y="1130"/>
                      </a:lnTo>
                      <a:lnTo>
                        <a:pt x="951" y="1132"/>
                      </a:lnTo>
                      <a:lnTo>
                        <a:pt x="951" y="1133"/>
                      </a:lnTo>
                      <a:lnTo>
                        <a:pt x="950" y="1133"/>
                      </a:lnTo>
                      <a:lnTo>
                        <a:pt x="950" y="1135"/>
                      </a:lnTo>
                      <a:lnTo>
                        <a:pt x="949" y="1135"/>
                      </a:lnTo>
                      <a:lnTo>
                        <a:pt x="949" y="1136"/>
                      </a:lnTo>
                      <a:lnTo>
                        <a:pt x="949" y="1138"/>
                      </a:lnTo>
                      <a:lnTo>
                        <a:pt x="949" y="1139"/>
                      </a:lnTo>
                      <a:lnTo>
                        <a:pt x="948" y="1140"/>
                      </a:lnTo>
                      <a:lnTo>
                        <a:pt x="947" y="1142"/>
                      </a:lnTo>
                      <a:lnTo>
                        <a:pt x="947" y="1142"/>
                      </a:lnTo>
                      <a:lnTo>
                        <a:pt x="946" y="1144"/>
                      </a:lnTo>
                      <a:lnTo>
                        <a:pt x="946" y="1145"/>
                      </a:lnTo>
                      <a:lnTo>
                        <a:pt x="946" y="1146"/>
                      </a:lnTo>
                      <a:lnTo>
                        <a:pt x="945" y="1147"/>
                      </a:lnTo>
                      <a:lnTo>
                        <a:pt x="945" y="1149"/>
                      </a:lnTo>
                      <a:lnTo>
                        <a:pt x="943" y="1151"/>
                      </a:lnTo>
                      <a:lnTo>
                        <a:pt x="943" y="1152"/>
                      </a:lnTo>
                      <a:lnTo>
                        <a:pt x="943" y="1153"/>
                      </a:lnTo>
                      <a:lnTo>
                        <a:pt x="940" y="1154"/>
                      </a:lnTo>
                      <a:lnTo>
                        <a:pt x="939" y="1155"/>
                      </a:lnTo>
                      <a:lnTo>
                        <a:pt x="938" y="1155"/>
                      </a:lnTo>
                      <a:lnTo>
                        <a:pt x="938" y="1156"/>
                      </a:lnTo>
                      <a:lnTo>
                        <a:pt x="936" y="1156"/>
                      </a:lnTo>
                      <a:lnTo>
                        <a:pt x="923" y="1155"/>
                      </a:lnTo>
                      <a:lnTo>
                        <a:pt x="922" y="1154"/>
                      </a:lnTo>
                      <a:lnTo>
                        <a:pt x="921" y="1153"/>
                      </a:lnTo>
                      <a:lnTo>
                        <a:pt x="920" y="1152"/>
                      </a:lnTo>
                      <a:lnTo>
                        <a:pt x="919" y="1151"/>
                      </a:lnTo>
                      <a:lnTo>
                        <a:pt x="918" y="1151"/>
                      </a:lnTo>
                      <a:lnTo>
                        <a:pt x="916" y="1150"/>
                      </a:lnTo>
                      <a:lnTo>
                        <a:pt x="916" y="1150"/>
                      </a:lnTo>
                      <a:lnTo>
                        <a:pt x="915" y="1149"/>
                      </a:lnTo>
                      <a:lnTo>
                        <a:pt x="913" y="1148"/>
                      </a:lnTo>
                      <a:lnTo>
                        <a:pt x="912" y="1148"/>
                      </a:lnTo>
                      <a:lnTo>
                        <a:pt x="910" y="1147"/>
                      </a:lnTo>
                      <a:lnTo>
                        <a:pt x="909" y="1145"/>
                      </a:lnTo>
                      <a:lnTo>
                        <a:pt x="909" y="1144"/>
                      </a:lnTo>
                      <a:lnTo>
                        <a:pt x="907" y="1142"/>
                      </a:lnTo>
                      <a:lnTo>
                        <a:pt x="907" y="1142"/>
                      </a:lnTo>
                      <a:lnTo>
                        <a:pt x="905" y="1139"/>
                      </a:lnTo>
                      <a:lnTo>
                        <a:pt x="904" y="1138"/>
                      </a:lnTo>
                      <a:lnTo>
                        <a:pt x="901" y="1138"/>
                      </a:lnTo>
                      <a:lnTo>
                        <a:pt x="900" y="1138"/>
                      </a:lnTo>
                      <a:lnTo>
                        <a:pt x="898" y="1139"/>
                      </a:lnTo>
                      <a:lnTo>
                        <a:pt x="897" y="1140"/>
                      </a:lnTo>
                      <a:lnTo>
                        <a:pt x="896" y="1141"/>
                      </a:lnTo>
                      <a:lnTo>
                        <a:pt x="894" y="1141"/>
                      </a:lnTo>
                      <a:lnTo>
                        <a:pt x="893" y="1141"/>
                      </a:lnTo>
                      <a:lnTo>
                        <a:pt x="892" y="1142"/>
                      </a:lnTo>
                      <a:lnTo>
                        <a:pt x="891" y="1142"/>
                      </a:lnTo>
                      <a:lnTo>
                        <a:pt x="890" y="1143"/>
                      </a:lnTo>
                      <a:lnTo>
                        <a:pt x="889" y="1144"/>
                      </a:lnTo>
                      <a:lnTo>
                        <a:pt x="888" y="1144"/>
                      </a:lnTo>
                      <a:lnTo>
                        <a:pt x="887" y="1145"/>
                      </a:lnTo>
                      <a:lnTo>
                        <a:pt x="887" y="1145"/>
                      </a:lnTo>
                      <a:lnTo>
                        <a:pt x="886" y="1147"/>
                      </a:lnTo>
                      <a:lnTo>
                        <a:pt x="885" y="1147"/>
                      </a:lnTo>
                      <a:lnTo>
                        <a:pt x="884" y="1149"/>
                      </a:lnTo>
                      <a:lnTo>
                        <a:pt x="882" y="1150"/>
                      </a:lnTo>
                      <a:lnTo>
                        <a:pt x="881" y="1151"/>
                      </a:lnTo>
                      <a:lnTo>
                        <a:pt x="878" y="1152"/>
                      </a:lnTo>
                      <a:lnTo>
                        <a:pt x="877" y="1152"/>
                      </a:lnTo>
                      <a:lnTo>
                        <a:pt x="876" y="1152"/>
                      </a:lnTo>
                      <a:lnTo>
                        <a:pt x="875" y="1152"/>
                      </a:lnTo>
                      <a:lnTo>
                        <a:pt x="873" y="1153"/>
                      </a:lnTo>
                      <a:lnTo>
                        <a:pt x="871" y="1154"/>
                      </a:lnTo>
                      <a:lnTo>
                        <a:pt x="870" y="1155"/>
                      </a:lnTo>
                      <a:lnTo>
                        <a:pt x="870" y="1156"/>
                      </a:lnTo>
                      <a:lnTo>
                        <a:pt x="870" y="1158"/>
                      </a:lnTo>
                      <a:lnTo>
                        <a:pt x="868" y="1159"/>
                      </a:lnTo>
                      <a:lnTo>
                        <a:pt x="868" y="1160"/>
                      </a:lnTo>
                      <a:lnTo>
                        <a:pt x="867" y="1162"/>
                      </a:lnTo>
                      <a:lnTo>
                        <a:pt x="867" y="1164"/>
                      </a:lnTo>
                      <a:lnTo>
                        <a:pt x="867" y="1165"/>
                      </a:lnTo>
                      <a:lnTo>
                        <a:pt x="867" y="1166"/>
                      </a:lnTo>
                      <a:lnTo>
                        <a:pt x="867" y="1168"/>
                      </a:lnTo>
                      <a:lnTo>
                        <a:pt x="867" y="1170"/>
                      </a:lnTo>
                      <a:lnTo>
                        <a:pt x="867" y="1171"/>
                      </a:lnTo>
                      <a:lnTo>
                        <a:pt x="866" y="1173"/>
                      </a:lnTo>
                      <a:lnTo>
                        <a:pt x="866" y="1175"/>
                      </a:lnTo>
                      <a:lnTo>
                        <a:pt x="865" y="1175"/>
                      </a:lnTo>
                      <a:lnTo>
                        <a:pt x="864" y="1177"/>
                      </a:lnTo>
                      <a:lnTo>
                        <a:pt x="863" y="1180"/>
                      </a:lnTo>
                      <a:lnTo>
                        <a:pt x="862" y="1181"/>
                      </a:lnTo>
                      <a:lnTo>
                        <a:pt x="860" y="1182"/>
                      </a:lnTo>
                      <a:lnTo>
                        <a:pt x="860" y="1182"/>
                      </a:lnTo>
                      <a:lnTo>
                        <a:pt x="859" y="1183"/>
                      </a:lnTo>
                      <a:lnTo>
                        <a:pt x="857" y="1184"/>
                      </a:lnTo>
                      <a:lnTo>
                        <a:pt x="856" y="1184"/>
                      </a:lnTo>
                      <a:lnTo>
                        <a:pt x="855" y="1184"/>
                      </a:lnTo>
                      <a:lnTo>
                        <a:pt x="853" y="1184"/>
                      </a:lnTo>
                      <a:lnTo>
                        <a:pt x="850" y="1184"/>
                      </a:lnTo>
                      <a:lnTo>
                        <a:pt x="849" y="1184"/>
                      </a:lnTo>
                      <a:lnTo>
                        <a:pt x="848" y="1183"/>
                      </a:lnTo>
                      <a:lnTo>
                        <a:pt x="847" y="1183"/>
                      </a:lnTo>
                      <a:lnTo>
                        <a:pt x="845" y="1183"/>
                      </a:lnTo>
                      <a:lnTo>
                        <a:pt x="845" y="1183"/>
                      </a:lnTo>
                      <a:lnTo>
                        <a:pt x="843" y="1183"/>
                      </a:lnTo>
                      <a:lnTo>
                        <a:pt x="842" y="1183"/>
                      </a:lnTo>
                      <a:lnTo>
                        <a:pt x="841" y="1183"/>
                      </a:lnTo>
                      <a:lnTo>
                        <a:pt x="840" y="1182"/>
                      </a:lnTo>
                      <a:lnTo>
                        <a:pt x="839" y="1182"/>
                      </a:lnTo>
                      <a:lnTo>
                        <a:pt x="838" y="1182"/>
                      </a:lnTo>
                      <a:lnTo>
                        <a:pt x="838" y="1181"/>
                      </a:lnTo>
                      <a:lnTo>
                        <a:pt x="837" y="1181"/>
                      </a:lnTo>
                      <a:lnTo>
                        <a:pt x="835" y="1180"/>
                      </a:lnTo>
                      <a:lnTo>
                        <a:pt x="835" y="1179"/>
                      </a:lnTo>
                      <a:lnTo>
                        <a:pt x="834" y="1178"/>
                      </a:lnTo>
                      <a:lnTo>
                        <a:pt x="833" y="1177"/>
                      </a:lnTo>
                      <a:lnTo>
                        <a:pt x="832" y="1177"/>
                      </a:lnTo>
                      <a:lnTo>
                        <a:pt x="832" y="1177"/>
                      </a:lnTo>
                      <a:lnTo>
                        <a:pt x="831" y="1175"/>
                      </a:lnTo>
                      <a:lnTo>
                        <a:pt x="831" y="1173"/>
                      </a:lnTo>
                      <a:lnTo>
                        <a:pt x="830" y="1172"/>
                      </a:lnTo>
                      <a:lnTo>
                        <a:pt x="830" y="1171"/>
                      </a:lnTo>
                      <a:lnTo>
                        <a:pt x="829" y="1170"/>
                      </a:lnTo>
                      <a:lnTo>
                        <a:pt x="828" y="1170"/>
                      </a:lnTo>
                      <a:lnTo>
                        <a:pt x="828" y="1170"/>
                      </a:lnTo>
                      <a:lnTo>
                        <a:pt x="827" y="1168"/>
                      </a:lnTo>
                      <a:lnTo>
                        <a:pt x="826" y="1167"/>
                      </a:lnTo>
                      <a:lnTo>
                        <a:pt x="826" y="1166"/>
                      </a:lnTo>
                      <a:lnTo>
                        <a:pt x="826" y="1165"/>
                      </a:lnTo>
                      <a:lnTo>
                        <a:pt x="825" y="1164"/>
                      </a:lnTo>
                      <a:lnTo>
                        <a:pt x="825" y="1163"/>
                      </a:lnTo>
                      <a:lnTo>
                        <a:pt x="824" y="1162"/>
                      </a:lnTo>
                      <a:lnTo>
                        <a:pt x="823" y="1161"/>
                      </a:lnTo>
                      <a:lnTo>
                        <a:pt x="823" y="1161"/>
                      </a:lnTo>
                      <a:lnTo>
                        <a:pt x="823" y="1159"/>
                      </a:lnTo>
                      <a:lnTo>
                        <a:pt x="822" y="1158"/>
                      </a:lnTo>
                      <a:lnTo>
                        <a:pt x="822" y="1158"/>
                      </a:lnTo>
                      <a:lnTo>
                        <a:pt x="821" y="1157"/>
                      </a:lnTo>
                      <a:lnTo>
                        <a:pt x="820" y="1156"/>
                      </a:lnTo>
                      <a:lnTo>
                        <a:pt x="820" y="1156"/>
                      </a:lnTo>
                      <a:lnTo>
                        <a:pt x="820" y="1155"/>
                      </a:lnTo>
                      <a:lnTo>
                        <a:pt x="819" y="1153"/>
                      </a:lnTo>
                      <a:lnTo>
                        <a:pt x="818" y="1153"/>
                      </a:lnTo>
                      <a:lnTo>
                        <a:pt x="817" y="1152"/>
                      </a:lnTo>
                      <a:lnTo>
                        <a:pt x="816" y="1151"/>
                      </a:lnTo>
                      <a:lnTo>
                        <a:pt x="815" y="1150"/>
                      </a:lnTo>
                      <a:lnTo>
                        <a:pt x="814" y="1149"/>
                      </a:lnTo>
                      <a:lnTo>
                        <a:pt x="813" y="1148"/>
                      </a:lnTo>
                      <a:lnTo>
                        <a:pt x="810" y="1148"/>
                      </a:lnTo>
                      <a:lnTo>
                        <a:pt x="809" y="1148"/>
                      </a:lnTo>
                      <a:lnTo>
                        <a:pt x="808" y="1148"/>
                      </a:lnTo>
                      <a:lnTo>
                        <a:pt x="807" y="1148"/>
                      </a:lnTo>
                      <a:lnTo>
                        <a:pt x="805" y="1148"/>
                      </a:lnTo>
                      <a:lnTo>
                        <a:pt x="804" y="1148"/>
                      </a:lnTo>
                      <a:lnTo>
                        <a:pt x="803" y="1148"/>
                      </a:lnTo>
                      <a:lnTo>
                        <a:pt x="802" y="1148"/>
                      </a:lnTo>
                      <a:lnTo>
                        <a:pt x="802" y="1148"/>
                      </a:lnTo>
                      <a:lnTo>
                        <a:pt x="801" y="1147"/>
                      </a:lnTo>
                      <a:lnTo>
                        <a:pt x="800" y="1147"/>
                      </a:lnTo>
                      <a:lnTo>
                        <a:pt x="799" y="1147"/>
                      </a:lnTo>
                      <a:lnTo>
                        <a:pt x="798" y="1146"/>
                      </a:lnTo>
                      <a:lnTo>
                        <a:pt x="796" y="1145"/>
                      </a:lnTo>
                      <a:lnTo>
                        <a:pt x="791" y="1144"/>
                      </a:lnTo>
                      <a:lnTo>
                        <a:pt x="790" y="1144"/>
                      </a:lnTo>
                      <a:lnTo>
                        <a:pt x="789" y="1144"/>
                      </a:lnTo>
                      <a:lnTo>
                        <a:pt x="788" y="1144"/>
                      </a:lnTo>
                      <a:lnTo>
                        <a:pt x="786" y="1144"/>
                      </a:lnTo>
                      <a:lnTo>
                        <a:pt x="784" y="1143"/>
                      </a:lnTo>
                      <a:lnTo>
                        <a:pt x="783" y="1142"/>
                      </a:lnTo>
                      <a:lnTo>
                        <a:pt x="781" y="1139"/>
                      </a:lnTo>
                      <a:lnTo>
                        <a:pt x="781" y="1139"/>
                      </a:lnTo>
                      <a:lnTo>
                        <a:pt x="780" y="1138"/>
                      </a:lnTo>
                      <a:lnTo>
                        <a:pt x="779" y="1136"/>
                      </a:lnTo>
                      <a:lnTo>
                        <a:pt x="779" y="1136"/>
                      </a:lnTo>
                      <a:lnTo>
                        <a:pt x="778" y="1135"/>
                      </a:lnTo>
                      <a:lnTo>
                        <a:pt x="778" y="1134"/>
                      </a:lnTo>
                      <a:lnTo>
                        <a:pt x="777" y="1132"/>
                      </a:lnTo>
                      <a:lnTo>
                        <a:pt x="777" y="1131"/>
                      </a:lnTo>
                      <a:lnTo>
                        <a:pt x="776" y="1130"/>
                      </a:lnTo>
                      <a:lnTo>
                        <a:pt x="775" y="1129"/>
                      </a:lnTo>
                      <a:lnTo>
                        <a:pt x="775" y="1126"/>
                      </a:lnTo>
                      <a:lnTo>
                        <a:pt x="775" y="1125"/>
                      </a:lnTo>
                      <a:lnTo>
                        <a:pt x="775" y="1123"/>
                      </a:lnTo>
                      <a:lnTo>
                        <a:pt x="775" y="1120"/>
                      </a:lnTo>
                      <a:lnTo>
                        <a:pt x="775" y="1118"/>
                      </a:lnTo>
                      <a:lnTo>
                        <a:pt x="774" y="1117"/>
                      </a:lnTo>
                      <a:lnTo>
                        <a:pt x="774" y="1116"/>
                      </a:lnTo>
                      <a:lnTo>
                        <a:pt x="774" y="1115"/>
                      </a:lnTo>
                      <a:lnTo>
                        <a:pt x="773" y="1114"/>
                      </a:lnTo>
                      <a:lnTo>
                        <a:pt x="773" y="1113"/>
                      </a:lnTo>
                      <a:lnTo>
                        <a:pt x="773" y="1111"/>
                      </a:lnTo>
                      <a:lnTo>
                        <a:pt x="773" y="1110"/>
                      </a:lnTo>
                      <a:lnTo>
                        <a:pt x="772" y="1108"/>
                      </a:lnTo>
                      <a:lnTo>
                        <a:pt x="772" y="1107"/>
                      </a:lnTo>
                      <a:lnTo>
                        <a:pt x="771" y="1105"/>
                      </a:lnTo>
                      <a:lnTo>
                        <a:pt x="771" y="1104"/>
                      </a:lnTo>
                      <a:lnTo>
                        <a:pt x="770" y="1103"/>
                      </a:lnTo>
                      <a:lnTo>
                        <a:pt x="770" y="1101"/>
                      </a:lnTo>
                      <a:lnTo>
                        <a:pt x="769" y="1101"/>
                      </a:lnTo>
                      <a:lnTo>
                        <a:pt x="767" y="1099"/>
                      </a:lnTo>
                      <a:lnTo>
                        <a:pt x="767" y="1098"/>
                      </a:lnTo>
                      <a:lnTo>
                        <a:pt x="766" y="1098"/>
                      </a:lnTo>
                      <a:lnTo>
                        <a:pt x="766" y="1097"/>
                      </a:lnTo>
                      <a:lnTo>
                        <a:pt x="765" y="1097"/>
                      </a:lnTo>
                      <a:lnTo>
                        <a:pt x="765" y="1096"/>
                      </a:lnTo>
                      <a:lnTo>
                        <a:pt x="764" y="1095"/>
                      </a:lnTo>
                      <a:lnTo>
                        <a:pt x="764" y="1093"/>
                      </a:lnTo>
                      <a:lnTo>
                        <a:pt x="762" y="1092"/>
                      </a:lnTo>
                      <a:lnTo>
                        <a:pt x="762" y="1090"/>
                      </a:lnTo>
                      <a:lnTo>
                        <a:pt x="762" y="1090"/>
                      </a:lnTo>
                      <a:lnTo>
                        <a:pt x="761" y="1089"/>
                      </a:lnTo>
                      <a:lnTo>
                        <a:pt x="761" y="1089"/>
                      </a:lnTo>
                      <a:lnTo>
                        <a:pt x="760" y="1088"/>
                      </a:lnTo>
                      <a:lnTo>
                        <a:pt x="760" y="1086"/>
                      </a:lnTo>
                      <a:lnTo>
                        <a:pt x="760" y="1086"/>
                      </a:lnTo>
                      <a:lnTo>
                        <a:pt x="759" y="1085"/>
                      </a:lnTo>
                      <a:lnTo>
                        <a:pt x="759" y="1084"/>
                      </a:lnTo>
                      <a:lnTo>
                        <a:pt x="759" y="1083"/>
                      </a:lnTo>
                      <a:lnTo>
                        <a:pt x="758" y="1082"/>
                      </a:lnTo>
                      <a:lnTo>
                        <a:pt x="758" y="1081"/>
                      </a:lnTo>
                      <a:lnTo>
                        <a:pt x="758" y="1080"/>
                      </a:lnTo>
                      <a:lnTo>
                        <a:pt x="757" y="1079"/>
                      </a:lnTo>
                      <a:lnTo>
                        <a:pt x="756" y="1078"/>
                      </a:lnTo>
                      <a:lnTo>
                        <a:pt x="755" y="1077"/>
                      </a:lnTo>
                      <a:lnTo>
                        <a:pt x="755" y="1077"/>
                      </a:lnTo>
                      <a:lnTo>
                        <a:pt x="754" y="1076"/>
                      </a:lnTo>
                      <a:lnTo>
                        <a:pt x="753" y="1075"/>
                      </a:lnTo>
                      <a:lnTo>
                        <a:pt x="752" y="1075"/>
                      </a:lnTo>
                      <a:lnTo>
                        <a:pt x="751" y="1075"/>
                      </a:lnTo>
                      <a:lnTo>
                        <a:pt x="751" y="1075"/>
                      </a:lnTo>
                      <a:lnTo>
                        <a:pt x="750" y="1074"/>
                      </a:lnTo>
                      <a:lnTo>
                        <a:pt x="749" y="1074"/>
                      </a:lnTo>
                      <a:lnTo>
                        <a:pt x="748" y="1074"/>
                      </a:lnTo>
                      <a:lnTo>
                        <a:pt x="747" y="1074"/>
                      </a:lnTo>
                      <a:lnTo>
                        <a:pt x="747" y="1073"/>
                      </a:lnTo>
                      <a:lnTo>
                        <a:pt x="745" y="1073"/>
                      </a:lnTo>
                      <a:lnTo>
                        <a:pt x="744" y="1073"/>
                      </a:lnTo>
                      <a:lnTo>
                        <a:pt x="743" y="1073"/>
                      </a:lnTo>
                      <a:lnTo>
                        <a:pt x="742" y="1072"/>
                      </a:lnTo>
                      <a:lnTo>
                        <a:pt x="740" y="1072"/>
                      </a:lnTo>
                      <a:lnTo>
                        <a:pt x="740" y="1072"/>
                      </a:lnTo>
                      <a:lnTo>
                        <a:pt x="738" y="1071"/>
                      </a:lnTo>
                      <a:lnTo>
                        <a:pt x="736" y="1072"/>
                      </a:lnTo>
                      <a:lnTo>
                        <a:pt x="735" y="1071"/>
                      </a:lnTo>
                      <a:lnTo>
                        <a:pt x="734" y="1071"/>
                      </a:lnTo>
                      <a:lnTo>
                        <a:pt x="733" y="1071"/>
                      </a:lnTo>
                      <a:lnTo>
                        <a:pt x="732" y="1070"/>
                      </a:lnTo>
                      <a:lnTo>
                        <a:pt x="731" y="1070"/>
                      </a:lnTo>
                      <a:lnTo>
                        <a:pt x="730" y="1069"/>
                      </a:lnTo>
                      <a:lnTo>
                        <a:pt x="728" y="1069"/>
                      </a:lnTo>
                      <a:lnTo>
                        <a:pt x="728" y="1068"/>
                      </a:lnTo>
                      <a:lnTo>
                        <a:pt x="727" y="1068"/>
                      </a:lnTo>
                      <a:lnTo>
                        <a:pt x="725" y="1068"/>
                      </a:lnTo>
                      <a:lnTo>
                        <a:pt x="723" y="1069"/>
                      </a:lnTo>
                      <a:lnTo>
                        <a:pt x="722" y="1069"/>
                      </a:lnTo>
                      <a:lnTo>
                        <a:pt x="721" y="1070"/>
                      </a:lnTo>
                      <a:lnTo>
                        <a:pt x="721" y="1071"/>
                      </a:lnTo>
                      <a:lnTo>
                        <a:pt x="719" y="1072"/>
                      </a:lnTo>
                      <a:lnTo>
                        <a:pt x="718" y="1073"/>
                      </a:lnTo>
                      <a:lnTo>
                        <a:pt x="717" y="1074"/>
                      </a:lnTo>
                      <a:lnTo>
                        <a:pt x="716" y="1074"/>
                      </a:lnTo>
                      <a:lnTo>
                        <a:pt x="716" y="1075"/>
                      </a:lnTo>
                      <a:lnTo>
                        <a:pt x="715" y="1077"/>
                      </a:lnTo>
                      <a:lnTo>
                        <a:pt x="715" y="1078"/>
                      </a:lnTo>
                      <a:lnTo>
                        <a:pt x="714" y="1079"/>
                      </a:lnTo>
                      <a:lnTo>
                        <a:pt x="714" y="1080"/>
                      </a:lnTo>
                      <a:lnTo>
                        <a:pt x="714" y="1081"/>
                      </a:lnTo>
                      <a:lnTo>
                        <a:pt x="714" y="1081"/>
                      </a:lnTo>
                      <a:lnTo>
                        <a:pt x="714" y="1082"/>
                      </a:lnTo>
                      <a:lnTo>
                        <a:pt x="714" y="1083"/>
                      </a:lnTo>
                      <a:lnTo>
                        <a:pt x="713" y="1084"/>
                      </a:lnTo>
                      <a:lnTo>
                        <a:pt x="713" y="1085"/>
                      </a:lnTo>
                      <a:lnTo>
                        <a:pt x="713" y="1086"/>
                      </a:lnTo>
                      <a:lnTo>
                        <a:pt x="713" y="1086"/>
                      </a:lnTo>
                      <a:lnTo>
                        <a:pt x="712" y="1087"/>
                      </a:lnTo>
                      <a:lnTo>
                        <a:pt x="711" y="1087"/>
                      </a:lnTo>
                      <a:lnTo>
                        <a:pt x="710" y="1087"/>
                      </a:lnTo>
                      <a:lnTo>
                        <a:pt x="710" y="1087"/>
                      </a:lnTo>
                      <a:lnTo>
                        <a:pt x="709" y="1086"/>
                      </a:lnTo>
                      <a:lnTo>
                        <a:pt x="707" y="1086"/>
                      </a:lnTo>
                      <a:lnTo>
                        <a:pt x="706" y="1086"/>
                      </a:lnTo>
                      <a:lnTo>
                        <a:pt x="705" y="1086"/>
                      </a:lnTo>
                      <a:lnTo>
                        <a:pt x="704" y="1086"/>
                      </a:lnTo>
                      <a:lnTo>
                        <a:pt x="703" y="1085"/>
                      </a:lnTo>
                      <a:lnTo>
                        <a:pt x="703" y="1084"/>
                      </a:lnTo>
                      <a:lnTo>
                        <a:pt x="702" y="1084"/>
                      </a:lnTo>
                      <a:lnTo>
                        <a:pt x="702" y="1084"/>
                      </a:lnTo>
                      <a:lnTo>
                        <a:pt x="701" y="1083"/>
                      </a:lnTo>
                      <a:lnTo>
                        <a:pt x="699" y="1081"/>
                      </a:lnTo>
                      <a:lnTo>
                        <a:pt x="698" y="1081"/>
                      </a:lnTo>
                      <a:lnTo>
                        <a:pt x="697" y="1081"/>
                      </a:lnTo>
                      <a:lnTo>
                        <a:pt x="696" y="1081"/>
                      </a:lnTo>
                      <a:lnTo>
                        <a:pt x="695" y="1081"/>
                      </a:lnTo>
                      <a:lnTo>
                        <a:pt x="695" y="1081"/>
                      </a:lnTo>
                      <a:lnTo>
                        <a:pt x="694" y="1081"/>
                      </a:lnTo>
                      <a:lnTo>
                        <a:pt x="694" y="1081"/>
                      </a:lnTo>
                      <a:lnTo>
                        <a:pt x="693" y="1081"/>
                      </a:lnTo>
                      <a:lnTo>
                        <a:pt x="692" y="1081"/>
                      </a:lnTo>
                      <a:lnTo>
                        <a:pt x="691" y="1081"/>
                      </a:lnTo>
                      <a:lnTo>
                        <a:pt x="690" y="1081"/>
                      </a:lnTo>
                      <a:lnTo>
                        <a:pt x="690" y="1081"/>
                      </a:lnTo>
                      <a:lnTo>
                        <a:pt x="688" y="1081"/>
                      </a:lnTo>
                      <a:lnTo>
                        <a:pt x="687" y="1081"/>
                      </a:lnTo>
                      <a:lnTo>
                        <a:pt x="658" y="1074"/>
                      </a:lnTo>
                      <a:lnTo>
                        <a:pt x="656" y="1072"/>
                      </a:lnTo>
                      <a:lnTo>
                        <a:pt x="656" y="1071"/>
                      </a:lnTo>
                      <a:lnTo>
                        <a:pt x="656" y="1070"/>
                      </a:lnTo>
                      <a:lnTo>
                        <a:pt x="656" y="1069"/>
                      </a:lnTo>
                      <a:lnTo>
                        <a:pt x="656" y="1068"/>
                      </a:lnTo>
                      <a:lnTo>
                        <a:pt x="656" y="1068"/>
                      </a:lnTo>
                      <a:lnTo>
                        <a:pt x="656" y="1066"/>
                      </a:lnTo>
                      <a:lnTo>
                        <a:pt x="655" y="1065"/>
                      </a:lnTo>
                      <a:lnTo>
                        <a:pt x="655" y="1064"/>
                      </a:lnTo>
                      <a:lnTo>
                        <a:pt x="655" y="1063"/>
                      </a:lnTo>
                      <a:lnTo>
                        <a:pt x="654" y="1062"/>
                      </a:lnTo>
                      <a:lnTo>
                        <a:pt x="654" y="1061"/>
                      </a:lnTo>
                      <a:lnTo>
                        <a:pt x="654" y="1060"/>
                      </a:lnTo>
                      <a:lnTo>
                        <a:pt x="653" y="1060"/>
                      </a:lnTo>
                      <a:lnTo>
                        <a:pt x="653" y="1059"/>
                      </a:lnTo>
                      <a:lnTo>
                        <a:pt x="652" y="1058"/>
                      </a:lnTo>
                      <a:lnTo>
                        <a:pt x="652" y="1058"/>
                      </a:lnTo>
                      <a:lnTo>
                        <a:pt x="651" y="1057"/>
                      </a:lnTo>
                      <a:lnTo>
                        <a:pt x="651" y="1055"/>
                      </a:lnTo>
                      <a:lnTo>
                        <a:pt x="650" y="1054"/>
                      </a:lnTo>
                      <a:lnTo>
                        <a:pt x="650" y="1054"/>
                      </a:lnTo>
                      <a:lnTo>
                        <a:pt x="650" y="1054"/>
                      </a:lnTo>
                      <a:lnTo>
                        <a:pt x="649" y="1052"/>
                      </a:lnTo>
                      <a:lnTo>
                        <a:pt x="648" y="1051"/>
                      </a:lnTo>
                      <a:lnTo>
                        <a:pt x="648" y="1049"/>
                      </a:lnTo>
                      <a:lnTo>
                        <a:pt x="647" y="1047"/>
                      </a:lnTo>
                      <a:lnTo>
                        <a:pt x="646" y="1046"/>
                      </a:lnTo>
                      <a:lnTo>
                        <a:pt x="646" y="1045"/>
                      </a:lnTo>
                      <a:lnTo>
                        <a:pt x="644" y="1043"/>
                      </a:lnTo>
                      <a:lnTo>
                        <a:pt x="643" y="1041"/>
                      </a:lnTo>
                      <a:lnTo>
                        <a:pt x="643" y="1040"/>
                      </a:lnTo>
                      <a:lnTo>
                        <a:pt x="642" y="1039"/>
                      </a:lnTo>
                      <a:lnTo>
                        <a:pt x="642" y="1039"/>
                      </a:lnTo>
                      <a:lnTo>
                        <a:pt x="642" y="1038"/>
                      </a:lnTo>
                      <a:lnTo>
                        <a:pt x="641" y="1036"/>
                      </a:lnTo>
                      <a:lnTo>
                        <a:pt x="640" y="1035"/>
                      </a:lnTo>
                      <a:lnTo>
                        <a:pt x="640" y="1034"/>
                      </a:lnTo>
                      <a:lnTo>
                        <a:pt x="639" y="1033"/>
                      </a:lnTo>
                      <a:lnTo>
                        <a:pt x="633" y="1020"/>
                      </a:lnTo>
                      <a:lnTo>
                        <a:pt x="632" y="1019"/>
                      </a:lnTo>
                      <a:lnTo>
                        <a:pt x="631" y="1017"/>
                      </a:lnTo>
                      <a:lnTo>
                        <a:pt x="630" y="1017"/>
                      </a:lnTo>
                      <a:lnTo>
                        <a:pt x="628" y="1016"/>
                      </a:lnTo>
                      <a:lnTo>
                        <a:pt x="628" y="1016"/>
                      </a:lnTo>
                      <a:lnTo>
                        <a:pt x="627" y="1016"/>
                      </a:lnTo>
                      <a:lnTo>
                        <a:pt x="626" y="1016"/>
                      </a:lnTo>
                      <a:lnTo>
                        <a:pt x="626" y="1015"/>
                      </a:lnTo>
                      <a:lnTo>
                        <a:pt x="624" y="1015"/>
                      </a:lnTo>
                      <a:lnTo>
                        <a:pt x="623" y="1015"/>
                      </a:lnTo>
                      <a:lnTo>
                        <a:pt x="621" y="1015"/>
                      </a:lnTo>
                      <a:lnTo>
                        <a:pt x="620" y="1014"/>
                      </a:lnTo>
                      <a:lnTo>
                        <a:pt x="619" y="1014"/>
                      </a:lnTo>
                      <a:lnTo>
                        <a:pt x="618" y="1013"/>
                      </a:lnTo>
                      <a:lnTo>
                        <a:pt x="616" y="1013"/>
                      </a:lnTo>
                      <a:lnTo>
                        <a:pt x="614" y="1014"/>
                      </a:lnTo>
                      <a:lnTo>
                        <a:pt x="614" y="1014"/>
                      </a:lnTo>
                      <a:lnTo>
                        <a:pt x="612" y="1014"/>
                      </a:lnTo>
                      <a:lnTo>
                        <a:pt x="612" y="1014"/>
                      </a:lnTo>
                      <a:lnTo>
                        <a:pt x="611" y="1014"/>
                      </a:lnTo>
                      <a:lnTo>
                        <a:pt x="610" y="1014"/>
                      </a:lnTo>
                      <a:lnTo>
                        <a:pt x="608" y="1014"/>
                      </a:lnTo>
                      <a:lnTo>
                        <a:pt x="608" y="1014"/>
                      </a:lnTo>
                      <a:lnTo>
                        <a:pt x="606" y="1014"/>
                      </a:lnTo>
                      <a:lnTo>
                        <a:pt x="604" y="1014"/>
                      </a:lnTo>
                      <a:lnTo>
                        <a:pt x="602" y="1013"/>
                      </a:lnTo>
                      <a:lnTo>
                        <a:pt x="601" y="1013"/>
                      </a:lnTo>
                      <a:lnTo>
                        <a:pt x="599" y="1013"/>
                      </a:lnTo>
                      <a:lnTo>
                        <a:pt x="597" y="1013"/>
                      </a:lnTo>
                      <a:lnTo>
                        <a:pt x="593" y="1014"/>
                      </a:lnTo>
                      <a:lnTo>
                        <a:pt x="591" y="1014"/>
                      </a:lnTo>
                      <a:lnTo>
                        <a:pt x="590" y="1014"/>
                      </a:lnTo>
                      <a:lnTo>
                        <a:pt x="588" y="1014"/>
                      </a:lnTo>
                      <a:lnTo>
                        <a:pt x="587" y="1014"/>
                      </a:lnTo>
                      <a:lnTo>
                        <a:pt x="585" y="1014"/>
                      </a:lnTo>
                      <a:lnTo>
                        <a:pt x="583" y="1014"/>
                      </a:lnTo>
                      <a:lnTo>
                        <a:pt x="583" y="1015"/>
                      </a:lnTo>
                      <a:lnTo>
                        <a:pt x="582" y="1015"/>
                      </a:lnTo>
                      <a:lnTo>
                        <a:pt x="580" y="1016"/>
                      </a:lnTo>
                      <a:lnTo>
                        <a:pt x="579" y="1016"/>
                      </a:lnTo>
                      <a:lnTo>
                        <a:pt x="578" y="1016"/>
                      </a:lnTo>
                      <a:lnTo>
                        <a:pt x="577" y="1016"/>
                      </a:lnTo>
                      <a:lnTo>
                        <a:pt x="576" y="1016"/>
                      </a:lnTo>
                      <a:lnTo>
                        <a:pt x="558" y="1022"/>
                      </a:lnTo>
                      <a:lnTo>
                        <a:pt x="557" y="1023"/>
                      </a:lnTo>
                      <a:lnTo>
                        <a:pt x="554" y="1024"/>
                      </a:lnTo>
                      <a:lnTo>
                        <a:pt x="554" y="1025"/>
                      </a:lnTo>
                      <a:lnTo>
                        <a:pt x="552" y="1025"/>
                      </a:lnTo>
                      <a:lnTo>
                        <a:pt x="551" y="1027"/>
                      </a:lnTo>
                      <a:lnTo>
                        <a:pt x="550" y="1028"/>
                      </a:lnTo>
                      <a:lnTo>
                        <a:pt x="549" y="1029"/>
                      </a:lnTo>
                      <a:lnTo>
                        <a:pt x="548" y="1030"/>
                      </a:lnTo>
                      <a:lnTo>
                        <a:pt x="548" y="1030"/>
                      </a:lnTo>
                      <a:lnTo>
                        <a:pt x="547" y="1031"/>
                      </a:lnTo>
                      <a:lnTo>
                        <a:pt x="547" y="1031"/>
                      </a:lnTo>
                      <a:lnTo>
                        <a:pt x="546" y="1031"/>
                      </a:lnTo>
                      <a:lnTo>
                        <a:pt x="544" y="1031"/>
                      </a:lnTo>
                      <a:lnTo>
                        <a:pt x="544" y="1031"/>
                      </a:lnTo>
                      <a:lnTo>
                        <a:pt x="543" y="1032"/>
                      </a:lnTo>
                      <a:lnTo>
                        <a:pt x="542" y="1031"/>
                      </a:lnTo>
                      <a:lnTo>
                        <a:pt x="542" y="1032"/>
                      </a:lnTo>
                      <a:lnTo>
                        <a:pt x="541" y="1032"/>
                      </a:lnTo>
                      <a:lnTo>
                        <a:pt x="540" y="1032"/>
                      </a:lnTo>
                      <a:lnTo>
                        <a:pt x="540" y="1032"/>
                      </a:lnTo>
                      <a:lnTo>
                        <a:pt x="539" y="1033"/>
                      </a:lnTo>
                      <a:lnTo>
                        <a:pt x="538" y="1033"/>
                      </a:lnTo>
                      <a:lnTo>
                        <a:pt x="537" y="1033"/>
                      </a:lnTo>
                      <a:lnTo>
                        <a:pt x="536" y="1034"/>
                      </a:lnTo>
                      <a:lnTo>
                        <a:pt x="535" y="1034"/>
                      </a:lnTo>
                      <a:lnTo>
                        <a:pt x="535" y="1035"/>
                      </a:lnTo>
                      <a:lnTo>
                        <a:pt x="534" y="1035"/>
                      </a:lnTo>
                      <a:lnTo>
                        <a:pt x="534" y="1036"/>
                      </a:lnTo>
                      <a:lnTo>
                        <a:pt x="533" y="1036"/>
                      </a:lnTo>
                      <a:lnTo>
                        <a:pt x="532" y="1037"/>
                      </a:lnTo>
                      <a:lnTo>
                        <a:pt x="532" y="1038"/>
                      </a:lnTo>
                      <a:lnTo>
                        <a:pt x="531" y="1039"/>
                      </a:lnTo>
                      <a:lnTo>
                        <a:pt x="531" y="1040"/>
                      </a:lnTo>
                      <a:lnTo>
                        <a:pt x="530" y="1041"/>
                      </a:lnTo>
                      <a:lnTo>
                        <a:pt x="529" y="1042"/>
                      </a:lnTo>
                      <a:lnTo>
                        <a:pt x="529" y="1043"/>
                      </a:lnTo>
                      <a:lnTo>
                        <a:pt x="528" y="1044"/>
                      </a:lnTo>
                      <a:lnTo>
                        <a:pt x="528" y="1044"/>
                      </a:lnTo>
                      <a:lnTo>
                        <a:pt x="527" y="1046"/>
                      </a:lnTo>
                      <a:lnTo>
                        <a:pt x="526" y="1046"/>
                      </a:lnTo>
                      <a:lnTo>
                        <a:pt x="526" y="1046"/>
                      </a:lnTo>
                      <a:lnTo>
                        <a:pt x="526" y="1048"/>
                      </a:lnTo>
                      <a:lnTo>
                        <a:pt x="524" y="1048"/>
                      </a:lnTo>
                      <a:lnTo>
                        <a:pt x="523" y="1048"/>
                      </a:lnTo>
                      <a:lnTo>
                        <a:pt x="521" y="1049"/>
                      </a:lnTo>
                      <a:lnTo>
                        <a:pt x="521" y="1049"/>
                      </a:lnTo>
                      <a:lnTo>
                        <a:pt x="520" y="1049"/>
                      </a:lnTo>
                      <a:lnTo>
                        <a:pt x="519" y="1049"/>
                      </a:lnTo>
                      <a:lnTo>
                        <a:pt x="518" y="1050"/>
                      </a:lnTo>
                      <a:lnTo>
                        <a:pt x="516" y="1051"/>
                      </a:lnTo>
                      <a:lnTo>
                        <a:pt x="515" y="1052"/>
                      </a:lnTo>
                      <a:lnTo>
                        <a:pt x="515" y="1052"/>
                      </a:lnTo>
                      <a:lnTo>
                        <a:pt x="515" y="1052"/>
                      </a:lnTo>
                      <a:lnTo>
                        <a:pt x="514" y="1053"/>
                      </a:lnTo>
                      <a:lnTo>
                        <a:pt x="513" y="1053"/>
                      </a:lnTo>
                      <a:lnTo>
                        <a:pt x="512" y="1054"/>
                      </a:lnTo>
                      <a:lnTo>
                        <a:pt x="510" y="1055"/>
                      </a:lnTo>
                      <a:lnTo>
                        <a:pt x="508" y="1056"/>
                      </a:lnTo>
                      <a:lnTo>
                        <a:pt x="507" y="1057"/>
                      </a:lnTo>
                      <a:lnTo>
                        <a:pt x="506" y="1057"/>
                      </a:lnTo>
                      <a:lnTo>
                        <a:pt x="506" y="1058"/>
                      </a:lnTo>
                      <a:lnTo>
                        <a:pt x="504" y="1058"/>
                      </a:lnTo>
                      <a:lnTo>
                        <a:pt x="504" y="1058"/>
                      </a:lnTo>
                      <a:lnTo>
                        <a:pt x="503" y="1058"/>
                      </a:lnTo>
                      <a:lnTo>
                        <a:pt x="502" y="1058"/>
                      </a:lnTo>
                      <a:lnTo>
                        <a:pt x="501" y="1058"/>
                      </a:lnTo>
                      <a:lnTo>
                        <a:pt x="500" y="1058"/>
                      </a:lnTo>
                      <a:lnTo>
                        <a:pt x="500" y="1058"/>
                      </a:lnTo>
                      <a:lnTo>
                        <a:pt x="498" y="1059"/>
                      </a:lnTo>
                      <a:lnTo>
                        <a:pt x="498" y="1060"/>
                      </a:lnTo>
                      <a:lnTo>
                        <a:pt x="496" y="1060"/>
                      </a:lnTo>
                      <a:lnTo>
                        <a:pt x="495" y="1061"/>
                      </a:lnTo>
                      <a:lnTo>
                        <a:pt x="495" y="1061"/>
                      </a:lnTo>
                      <a:lnTo>
                        <a:pt x="492" y="1061"/>
                      </a:lnTo>
                      <a:lnTo>
                        <a:pt x="492" y="1061"/>
                      </a:lnTo>
                      <a:lnTo>
                        <a:pt x="491" y="1060"/>
                      </a:lnTo>
                      <a:lnTo>
                        <a:pt x="490" y="1060"/>
                      </a:lnTo>
                      <a:lnTo>
                        <a:pt x="489" y="1060"/>
                      </a:lnTo>
                      <a:lnTo>
                        <a:pt x="489" y="1060"/>
                      </a:lnTo>
                      <a:lnTo>
                        <a:pt x="487" y="1059"/>
                      </a:lnTo>
                      <a:lnTo>
                        <a:pt x="486" y="1059"/>
                      </a:lnTo>
                      <a:lnTo>
                        <a:pt x="485" y="1059"/>
                      </a:lnTo>
                      <a:lnTo>
                        <a:pt x="484" y="1059"/>
                      </a:lnTo>
                      <a:lnTo>
                        <a:pt x="483" y="1058"/>
                      </a:lnTo>
                      <a:lnTo>
                        <a:pt x="482" y="1058"/>
                      </a:lnTo>
                      <a:lnTo>
                        <a:pt x="481" y="1058"/>
                      </a:lnTo>
                      <a:lnTo>
                        <a:pt x="480" y="1058"/>
                      </a:lnTo>
                      <a:lnTo>
                        <a:pt x="432" y="1057"/>
                      </a:lnTo>
                      <a:lnTo>
                        <a:pt x="431" y="1056"/>
                      </a:lnTo>
                      <a:lnTo>
                        <a:pt x="428" y="1055"/>
                      </a:lnTo>
                      <a:lnTo>
                        <a:pt x="427" y="1055"/>
                      </a:lnTo>
                      <a:lnTo>
                        <a:pt x="425" y="1053"/>
                      </a:lnTo>
                      <a:lnTo>
                        <a:pt x="425" y="1052"/>
                      </a:lnTo>
                      <a:lnTo>
                        <a:pt x="425" y="1050"/>
                      </a:lnTo>
                      <a:lnTo>
                        <a:pt x="426" y="1049"/>
                      </a:lnTo>
                      <a:lnTo>
                        <a:pt x="426" y="1048"/>
                      </a:lnTo>
                      <a:lnTo>
                        <a:pt x="425" y="1048"/>
                      </a:lnTo>
                      <a:lnTo>
                        <a:pt x="425" y="1047"/>
                      </a:lnTo>
                      <a:lnTo>
                        <a:pt x="425" y="1045"/>
                      </a:lnTo>
                      <a:lnTo>
                        <a:pt x="424" y="1045"/>
                      </a:lnTo>
                      <a:lnTo>
                        <a:pt x="424" y="1044"/>
                      </a:lnTo>
                      <a:lnTo>
                        <a:pt x="424" y="1043"/>
                      </a:lnTo>
                      <a:lnTo>
                        <a:pt x="424" y="1043"/>
                      </a:lnTo>
                      <a:lnTo>
                        <a:pt x="423" y="1042"/>
                      </a:lnTo>
                      <a:lnTo>
                        <a:pt x="423" y="1040"/>
                      </a:lnTo>
                      <a:lnTo>
                        <a:pt x="423" y="1039"/>
                      </a:lnTo>
                      <a:lnTo>
                        <a:pt x="422" y="1038"/>
                      </a:lnTo>
                      <a:lnTo>
                        <a:pt x="422" y="1038"/>
                      </a:lnTo>
                      <a:lnTo>
                        <a:pt x="421" y="1037"/>
                      </a:lnTo>
                      <a:lnTo>
                        <a:pt x="421" y="1036"/>
                      </a:lnTo>
                      <a:lnTo>
                        <a:pt x="421" y="1035"/>
                      </a:lnTo>
                      <a:lnTo>
                        <a:pt x="420" y="1035"/>
                      </a:lnTo>
                      <a:lnTo>
                        <a:pt x="420" y="1034"/>
                      </a:lnTo>
                      <a:lnTo>
                        <a:pt x="420" y="1034"/>
                      </a:lnTo>
                      <a:lnTo>
                        <a:pt x="419" y="1033"/>
                      </a:lnTo>
                      <a:lnTo>
                        <a:pt x="419" y="1032"/>
                      </a:lnTo>
                      <a:lnTo>
                        <a:pt x="418" y="1031"/>
                      </a:lnTo>
                      <a:lnTo>
                        <a:pt x="417" y="1031"/>
                      </a:lnTo>
                      <a:lnTo>
                        <a:pt x="416" y="1030"/>
                      </a:lnTo>
                      <a:lnTo>
                        <a:pt x="415" y="1029"/>
                      </a:lnTo>
                      <a:lnTo>
                        <a:pt x="415" y="1028"/>
                      </a:lnTo>
                      <a:lnTo>
                        <a:pt x="414" y="1028"/>
                      </a:lnTo>
                      <a:lnTo>
                        <a:pt x="414" y="1026"/>
                      </a:lnTo>
                      <a:lnTo>
                        <a:pt x="413" y="1026"/>
                      </a:lnTo>
                      <a:lnTo>
                        <a:pt x="413" y="1025"/>
                      </a:lnTo>
                      <a:lnTo>
                        <a:pt x="412" y="1025"/>
                      </a:lnTo>
                      <a:lnTo>
                        <a:pt x="412" y="1024"/>
                      </a:lnTo>
                      <a:lnTo>
                        <a:pt x="412" y="1023"/>
                      </a:lnTo>
                      <a:lnTo>
                        <a:pt x="410" y="1022"/>
                      </a:lnTo>
                      <a:lnTo>
                        <a:pt x="410" y="1022"/>
                      </a:lnTo>
                      <a:lnTo>
                        <a:pt x="409" y="1022"/>
                      </a:lnTo>
                      <a:lnTo>
                        <a:pt x="409" y="1021"/>
                      </a:lnTo>
                      <a:lnTo>
                        <a:pt x="409" y="1021"/>
                      </a:lnTo>
                      <a:lnTo>
                        <a:pt x="408" y="1020"/>
                      </a:lnTo>
                      <a:lnTo>
                        <a:pt x="407" y="1020"/>
                      </a:lnTo>
                      <a:lnTo>
                        <a:pt x="405" y="1020"/>
                      </a:lnTo>
                      <a:lnTo>
                        <a:pt x="404" y="1020"/>
                      </a:lnTo>
                      <a:lnTo>
                        <a:pt x="403" y="1020"/>
                      </a:lnTo>
                      <a:lnTo>
                        <a:pt x="401" y="1020"/>
                      </a:lnTo>
                      <a:lnTo>
                        <a:pt x="400" y="1020"/>
                      </a:lnTo>
                      <a:lnTo>
                        <a:pt x="400" y="1020"/>
                      </a:lnTo>
                      <a:lnTo>
                        <a:pt x="399" y="1020"/>
                      </a:lnTo>
                      <a:lnTo>
                        <a:pt x="398" y="1020"/>
                      </a:lnTo>
                      <a:lnTo>
                        <a:pt x="397" y="1020"/>
                      </a:lnTo>
                      <a:lnTo>
                        <a:pt x="396" y="1020"/>
                      </a:lnTo>
                      <a:lnTo>
                        <a:pt x="395" y="1020"/>
                      </a:lnTo>
                      <a:lnTo>
                        <a:pt x="393" y="1020"/>
                      </a:lnTo>
                      <a:lnTo>
                        <a:pt x="392" y="1020"/>
                      </a:lnTo>
                      <a:lnTo>
                        <a:pt x="392" y="1020"/>
                      </a:lnTo>
                      <a:lnTo>
                        <a:pt x="391" y="1020"/>
                      </a:lnTo>
                      <a:lnTo>
                        <a:pt x="389" y="1019"/>
                      </a:lnTo>
                      <a:lnTo>
                        <a:pt x="388" y="1019"/>
                      </a:lnTo>
                      <a:lnTo>
                        <a:pt x="387" y="1018"/>
                      </a:lnTo>
                      <a:lnTo>
                        <a:pt x="386" y="1017"/>
                      </a:lnTo>
                      <a:lnTo>
                        <a:pt x="385" y="1017"/>
                      </a:lnTo>
                      <a:lnTo>
                        <a:pt x="384" y="1017"/>
                      </a:lnTo>
                      <a:lnTo>
                        <a:pt x="384" y="1017"/>
                      </a:lnTo>
                      <a:lnTo>
                        <a:pt x="383" y="1017"/>
                      </a:lnTo>
                      <a:lnTo>
                        <a:pt x="382" y="1017"/>
                      </a:lnTo>
                      <a:lnTo>
                        <a:pt x="381" y="1016"/>
                      </a:lnTo>
                      <a:lnTo>
                        <a:pt x="381" y="1016"/>
                      </a:lnTo>
                      <a:lnTo>
                        <a:pt x="380" y="1016"/>
                      </a:lnTo>
                      <a:lnTo>
                        <a:pt x="380" y="1015"/>
                      </a:lnTo>
                      <a:lnTo>
                        <a:pt x="379" y="1014"/>
                      </a:lnTo>
                      <a:lnTo>
                        <a:pt x="379" y="1013"/>
                      </a:lnTo>
                      <a:lnTo>
                        <a:pt x="378" y="1012"/>
                      </a:lnTo>
                      <a:lnTo>
                        <a:pt x="377" y="1012"/>
                      </a:lnTo>
                      <a:lnTo>
                        <a:pt x="377" y="1010"/>
                      </a:lnTo>
                      <a:lnTo>
                        <a:pt x="376" y="1010"/>
                      </a:lnTo>
                      <a:lnTo>
                        <a:pt x="376" y="1009"/>
                      </a:lnTo>
                      <a:lnTo>
                        <a:pt x="376" y="1008"/>
                      </a:lnTo>
                      <a:lnTo>
                        <a:pt x="375" y="1007"/>
                      </a:lnTo>
                      <a:lnTo>
                        <a:pt x="375" y="1006"/>
                      </a:lnTo>
                      <a:lnTo>
                        <a:pt x="375" y="1006"/>
                      </a:lnTo>
                      <a:lnTo>
                        <a:pt x="375" y="1006"/>
                      </a:lnTo>
                      <a:lnTo>
                        <a:pt x="374" y="1005"/>
                      </a:lnTo>
                      <a:lnTo>
                        <a:pt x="373" y="1005"/>
                      </a:lnTo>
                      <a:lnTo>
                        <a:pt x="373" y="1004"/>
                      </a:lnTo>
                      <a:lnTo>
                        <a:pt x="373" y="1004"/>
                      </a:lnTo>
                      <a:lnTo>
                        <a:pt x="372" y="1003"/>
                      </a:lnTo>
                      <a:lnTo>
                        <a:pt x="371" y="1002"/>
                      </a:lnTo>
                      <a:lnTo>
                        <a:pt x="370" y="1002"/>
                      </a:lnTo>
                      <a:lnTo>
                        <a:pt x="370" y="1002"/>
                      </a:lnTo>
                      <a:lnTo>
                        <a:pt x="369" y="1001"/>
                      </a:lnTo>
                      <a:lnTo>
                        <a:pt x="369" y="1001"/>
                      </a:lnTo>
                      <a:lnTo>
                        <a:pt x="368" y="1000"/>
                      </a:lnTo>
                      <a:lnTo>
                        <a:pt x="367" y="999"/>
                      </a:lnTo>
                      <a:lnTo>
                        <a:pt x="367" y="999"/>
                      </a:lnTo>
                      <a:lnTo>
                        <a:pt x="366" y="998"/>
                      </a:lnTo>
                      <a:lnTo>
                        <a:pt x="366" y="998"/>
                      </a:lnTo>
                      <a:lnTo>
                        <a:pt x="365" y="997"/>
                      </a:lnTo>
                      <a:lnTo>
                        <a:pt x="365" y="997"/>
                      </a:lnTo>
                      <a:lnTo>
                        <a:pt x="364" y="996"/>
                      </a:lnTo>
                      <a:lnTo>
                        <a:pt x="364" y="996"/>
                      </a:lnTo>
                      <a:lnTo>
                        <a:pt x="363" y="995"/>
                      </a:lnTo>
                      <a:lnTo>
                        <a:pt x="361" y="994"/>
                      </a:lnTo>
                      <a:lnTo>
                        <a:pt x="360" y="994"/>
                      </a:lnTo>
                      <a:lnTo>
                        <a:pt x="359" y="993"/>
                      </a:lnTo>
                      <a:lnTo>
                        <a:pt x="358" y="993"/>
                      </a:lnTo>
                      <a:lnTo>
                        <a:pt x="357" y="993"/>
                      </a:lnTo>
                      <a:lnTo>
                        <a:pt x="357" y="993"/>
                      </a:lnTo>
                      <a:lnTo>
                        <a:pt x="356" y="993"/>
                      </a:lnTo>
                      <a:lnTo>
                        <a:pt x="355" y="993"/>
                      </a:lnTo>
                      <a:lnTo>
                        <a:pt x="354" y="993"/>
                      </a:lnTo>
                      <a:lnTo>
                        <a:pt x="353" y="992"/>
                      </a:lnTo>
                      <a:lnTo>
                        <a:pt x="352" y="992"/>
                      </a:lnTo>
                      <a:lnTo>
                        <a:pt x="351" y="992"/>
                      </a:lnTo>
                      <a:lnTo>
                        <a:pt x="351" y="991"/>
                      </a:lnTo>
                      <a:lnTo>
                        <a:pt x="350" y="991"/>
                      </a:lnTo>
                      <a:lnTo>
                        <a:pt x="349" y="991"/>
                      </a:lnTo>
                      <a:lnTo>
                        <a:pt x="347" y="991"/>
                      </a:lnTo>
                      <a:lnTo>
                        <a:pt x="342" y="990"/>
                      </a:lnTo>
                      <a:lnTo>
                        <a:pt x="314" y="983"/>
                      </a:lnTo>
                      <a:lnTo>
                        <a:pt x="313" y="983"/>
                      </a:lnTo>
                      <a:lnTo>
                        <a:pt x="313" y="983"/>
                      </a:lnTo>
                      <a:lnTo>
                        <a:pt x="312" y="983"/>
                      </a:lnTo>
                      <a:lnTo>
                        <a:pt x="311" y="983"/>
                      </a:lnTo>
                      <a:lnTo>
                        <a:pt x="309" y="983"/>
                      </a:lnTo>
                      <a:lnTo>
                        <a:pt x="309" y="983"/>
                      </a:lnTo>
                      <a:lnTo>
                        <a:pt x="308" y="983"/>
                      </a:lnTo>
                      <a:lnTo>
                        <a:pt x="307" y="983"/>
                      </a:lnTo>
                      <a:lnTo>
                        <a:pt x="306" y="983"/>
                      </a:lnTo>
                      <a:lnTo>
                        <a:pt x="305" y="983"/>
                      </a:lnTo>
                      <a:lnTo>
                        <a:pt x="304" y="983"/>
                      </a:lnTo>
                      <a:lnTo>
                        <a:pt x="303" y="984"/>
                      </a:lnTo>
                      <a:lnTo>
                        <a:pt x="303" y="984"/>
                      </a:lnTo>
                      <a:lnTo>
                        <a:pt x="301" y="984"/>
                      </a:lnTo>
                      <a:lnTo>
                        <a:pt x="300" y="984"/>
                      </a:lnTo>
                      <a:lnTo>
                        <a:pt x="299" y="984"/>
                      </a:lnTo>
                      <a:lnTo>
                        <a:pt x="298" y="985"/>
                      </a:lnTo>
                      <a:lnTo>
                        <a:pt x="298" y="985"/>
                      </a:lnTo>
                      <a:lnTo>
                        <a:pt x="297" y="985"/>
                      </a:lnTo>
                      <a:lnTo>
                        <a:pt x="296" y="985"/>
                      </a:lnTo>
                      <a:lnTo>
                        <a:pt x="296" y="985"/>
                      </a:lnTo>
                      <a:lnTo>
                        <a:pt x="295" y="984"/>
                      </a:lnTo>
                      <a:lnTo>
                        <a:pt x="295" y="984"/>
                      </a:lnTo>
                      <a:lnTo>
                        <a:pt x="295" y="983"/>
                      </a:lnTo>
                      <a:lnTo>
                        <a:pt x="294" y="982"/>
                      </a:lnTo>
                      <a:lnTo>
                        <a:pt x="294" y="981"/>
                      </a:lnTo>
                      <a:lnTo>
                        <a:pt x="294" y="980"/>
                      </a:lnTo>
                      <a:lnTo>
                        <a:pt x="293" y="979"/>
                      </a:lnTo>
                      <a:lnTo>
                        <a:pt x="293" y="978"/>
                      </a:lnTo>
                      <a:lnTo>
                        <a:pt x="293" y="977"/>
                      </a:lnTo>
                      <a:lnTo>
                        <a:pt x="292" y="976"/>
                      </a:lnTo>
                      <a:lnTo>
                        <a:pt x="292" y="976"/>
                      </a:lnTo>
                      <a:lnTo>
                        <a:pt x="292" y="975"/>
                      </a:lnTo>
                      <a:lnTo>
                        <a:pt x="291" y="973"/>
                      </a:lnTo>
                      <a:lnTo>
                        <a:pt x="291" y="973"/>
                      </a:lnTo>
                      <a:lnTo>
                        <a:pt x="290" y="972"/>
                      </a:lnTo>
                      <a:lnTo>
                        <a:pt x="290" y="971"/>
                      </a:lnTo>
                      <a:lnTo>
                        <a:pt x="289" y="971"/>
                      </a:lnTo>
                      <a:lnTo>
                        <a:pt x="289" y="970"/>
                      </a:lnTo>
                      <a:lnTo>
                        <a:pt x="288" y="970"/>
                      </a:lnTo>
                      <a:lnTo>
                        <a:pt x="288" y="970"/>
                      </a:lnTo>
                      <a:lnTo>
                        <a:pt x="287" y="968"/>
                      </a:lnTo>
                      <a:lnTo>
                        <a:pt x="287" y="968"/>
                      </a:lnTo>
                      <a:lnTo>
                        <a:pt x="285" y="967"/>
                      </a:lnTo>
                      <a:lnTo>
                        <a:pt x="284" y="965"/>
                      </a:lnTo>
                      <a:lnTo>
                        <a:pt x="283" y="964"/>
                      </a:lnTo>
                      <a:lnTo>
                        <a:pt x="283" y="964"/>
                      </a:lnTo>
                      <a:lnTo>
                        <a:pt x="283" y="963"/>
                      </a:lnTo>
                      <a:lnTo>
                        <a:pt x="283" y="962"/>
                      </a:lnTo>
                      <a:lnTo>
                        <a:pt x="283" y="962"/>
                      </a:lnTo>
                      <a:lnTo>
                        <a:pt x="282" y="961"/>
                      </a:lnTo>
                      <a:lnTo>
                        <a:pt x="282" y="961"/>
                      </a:lnTo>
                      <a:lnTo>
                        <a:pt x="280" y="961"/>
                      </a:lnTo>
                      <a:lnTo>
                        <a:pt x="280" y="961"/>
                      </a:lnTo>
                      <a:lnTo>
                        <a:pt x="279" y="961"/>
                      </a:lnTo>
                      <a:lnTo>
                        <a:pt x="278" y="961"/>
                      </a:lnTo>
                      <a:lnTo>
                        <a:pt x="277" y="961"/>
                      </a:lnTo>
                      <a:lnTo>
                        <a:pt x="276" y="961"/>
                      </a:lnTo>
                      <a:lnTo>
                        <a:pt x="275" y="961"/>
                      </a:lnTo>
                      <a:lnTo>
                        <a:pt x="274" y="961"/>
                      </a:lnTo>
                      <a:lnTo>
                        <a:pt x="273" y="961"/>
                      </a:lnTo>
                      <a:lnTo>
                        <a:pt x="272" y="961"/>
                      </a:lnTo>
                      <a:lnTo>
                        <a:pt x="270" y="961"/>
                      </a:lnTo>
                      <a:lnTo>
                        <a:pt x="269" y="961"/>
                      </a:lnTo>
                      <a:lnTo>
                        <a:pt x="269" y="960"/>
                      </a:lnTo>
                      <a:lnTo>
                        <a:pt x="268" y="960"/>
                      </a:lnTo>
                      <a:lnTo>
                        <a:pt x="267" y="960"/>
                      </a:lnTo>
                      <a:lnTo>
                        <a:pt x="266" y="960"/>
                      </a:lnTo>
                      <a:lnTo>
                        <a:pt x="265" y="961"/>
                      </a:lnTo>
                      <a:lnTo>
                        <a:pt x="265" y="962"/>
                      </a:lnTo>
                      <a:lnTo>
                        <a:pt x="264" y="962"/>
                      </a:lnTo>
                      <a:lnTo>
                        <a:pt x="264" y="963"/>
                      </a:lnTo>
                      <a:lnTo>
                        <a:pt x="263" y="963"/>
                      </a:lnTo>
                      <a:lnTo>
                        <a:pt x="263" y="964"/>
                      </a:lnTo>
                      <a:lnTo>
                        <a:pt x="263" y="964"/>
                      </a:lnTo>
                      <a:lnTo>
                        <a:pt x="261" y="964"/>
                      </a:lnTo>
                      <a:lnTo>
                        <a:pt x="261" y="965"/>
                      </a:lnTo>
                      <a:lnTo>
                        <a:pt x="261" y="965"/>
                      </a:lnTo>
                      <a:lnTo>
                        <a:pt x="260" y="965"/>
                      </a:lnTo>
                      <a:lnTo>
                        <a:pt x="259" y="966"/>
                      </a:lnTo>
                      <a:lnTo>
                        <a:pt x="258" y="966"/>
                      </a:lnTo>
                      <a:lnTo>
                        <a:pt x="257" y="966"/>
                      </a:lnTo>
                      <a:lnTo>
                        <a:pt x="256" y="966"/>
                      </a:lnTo>
                      <a:lnTo>
                        <a:pt x="255" y="966"/>
                      </a:lnTo>
                      <a:lnTo>
                        <a:pt x="254" y="965"/>
                      </a:lnTo>
                      <a:lnTo>
                        <a:pt x="253" y="965"/>
                      </a:lnTo>
                      <a:lnTo>
                        <a:pt x="253" y="965"/>
                      </a:lnTo>
                      <a:lnTo>
                        <a:pt x="252" y="964"/>
                      </a:lnTo>
                      <a:lnTo>
                        <a:pt x="251" y="963"/>
                      </a:lnTo>
                      <a:lnTo>
                        <a:pt x="250" y="962"/>
                      </a:lnTo>
                      <a:lnTo>
                        <a:pt x="249" y="961"/>
                      </a:lnTo>
                      <a:lnTo>
                        <a:pt x="248" y="960"/>
                      </a:lnTo>
                      <a:lnTo>
                        <a:pt x="247" y="959"/>
                      </a:lnTo>
                      <a:lnTo>
                        <a:pt x="247" y="959"/>
                      </a:lnTo>
                      <a:lnTo>
                        <a:pt x="246" y="958"/>
                      </a:lnTo>
                      <a:lnTo>
                        <a:pt x="245" y="958"/>
                      </a:lnTo>
                      <a:lnTo>
                        <a:pt x="244" y="958"/>
                      </a:lnTo>
                      <a:lnTo>
                        <a:pt x="243" y="958"/>
                      </a:lnTo>
                      <a:lnTo>
                        <a:pt x="241" y="957"/>
                      </a:lnTo>
                      <a:lnTo>
                        <a:pt x="240" y="956"/>
                      </a:lnTo>
                      <a:lnTo>
                        <a:pt x="239" y="956"/>
                      </a:lnTo>
                      <a:lnTo>
                        <a:pt x="238" y="956"/>
                      </a:lnTo>
                      <a:lnTo>
                        <a:pt x="236" y="953"/>
                      </a:lnTo>
                      <a:lnTo>
                        <a:pt x="236" y="953"/>
                      </a:lnTo>
                      <a:lnTo>
                        <a:pt x="234" y="953"/>
                      </a:lnTo>
                      <a:lnTo>
                        <a:pt x="233" y="953"/>
                      </a:lnTo>
                      <a:lnTo>
                        <a:pt x="233" y="952"/>
                      </a:lnTo>
                      <a:lnTo>
                        <a:pt x="232" y="952"/>
                      </a:lnTo>
                      <a:lnTo>
                        <a:pt x="231" y="952"/>
                      </a:lnTo>
                      <a:lnTo>
                        <a:pt x="230" y="952"/>
                      </a:lnTo>
                      <a:lnTo>
                        <a:pt x="229" y="951"/>
                      </a:lnTo>
                      <a:lnTo>
                        <a:pt x="228" y="951"/>
                      </a:lnTo>
                      <a:lnTo>
                        <a:pt x="228" y="951"/>
                      </a:lnTo>
                      <a:lnTo>
                        <a:pt x="226" y="952"/>
                      </a:lnTo>
                      <a:lnTo>
                        <a:pt x="225" y="952"/>
                      </a:lnTo>
                      <a:lnTo>
                        <a:pt x="224" y="952"/>
                      </a:lnTo>
                      <a:lnTo>
                        <a:pt x="223" y="952"/>
                      </a:lnTo>
                      <a:lnTo>
                        <a:pt x="223" y="952"/>
                      </a:lnTo>
                      <a:lnTo>
                        <a:pt x="222" y="952"/>
                      </a:lnTo>
                      <a:lnTo>
                        <a:pt x="221" y="952"/>
                      </a:lnTo>
                      <a:lnTo>
                        <a:pt x="219" y="952"/>
                      </a:lnTo>
                      <a:lnTo>
                        <a:pt x="218" y="952"/>
                      </a:lnTo>
                      <a:lnTo>
                        <a:pt x="217" y="951"/>
                      </a:lnTo>
                      <a:lnTo>
                        <a:pt x="216" y="950"/>
                      </a:lnTo>
                      <a:lnTo>
                        <a:pt x="215" y="950"/>
                      </a:lnTo>
                      <a:lnTo>
                        <a:pt x="215" y="949"/>
                      </a:lnTo>
                      <a:lnTo>
                        <a:pt x="215" y="948"/>
                      </a:lnTo>
                      <a:lnTo>
                        <a:pt x="215" y="947"/>
                      </a:lnTo>
                      <a:lnTo>
                        <a:pt x="215" y="947"/>
                      </a:lnTo>
                      <a:lnTo>
                        <a:pt x="216" y="947"/>
                      </a:lnTo>
                      <a:lnTo>
                        <a:pt x="217" y="945"/>
                      </a:lnTo>
                      <a:lnTo>
                        <a:pt x="218" y="944"/>
                      </a:lnTo>
                      <a:lnTo>
                        <a:pt x="218" y="942"/>
                      </a:lnTo>
                      <a:lnTo>
                        <a:pt x="218" y="941"/>
                      </a:lnTo>
                      <a:lnTo>
                        <a:pt x="217" y="939"/>
                      </a:lnTo>
                      <a:lnTo>
                        <a:pt x="202" y="905"/>
                      </a:lnTo>
                      <a:lnTo>
                        <a:pt x="201" y="904"/>
                      </a:lnTo>
                      <a:lnTo>
                        <a:pt x="201" y="904"/>
                      </a:lnTo>
                      <a:lnTo>
                        <a:pt x="200" y="902"/>
                      </a:lnTo>
                      <a:lnTo>
                        <a:pt x="200" y="901"/>
                      </a:lnTo>
                      <a:lnTo>
                        <a:pt x="200" y="900"/>
                      </a:lnTo>
                      <a:lnTo>
                        <a:pt x="201" y="897"/>
                      </a:lnTo>
                      <a:lnTo>
                        <a:pt x="202" y="892"/>
                      </a:lnTo>
                      <a:lnTo>
                        <a:pt x="203" y="887"/>
                      </a:lnTo>
                      <a:lnTo>
                        <a:pt x="203" y="884"/>
                      </a:lnTo>
                      <a:lnTo>
                        <a:pt x="203" y="882"/>
                      </a:lnTo>
                      <a:lnTo>
                        <a:pt x="202" y="880"/>
                      </a:lnTo>
                      <a:lnTo>
                        <a:pt x="201" y="880"/>
                      </a:lnTo>
                      <a:lnTo>
                        <a:pt x="200" y="879"/>
                      </a:lnTo>
                      <a:lnTo>
                        <a:pt x="198" y="878"/>
                      </a:lnTo>
                      <a:lnTo>
                        <a:pt x="196" y="878"/>
                      </a:lnTo>
                      <a:lnTo>
                        <a:pt x="193" y="877"/>
                      </a:lnTo>
                      <a:lnTo>
                        <a:pt x="192" y="876"/>
                      </a:lnTo>
                      <a:lnTo>
                        <a:pt x="191" y="874"/>
                      </a:lnTo>
                      <a:lnTo>
                        <a:pt x="191" y="872"/>
                      </a:lnTo>
                      <a:lnTo>
                        <a:pt x="187" y="860"/>
                      </a:lnTo>
                      <a:lnTo>
                        <a:pt x="187" y="858"/>
                      </a:lnTo>
                      <a:lnTo>
                        <a:pt x="187" y="855"/>
                      </a:lnTo>
                      <a:lnTo>
                        <a:pt x="187" y="852"/>
                      </a:lnTo>
                      <a:lnTo>
                        <a:pt x="188" y="848"/>
                      </a:lnTo>
                      <a:lnTo>
                        <a:pt x="194" y="826"/>
                      </a:lnTo>
                      <a:lnTo>
                        <a:pt x="195" y="823"/>
                      </a:lnTo>
                      <a:lnTo>
                        <a:pt x="185" y="820"/>
                      </a:lnTo>
                      <a:lnTo>
                        <a:pt x="183" y="819"/>
                      </a:lnTo>
                      <a:lnTo>
                        <a:pt x="181" y="817"/>
                      </a:lnTo>
                      <a:lnTo>
                        <a:pt x="180" y="816"/>
                      </a:lnTo>
                      <a:lnTo>
                        <a:pt x="180" y="814"/>
                      </a:lnTo>
                      <a:lnTo>
                        <a:pt x="179" y="812"/>
                      </a:lnTo>
                      <a:lnTo>
                        <a:pt x="179" y="810"/>
                      </a:lnTo>
                      <a:lnTo>
                        <a:pt x="179" y="807"/>
                      </a:lnTo>
                      <a:lnTo>
                        <a:pt x="178" y="805"/>
                      </a:lnTo>
                      <a:lnTo>
                        <a:pt x="177" y="803"/>
                      </a:lnTo>
                      <a:lnTo>
                        <a:pt x="175" y="802"/>
                      </a:lnTo>
                      <a:lnTo>
                        <a:pt x="173" y="801"/>
                      </a:lnTo>
                      <a:lnTo>
                        <a:pt x="168" y="799"/>
                      </a:lnTo>
                      <a:lnTo>
                        <a:pt x="167" y="797"/>
                      </a:lnTo>
                      <a:lnTo>
                        <a:pt x="165" y="796"/>
                      </a:lnTo>
                      <a:lnTo>
                        <a:pt x="164" y="794"/>
                      </a:lnTo>
                      <a:lnTo>
                        <a:pt x="162" y="793"/>
                      </a:lnTo>
                      <a:lnTo>
                        <a:pt x="160" y="792"/>
                      </a:lnTo>
                      <a:lnTo>
                        <a:pt x="158" y="791"/>
                      </a:lnTo>
                      <a:lnTo>
                        <a:pt x="156" y="790"/>
                      </a:lnTo>
                      <a:lnTo>
                        <a:pt x="154" y="789"/>
                      </a:lnTo>
                      <a:lnTo>
                        <a:pt x="152" y="788"/>
                      </a:lnTo>
                      <a:lnTo>
                        <a:pt x="150" y="786"/>
                      </a:lnTo>
                      <a:lnTo>
                        <a:pt x="150" y="784"/>
                      </a:lnTo>
                      <a:lnTo>
                        <a:pt x="150" y="782"/>
                      </a:lnTo>
                      <a:lnTo>
                        <a:pt x="149" y="781"/>
                      </a:lnTo>
                      <a:lnTo>
                        <a:pt x="149" y="779"/>
                      </a:lnTo>
                      <a:lnTo>
                        <a:pt x="146" y="776"/>
                      </a:lnTo>
                      <a:lnTo>
                        <a:pt x="144" y="774"/>
                      </a:lnTo>
                      <a:lnTo>
                        <a:pt x="144" y="773"/>
                      </a:lnTo>
                      <a:lnTo>
                        <a:pt x="141" y="771"/>
                      </a:lnTo>
                      <a:lnTo>
                        <a:pt x="140" y="770"/>
                      </a:lnTo>
                      <a:lnTo>
                        <a:pt x="137" y="770"/>
                      </a:lnTo>
                      <a:lnTo>
                        <a:pt x="135" y="771"/>
                      </a:lnTo>
                      <a:lnTo>
                        <a:pt x="132" y="772"/>
                      </a:lnTo>
                      <a:lnTo>
                        <a:pt x="130" y="773"/>
                      </a:lnTo>
                      <a:lnTo>
                        <a:pt x="128" y="773"/>
                      </a:lnTo>
                      <a:lnTo>
                        <a:pt x="127" y="773"/>
                      </a:lnTo>
                      <a:lnTo>
                        <a:pt x="126" y="773"/>
                      </a:lnTo>
                      <a:lnTo>
                        <a:pt x="124" y="773"/>
                      </a:lnTo>
                      <a:lnTo>
                        <a:pt x="124" y="771"/>
                      </a:lnTo>
                      <a:lnTo>
                        <a:pt x="123" y="768"/>
                      </a:lnTo>
                      <a:lnTo>
                        <a:pt x="123" y="768"/>
                      </a:lnTo>
                      <a:lnTo>
                        <a:pt x="122" y="765"/>
                      </a:lnTo>
                      <a:lnTo>
                        <a:pt x="120" y="759"/>
                      </a:lnTo>
                      <a:lnTo>
                        <a:pt x="118" y="758"/>
                      </a:lnTo>
                      <a:lnTo>
                        <a:pt x="116" y="757"/>
                      </a:lnTo>
                      <a:lnTo>
                        <a:pt x="113" y="755"/>
                      </a:lnTo>
                      <a:lnTo>
                        <a:pt x="111" y="753"/>
                      </a:lnTo>
                      <a:lnTo>
                        <a:pt x="108" y="752"/>
                      </a:lnTo>
                      <a:lnTo>
                        <a:pt x="107" y="750"/>
                      </a:lnTo>
                      <a:lnTo>
                        <a:pt x="106" y="748"/>
                      </a:lnTo>
                      <a:lnTo>
                        <a:pt x="105" y="745"/>
                      </a:lnTo>
                      <a:lnTo>
                        <a:pt x="103" y="741"/>
                      </a:lnTo>
                      <a:lnTo>
                        <a:pt x="101" y="734"/>
                      </a:lnTo>
                      <a:lnTo>
                        <a:pt x="100" y="727"/>
                      </a:lnTo>
                      <a:lnTo>
                        <a:pt x="97" y="723"/>
                      </a:lnTo>
                      <a:lnTo>
                        <a:pt x="95" y="717"/>
                      </a:lnTo>
                      <a:lnTo>
                        <a:pt x="93" y="713"/>
                      </a:lnTo>
                      <a:lnTo>
                        <a:pt x="93" y="710"/>
                      </a:lnTo>
                      <a:lnTo>
                        <a:pt x="91" y="706"/>
                      </a:lnTo>
                      <a:lnTo>
                        <a:pt x="90" y="702"/>
                      </a:lnTo>
                      <a:lnTo>
                        <a:pt x="90" y="699"/>
                      </a:lnTo>
                      <a:lnTo>
                        <a:pt x="89" y="695"/>
                      </a:lnTo>
                      <a:lnTo>
                        <a:pt x="88" y="691"/>
                      </a:lnTo>
                      <a:lnTo>
                        <a:pt x="88" y="687"/>
                      </a:lnTo>
                      <a:lnTo>
                        <a:pt x="85" y="683"/>
                      </a:lnTo>
                      <a:lnTo>
                        <a:pt x="81" y="680"/>
                      </a:lnTo>
                      <a:lnTo>
                        <a:pt x="77" y="677"/>
                      </a:lnTo>
                      <a:lnTo>
                        <a:pt x="73" y="675"/>
                      </a:lnTo>
                      <a:lnTo>
                        <a:pt x="71" y="670"/>
                      </a:lnTo>
                      <a:lnTo>
                        <a:pt x="71" y="667"/>
                      </a:lnTo>
                      <a:lnTo>
                        <a:pt x="69" y="663"/>
                      </a:lnTo>
                      <a:lnTo>
                        <a:pt x="69" y="661"/>
                      </a:lnTo>
                      <a:lnTo>
                        <a:pt x="69" y="658"/>
                      </a:lnTo>
                      <a:lnTo>
                        <a:pt x="69" y="655"/>
                      </a:lnTo>
                      <a:lnTo>
                        <a:pt x="70" y="653"/>
                      </a:lnTo>
                      <a:lnTo>
                        <a:pt x="72" y="651"/>
                      </a:lnTo>
                      <a:lnTo>
                        <a:pt x="73" y="649"/>
                      </a:lnTo>
                      <a:lnTo>
                        <a:pt x="74" y="647"/>
                      </a:lnTo>
                      <a:lnTo>
                        <a:pt x="74" y="646"/>
                      </a:lnTo>
                      <a:lnTo>
                        <a:pt x="72" y="645"/>
                      </a:lnTo>
                      <a:lnTo>
                        <a:pt x="71" y="645"/>
                      </a:lnTo>
                      <a:lnTo>
                        <a:pt x="69" y="644"/>
                      </a:lnTo>
                      <a:lnTo>
                        <a:pt x="68" y="643"/>
                      </a:lnTo>
                      <a:lnTo>
                        <a:pt x="67" y="642"/>
                      </a:lnTo>
                      <a:lnTo>
                        <a:pt x="64" y="640"/>
                      </a:lnTo>
                      <a:lnTo>
                        <a:pt x="63" y="638"/>
                      </a:lnTo>
                      <a:lnTo>
                        <a:pt x="61" y="637"/>
                      </a:lnTo>
                      <a:lnTo>
                        <a:pt x="61" y="634"/>
                      </a:lnTo>
                      <a:lnTo>
                        <a:pt x="60" y="633"/>
                      </a:lnTo>
                      <a:lnTo>
                        <a:pt x="59" y="632"/>
                      </a:lnTo>
                      <a:lnTo>
                        <a:pt x="59" y="629"/>
                      </a:lnTo>
                      <a:lnTo>
                        <a:pt x="59" y="628"/>
                      </a:lnTo>
                      <a:lnTo>
                        <a:pt x="59" y="627"/>
                      </a:lnTo>
                      <a:lnTo>
                        <a:pt x="60" y="625"/>
                      </a:lnTo>
                      <a:lnTo>
                        <a:pt x="60" y="625"/>
                      </a:lnTo>
                      <a:lnTo>
                        <a:pt x="61" y="623"/>
                      </a:lnTo>
                      <a:lnTo>
                        <a:pt x="62" y="622"/>
                      </a:lnTo>
                      <a:lnTo>
                        <a:pt x="63" y="620"/>
                      </a:lnTo>
                      <a:lnTo>
                        <a:pt x="63" y="619"/>
                      </a:lnTo>
                      <a:lnTo>
                        <a:pt x="64" y="619"/>
                      </a:lnTo>
                      <a:lnTo>
                        <a:pt x="64" y="618"/>
                      </a:lnTo>
                      <a:lnTo>
                        <a:pt x="65" y="615"/>
                      </a:lnTo>
                      <a:lnTo>
                        <a:pt x="65" y="614"/>
                      </a:lnTo>
                      <a:lnTo>
                        <a:pt x="59" y="598"/>
                      </a:lnTo>
                      <a:lnTo>
                        <a:pt x="59" y="597"/>
                      </a:lnTo>
                      <a:lnTo>
                        <a:pt x="57" y="594"/>
                      </a:lnTo>
                      <a:lnTo>
                        <a:pt x="56" y="593"/>
                      </a:lnTo>
                      <a:lnTo>
                        <a:pt x="54" y="592"/>
                      </a:lnTo>
                      <a:lnTo>
                        <a:pt x="52" y="590"/>
                      </a:lnTo>
                      <a:lnTo>
                        <a:pt x="49" y="589"/>
                      </a:lnTo>
                      <a:lnTo>
                        <a:pt x="48" y="587"/>
                      </a:lnTo>
                      <a:lnTo>
                        <a:pt x="47" y="586"/>
                      </a:lnTo>
                      <a:lnTo>
                        <a:pt x="46" y="585"/>
                      </a:lnTo>
                      <a:lnTo>
                        <a:pt x="46" y="583"/>
                      </a:lnTo>
                      <a:lnTo>
                        <a:pt x="46" y="581"/>
                      </a:lnTo>
                      <a:lnTo>
                        <a:pt x="46" y="578"/>
                      </a:lnTo>
                      <a:lnTo>
                        <a:pt x="46" y="575"/>
                      </a:lnTo>
                      <a:lnTo>
                        <a:pt x="45" y="572"/>
                      </a:lnTo>
                      <a:lnTo>
                        <a:pt x="45" y="569"/>
                      </a:lnTo>
                      <a:lnTo>
                        <a:pt x="44" y="567"/>
                      </a:lnTo>
                      <a:lnTo>
                        <a:pt x="43" y="566"/>
                      </a:lnTo>
                      <a:lnTo>
                        <a:pt x="43" y="564"/>
                      </a:lnTo>
                      <a:lnTo>
                        <a:pt x="43" y="563"/>
                      </a:lnTo>
                      <a:lnTo>
                        <a:pt x="43" y="562"/>
                      </a:lnTo>
                      <a:lnTo>
                        <a:pt x="44" y="561"/>
                      </a:lnTo>
                      <a:lnTo>
                        <a:pt x="45" y="560"/>
                      </a:lnTo>
                      <a:lnTo>
                        <a:pt x="46" y="560"/>
                      </a:lnTo>
                      <a:lnTo>
                        <a:pt x="47" y="559"/>
                      </a:lnTo>
                      <a:lnTo>
                        <a:pt x="48" y="559"/>
                      </a:lnTo>
                      <a:lnTo>
                        <a:pt x="49" y="558"/>
                      </a:lnTo>
                      <a:lnTo>
                        <a:pt x="50" y="558"/>
                      </a:lnTo>
                      <a:lnTo>
                        <a:pt x="51" y="557"/>
                      </a:lnTo>
                      <a:lnTo>
                        <a:pt x="51" y="554"/>
                      </a:lnTo>
                      <a:lnTo>
                        <a:pt x="51" y="550"/>
                      </a:lnTo>
                      <a:lnTo>
                        <a:pt x="51" y="545"/>
                      </a:lnTo>
                      <a:lnTo>
                        <a:pt x="51" y="544"/>
                      </a:lnTo>
                      <a:lnTo>
                        <a:pt x="51" y="542"/>
                      </a:lnTo>
                      <a:lnTo>
                        <a:pt x="52" y="542"/>
                      </a:lnTo>
                      <a:lnTo>
                        <a:pt x="54" y="539"/>
                      </a:lnTo>
                      <a:lnTo>
                        <a:pt x="55" y="537"/>
                      </a:lnTo>
                      <a:lnTo>
                        <a:pt x="56" y="536"/>
                      </a:lnTo>
                      <a:lnTo>
                        <a:pt x="57" y="535"/>
                      </a:lnTo>
                      <a:lnTo>
                        <a:pt x="59" y="534"/>
                      </a:lnTo>
                      <a:lnTo>
                        <a:pt x="61" y="534"/>
                      </a:lnTo>
                      <a:lnTo>
                        <a:pt x="63" y="534"/>
                      </a:lnTo>
                      <a:lnTo>
                        <a:pt x="65" y="533"/>
                      </a:lnTo>
                      <a:lnTo>
                        <a:pt x="66" y="533"/>
                      </a:lnTo>
                      <a:lnTo>
                        <a:pt x="67" y="532"/>
                      </a:lnTo>
                      <a:lnTo>
                        <a:pt x="67" y="531"/>
                      </a:lnTo>
                      <a:lnTo>
                        <a:pt x="66" y="529"/>
                      </a:lnTo>
                      <a:lnTo>
                        <a:pt x="64" y="528"/>
                      </a:lnTo>
                      <a:lnTo>
                        <a:pt x="63" y="527"/>
                      </a:lnTo>
                      <a:lnTo>
                        <a:pt x="60" y="526"/>
                      </a:lnTo>
                      <a:lnTo>
                        <a:pt x="57" y="526"/>
                      </a:lnTo>
                      <a:lnTo>
                        <a:pt x="54" y="525"/>
                      </a:lnTo>
                      <a:lnTo>
                        <a:pt x="52" y="524"/>
                      </a:lnTo>
                      <a:lnTo>
                        <a:pt x="48" y="521"/>
                      </a:lnTo>
                      <a:lnTo>
                        <a:pt x="48" y="519"/>
                      </a:lnTo>
                      <a:lnTo>
                        <a:pt x="47" y="516"/>
                      </a:lnTo>
                      <a:lnTo>
                        <a:pt x="46" y="515"/>
                      </a:lnTo>
                      <a:lnTo>
                        <a:pt x="46" y="513"/>
                      </a:lnTo>
                      <a:lnTo>
                        <a:pt x="45" y="512"/>
                      </a:lnTo>
                      <a:lnTo>
                        <a:pt x="44" y="511"/>
                      </a:lnTo>
                      <a:lnTo>
                        <a:pt x="40" y="509"/>
                      </a:lnTo>
                      <a:lnTo>
                        <a:pt x="39" y="508"/>
                      </a:lnTo>
                      <a:lnTo>
                        <a:pt x="36" y="507"/>
                      </a:lnTo>
                      <a:lnTo>
                        <a:pt x="34" y="507"/>
                      </a:lnTo>
                      <a:lnTo>
                        <a:pt x="33" y="507"/>
                      </a:lnTo>
                      <a:lnTo>
                        <a:pt x="30" y="506"/>
                      </a:lnTo>
                      <a:lnTo>
                        <a:pt x="26" y="504"/>
                      </a:lnTo>
                      <a:lnTo>
                        <a:pt x="24" y="506"/>
                      </a:lnTo>
                      <a:lnTo>
                        <a:pt x="21" y="506"/>
                      </a:lnTo>
                      <a:lnTo>
                        <a:pt x="19" y="505"/>
                      </a:lnTo>
                      <a:lnTo>
                        <a:pt x="17" y="503"/>
                      </a:lnTo>
                      <a:lnTo>
                        <a:pt x="16" y="500"/>
                      </a:lnTo>
                      <a:lnTo>
                        <a:pt x="15" y="497"/>
                      </a:lnTo>
                      <a:lnTo>
                        <a:pt x="15" y="494"/>
                      </a:lnTo>
                      <a:lnTo>
                        <a:pt x="15" y="493"/>
                      </a:lnTo>
                      <a:lnTo>
                        <a:pt x="13" y="489"/>
                      </a:lnTo>
                      <a:lnTo>
                        <a:pt x="12" y="487"/>
                      </a:lnTo>
                      <a:lnTo>
                        <a:pt x="10" y="485"/>
                      </a:lnTo>
                      <a:lnTo>
                        <a:pt x="8" y="483"/>
                      </a:lnTo>
                      <a:lnTo>
                        <a:pt x="5" y="482"/>
                      </a:lnTo>
                      <a:lnTo>
                        <a:pt x="3" y="480"/>
                      </a:lnTo>
                      <a:lnTo>
                        <a:pt x="0" y="477"/>
                      </a:lnTo>
                      <a:lnTo>
                        <a:pt x="0" y="475"/>
                      </a:lnTo>
                      <a:lnTo>
                        <a:pt x="0" y="473"/>
                      </a:lnTo>
                      <a:lnTo>
                        <a:pt x="0" y="471"/>
                      </a:lnTo>
                      <a:lnTo>
                        <a:pt x="0" y="469"/>
                      </a:lnTo>
                      <a:lnTo>
                        <a:pt x="0" y="468"/>
                      </a:lnTo>
                      <a:lnTo>
                        <a:pt x="2" y="466"/>
                      </a:lnTo>
                      <a:lnTo>
                        <a:pt x="3" y="464"/>
                      </a:lnTo>
                      <a:lnTo>
                        <a:pt x="4" y="462"/>
                      </a:lnTo>
                      <a:lnTo>
                        <a:pt x="5" y="459"/>
                      </a:lnTo>
                      <a:lnTo>
                        <a:pt x="7" y="457"/>
                      </a:lnTo>
                      <a:lnTo>
                        <a:pt x="8" y="453"/>
                      </a:lnTo>
                      <a:lnTo>
                        <a:pt x="9" y="451"/>
                      </a:lnTo>
                      <a:lnTo>
                        <a:pt x="10" y="448"/>
                      </a:lnTo>
                      <a:lnTo>
                        <a:pt x="13" y="446"/>
                      </a:lnTo>
                      <a:lnTo>
                        <a:pt x="15" y="444"/>
                      </a:lnTo>
                      <a:lnTo>
                        <a:pt x="19" y="442"/>
                      </a:lnTo>
                      <a:lnTo>
                        <a:pt x="21" y="442"/>
                      </a:lnTo>
                      <a:lnTo>
                        <a:pt x="24" y="443"/>
                      </a:lnTo>
                      <a:lnTo>
                        <a:pt x="28" y="443"/>
                      </a:lnTo>
                      <a:lnTo>
                        <a:pt x="31" y="444"/>
                      </a:lnTo>
                      <a:lnTo>
                        <a:pt x="34" y="445"/>
                      </a:lnTo>
                      <a:lnTo>
                        <a:pt x="36" y="445"/>
                      </a:lnTo>
                      <a:lnTo>
                        <a:pt x="41" y="445"/>
                      </a:lnTo>
                      <a:lnTo>
                        <a:pt x="45" y="445"/>
                      </a:lnTo>
                      <a:lnTo>
                        <a:pt x="48" y="444"/>
                      </a:lnTo>
                      <a:lnTo>
                        <a:pt x="50" y="445"/>
                      </a:lnTo>
                      <a:lnTo>
                        <a:pt x="52" y="442"/>
                      </a:lnTo>
                      <a:lnTo>
                        <a:pt x="53" y="440"/>
                      </a:lnTo>
                      <a:lnTo>
                        <a:pt x="53" y="438"/>
                      </a:lnTo>
                      <a:lnTo>
                        <a:pt x="54" y="436"/>
                      </a:lnTo>
                      <a:lnTo>
                        <a:pt x="54" y="434"/>
                      </a:lnTo>
                      <a:lnTo>
                        <a:pt x="56" y="431"/>
                      </a:lnTo>
                      <a:lnTo>
                        <a:pt x="56" y="430"/>
                      </a:lnTo>
                      <a:lnTo>
                        <a:pt x="59" y="428"/>
                      </a:lnTo>
                      <a:lnTo>
                        <a:pt x="61" y="426"/>
                      </a:lnTo>
                      <a:lnTo>
                        <a:pt x="62" y="425"/>
                      </a:lnTo>
                      <a:lnTo>
                        <a:pt x="65" y="424"/>
                      </a:lnTo>
                      <a:lnTo>
                        <a:pt x="66" y="423"/>
                      </a:lnTo>
                      <a:lnTo>
                        <a:pt x="69" y="421"/>
                      </a:lnTo>
                      <a:lnTo>
                        <a:pt x="70" y="419"/>
                      </a:lnTo>
                      <a:lnTo>
                        <a:pt x="72" y="417"/>
                      </a:lnTo>
                      <a:lnTo>
                        <a:pt x="76" y="416"/>
                      </a:lnTo>
                      <a:lnTo>
                        <a:pt x="78" y="416"/>
                      </a:lnTo>
                      <a:lnTo>
                        <a:pt x="83" y="416"/>
                      </a:lnTo>
                      <a:lnTo>
                        <a:pt x="83" y="416"/>
                      </a:lnTo>
                      <a:lnTo>
                        <a:pt x="84" y="416"/>
                      </a:lnTo>
                      <a:lnTo>
                        <a:pt x="85" y="414"/>
                      </a:lnTo>
                      <a:lnTo>
                        <a:pt x="85" y="413"/>
                      </a:lnTo>
                      <a:lnTo>
                        <a:pt x="85" y="413"/>
                      </a:lnTo>
                      <a:lnTo>
                        <a:pt x="86" y="412"/>
                      </a:lnTo>
                      <a:lnTo>
                        <a:pt x="87" y="411"/>
                      </a:lnTo>
                      <a:lnTo>
                        <a:pt x="87" y="409"/>
                      </a:lnTo>
                      <a:lnTo>
                        <a:pt x="87" y="408"/>
                      </a:lnTo>
                      <a:lnTo>
                        <a:pt x="86" y="407"/>
                      </a:lnTo>
                      <a:lnTo>
                        <a:pt x="85" y="405"/>
                      </a:lnTo>
                      <a:lnTo>
                        <a:pt x="85" y="404"/>
                      </a:lnTo>
                      <a:lnTo>
                        <a:pt x="85" y="402"/>
                      </a:lnTo>
                      <a:lnTo>
                        <a:pt x="85" y="400"/>
                      </a:lnTo>
                      <a:lnTo>
                        <a:pt x="85" y="398"/>
                      </a:lnTo>
                      <a:lnTo>
                        <a:pt x="86" y="397"/>
                      </a:lnTo>
                      <a:lnTo>
                        <a:pt x="86" y="396"/>
                      </a:lnTo>
                      <a:lnTo>
                        <a:pt x="87" y="395"/>
                      </a:lnTo>
                      <a:lnTo>
                        <a:pt x="87" y="393"/>
                      </a:lnTo>
                      <a:lnTo>
                        <a:pt x="88" y="391"/>
                      </a:lnTo>
                      <a:lnTo>
                        <a:pt x="88" y="389"/>
                      </a:lnTo>
                      <a:lnTo>
                        <a:pt x="88" y="387"/>
                      </a:lnTo>
                      <a:lnTo>
                        <a:pt x="88" y="385"/>
                      </a:lnTo>
                      <a:lnTo>
                        <a:pt x="88" y="383"/>
                      </a:lnTo>
                      <a:lnTo>
                        <a:pt x="90" y="380"/>
                      </a:lnTo>
                      <a:lnTo>
                        <a:pt x="92" y="378"/>
                      </a:lnTo>
                      <a:lnTo>
                        <a:pt x="94" y="376"/>
                      </a:lnTo>
                      <a:lnTo>
                        <a:pt x="96" y="373"/>
                      </a:lnTo>
                      <a:lnTo>
                        <a:pt x="97" y="371"/>
                      </a:lnTo>
                      <a:lnTo>
                        <a:pt x="99" y="370"/>
                      </a:lnTo>
                      <a:lnTo>
                        <a:pt x="99" y="368"/>
                      </a:lnTo>
                      <a:lnTo>
                        <a:pt x="100" y="368"/>
                      </a:lnTo>
                      <a:lnTo>
                        <a:pt x="100" y="366"/>
                      </a:lnTo>
                      <a:lnTo>
                        <a:pt x="101" y="365"/>
                      </a:lnTo>
                      <a:lnTo>
                        <a:pt x="101" y="364"/>
                      </a:lnTo>
                      <a:lnTo>
                        <a:pt x="100" y="364"/>
                      </a:lnTo>
                      <a:lnTo>
                        <a:pt x="99" y="364"/>
                      </a:lnTo>
                      <a:lnTo>
                        <a:pt x="99" y="364"/>
                      </a:lnTo>
                      <a:lnTo>
                        <a:pt x="98" y="362"/>
                      </a:lnTo>
                      <a:lnTo>
                        <a:pt x="99" y="362"/>
                      </a:lnTo>
                      <a:lnTo>
                        <a:pt x="99" y="361"/>
                      </a:lnTo>
                      <a:lnTo>
                        <a:pt x="99" y="360"/>
                      </a:lnTo>
                      <a:lnTo>
                        <a:pt x="99" y="359"/>
                      </a:lnTo>
                      <a:lnTo>
                        <a:pt x="100" y="358"/>
                      </a:lnTo>
                      <a:lnTo>
                        <a:pt x="100" y="356"/>
                      </a:lnTo>
                      <a:lnTo>
                        <a:pt x="100" y="356"/>
                      </a:lnTo>
                      <a:lnTo>
                        <a:pt x="101" y="356"/>
                      </a:lnTo>
                      <a:lnTo>
                        <a:pt x="102" y="355"/>
                      </a:lnTo>
                      <a:lnTo>
                        <a:pt x="103" y="353"/>
                      </a:lnTo>
                      <a:lnTo>
                        <a:pt x="103" y="353"/>
                      </a:lnTo>
                      <a:lnTo>
                        <a:pt x="103" y="352"/>
                      </a:lnTo>
                      <a:lnTo>
                        <a:pt x="103" y="351"/>
                      </a:lnTo>
                      <a:lnTo>
                        <a:pt x="103" y="350"/>
                      </a:lnTo>
                      <a:lnTo>
                        <a:pt x="104" y="349"/>
                      </a:lnTo>
                      <a:lnTo>
                        <a:pt x="104" y="348"/>
                      </a:lnTo>
                      <a:lnTo>
                        <a:pt x="104" y="347"/>
                      </a:lnTo>
                      <a:lnTo>
                        <a:pt x="105" y="346"/>
                      </a:lnTo>
                      <a:lnTo>
                        <a:pt x="105" y="344"/>
                      </a:lnTo>
                      <a:lnTo>
                        <a:pt x="105" y="342"/>
                      </a:lnTo>
                      <a:lnTo>
                        <a:pt x="106" y="341"/>
                      </a:lnTo>
                      <a:lnTo>
                        <a:pt x="106" y="339"/>
                      </a:lnTo>
                      <a:lnTo>
                        <a:pt x="107" y="338"/>
                      </a:lnTo>
                      <a:lnTo>
                        <a:pt x="107" y="337"/>
                      </a:lnTo>
                      <a:lnTo>
                        <a:pt x="107" y="335"/>
                      </a:lnTo>
                      <a:lnTo>
                        <a:pt x="107" y="334"/>
                      </a:lnTo>
                      <a:lnTo>
                        <a:pt x="106" y="332"/>
                      </a:lnTo>
                      <a:lnTo>
                        <a:pt x="105" y="330"/>
                      </a:lnTo>
                      <a:lnTo>
                        <a:pt x="105" y="329"/>
                      </a:lnTo>
                      <a:lnTo>
                        <a:pt x="104" y="327"/>
                      </a:lnTo>
                      <a:lnTo>
                        <a:pt x="103" y="327"/>
                      </a:lnTo>
                      <a:lnTo>
                        <a:pt x="103" y="326"/>
                      </a:lnTo>
                      <a:lnTo>
                        <a:pt x="102" y="325"/>
                      </a:lnTo>
                      <a:lnTo>
                        <a:pt x="102" y="324"/>
                      </a:lnTo>
                      <a:lnTo>
                        <a:pt x="102" y="323"/>
                      </a:lnTo>
                      <a:lnTo>
                        <a:pt x="102" y="322"/>
                      </a:lnTo>
                      <a:lnTo>
                        <a:pt x="101" y="320"/>
                      </a:lnTo>
                      <a:lnTo>
                        <a:pt x="101" y="317"/>
                      </a:lnTo>
                      <a:lnTo>
                        <a:pt x="101" y="315"/>
                      </a:lnTo>
                      <a:lnTo>
                        <a:pt x="101" y="312"/>
                      </a:lnTo>
                      <a:lnTo>
                        <a:pt x="101" y="309"/>
                      </a:lnTo>
                      <a:lnTo>
                        <a:pt x="100" y="307"/>
                      </a:lnTo>
                      <a:lnTo>
                        <a:pt x="100" y="304"/>
                      </a:lnTo>
                      <a:lnTo>
                        <a:pt x="100" y="301"/>
                      </a:lnTo>
                      <a:lnTo>
                        <a:pt x="100" y="299"/>
                      </a:lnTo>
                      <a:lnTo>
                        <a:pt x="99" y="295"/>
                      </a:lnTo>
                      <a:lnTo>
                        <a:pt x="99" y="293"/>
                      </a:lnTo>
                      <a:lnTo>
                        <a:pt x="98" y="291"/>
                      </a:lnTo>
                      <a:lnTo>
                        <a:pt x="98" y="289"/>
                      </a:lnTo>
                      <a:lnTo>
                        <a:pt x="97" y="287"/>
                      </a:lnTo>
                      <a:lnTo>
                        <a:pt x="98" y="284"/>
                      </a:lnTo>
                      <a:lnTo>
                        <a:pt x="99" y="283"/>
                      </a:lnTo>
                      <a:lnTo>
                        <a:pt x="100" y="282"/>
                      </a:lnTo>
                      <a:lnTo>
                        <a:pt x="101" y="281"/>
                      </a:lnTo>
                      <a:lnTo>
                        <a:pt x="102" y="279"/>
                      </a:lnTo>
                      <a:lnTo>
                        <a:pt x="103" y="279"/>
                      </a:lnTo>
                      <a:lnTo>
                        <a:pt x="104" y="276"/>
                      </a:lnTo>
                      <a:lnTo>
                        <a:pt x="104" y="275"/>
                      </a:lnTo>
                      <a:lnTo>
                        <a:pt x="105" y="273"/>
                      </a:lnTo>
                      <a:lnTo>
                        <a:pt x="107" y="271"/>
                      </a:lnTo>
                      <a:lnTo>
                        <a:pt x="108" y="270"/>
                      </a:lnTo>
                      <a:lnTo>
                        <a:pt x="109" y="269"/>
                      </a:lnTo>
                      <a:lnTo>
                        <a:pt x="110" y="269"/>
                      </a:lnTo>
                      <a:lnTo>
                        <a:pt x="111" y="269"/>
                      </a:lnTo>
                      <a:lnTo>
                        <a:pt x="112" y="270"/>
                      </a:lnTo>
                      <a:lnTo>
                        <a:pt x="113" y="270"/>
                      </a:lnTo>
                      <a:lnTo>
                        <a:pt x="115" y="269"/>
                      </a:lnTo>
                      <a:lnTo>
                        <a:pt x="116" y="269"/>
                      </a:lnTo>
                      <a:lnTo>
                        <a:pt x="117" y="268"/>
                      </a:lnTo>
                      <a:lnTo>
                        <a:pt x="118" y="268"/>
                      </a:lnTo>
                      <a:lnTo>
                        <a:pt x="120" y="266"/>
                      </a:lnTo>
                      <a:lnTo>
                        <a:pt x="122" y="265"/>
                      </a:lnTo>
                      <a:lnTo>
                        <a:pt x="125" y="263"/>
                      </a:lnTo>
                      <a:lnTo>
                        <a:pt x="126" y="263"/>
                      </a:lnTo>
                      <a:lnTo>
                        <a:pt x="127" y="262"/>
                      </a:lnTo>
                      <a:lnTo>
                        <a:pt x="129" y="262"/>
                      </a:lnTo>
                      <a:lnTo>
                        <a:pt x="132" y="259"/>
                      </a:lnTo>
                      <a:lnTo>
                        <a:pt x="133" y="258"/>
                      </a:lnTo>
                      <a:lnTo>
                        <a:pt x="134" y="257"/>
                      </a:lnTo>
                      <a:lnTo>
                        <a:pt x="135" y="255"/>
                      </a:lnTo>
                      <a:lnTo>
                        <a:pt x="135" y="253"/>
                      </a:lnTo>
                      <a:lnTo>
                        <a:pt x="135" y="252"/>
                      </a:lnTo>
                      <a:lnTo>
                        <a:pt x="136" y="251"/>
                      </a:lnTo>
                      <a:lnTo>
                        <a:pt x="136" y="249"/>
                      </a:lnTo>
                      <a:lnTo>
                        <a:pt x="137" y="248"/>
                      </a:lnTo>
                      <a:lnTo>
                        <a:pt x="139" y="248"/>
                      </a:lnTo>
                      <a:lnTo>
                        <a:pt x="139" y="248"/>
                      </a:lnTo>
                      <a:lnTo>
                        <a:pt x="140" y="248"/>
                      </a:lnTo>
                      <a:lnTo>
                        <a:pt x="141" y="248"/>
                      </a:lnTo>
                      <a:lnTo>
                        <a:pt x="145" y="250"/>
                      </a:lnTo>
                      <a:lnTo>
                        <a:pt x="147" y="251"/>
                      </a:lnTo>
                      <a:lnTo>
                        <a:pt x="149" y="251"/>
                      </a:lnTo>
                      <a:lnTo>
                        <a:pt x="153" y="252"/>
                      </a:lnTo>
                      <a:lnTo>
                        <a:pt x="156" y="251"/>
                      </a:lnTo>
                      <a:lnTo>
                        <a:pt x="160" y="248"/>
                      </a:lnTo>
                      <a:lnTo>
                        <a:pt x="163" y="246"/>
                      </a:lnTo>
                      <a:lnTo>
                        <a:pt x="165" y="244"/>
                      </a:lnTo>
                      <a:lnTo>
                        <a:pt x="167" y="242"/>
                      </a:lnTo>
                      <a:lnTo>
                        <a:pt x="168" y="241"/>
                      </a:lnTo>
                      <a:lnTo>
                        <a:pt x="170" y="240"/>
                      </a:lnTo>
                      <a:lnTo>
                        <a:pt x="171" y="240"/>
                      </a:lnTo>
                      <a:lnTo>
                        <a:pt x="172" y="240"/>
                      </a:lnTo>
                      <a:lnTo>
                        <a:pt x="173" y="240"/>
                      </a:lnTo>
                      <a:lnTo>
                        <a:pt x="175" y="242"/>
                      </a:lnTo>
                      <a:lnTo>
                        <a:pt x="176" y="243"/>
                      </a:lnTo>
                      <a:lnTo>
                        <a:pt x="177" y="244"/>
                      </a:lnTo>
                      <a:lnTo>
                        <a:pt x="179" y="245"/>
                      </a:lnTo>
                      <a:lnTo>
                        <a:pt x="179" y="246"/>
                      </a:lnTo>
                      <a:lnTo>
                        <a:pt x="181" y="247"/>
                      </a:lnTo>
                      <a:lnTo>
                        <a:pt x="182" y="249"/>
                      </a:lnTo>
                      <a:lnTo>
                        <a:pt x="183" y="251"/>
                      </a:lnTo>
                      <a:lnTo>
                        <a:pt x="184" y="253"/>
                      </a:lnTo>
                      <a:lnTo>
                        <a:pt x="184" y="257"/>
                      </a:lnTo>
                      <a:lnTo>
                        <a:pt x="185" y="257"/>
                      </a:lnTo>
                      <a:lnTo>
                        <a:pt x="186" y="258"/>
                      </a:lnTo>
                      <a:lnTo>
                        <a:pt x="188" y="259"/>
                      </a:lnTo>
                      <a:lnTo>
                        <a:pt x="189" y="260"/>
                      </a:lnTo>
                      <a:lnTo>
                        <a:pt x="192" y="260"/>
                      </a:lnTo>
                      <a:lnTo>
                        <a:pt x="193" y="261"/>
                      </a:lnTo>
                      <a:lnTo>
                        <a:pt x="195" y="262"/>
                      </a:lnTo>
                      <a:lnTo>
                        <a:pt x="196" y="263"/>
                      </a:lnTo>
                      <a:lnTo>
                        <a:pt x="198" y="264"/>
                      </a:lnTo>
                      <a:lnTo>
                        <a:pt x="200" y="26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15">
                  <a:extLst>
                    <a:ext uri="{FF2B5EF4-FFF2-40B4-BE49-F238E27FC236}">
                      <a16:creationId xmlns:a16="http://schemas.microsoft.com/office/drawing/2014/main" id="{8B64CD58-9FFC-A98C-35BE-7C49953FFB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508" y="3346058"/>
                  <a:ext cx="1169965" cy="1509800"/>
                </a:xfrm>
                <a:custGeom>
                  <a:avLst/>
                  <a:gdLst>
                    <a:gd name="T0" fmla="*/ 644 w 679"/>
                    <a:gd name="T1" fmla="*/ 176 h 817"/>
                    <a:gd name="T2" fmla="*/ 644 w 679"/>
                    <a:gd name="T3" fmla="*/ 215 h 817"/>
                    <a:gd name="T4" fmla="*/ 646 w 679"/>
                    <a:gd name="T5" fmla="*/ 250 h 817"/>
                    <a:gd name="T6" fmla="*/ 634 w 679"/>
                    <a:gd name="T7" fmla="*/ 274 h 817"/>
                    <a:gd name="T8" fmla="*/ 627 w 679"/>
                    <a:gd name="T9" fmla="*/ 292 h 817"/>
                    <a:gd name="T10" fmla="*/ 597 w 679"/>
                    <a:gd name="T11" fmla="*/ 306 h 817"/>
                    <a:gd name="T12" fmla="*/ 586 w 679"/>
                    <a:gd name="T13" fmla="*/ 316 h 817"/>
                    <a:gd name="T14" fmla="*/ 588 w 679"/>
                    <a:gd name="T15" fmla="*/ 343 h 817"/>
                    <a:gd name="T16" fmla="*/ 571 w 679"/>
                    <a:gd name="T17" fmla="*/ 364 h 817"/>
                    <a:gd name="T18" fmla="*/ 550 w 679"/>
                    <a:gd name="T19" fmla="*/ 357 h 817"/>
                    <a:gd name="T20" fmla="*/ 524 w 679"/>
                    <a:gd name="T21" fmla="*/ 375 h 817"/>
                    <a:gd name="T22" fmla="*/ 504 w 679"/>
                    <a:gd name="T23" fmla="*/ 478 h 817"/>
                    <a:gd name="T24" fmla="*/ 527 w 679"/>
                    <a:gd name="T25" fmla="*/ 518 h 817"/>
                    <a:gd name="T26" fmla="*/ 501 w 679"/>
                    <a:gd name="T27" fmla="*/ 585 h 817"/>
                    <a:gd name="T28" fmla="*/ 499 w 679"/>
                    <a:gd name="T29" fmla="*/ 682 h 817"/>
                    <a:gd name="T30" fmla="*/ 454 w 679"/>
                    <a:gd name="T31" fmla="*/ 721 h 817"/>
                    <a:gd name="T32" fmla="*/ 351 w 679"/>
                    <a:gd name="T33" fmla="*/ 786 h 817"/>
                    <a:gd name="T34" fmla="*/ 316 w 679"/>
                    <a:gd name="T35" fmla="*/ 806 h 817"/>
                    <a:gd name="T36" fmla="*/ 305 w 679"/>
                    <a:gd name="T37" fmla="*/ 800 h 817"/>
                    <a:gd name="T38" fmla="*/ 267 w 679"/>
                    <a:gd name="T39" fmla="*/ 750 h 817"/>
                    <a:gd name="T40" fmla="*/ 238 w 679"/>
                    <a:gd name="T41" fmla="*/ 717 h 817"/>
                    <a:gd name="T42" fmla="*/ 200 w 679"/>
                    <a:gd name="T43" fmla="*/ 684 h 817"/>
                    <a:gd name="T44" fmla="*/ 235 w 679"/>
                    <a:gd name="T45" fmla="*/ 658 h 817"/>
                    <a:gd name="T46" fmla="*/ 266 w 679"/>
                    <a:gd name="T47" fmla="*/ 663 h 817"/>
                    <a:gd name="T48" fmla="*/ 295 w 679"/>
                    <a:gd name="T49" fmla="*/ 652 h 817"/>
                    <a:gd name="T50" fmla="*/ 313 w 679"/>
                    <a:gd name="T51" fmla="*/ 644 h 817"/>
                    <a:gd name="T52" fmla="*/ 328 w 679"/>
                    <a:gd name="T53" fmla="*/ 642 h 817"/>
                    <a:gd name="T54" fmla="*/ 344 w 679"/>
                    <a:gd name="T55" fmla="*/ 635 h 817"/>
                    <a:gd name="T56" fmla="*/ 355 w 679"/>
                    <a:gd name="T57" fmla="*/ 623 h 817"/>
                    <a:gd name="T58" fmla="*/ 350 w 679"/>
                    <a:gd name="T59" fmla="*/ 606 h 817"/>
                    <a:gd name="T60" fmla="*/ 345 w 679"/>
                    <a:gd name="T61" fmla="*/ 586 h 817"/>
                    <a:gd name="T62" fmla="*/ 339 w 679"/>
                    <a:gd name="T63" fmla="*/ 563 h 817"/>
                    <a:gd name="T64" fmla="*/ 286 w 679"/>
                    <a:gd name="T65" fmla="*/ 566 h 817"/>
                    <a:gd name="T66" fmla="*/ 245 w 679"/>
                    <a:gd name="T67" fmla="*/ 553 h 817"/>
                    <a:gd name="T68" fmla="*/ 219 w 679"/>
                    <a:gd name="T69" fmla="*/ 537 h 817"/>
                    <a:gd name="T70" fmla="*/ 178 w 679"/>
                    <a:gd name="T71" fmla="*/ 510 h 817"/>
                    <a:gd name="T72" fmla="*/ 140 w 679"/>
                    <a:gd name="T73" fmla="*/ 446 h 817"/>
                    <a:gd name="T74" fmla="*/ 102 w 679"/>
                    <a:gd name="T75" fmla="*/ 391 h 817"/>
                    <a:gd name="T76" fmla="*/ 79 w 679"/>
                    <a:gd name="T77" fmla="*/ 355 h 817"/>
                    <a:gd name="T78" fmla="*/ 14 w 679"/>
                    <a:gd name="T79" fmla="*/ 335 h 817"/>
                    <a:gd name="T80" fmla="*/ 5 w 679"/>
                    <a:gd name="T81" fmla="*/ 256 h 817"/>
                    <a:gd name="T82" fmla="*/ 45 w 679"/>
                    <a:gd name="T83" fmla="*/ 220 h 817"/>
                    <a:gd name="T84" fmla="*/ 87 w 679"/>
                    <a:gd name="T85" fmla="*/ 208 h 817"/>
                    <a:gd name="T86" fmla="*/ 149 w 679"/>
                    <a:gd name="T87" fmla="*/ 161 h 817"/>
                    <a:gd name="T88" fmla="*/ 182 w 679"/>
                    <a:gd name="T89" fmla="*/ 127 h 817"/>
                    <a:gd name="T90" fmla="*/ 199 w 679"/>
                    <a:gd name="T91" fmla="*/ 123 h 817"/>
                    <a:gd name="T92" fmla="*/ 214 w 679"/>
                    <a:gd name="T93" fmla="*/ 115 h 817"/>
                    <a:gd name="T94" fmla="*/ 228 w 679"/>
                    <a:gd name="T95" fmla="*/ 101 h 817"/>
                    <a:gd name="T96" fmla="*/ 257 w 679"/>
                    <a:gd name="T97" fmla="*/ 86 h 817"/>
                    <a:gd name="T98" fmla="*/ 269 w 679"/>
                    <a:gd name="T99" fmla="*/ 56 h 817"/>
                    <a:gd name="T100" fmla="*/ 301 w 679"/>
                    <a:gd name="T101" fmla="*/ 34 h 817"/>
                    <a:gd name="T102" fmla="*/ 367 w 679"/>
                    <a:gd name="T103" fmla="*/ 35 h 817"/>
                    <a:gd name="T104" fmla="*/ 426 w 679"/>
                    <a:gd name="T105" fmla="*/ 6 h 817"/>
                    <a:gd name="T106" fmla="*/ 454 w 679"/>
                    <a:gd name="T107" fmla="*/ 52 h 817"/>
                    <a:gd name="T108" fmla="*/ 472 w 679"/>
                    <a:gd name="T109" fmla="*/ 68 h 817"/>
                    <a:gd name="T110" fmla="*/ 489 w 679"/>
                    <a:gd name="T111" fmla="*/ 96 h 817"/>
                    <a:gd name="T112" fmla="*/ 501 w 679"/>
                    <a:gd name="T113" fmla="*/ 118 h 817"/>
                    <a:gd name="T114" fmla="*/ 539 w 679"/>
                    <a:gd name="T115" fmla="*/ 107 h 817"/>
                    <a:gd name="T116" fmla="*/ 573 w 679"/>
                    <a:gd name="T117" fmla="*/ 101 h 817"/>
                    <a:gd name="T118" fmla="*/ 606 w 679"/>
                    <a:gd name="T119" fmla="*/ 110 h 817"/>
                    <a:gd name="T120" fmla="*/ 634 w 679"/>
                    <a:gd name="T121" fmla="*/ 116 h 817"/>
                    <a:gd name="T122" fmla="*/ 671 w 679"/>
                    <a:gd name="T123" fmla="*/ 139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79" h="817">
                      <a:moveTo>
                        <a:pt x="679" y="162"/>
                      </a:moveTo>
                      <a:lnTo>
                        <a:pt x="678" y="163"/>
                      </a:lnTo>
                      <a:lnTo>
                        <a:pt x="678" y="165"/>
                      </a:lnTo>
                      <a:lnTo>
                        <a:pt x="678" y="166"/>
                      </a:lnTo>
                      <a:lnTo>
                        <a:pt x="677" y="168"/>
                      </a:lnTo>
                      <a:lnTo>
                        <a:pt x="676" y="168"/>
                      </a:lnTo>
                      <a:lnTo>
                        <a:pt x="675" y="170"/>
                      </a:lnTo>
                      <a:lnTo>
                        <a:pt x="674" y="171"/>
                      </a:lnTo>
                      <a:lnTo>
                        <a:pt x="672" y="172"/>
                      </a:lnTo>
                      <a:lnTo>
                        <a:pt x="671" y="172"/>
                      </a:lnTo>
                      <a:lnTo>
                        <a:pt x="670" y="172"/>
                      </a:lnTo>
                      <a:lnTo>
                        <a:pt x="669" y="173"/>
                      </a:lnTo>
                      <a:lnTo>
                        <a:pt x="666" y="172"/>
                      </a:lnTo>
                      <a:lnTo>
                        <a:pt x="664" y="171"/>
                      </a:lnTo>
                      <a:lnTo>
                        <a:pt x="661" y="171"/>
                      </a:lnTo>
                      <a:lnTo>
                        <a:pt x="658" y="171"/>
                      </a:lnTo>
                      <a:lnTo>
                        <a:pt x="656" y="170"/>
                      </a:lnTo>
                      <a:lnTo>
                        <a:pt x="654" y="169"/>
                      </a:lnTo>
                      <a:lnTo>
                        <a:pt x="653" y="168"/>
                      </a:lnTo>
                      <a:lnTo>
                        <a:pt x="651" y="169"/>
                      </a:lnTo>
                      <a:lnTo>
                        <a:pt x="650" y="171"/>
                      </a:lnTo>
                      <a:lnTo>
                        <a:pt x="649" y="173"/>
                      </a:lnTo>
                      <a:lnTo>
                        <a:pt x="648" y="173"/>
                      </a:lnTo>
                      <a:lnTo>
                        <a:pt x="647" y="174"/>
                      </a:lnTo>
                      <a:lnTo>
                        <a:pt x="646" y="174"/>
                      </a:lnTo>
                      <a:lnTo>
                        <a:pt x="644" y="176"/>
                      </a:lnTo>
                      <a:lnTo>
                        <a:pt x="643" y="176"/>
                      </a:lnTo>
                      <a:lnTo>
                        <a:pt x="643" y="178"/>
                      </a:lnTo>
                      <a:lnTo>
                        <a:pt x="643" y="180"/>
                      </a:lnTo>
                      <a:lnTo>
                        <a:pt x="643" y="181"/>
                      </a:lnTo>
                      <a:lnTo>
                        <a:pt x="642" y="182"/>
                      </a:lnTo>
                      <a:lnTo>
                        <a:pt x="641" y="183"/>
                      </a:lnTo>
                      <a:lnTo>
                        <a:pt x="640" y="184"/>
                      </a:lnTo>
                      <a:lnTo>
                        <a:pt x="638" y="185"/>
                      </a:lnTo>
                      <a:lnTo>
                        <a:pt x="637" y="187"/>
                      </a:lnTo>
                      <a:lnTo>
                        <a:pt x="636" y="188"/>
                      </a:lnTo>
                      <a:lnTo>
                        <a:pt x="636" y="191"/>
                      </a:lnTo>
                      <a:lnTo>
                        <a:pt x="635" y="192"/>
                      </a:lnTo>
                      <a:lnTo>
                        <a:pt x="635" y="195"/>
                      </a:lnTo>
                      <a:lnTo>
                        <a:pt x="634" y="197"/>
                      </a:lnTo>
                      <a:lnTo>
                        <a:pt x="635" y="198"/>
                      </a:lnTo>
                      <a:lnTo>
                        <a:pt x="636" y="200"/>
                      </a:lnTo>
                      <a:lnTo>
                        <a:pt x="638" y="201"/>
                      </a:lnTo>
                      <a:lnTo>
                        <a:pt x="639" y="202"/>
                      </a:lnTo>
                      <a:lnTo>
                        <a:pt x="639" y="205"/>
                      </a:lnTo>
                      <a:lnTo>
                        <a:pt x="639" y="206"/>
                      </a:lnTo>
                      <a:lnTo>
                        <a:pt x="639" y="209"/>
                      </a:lnTo>
                      <a:lnTo>
                        <a:pt x="640" y="210"/>
                      </a:lnTo>
                      <a:lnTo>
                        <a:pt x="641" y="211"/>
                      </a:lnTo>
                      <a:lnTo>
                        <a:pt x="643" y="212"/>
                      </a:lnTo>
                      <a:lnTo>
                        <a:pt x="643" y="213"/>
                      </a:lnTo>
                      <a:lnTo>
                        <a:pt x="644" y="215"/>
                      </a:lnTo>
                      <a:lnTo>
                        <a:pt x="645" y="217"/>
                      </a:lnTo>
                      <a:lnTo>
                        <a:pt x="645" y="218"/>
                      </a:lnTo>
                      <a:lnTo>
                        <a:pt x="645" y="220"/>
                      </a:lnTo>
                      <a:lnTo>
                        <a:pt x="645" y="222"/>
                      </a:lnTo>
                      <a:lnTo>
                        <a:pt x="646" y="224"/>
                      </a:lnTo>
                      <a:lnTo>
                        <a:pt x="646" y="226"/>
                      </a:lnTo>
                      <a:lnTo>
                        <a:pt x="646" y="227"/>
                      </a:lnTo>
                      <a:lnTo>
                        <a:pt x="646" y="229"/>
                      </a:lnTo>
                      <a:lnTo>
                        <a:pt x="645" y="230"/>
                      </a:lnTo>
                      <a:lnTo>
                        <a:pt x="645" y="231"/>
                      </a:lnTo>
                      <a:lnTo>
                        <a:pt x="645" y="233"/>
                      </a:lnTo>
                      <a:lnTo>
                        <a:pt x="645" y="234"/>
                      </a:lnTo>
                      <a:lnTo>
                        <a:pt x="646" y="235"/>
                      </a:lnTo>
                      <a:lnTo>
                        <a:pt x="647" y="236"/>
                      </a:lnTo>
                      <a:lnTo>
                        <a:pt x="648" y="237"/>
                      </a:lnTo>
                      <a:lnTo>
                        <a:pt x="647" y="237"/>
                      </a:lnTo>
                      <a:lnTo>
                        <a:pt x="646" y="238"/>
                      </a:lnTo>
                      <a:lnTo>
                        <a:pt x="646" y="239"/>
                      </a:lnTo>
                      <a:lnTo>
                        <a:pt x="646" y="240"/>
                      </a:lnTo>
                      <a:lnTo>
                        <a:pt x="646" y="242"/>
                      </a:lnTo>
                      <a:lnTo>
                        <a:pt x="647" y="243"/>
                      </a:lnTo>
                      <a:lnTo>
                        <a:pt x="648" y="244"/>
                      </a:lnTo>
                      <a:lnTo>
                        <a:pt x="647" y="246"/>
                      </a:lnTo>
                      <a:lnTo>
                        <a:pt x="648" y="247"/>
                      </a:lnTo>
                      <a:lnTo>
                        <a:pt x="647" y="248"/>
                      </a:lnTo>
                      <a:lnTo>
                        <a:pt x="646" y="250"/>
                      </a:lnTo>
                      <a:lnTo>
                        <a:pt x="646" y="251"/>
                      </a:lnTo>
                      <a:lnTo>
                        <a:pt x="646" y="252"/>
                      </a:lnTo>
                      <a:lnTo>
                        <a:pt x="646" y="253"/>
                      </a:lnTo>
                      <a:lnTo>
                        <a:pt x="645" y="254"/>
                      </a:lnTo>
                      <a:lnTo>
                        <a:pt x="645" y="256"/>
                      </a:lnTo>
                      <a:lnTo>
                        <a:pt x="644" y="256"/>
                      </a:lnTo>
                      <a:lnTo>
                        <a:pt x="643" y="258"/>
                      </a:lnTo>
                      <a:lnTo>
                        <a:pt x="643" y="260"/>
                      </a:lnTo>
                      <a:lnTo>
                        <a:pt x="642" y="261"/>
                      </a:lnTo>
                      <a:lnTo>
                        <a:pt x="642" y="261"/>
                      </a:lnTo>
                      <a:lnTo>
                        <a:pt x="642" y="262"/>
                      </a:lnTo>
                      <a:lnTo>
                        <a:pt x="642" y="264"/>
                      </a:lnTo>
                      <a:lnTo>
                        <a:pt x="642" y="265"/>
                      </a:lnTo>
                      <a:lnTo>
                        <a:pt x="641" y="267"/>
                      </a:lnTo>
                      <a:lnTo>
                        <a:pt x="640" y="267"/>
                      </a:lnTo>
                      <a:lnTo>
                        <a:pt x="639" y="267"/>
                      </a:lnTo>
                      <a:lnTo>
                        <a:pt x="638" y="267"/>
                      </a:lnTo>
                      <a:lnTo>
                        <a:pt x="637" y="268"/>
                      </a:lnTo>
                      <a:lnTo>
                        <a:pt x="636" y="267"/>
                      </a:lnTo>
                      <a:lnTo>
                        <a:pt x="634" y="267"/>
                      </a:lnTo>
                      <a:lnTo>
                        <a:pt x="633" y="268"/>
                      </a:lnTo>
                      <a:lnTo>
                        <a:pt x="633" y="270"/>
                      </a:lnTo>
                      <a:lnTo>
                        <a:pt x="634" y="271"/>
                      </a:lnTo>
                      <a:lnTo>
                        <a:pt x="634" y="272"/>
                      </a:lnTo>
                      <a:lnTo>
                        <a:pt x="635" y="273"/>
                      </a:lnTo>
                      <a:lnTo>
                        <a:pt x="634" y="274"/>
                      </a:lnTo>
                      <a:lnTo>
                        <a:pt x="634" y="275"/>
                      </a:lnTo>
                      <a:lnTo>
                        <a:pt x="633" y="276"/>
                      </a:lnTo>
                      <a:lnTo>
                        <a:pt x="633" y="277"/>
                      </a:lnTo>
                      <a:lnTo>
                        <a:pt x="634" y="278"/>
                      </a:lnTo>
                      <a:lnTo>
                        <a:pt x="633" y="280"/>
                      </a:lnTo>
                      <a:lnTo>
                        <a:pt x="633" y="282"/>
                      </a:lnTo>
                      <a:lnTo>
                        <a:pt x="633" y="283"/>
                      </a:lnTo>
                      <a:lnTo>
                        <a:pt x="632" y="284"/>
                      </a:lnTo>
                      <a:lnTo>
                        <a:pt x="632" y="285"/>
                      </a:lnTo>
                      <a:lnTo>
                        <a:pt x="632" y="286"/>
                      </a:lnTo>
                      <a:lnTo>
                        <a:pt x="633" y="287"/>
                      </a:lnTo>
                      <a:lnTo>
                        <a:pt x="634" y="287"/>
                      </a:lnTo>
                      <a:lnTo>
                        <a:pt x="635" y="287"/>
                      </a:lnTo>
                      <a:lnTo>
                        <a:pt x="636" y="288"/>
                      </a:lnTo>
                      <a:lnTo>
                        <a:pt x="636" y="289"/>
                      </a:lnTo>
                      <a:lnTo>
                        <a:pt x="636" y="289"/>
                      </a:lnTo>
                      <a:lnTo>
                        <a:pt x="635" y="290"/>
                      </a:lnTo>
                      <a:lnTo>
                        <a:pt x="634" y="290"/>
                      </a:lnTo>
                      <a:lnTo>
                        <a:pt x="633" y="290"/>
                      </a:lnTo>
                      <a:lnTo>
                        <a:pt x="632" y="290"/>
                      </a:lnTo>
                      <a:lnTo>
                        <a:pt x="631" y="290"/>
                      </a:lnTo>
                      <a:lnTo>
                        <a:pt x="630" y="290"/>
                      </a:lnTo>
                      <a:lnTo>
                        <a:pt x="629" y="290"/>
                      </a:lnTo>
                      <a:lnTo>
                        <a:pt x="628" y="291"/>
                      </a:lnTo>
                      <a:lnTo>
                        <a:pt x="628" y="292"/>
                      </a:lnTo>
                      <a:lnTo>
                        <a:pt x="627" y="292"/>
                      </a:lnTo>
                      <a:lnTo>
                        <a:pt x="626" y="295"/>
                      </a:lnTo>
                      <a:lnTo>
                        <a:pt x="625" y="296"/>
                      </a:lnTo>
                      <a:lnTo>
                        <a:pt x="624" y="296"/>
                      </a:lnTo>
                      <a:lnTo>
                        <a:pt x="623" y="296"/>
                      </a:lnTo>
                      <a:lnTo>
                        <a:pt x="621" y="296"/>
                      </a:lnTo>
                      <a:lnTo>
                        <a:pt x="620" y="297"/>
                      </a:lnTo>
                      <a:lnTo>
                        <a:pt x="619" y="298"/>
                      </a:lnTo>
                      <a:lnTo>
                        <a:pt x="618" y="299"/>
                      </a:lnTo>
                      <a:lnTo>
                        <a:pt x="617" y="299"/>
                      </a:lnTo>
                      <a:lnTo>
                        <a:pt x="616" y="299"/>
                      </a:lnTo>
                      <a:lnTo>
                        <a:pt x="615" y="298"/>
                      </a:lnTo>
                      <a:lnTo>
                        <a:pt x="614" y="297"/>
                      </a:lnTo>
                      <a:lnTo>
                        <a:pt x="613" y="298"/>
                      </a:lnTo>
                      <a:lnTo>
                        <a:pt x="613" y="298"/>
                      </a:lnTo>
                      <a:lnTo>
                        <a:pt x="613" y="299"/>
                      </a:lnTo>
                      <a:lnTo>
                        <a:pt x="612" y="301"/>
                      </a:lnTo>
                      <a:lnTo>
                        <a:pt x="611" y="302"/>
                      </a:lnTo>
                      <a:lnTo>
                        <a:pt x="610" y="304"/>
                      </a:lnTo>
                      <a:lnTo>
                        <a:pt x="607" y="305"/>
                      </a:lnTo>
                      <a:lnTo>
                        <a:pt x="606" y="305"/>
                      </a:lnTo>
                      <a:lnTo>
                        <a:pt x="605" y="306"/>
                      </a:lnTo>
                      <a:lnTo>
                        <a:pt x="602" y="307"/>
                      </a:lnTo>
                      <a:lnTo>
                        <a:pt x="601" y="307"/>
                      </a:lnTo>
                      <a:lnTo>
                        <a:pt x="600" y="307"/>
                      </a:lnTo>
                      <a:lnTo>
                        <a:pt x="598" y="306"/>
                      </a:lnTo>
                      <a:lnTo>
                        <a:pt x="597" y="306"/>
                      </a:lnTo>
                      <a:lnTo>
                        <a:pt x="597" y="307"/>
                      </a:lnTo>
                      <a:lnTo>
                        <a:pt x="596" y="308"/>
                      </a:lnTo>
                      <a:lnTo>
                        <a:pt x="596" y="309"/>
                      </a:lnTo>
                      <a:lnTo>
                        <a:pt x="596" y="311"/>
                      </a:lnTo>
                      <a:lnTo>
                        <a:pt x="596" y="312"/>
                      </a:lnTo>
                      <a:lnTo>
                        <a:pt x="595" y="315"/>
                      </a:lnTo>
                      <a:lnTo>
                        <a:pt x="596" y="315"/>
                      </a:lnTo>
                      <a:lnTo>
                        <a:pt x="596" y="314"/>
                      </a:lnTo>
                      <a:lnTo>
                        <a:pt x="597" y="314"/>
                      </a:lnTo>
                      <a:lnTo>
                        <a:pt x="598" y="315"/>
                      </a:lnTo>
                      <a:lnTo>
                        <a:pt x="598" y="316"/>
                      </a:lnTo>
                      <a:lnTo>
                        <a:pt x="598" y="317"/>
                      </a:lnTo>
                      <a:lnTo>
                        <a:pt x="598" y="318"/>
                      </a:lnTo>
                      <a:lnTo>
                        <a:pt x="597" y="319"/>
                      </a:lnTo>
                      <a:lnTo>
                        <a:pt x="597" y="319"/>
                      </a:lnTo>
                      <a:lnTo>
                        <a:pt x="596" y="319"/>
                      </a:lnTo>
                      <a:lnTo>
                        <a:pt x="595" y="319"/>
                      </a:lnTo>
                      <a:lnTo>
                        <a:pt x="594" y="319"/>
                      </a:lnTo>
                      <a:lnTo>
                        <a:pt x="593" y="319"/>
                      </a:lnTo>
                      <a:lnTo>
                        <a:pt x="592" y="319"/>
                      </a:lnTo>
                      <a:lnTo>
                        <a:pt x="592" y="317"/>
                      </a:lnTo>
                      <a:lnTo>
                        <a:pt x="592" y="316"/>
                      </a:lnTo>
                      <a:lnTo>
                        <a:pt x="590" y="316"/>
                      </a:lnTo>
                      <a:lnTo>
                        <a:pt x="589" y="316"/>
                      </a:lnTo>
                      <a:lnTo>
                        <a:pt x="588" y="316"/>
                      </a:lnTo>
                      <a:lnTo>
                        <a:pt x="586" y="316"/>
                      </a:lnTo>
                      <a:lnTo>
                        <a:pt x="585" y="317"/>
                      </a:lnTo>
                      <a:lnTo>
                        <a:pt x="585" y="318"/>
                      </a:lnTo>
                      <a:lnTo>
                        <a:pt x="586" y="320"/>
                      </a:lnTo>
                      <a:lnTo>
                        <a:pt x="586" y="321"/>
                      </a:lnTo>
                      <a:lnTo>
                        <a:pt x="587" y="322"/>
                      </a:lnTo>
                      <a:lnTo>
                        <a:pt x="588" y="324"/>
                      </a:lnTo>
                      <a:lnTo>
                        <a:pt x="588" y="325"/>
                      </a:lnTo>
                      <a:lnTo>
                        <a:pt x="589" y="327"/>
                      </a:lnTo>
                      <a:lnTo>
                        <a:pt x="589" y="328"/>
                      </a:lnTo>
                      <a:lnTo>
                        <a:pt x="589" y="329"/>
                      </a:lnTo>
                      <a:lnTo>
                        <a:pt x="589" y="331"/>
                      </a:lnTo>
                      <a:lnTo>
                        <a:pt x="589" y="332"/>
                      </a:lnTo>
                      <a:lnTo>
                        <a:pt x="589" y="333"/>
                      </a:lnTo>
                      <a:lnTo>
                        <a:pt x="588" y="334"/>
                      </a:lnTo>
                      <a:lnTo>
                        <a:pt x="586" y="335"/>
                      </a:lnTo>
                      <a:lnTo>
                        <a:pt x="586" y="335"/>
                      </a:lnTo>
                      <a:lnTo>
                        <a:pt x="585" y="336"/>
                      </a:lnTo>
                      <a:lnTo>
                        <a:pt x="585" y="337"/>
                      </a:lnTo>
                      <a:lnTo>
                        <a:pt x="586" y="339"/>
                      </a:lnTo>
                      <a:lnTo>
                        <a:pt x="586" y="339"/>
                      </a:lnTo>
                      <a:lnTo>
                        <a:pt x="587" y="340"/>
                      </a:lnTo>
                      <a:lnTo>
                        <a:pt x="589" y="340"/>
                      </a:lnTo>
                      <a:lnTo>
                        <a:pt x="589" y="341"/>
                      </a:lnTo>
                      <a:lnTo>
                        <a:pt x="589" y="342"/>
                      </a:lnTo>
                      <a:lnTo>
                        <a:pt x="589" y="343"/>
                      </a:lnTo>
                      <a:lnTo>
                        <a:pt x="588" y="343"/>
                      </a:lnTo>
                      <a:lnTo>
                        <a:pt x="586" y="344"/>
                      </a:lnTo>
                      <a:lnTo>
                        <a:pt x="585" y="344"/>
                      </a:lnTo>
                      <a:lnTo>
                        <a:pt x="584" y="345"/>
                      </a:lnTo>
                      <a:lnTo>
                        <a:pt x="583" y="346"/>
                      </a:lnTo>
                      <a:lnTo>
                        <a:pt x="582" y="347"/>
                      </a:lnTo>
                      <a:lnTo>
                        <a:pt x="582" y="348"/>
                      </a:lnTo>
                      <a:lnTo>
                        <a:pt x="582" y="350"/>
                      </a:lnTo>
                      <a:lnTo>
                        <a:pt x="582" y="351"/>
                      </a:lnTo>
                      <a:lnTo>
                        <a:pt x="582" y="353"/>
                      </a:lnTo>
                      <a:lnTo>
                        <a:pt x="583" y="354"/>
                      </a:lnTo>
                      <a:lnTo>
                        <a:pt x="583" y="355"/>
                      </a:lnTo>
                      <a:lnTo>
                        <a:pt x="583" y="356"/>
                      </a:lnTo>
                      <a:lnTo>
                        <a:pt x="582" y="358"/>
                      </a:lnTo>
                      <a:lnTo>
                        <a:pt x="582" y="359"/>
                      </a:lnTo>
                      <a:lnTo>
                        <a:pt x="581" y="359"/>
                      </a:lnTo>
                      <a:lnTo>
                        <a:pt x="580" y="360"/>
                      </a:lnTo>
                      <a:lnTo>
                        <a:pt x="580" y="362"/>
                      </a:lnTo>
                      <a:lnTo>
                        <a:pt x="580" y="363"/>
                      </a:lnTo>
                      <a:lnTo>
                        <a:pt x="580" y="364"/>
                      </a:lnTo>
                      <a:lnTo>
                        <a:pt x="579" y="364"/>
                      </a:lnTo>
                      <a:lnTo>
                        <a:pt x="577" y="364"/>
                      </a:lnTo>
                      <a:lnTo>
                        <a:pt x="576" y="364"/>
                      </a:lnTo>
                      <a:lnTo>
                        <a:pt x="575" y="364"/>
                      </a:lnTo>
                      <a:lnTo>
                        <a:pt x="574" y="365"/>
                      </a:lnTo>
                      <a:lnTo>
                        <a:pt x="573" y="365"/>
                      </a:lnTo>
                      <a:lnTo>
                        <a:pt x="571" y="364"/>
                      </a:lnTo>
                      <a:lnTo>
                        <a:pt x="570" y="363"/>
                      </a:lnTo>
                      <a:lnTo>
                        <a:pt x="569" y="363"/>
                      </a:lnTo>
                      <a:lnTo>
                        <a:pt x="568" y="363"/>
                      </a:lnTo>
                      <a:lnTo>
                        <a:pt x="567" y="363"/>
                      </a:lnTo>
                      <a:lnTo>
                        <a:pt x="565" y="365"/>
                      </a:lnTo>
                      <a:lnTo>
                        <a:pt x="564" y="365"/>
                      </a:lnTo>
                      <a:lnTo>
                        <a:pt x="562" y="364"/>
                      </a:lnTo>
                      <a:lnTo>
                        <a:pt x="561" y="363"/>
                      </a:lnTo>
                      <a:lnTo>
                        <a:pt x="560" y="362"/>
                      </a:lnTo>
                      <a:lnTo>
                        <a:pt x="560" y="362"/>
                      </a:lnTo>
                      <a:lnTo>
                        <a:pt x="559" y="361"/>
                      </a:lnTo>
                      <a:lnTo>
                        <a:pt x="557" y="362"/>
                      </a:lnTo>
                      <a:lnTo>
                        <a:pt x="556" y="362"/>
                      </a:lnTo>
                      <a:lnTo>
                        <a:pt x="555" y="362"/>
                      </a:lnTo>
                      <a:lnTo>
                        <a:pt x="554" y="361"/>
                      </a:lnTo>
                      <a:lnTo>
                        <a:pt x="555" y="360"/>
                      </a:lnTo>
                      <a:lnTo>
                        <a:pt x="556" y="359"/>
                      </a:lnTo>
                      <a:lnTo>
                        <a:pt x="556" y="359"/>
                      </a:lnTo>
                      <a:lnTo>
                        <a:pt x="556" y="358"/>
                      </a:lnTo>
                      <a:lnTo>
                        <a:pt x="556" y="357"/>
                      </a:lnTo>
                      <a:lnTo>
                        <a:pt x="555" y="356"/>
                      </a:lnTo>
                      <a:lnTo>
                        <a:pt x="554" y="356"/>
                      </a:lnTo>
                      <a:lnTo>
                        <a:pt x="553" y="356"/>
                      </a:lnTo>
                      <a:lnTo>
                        <a:pt x="552" y="356"/>
                      </a:lnTo>
                      <a:lnTo>
                        <a:pt x="551" y="357"/>
                      </a:lnTo>
                      <a:lnTo>
                        <a:pt x="550" y="357"/>
                      </a:lnTo>
                      <a:lnTo>
                        <a:pt x="549" y="357"/>
                      </a:lnTo>
                      <a:lnTo>
                        <a:pt x="548" y="356"/>
                      </a:lnTo>
                      <a:lnTo>
                        <a:pt x="547" y="355"/>
                      </a:lnTo>
                      <a:lnTo>
                        <a:pt x="546" y="355"/>
                      </a:lnTo>
                      <a:lnTo>
                        <a:pt x="545" y="355"/>
                      </a:lnTo>
                      <a:lnTo>
                        <a:pt x="543" y="355"/>
                      </a:lnTo>
                      <a:lnTo>
                        <a:pt x="542" y="354"/>
                      </a:lnTo>
                      <a:lnTo>
                        <a:pt x="540" y="354"/>
                      </a:lnTo>
                      <a:lnTo>
                        <a:pt x="537" y="353"/>
                      </a:lnTo>
                      <a:lnTo>
                        <a:pt x="537" y="352"/>
                      </a:lnTo>
                      <a:lnTo>
                        <a:pt x="534" y="351"/>
                      </a:lnTo>
                      <a:lnTo>
                        <a:pt x="533" y="350"/>
                      </a:lnTo>
                      <a:lnTo>
                        <a:pt x="532" y="350"/>
                      </a:lnTo>
                      <a:lnTo>
                        <a:pt x="528" y="351"/>
                      </a:lnTo>
                      <a:lnTo>
                        <a:pt x="527" y="351"/>
                      </a:lnTo>
                      <a:lnTo>
                        <a:pt x="526" y="354"/>
                      </a:lnTo>
                      <a:lnTo>
                        <a:pt x="526" y="357"/>
                      </a:lnTo>
                      <a:lnTo>
                        <a:pt x="526" y="360"/>
                      </a:lnTo>
                      <a:lnTo>
                        <a:pt x="526" y="363"/>
                      </a:lnTo>
                      <a:lnTo>
                        <a:pt x="526" y="367"/>
                      </a:lnTo>
                      <a:lnTo>
                        <a:pt x="526" y="369"/>
                      </a:lnTo>
                      <a:lnTo>
                        <a:pt x="526" y="371"/>
                      </a:lnTo>
                      <a:lnTo>
                        <a:pt x="526" y="372"/>
                      </a:lnTo>
                      <a:lnTo>
                        <a:pt x="525" y="373"/>
                      </a:lnTo>
                      <a:lnTo>
                        <a:pt x="524" y="374"/>
                      </a:lnTo>
                      <a:lnTo>
                        <a:pt x="524" y="375"/>
                      </a:lnTo>
                      <a:lnTo>
                        <a:pt x="524" y="377"/>
                      </a:lnTo>
                      <a:lnTo>
                        <a:pt x="525" y="378"/>
                      </a:lnTo>
                      <a:lnTo>
                        <a:pt x="524" y="379"/>
                      </a:lnTo>
                      <a:lnTo>
                        <a:pt x="523" y="380"/>
                      </a:lnTo>
                      <a:lnTo>
                        <a:pt x="523" y="381"/>
                      </a:lnTo>
                      <a:lnTo>
                        <a:pt x="524" y="383"/>
                      </a:lnTo>
                      <a:lnTo>
                        <a:pt x="525" y="384"/>
                      </a:lnTo>
                      <a:lnTo>
                        <a:pt x="525" y="386"/>
                      </a:lnTo>
                      <a:lnTo>
                        <a:pt x="525" y="388"/>
                      </a:lnTo>
                      <a:lnTo>
                        <a:pt x="525" y="389"/>
                      </a:lnTo>
                      <a:lnTo>
                        <a:pt x="522" y="391"/>
                      </a:lnTo>
                      <a:lnTo>
                        <a:pt x="520" y="392"/>
                      </a:lnTo>
                      <a:lnTo>
                        <a:pt x="517" y="393"/>
                      </a:lnTo>
                      <a:lnTo>
                        <a:pt x="516" y="394"/>
                      </a:lnTo>
                      <a:lnTo>
                        <a:pt x="516" y="397"/>
                      </a:lnTo>
                      <a:lnTo>
                        <a:pt x="514" y="400"/>
                      </a:lnTo>
                      <a:lnTo>
                        <a:pt x="478" y="431"/>
                      </a:lnTo>
                      <a:lnTo>
                        <a:pt x="479" y="441"/>
                      </a:lnTo>
                      <a:lnTo>
                        <a:pt x="480" y="447"/>
                      </a:lnTo>
                      <a:lnTo>
                        <a:pt x="488" y="469"/>
                      </a:lnTo>
                      <a:lnTo>
                        <a:pt x="489" y="469"/>
                      </a:lnTo>
                      <a:lnTo>
                        <a:pt x="493" y="471"/>
                      </a:lnTo>
                      <a:lnTo>
                        <a:pt x="498" y="471"/>
                      </a:lnTo>
                      <a:lnTo>
                        <a:pt x="501" y="473"/>
                      </a:lnTo>
                      <a:lnTo>
                        <a:pt x="503" y="475"/>
                      </a:lnTo>
                      <a:lnTo>
                        <a:pt x="504" y="478"/>
                      </a:lnTo>
                      <a:lnTo>
                        <a:pt x="506" y="481"/>
                      </a:lnTo>
                      <a:lnTo>
                        <a:pt x="509" y="482"/>
                      </a:lnTo>
                      <a:lnTo>
                        <a:pt x="513" y="483"/>
                      </a:lnTo>
                      <a:lnTo>
                        <a:pt x="515" y="485"/>
                      </a:lnTo>
                      <a:lnTo>
                        <a:pt x="516" y="488"/>
                      </a:lnTo>
                      <a:lnTo>
                        <a:pt x="518" y="490"/>
                      </a:lnTo>
                      <a:lnTo>
                        <a:pt x="520" y="492"/>
                      </a:lnTo>
                      <a:lnTo>
                        <a:pt x="522" y="492"/>
                      </a:lnTo>
                      <a:lnTo>
                        <a:pt x="525" y="492"/>
                      </a:lnTo>
                      <a:lnTo>
                        <a:pt x="527" y="493"/>
                      </a:lnTo>
                      <a:lnTo>
                        <a:pt x="527" y="496"/>
                      </a:lnTo>
                      <a:lnTo>
                        <a:pt x="528" y="499"/>
                      </a:lnTo>
                      <a:lnTo>
                        <a:pt x="528" y="502"/>
                      </a:lnTo>
                      <a:lnTo>
                        <a:pt x="528" y="504"/>
                      </a:lnTo>
                      <a:lnTo>
                        <a:pt x="528" y="506"/>
                      </a:lnTo>
                      <a:lnTo>
                        <a:pt x="526" y="509"/>
                      </a:lnTo>
                      <a:lnTo>
                        <a:pt x="524" y="510"/>
                      </a:lnTo>
                      <a:lnTo>
                        <a:pt x="521" y="510"/>
                      </a:lnTo>
                      <a:lnTo>
                        <a:pt x="517" y="511"/>
                      </a:lnTo>
                      <a:lnTo>
                        <a:pt x="516" y="511"/>
                      </a:lnTo>
                      <a:lnTo>
                        <a:pt x="516" y="513"/>
                      </a:lnTo>
                      <a:lnTo>
                        <a:pt x="518" y="514"/>
                      </a:lnTo>
                      <a:lnTo>
                        <a:pt x="520" y="515"/>
                      </a:lnTo>
                      <a:lnTo>
                        <a:pt x="521" y="516"/>
                      </a:lnTo>
                      <a:lnTo>
                        <a:pt x="525" y="517"/>
                      </a:lnTo>
                      <a:lnTo>
                        <a:pt x="527" y="518"/>
                      </a:lnTo>
                      <a:lnTo>
                        <a:pt x="529" y="518"/>
                      </a:lnTo>
                      <a:lnTo>
                        <a:pt x="532" y="518"/>
                      </a:lnTo>
                      <a:lnTo>
                        <a:pt x="534" y="519"/>
                      </a:lnTo>
                      <a:lnTo>
                        <a:pt x="534" y="521"/>
                      </a:lnTo>
                      <a:lnTo>
                        <a:pt x="535" y="524"/>
                      </a:lnTo>
                      <a:lnTo>
                        <a:pt x="536" y="527"/>
                      </a:lnTo>
                      <a:lnTo>
                        <a:pt x="537" y="529"/>
                      </a:lnTo>
                      <a:lnTo>
                        <a:pt x="539" y="531"/>
                      </a:lnTo>
                      <a:lnTo>
                        <a:pt x="541" y="532"/>
                      </a:lnTo>
                      <a:lnTo>
                        <a:pt x="542" y="534"/>
                      </a:lnTo>
                      <a:lnTo>
                        <a:pt x="542" y="536"/>
                      </a:lnTo>
                      <a:lnTo>
                        <a:pt x="543" y="538"/>
                      </a:lnTo>
                      <a:lnTo>
                        <a:pt x="536" y="554"/>
                      </a:lnTo>
                      <a:lnTo>
                        <a:pt x="532" y="565"/>
                      </a:lnTo>
                      <a:lnTo>
                        <a:pt x="528" y="575"/>
                      </a:lnTo>
                      <a:lnTo>
                        <a:pt x="525" y="576"/>
                      </a:lnTo>
                      <a:lnTo>
                        <a:pt x="523" y="579"/>
                      </a:lnTo>
                      <a:lnTo>
                        <a:pt x="521" y="582"/>
                      </a:lnTo>
                      <a:lnTo>
                        <a:pt x="519" y="584"/>
                      </a:lnTo>
                      <a:lnTo>
                        <a:pt x="516" y="585"/>
                      </a:lnTo>
                      <a:lnTo>
                        <a:pt x="512" y="588"/>
                      </a:lnTo>
                      <a:lnTo>
                        <a:pt x="509" y="589"/>
                      </a:lnTo>
                      <a:lnTo>
                        <a:pt x="506" y="589"/>
                      </a:lnTo>
                      <a:lnTo>
                        <a:pt x="504" y="588"/>
                      </a:lnTo>
                      <a:lnTo>
                        <a:pt x="503" y="587"/>
                      </a:lnTo>
                      <a:lnTo>
                        <a:pt x="501" y="585"/>
                      </a:lnTo>
                      <a:lnTo>
                        <a:pt x="499" y="583"/>
                      </a:lnTo>
                      <a:lnTo>
                        <a:pt x="495" y="582"/>
                      </a:lnTo>
                      <a:lnTo>
                        <a:pt x="490" y="582"/>
                      </a:lnTo>
                      <a:lnTo>
                        <a:pt x="486" y="582"/>
                      </a:lnTo>
                      <a:lnTo>
                        <a:pt x="483" y="583"/>
                      </a:lnTo>
                      <a:lnTo>
                        <a:pt x="480" y="586"/>
                      </a:lnTo>
                      <a:lnTo>
                        <a:pt x="478" y="588"/>
                      </a:lnTo>
                      <a:lnTo>
                        <a:pt x="483" y="639"/>
                      </a:lnTo>
                      <a:lnTo>
                        <a:pt x="483" y="641"/>
                      </a:lnTo>
                      <a:lnTo>
                        <a:pt x="487" y="644"/>
                      </a:lnTo>
                      <a:lnTo>
                        <a:pt x="492" y="647"/>
                      </a:lnTo>
                      <a:lnTo>
                        <a:pt x="494" y="650"/>
                      </a:lnTo>
                      <a:lnTo>
                        <a:pt x="495" y="653"/>
                      </a:lnTo>
                      <a:lnTo>
                        <a:pt x="496" y="653"/>
                      </a:lnTo>
                      <a:lnTo>
                        <a:pt x="498" y="654"/>
                      </a:lnTo>
                      <a:lnTo>
                        <a:pt x="502" y="655"/>
                      </a:lnTo>
                      <a:lnTo>
                        <a:pt x="505" y="656"/>
                      </a:lnTo>
                      <a:lnTo>
                        <a:pt x="507" y="656"/>
                      </a:lnTo>
                      <a:lnTo>
                        <a:pt x="508" y="657"/>
                      </a:lnTo>
                      <a:lnTo>
                        <a:pt x="508" y="659"/>
                      </a:lnTo>
                      <a:lnTo>
                        <a:pt x="509" y="664"/>
                      </a:lnTo>
                      <a:lnTo>
                        <a:pt x="510" y="669"/>
                      </a:lnTo>
                      <a:lnTo>
                        <a:pt x="512" y="674"/>
                      </a:lnTo>
                      <a:lnTo>
                        <a:pt x="505" y="682"/>
                      </a:lnTo>
                      <a:lnTo>
                        <a:pt x="503" y="682"/>
                      </a:lnTo>
                      <a:lnTo>
                        <a:pt x="499" y="682"/>
                      </a:lnTo>
                      <a:lnTo>
                        <a:pt x="494" y="682"/>
                      </a:lnTo>
                      <a:lnTo>
                        <a:pt x="488" y="682"/>
                      </a:lnTo>
                      <a:lnTo>
                        <a:pt x="483" y="683"/>
                      </a:lnTo>
                      <a:lnTo>
                        <a:pt x="478" y="683"/>
                      </a:lnTo>
                      <a:lnTo>
                        <a:pt x="474" y="685"/>
                      </a:lnTo>
                      <a:lnTo>
                        <a:pt x="473" y="685"/>
                      </a:lnTo>
                      <a:lnTo>
                        <a:pt x="473" y="687"/>
                      </a:lnTo>
                      <a:lnTo>
                        <a:pt x="472" y="689"/>
                      </a:lnTo>
                      <a:lnTo>
                        <a:pt x="472" y="690"/>
                      </a:lnTo>
                      <a:lnTo>
                        <a:pt x="471" y="690"/>
                      </a:lnTo>
                      <a:lnTo>
                        <a:pt x="469" y="692"/>
                      </a:lnTo>
                      <a:lnTo>
                        <a:pt x="465" y="693"/>
                      </a:lnTo>
                      <a:lnTo>
                        <a:pt x="462" y="695"/>
                      </a:lnTo>
                      <a:lnTo>
                        <a:pt x="461" y="698"/>
                      </a:lnTo>
                      <a:lnTo>
                        <a:pt x="458" y="701"/>
                      </a:lnTo>
                      <a:lnTo>
                        <a:pt x="457" y="704"/>
                      </a:lnTo>
                      <a:lnTo>
                        <a:pt x="456" y="706"/>
                      </a:lnTo>
                      <a:lnTo>
                        <a:pt x="455" y="708"/>
                      </a:lnTo>
                      <a:lnTo>
                        <a:pt x="455" y="711"/>
                      </a:lnTo>
                      <a:lnTo>
                        <a:pt x="455" y="713"/>
                      </a:lnTo>
                      <a:lnTo>
                        <a:pt x="455" y="715"/>
                      </a:lnTo>
                      <a:lnTo>
                        <a:pt x="456" y="716"/>
                      </a:lnTo>
                      <a:lnTo>
                        <a:pt x="456" y="718"/>
                      </a:lnTo>
                      <a:lnTo>
                        <a:pt x="456" y="719"/>
                      </a:lnTo>
                      <a:lnTo>
                        <a:pt x="456" y="721"/>
                      </a:lnTo>
                      <a:lnTo>
                        <a:pt x="454" y="721"/>
                      </a:lnTo>
                      <a:lnTo>
                        <a:pt x="418" y="747"/>
                      </a:lnTo>
                      <a:lnTo>
                        <a:pt x="397" y="740"/>
                      </a:lnTo>
                      <a:lnTo>
                        <a:pt x="393" y="740"/>
                      </a:lnTo>
                      <a:lnTo>
                        <a:pt x="391" y="740"/>
                      </a:lnTo>
                      <a:lnTo>
                        <a:pt x="387" y="740"/>
                      </a:lnTo>
                      <a:lnTo>
                        <a:pt x="385" y="742"/>
                      </a:lnTo>
                      <a:lnTo>
                        <a:pt x="383" y="744"/>
                      </a:lnTo>
                      <a:lnTo>
                        <a:pt x="381" y="748"/>
                      </a:lnTo>
                      <a:lnTo>
                        <a:pt x="378" y="752"/>
                      </a:lnTo>
                      <a:lnTo>
                        <a:pt x="374" y="756"/>
                      </a:lnTo>
                      <a:lnTo>
                        <a:pt x="370" y="758"/>
                      </a:lnTo>
                      <a:lnTo>
                        <a:pt x="367" y="761"/>
                      </a:lnTo>
                      <a:lnTo>
                        <a:pt x="365" y="763"/>
                      </a:lnTo>
                      <a:lnTo>
                        <a:pt x="362" y="765"/>
                      </a:lnTo>
                      <a:lnTo>
                        <a:pt x="362" y="766"/>
                      </a:lnTo>
                      <a:lnTo>
                        <a:pt x="361" y="768"/>
                      </a:lnTo>
                      <a:lnTo>
                        <a:pt x="361" y="771"/>
                      </a:lnTo>
                      <a:lnTo>
                        <a:pt x="361" y="772"/>
                      </a:lnTo>
                      <a:lnTo>
                        <a:pt x="363" y="785"/>
                      </a:lnTo>
                      <a:lnTo>
                        <a:pt x="362" y="785"/>
                      </a:lnTo>
                      <a:lnTo>
                        <a:pt x="361" y="785"/>
                      </a:lnTo>
                      <a:lnTo>
                        <a:pt x="359" y="785"/>
                      </a:lnTo>
                      <a:lnTo>
                        <a:pt x="358" y="785"/>
                      </a:lnTo>
                      <a:lnTo>
                        <a:pt x="355" y="785"/>
                      </a:lnTo>
                      <a:lnTo>
                        <a:pt x="353" y="785"/>
                      </a:lnTo>
                      <a:lnTo>
                        <a:pt x="351" y="786"/>
                      </a:lnTo>
                      <a:lnTo>
                        <a:pt x="349" y="786"/>
                      </a:lnTo>
                      <a:lnTo>
                        <a:pt x="347" y="785"/>
                      </a:lnTo>
                      <a:lnTo>
                        <a:pt x="345" y="784"/>
                      </a:lnTo>
                      <a:lnTo>
                        <a:pt x="343" y="783"/>
                      </a:lnTo>
                      <a:lnTo>
                        <a:pt x="342" y="784"/>
                      </a:lnTo>
                      <a:lnTo>
                        <a:pt x="339" y="784"/>
                      </a:lnTo>
                      <a:lnTo>
                        <a:pt x="337" y="785"/>
                      </a:lnTo>
                      <a:lnTo>
                        <a:pt x="335" y="785"/>
                      </a:lnTo>
                      <a:lnTo>
                        <a:pt x="334" y="786"/>
                      </a:lnTo>
                      <a:lnTo>
                        <a:pt x="334" y="786"/>
                      </a:lnTo>
                      <a:lnTo>
                        <a:pt x="331" y="788"/>
                      </a:lnTo>
                      <a:lnTo>
                        <a:pt x="330" y="789"/>
                      </a:lnTo>
                      <a:lnTo>
                        <a:pt x="330" y="791"/>
                      </a:lnTo>
                      <a:lnTo>
                        <a:pt x="329" y="792"/>
                      </a:lnTo>
                      <a:lnTo>
                        <a:pt x="328" y="794"/>
                      </a:lnTo>
                      <a:lnTo>
                        <a:pt x="327" y="796"/>
                      </a:lnTo>
                      <a:lnTo>
                        <a:pt x="327" y="797"/>
                      </a:lnTo>
                      <a:lnTo>
                        <a:pt x="326" y="798"/>
                      </a:lnTo>
                      <a:lnTo>
                        <a:pt x="325" y="799"/>
                      </a:lnTo>
                      <a:lnTo>
                        <a:pt x="324" y="800"/>
                      </a:lnTo>
                      <a:lnTo>
                        <a:pt x="323" y="801"/>
                      </a:lnTo>
                      <a:lnTo>
                        <a:pt x="322" y="802"/>
                      </a:lnTo>
                      <a:lnTo>
                        <a:pt x="320" y="803"/>
                      </a:lnTo>
                      <a:lnTo>
                        <a:pt x="319" y="804"/>
                      </a:lnTo>
                      <a:lnTo>
                        <a:pt x="318" y="805"/>
                      </a:lnTo>
                      <a:lnTo>
                        <a:pt x="316" y="806"/>
                      </a:lnTo>
                      <a:lnTo>
                        <a:pt x="315" y="807"/>
                      </a:lnTo>
                      <a:lnTo>
                        <a:pt x="314" y="808"/>
                      </a:lnTo>
                      <a:lnTo>
                        <a:pt x="313" y="809"/>
                      </a:lnTo>
                      <a:lnTo>
                        <a:pt x="313" y="810"/>
                      </a:lnTo>
                      <a:lnTo>
                        <a:pt x="312" y="811"/>
                      </a:lnTo>
                      <a:lnTo>
                        <a:pt x="311" y="812"/>
                      </a:lnTo>
                      <a:lnTo>
                        <a:pt x="310" y="813"/>
                      </a:lnTo>
                      <a:lnTo>
                        <a:pt x="309" y="815"/>
                      </a:lnTo>
                      <a:lnTo>
                        <a:pt x="307" y="816"/>
                      </a:lnTo>
                      <a:lnTo>
                        <a:pt x="307" y="817"/>
                      </a:lnTo>
                      <a:lnTo>
                        <a:pt x="306" y="817"/>
                      </a:lnTo>
                      <a:lnTo>
                        <a:pt x="306" y="815"/>
                      </a:lnTo>
                      <a:lnTo>
                        <a:pt x="306" y="815"/>
                      </a:lnTo>
                      <a:lnTo>
                        <a:pt x="305" y="814"/>
                      </a:lnTo>
                      <a:lnTo>
                        <a:pt x="305" y="813"/>
                      </a:lnTo>
                      <a:lnTo>
                        <a:pt x="305" y="812"/>
                      </a:lnTo>
                      <a:lnTo>
                        <a:pt x="306" y="812"/>
                      </a:lnTo>
                      <a:lnTo>
                        <a:pt x="305" y="810"/>
                      </a:lnTo>
                      <a:lnTo>
                        <a:pt x="305" y="808"/>
                      </a:lnTo>
                      <a:lnTo>
                        <a:pt x="305" y="808"/>
                      </a:lnTo>
                      <a:lnTo>
                        <a:pt x="305" y="806"/>
                      </a:lnTo>
                      <a:lnTo>
                        <a:pt x="306" y="805"/>
                      </a:lnTo>
                      <a:lnTo>
                        <a:pt x="305" y="803"/>
                      </a:lnTo>
                      <a:lnTo>
                        <a:pt x="303" y="803"/>
                      </a:lnTo>
                      <a:lnTo>
                        <a:pt x="304" y="801"/>
                      </a:lnTo>
                      <a:lnTo>
                        <a:pt x="305" y="800"/>
                      </a:lnTo>
                      <a:lnTo>
                        <a:pt x="305" y="799"/>
                      </a:lnTo>
                      <a:lnTo>
                        <a:pt x="305" y="797"/>
                      </a:lnTo>
                      <a:lnTo>
                        <a:pt x="305" y="795"/>
                      </a:lnTo>
                      <a:lnTo>
                        <a:pt x="305" y="794"/>
                      </a:lnTo>
                      <a:lnTo>
                        <a:pt x="305" y="792"/>
                      </a:lnTo>
                      <a:lnTo>
                        <a:pt x="305" y="791"/>
                      </a:lnTo>
                      <a:lnTo>
                        <a:pt x="306" y="790"/>
                      </a:lnTo>
                      <a:lnTo>
                        <a:pt x="307" y="790"/>
                      </a:lnTo>
                      <a:lnTo>
                        <a:pt x="308" y="789"/>
                      </a:lnTo>
                      <a:lnTo>
                        <a:pt x="309" y="789"/>
                      </a:lnTo>
                      <a:lnTo>
                        <a:pt x="306" y="785"/>
                      </a:lnTo>
                      <a:lnTo>
                        <a:pt x="305" y="783"/>
                      </a:lnTo>
                      <a:lnTo>
                        <a:pt x="304" y="782"/>
                      </a:lnTo>
                      <a:lnTo>
                        <a:pt x="303" y="780"/>
                      </a:lnTo>
                      <a:lnTo>
                        <a:pt x="302" y="778"/>
                      </a:lnTo>
                      <a:lnTo>
                        <a:pt x="301" y="776"/>
                      </a:lnTo>
                      <a:lnTo>
                        <a:pt x="300" y="773"/>
                      </a:lnTo>
                      <a:lnTo>
                        <a:pt x="299" y="772"/>
                      </a:lnTo>
                      <a:lnTo>
                        <a:pt x="298" y="772"/>
                      </a:lnTo>
                      <a:lnTo>
                        <a:pt x="298" y="772"/>
                      </a:lnTo>
                      <a:lnTo>
                        <a:pt x="286" y="778"/>
                      </a:lnTo>
                      <a:lnTo>
                        <a:pt x="273" y="757"/>
                      </a:lnTo>
                      <a:lnTo>
                        <a:pt x="271" y="756"/>
                      </a:lnTo>
                      <a:lnTo>
                        <a:pt x="270" y="753"/>
                      </a:lnTo>
                      <a:lnTo>
                        <a:pt x="269" y="751"/>
                      </a:lnTo>
                      <a:lnTo>
                        <a:pt x="267" y="750"/>
                      </a:lnTo>
                      <a:lnTo>
                        <a:pt x="266" y="749"/>
                      </a:lnTo>
                      <a:lnTo>
                        <a:pt x="265" y="748"/>
                      </a:lnTo>
                      <a:lnTo>
                        <a:pt x="263" y="748"/>
                      </a:lnTo>
                      <a:lnTo>
                        <a:pt x="261" y="748"/>
                      </a:lnTo>
                      <a:lnTo>
                        <a:pt x="257" y="748"/>
                      </a:lnTo>
                      <a:lnTo>
                        <a:pt x="254" y="748"/>
                      </a:lnTo>
                      <a:lnTo>
                        <a:pt x="251" y="748"/>
                      </a:lnTo>
                      <a:lnTo>
                        <a:pt x="250" y="748"/>
                      </a:lnTo>
                      <a:lnTo>
                        <a:pt x="248" y="747"/>
                      </a:lnTo>
                      <a:lnTo>
                        <a:pt x="246" y="747"/>
                      </a:lnTo>
                      <a:lnTo>
                        <a:pt x="245" y="745"/>
                      </a:lnTo>
                      <a:lnTo>
                        <a:pt x="244" y="744"/>
                      </a:lnTo>
                      <a:lnTo>
                        <a:pt x="243" y="743"/>
                      </a:lnTo>
                      <a:lnTo>
                        <a:pt x="242" y="742"/>
                      </a:lnTo>
                      <a:lnTo>
                        <a:pt x="240" y="742"/>
                      </a:lnTo>
                      <a:lnTo>
                        <a:pt x="232" y="742"/>
                      </a:lnTo>
                      <a:lnTo>
                        <a:pt x="231" y="731"/>
                      </a:lnTo>
                      <a:lnTo>
                        <a:pt x="242" y="724"/>
                      </a:lnTo>
                      <a:lnTo>
                        <a:pt x="242" y="723"/>
                      </a:lnTo>
                      <a:lnTo>
                        <a:pt x="243" y="723"/>
                      </a:lnTo>
                      <a:lnTo>
                        <a:pt x="243" y="722"/>
                      </a:lnTo>
                      <a:lnTo>
                        <a:pt x="242" y="722"/>
                      </a:lnTo>
                      <a:lnTo>
                        <a:pt x="242" y="721"/>
                      </a:lnTo>
                      <a:lnTo>
                        <a:pt x="241" y="719"/>
                      </a:lnTo>
                      <a:lnTo>
                        <a:pt x="239" y="718"/>
                      </a:lnTo>
                      <a:lnTo>
                        <a:pt x="238" y="717"/>
                      </a:lnTo>
                      <a:lnTo>
                        <a:pt x="238" y="716"/>
                      </a:lnTo>
                      <a:lnTo>
                        <a:pt x="237" y="714"/>
                      </a:lnTo>
                      <a:lnTo>
                        <a:pt x="236" y="712"/>
                      </a:lnTo>
                      <a:lnTo>
                        <a:pt x="235" y="710"/>
                      </a:lnTo>
                      <a:lnTo>
                        <a:pt x="234" y="708"/>
                      </a:lnTo>
                      <a:lnTo>
                        <a:pt x="233" y="705"/>
                      </a:lnTo>
                      <a:lnTo>
                        <a:pt x="231" y="704"/>
                      </a:lnTo>
                      <a:lnTo>
                        <a:pt x="229" y="703"/>
                      </a:lnTo>
                      <a:lnTo>
                        <a:pt x="227" y="702"/>
                      </a:lnTo>
                      <a:lnTo>
                        <a:pt x="225" y="702"/>
                      </a:lnTo>
                      <a:lnTo>
                        <a:pt x="220" y="700"/>
                      </a:lnTo>
                      <a:lnTo>
                        <a:pt x="215" y="698"/>
                      </a:lnTo>
                      <a:lnTo>
                        <a:pt x="212" y="698"/>
                      </a:lnTo>
                      <a:lnTo>
                        <a:pt x="210" y="697"/>
                      </a:lnTo>
                      <a:lnTo>
                        <a:pt x="208" y="697"/>
                      </a:lnTo>
                      <a:lnTo>
                        <a:pt x="205" y="696"/>
                      </a:lnTo>
                      <a:lnTo>
                        <a:pt x="202" y="695"/>
                      </a:lnTo>
                      <a:lnTo>
                        <a:pt x="201" y="695"/>
                      </a:lnTo>
                      <a:lnTo>
                        <a:pt x="201" y="693"/>
                      </a:lnTo>
                      <a:lnTo>
                        <a:pt x="201" y="692"/>
                      </a:lnTo>
                      <a:lnTo>
                        <a:pt x="201" y="690"/>
                      </a:lnTo>
                      <a:lnTo>
                        <a:pt x="201" y="689"/>
                      </a:lnTo>
                      <a:lnTo>
                        <a:pt x="201" y="687"/>
                      </a:lnTo>
                      <a:lnTo>
                        <a:pt x="201" y="685"/>
                      </a:lnTo>
                      <a:lnTo>
                        <a:pt x="201" y="684"/>
                      </a:lnTo>
                      <a:lnTo>
                        <a:pt x="200" y="684"/>
                      </a:lnTo>
                      <a:lnTo>
                        <a:pt x="198" y="683"/>
                      </a:lnTo>
                      <a:lnTo>
                        <a:pt x="197" y="682"/>
                      </a:lnTo>
                      <a:lnTo>
                        <a:pt x="196" y="681"/>
                      </a:lnTo>
                      <a:lnTo>
                        <a:pt x="195" y="680"/>
                      </a:lnTo>
                      <a:lnTo>
                        <a:pt x="196" y="678"/>
                      </a:lnTo>
                      <a:lnTo>
                        <a:pt x="195" y="676"/>
                      </a:lnTo>
                      <a:lnTo>
                        <a:pt x="195" y="675"/>
                      </a:lnTo>
                      <a:lnTo>
                        <a:pt x="195" y="674"/>
                      </a:lnTo>
                      <a:lnTo>
                        <a:pt x="196" y="672"/>
                      </a:lnTo>
                      <a:lnTo>
                        <a:pt x="196" y="671"/>
                      </a:lnTo>
                      <a:lnTo>
                        <a:pt x="198" y="669"/>
                      </a:lnTo>
                      <a:lnTo>
                        <a:pt x="199" y="669"/>
                      </a:lnTo>
                      <a:lnTo>
                        <a:pt x="201" y="668"/>
                      </a:lnTo>
                      <a:lnTo>
                        <a:pt x="202" y="667"/>
                      </a:lnTo>
                      <a:lnTo>
                        <a:pt x="203" y="667"/>
                      </a:lnTo>
                      <a:lnTo>
                        <a:pt x="204" y="667"/>
                      </a:lnTo>
                      <a:lnTo>
                        <a:pt x="205" y="667"/>
                      </a:lnTo>
                      <a:lnTo>
                        <a:pt x="207" y="671"/>
                      </a:lnTo>
                      <a:lnTo>
                        <a:pt x="210" y="669"/>
                      </a:lnTo>
                      <a:lnTo>
                        <a:pt x="213" y="666"/>
                      </a:lnTo>
                      <a:lnTo>
                        <a:pt x="214" y="665"/>
                      </a:lnTo>
                      <a:lnTo>
                        <a:pt x="218" y="664"/>
                      </a:lnTo>
                      <a:lnTo>
                        <a:pt x="222" y="663"/>
                      </a:lnTo>
                      <a:lnTo>
                        <a:pt x="226" y="661"/>
                      </a:lnTo>
                      <a:lnTo>
                        <a:pt x="229" y="660"/>
                      </a:lnTo>
                      <a:lnTo>
                        <a:pt x="235" y="658"/>
                      </a:lnTo>
                      <a:lnTo>
                        <a:pt x="238" y="665"/>
                      </a:lnTo>
                      <a:lnTo>
                        <a:pt x="239" y="665"/>
                      </a:lnTo>
                      <a:lnTo>
                        <a:pt x="240" y="665"/>
                      </a:lnTo>
                      <a:lnTo>
                        <a:pt x="241" y="664"/>
                      </a:lnTo>
                      <a:lnTo>
                        <a:pt x="242" y="664"/>
                      </a:lnTo>
                      <a:lnTo>
                        <a:pt x="243" y="664"/>
                      </a:lnTo>
                      <a:lnTo>
                        <a:pt x="244" y="665"/>
                      </a:lnTo>
                      <a:lnTo>
                        <a:pt x="245" y="665"/>
                      </a:lnTo>
                      <a:lnTo>
                        <a:pt x="246" y="665"/>
                      </a:lnTo>
                      <a:lnTo>
                        <a:pt x="247" y="665"/>
                      </a:lnTo>
                      <a:lnTo>
                        <a:pt x="247" y="665"/>
                      </a:lnTo>
                      <a:lnTo>
                        <a:pt x="249" y="665"/>
                      </a:lnTo>
                      <a:lnTo>
                        <a:pt x="250" y="664"/>
                      </a:lnTo>
                      <a:lnTo>
                        <a:pt x="251" y="664"/>
                      </a:lnTo>
                      <a:lnTo>
                        <a:pt x="252" y="664"/>
                      </a:lnTo>
                      <a:lnTo>
                        <a:pt x="253" y="663"/>
                      </a:lnTo>
                      <a:lnTo>
                        <a:pt x="254" y="663"/>
                      </a:lnTo>
                      <a:lnTo>
                        <a:pt x="255" y="663"/>
                      </a:lnTo>
                      <a:lnTo>
                        <a:pt x="257" y="664"/>
                      </a:lnTo>
                      <a:lnTo>
                        <a:pt x="259" y="664"/>
                      </a:lnTo>
                      <a:lnTo>
                        <a:pt x="260" y="664"/>
                      </a:lnTo>
                      <a:lnTo>
                        <a:pt x="261" y="664"/>
                      </a:lnTo>
                      <a:lnTo>
                        <a:pt x="262" y="664"/>
                      </a:lnTo>
                      <a:lnTo>
                        <a:pt x="263" y="664"/>
                      </a:lnTo>
                      <a:lnTo>
                        <a:pt x="266" y="664"/>
                      </a:lnTo>
                      <a:lnTo>
                        <a:pt x="266" y="663"/>
                      </a:lnTo>
                      <a:lnTo>
                        <a:pt x="268" y="663"/>
                      </a:lnTo>
                      <a:lnTo>
                        <a:pt x="269" y="661"/>
                      </a:lnTo>
                      <a:lnTo>
                        <a:pt x="269" y="661"/>
                      </a:lnTo>
                      <a:lnTo>
                        <a:pt x="270" y="661"/>
                      </a:lnTo>
                      <a:lnTo>
                        <a:pt x="270" y="659"/>
                      </a:lnTo>
                      <a:lnTo>
                        <a:pt x="271" y="657"/>
                      </a:lnTo>
                      <a:lnTo>
                        <a:pt x="272" y="656"/>
                      </a:lnTo>
                      <a:lnTo>
                        <a:pt x="273" y="656"/>
                      </a:lnTo>
                      <a:lnTo>
                        <a:pt x="274" y="656"/>
                      </a:lnTo>
                      <a:lnTo>
                        <a:pt x="275" y="656"/>
                      </a:lnTo>
                      <a:lnTo>
                        <a:pt x="277" y="656"/>
                      </a:lnTo>
                      <a:lnTo>
                        <a:pt x="278" y="655"/>
                      </a:lnTo>
                      <a:lnTo>
                        <a:pt x="280" y="654"/>
                      </a:lnTo>
                      <a:lnTo>
                        <a:pt x="281" y="653"/>
                      </a:lnTo>
                      <a:lnTo>
                        <a:pt x="282" y="653"/>
                      </a:lnTo>
                      <a:lnTo>
                        <a:pt x="283" y="653"/>
                      </a:lnTo>
                      <a:lnTo>
                        <a:pt x="285" y="652"/>
                      </a:lnTo>
                      <a:lnTo>
                        <a:pt x="287" y="652"/>
                      </a:lnTo>
                      <a:lnTo>
                        <a:pt x="288" y="652"/>
                      </a:lnTo>
                      <a:lnTo>
                        <a:pt x="290" y="652"/>
                      </a:lnTo>
                      <a:lnTo>
                        <a:pt x="290" y="651"/>
                      </a:lnTo>
                      <a:lnTo>
                        <a:pt x="292" y="652"/>
                      </a:lnTo>
                      <a:lnTo>
                        <a:pt x="293" y="652"/>
                      </a:lnTo>
                      <a:lnTo>
                        <a:pt x="293" y="652"/>
                      </a:lnTo>
                      <a:lnTo>
                        <a:pt x="295" y="652"/>
                      </a:lnTo>
                      <a:lnTo>
                        <a:pt x="295" y="652"/>
                      </a:lnTo>
                      <a:lnTo>
                        <a:pt x="296" y="652"/>
                      </a:lnTo>
                      <a:lnTo>
                        <a:pt x="297" y="652"/>
                      </a:lnTo>
                      <a:lnTo>
                        <a:pt x="299" y="652"/>
                      </a:lnTo>
                      <a:lnTo>
                        <a:pt x="300" y="651"/>
                      </a:lnTo>
                      <a:lnTo>
                        <a:pt x="301" y="651"/>
                      </a:lnTo>
                      <a:lnTo>
                        <a:pt x="302" y="650"/>
                      </a:lnTo>
                      <a:lnTo>
                        <a:pt x="302" y="650"/>
                      </a:lnTo>
                      <a:lnTo>
                        <a:pt x="303" y="649"/>
                      </a:lnTo>
                      <a:lnTo>
                        <a:pt x="303" y="648"/>
                      </a:lnTo>
                      <a:lnTo>
                        <a:pt x="303" y="647"/>
                      </a:lnTo>
                      <a:lnTo>
                        <a:pt x="305" y="647"/>
                      </a:lnTo>
                      <a:lnTo>
                        <a:pt x="305" y="647"/>
                      </a:lnTo>
                      <a:lnTo>
                        <a:pt x="307" y="646"/>
                      </a:lnTo>
                      <a:lnTo>
                        <a:pt x="307" y="646"/>
                      </a:lnTo>
                      <a:lnTo>
                        <a:pt x="307" y="645"/>
                      </a:lnTo>
                      <a:lnTo>
                        <a:pt x="309" y="644"/>
                      </a:lnTo>
                      <a:lnTo>
                        <a:pt x="309" y="644"/>
                      </a:lnTo>
                      <a:lnTo>
                        <a:pt x="309" y="644"/>
                      </a:lnTo>
                      <a:lnTo>
                        <a:pt x="310" y="643"/>
                      </a:lnTo>
                      <a:lnTo>
                        <a:pt x="310" y="643"/>
                      </a:lnTo>
                      <a:lnTo>
                        <a:pt x="311" y="642"/>
                      </a:lnTo>
                      <a:lnTo>
                        <a:pt x="311" y="641"/>
                      </a:lnTo>
                      <a:lnTo>
                        <a:pt x="311" y="641"/>
                      </a:lnTo>
                      <a:lnTo>
                        <a:pt x="313" y="641"/>
                      </a:lnTo>
                      <a:lnTo>
                        <a:pt x="313" y="643"/>
                      </a:lnTo>
                      <a:lnTo>
                        <a:pt x="313" y="644"/>
                      </a:lnTo>
                      <a:lnTo>
                        <a:pt x="314" y="645"/>
                      </a:lnTo>
                      <a:lnTo>
                        <a:pt x="314" y="645"/>
                      </a:lnTo>
                      <a:lnTo>
                        <a:pt x="315" y="645"/>
                      </a:lnTo>
                      <a:lnTo>
                        <a:pt x="316" y="644"/>
                      </a:lnTo>
                      <a:lnTo>
                        <a:pt x="317" y="644"/>
                      </a:lnTo>
                      <a:lnTo>
                        <a:pt x="317" y="643"/>
                      </a:lnTo>
                      <a:lnTo>
                        <a:pt x="318" y="643"/>
                      </a:lnTo>
                      <a:lnTo>
                        <a:pt x="319" y="644"/>
                      </a:lnTo>
                      <a:lnTo>
                        <a:pt x="319" y="646"/>
                      </a:lnTo>
                      <a:lnTo>
                        <a:pt x="320" y="647"/>
                      </a:lnTo>
                      <a:lnTo>
                        <a:pt x="321" y="647"/>
                      </a:lnTo>
                      <a:lnTo>
                        <a:pt x="322" y="647"/>
                      </a:lnTo>
                      <a:lnTo>
                        <a:pt x="323" y="647"/>
                      </a:lnTo>
                      <a:lnTo>
                        <a:pt x="323" y="646"/>
                      </a:lnTo>
                      <a:lnTo>
                        <a:pt x="324" y="646"/>
                      </a:lnTo>
                      <a:lnTo>
                        <a:pt x="324" y="646"/>
                      </a:lnTo>
                      <a:lnTo>
                        <a:pt x="325" y="645"/>
                      </a:lnTo>
                      <a:lnTo>
                        <a:pt x="325" y="644"/>
                      </a:lnTo>
                      <a:lnTo>
                        <a:pt x="325" y="643"/>
                      </a:lnTo>
                      <a:lnTo>
                        <a:pt x="325" y="642"/>
                      </a:lnTo>
                      <a:lnTo>
                        <a:pt x="325" y="641"/>
                      </a:lnTo>
                      <a:lnTo>
                        <a:pt x="326" y="640"/>
                      </a:lnTo>
                      <a:lnTo>
                        <a:pt x="326" y="640"/>
                      </a:lnTo>
                      <a:lnTo>
                        <a:pt x="327" y="640"/>
                      </a:lnTo>
                      <a:lnTo>
                        <a:pt x="327" y="641"/>
                      </a:lnTo>
                      <a:lnTo>
                        <a:pt x="328" y="642"/>
                      </a:lnTo>
                      <a:lnTo>
                        <a:pt x="329" y="642"/>
                      </a:lnTo>
                      <a:lnTo>
                        <a:pt x="330" y="642"/>
                      </a:lnTo>
                      <a:lnTo>
                        <a:pt x="331" y="642"/>
                      </a:lnTo>
                      <a:lnTo>
                        <a:pt x="331" y="641"/>
                      </a:lnTo>
                      <a:lnTo>
                        <a:pt x="331" y="641"/>
                      </a:lnTo>
                      <a:lnTo>
                        <a:pt x="331" y="640"/>
                      </a:lnTo>
                      <a:lnTo>
                        <a:pt x="331" y="638"/>
                      </a:lnTo>
                      <a:lnTo>
                        <a:pt x="331" y="638"/>
                      </a:lnTo>
                      <a:lnTo>
                        <a:pt x="332" y="638"/>
                      </a:lnTo>
                      <a:lnTo>
                        <a:pt x="333" y="638"/>
                      </a:lnTo>
                      <a:lnTo>
                        <a:pt x="334" y="639"/>
                      </a:lnTo>
                      <a:lnTo>
                        <a:pt x="334" y="640"/>
                      </a:lnTo>
                      <a:lnTo>
                        <a:pt x="335" y="641"/>
                      </a:lnTo>
                      <a:lnTo>
                        <a:pt x="336" y="642"/>
                      </a:lnTo>
                      <a:lnTo>
                        <a:pt x="337" y="643"/>
                      </a:lnTo>
                      <a:lnTo>
                        <a:pt x="339" y="641"/>
                      </a:lnTo>
                      <a:lnTo>
                        <a:pt x="340" y="641"/>
                      </a:lnTo>
                      <a:lnTo>
                        <a:pt x="340" y="640"/>
                      </a:lnTo>
                      <a:lnTo>
                        <a:pt x="341" y="640"/>
                      </a:lnTo>
                      <a:lnTo>
                        <a:pt x="342" y="640"/>
                      </a:lnTo>
                      <a:lnTo>
                        <a:pt x="343" y="640"/>
                      </a:lnTo>
                      <a:lnTo>
                        <a:pt x="344" y="639"/>
                      </a:lnTo>
                      <a:lnTo>
                        <a:pt x="344" y="638"/>
                      </a:lnTo>
                      <a:lnTo>
                        <a:pt x="344" y="637"/>
                      </a:lnTo>
                      <a:lnTo>
                        <a:pt x="344" y="637"/>
                      </a:lnTo>
                      <a:lnTo>
                        <a:pt x="344" y="635"/>
                      </a:lnTo>
                      <a:lnTo>
                        <a:pt x="344" y="634"/>
                      </a:lnTo>
                      <a:lnTo>
                        <a:pt x="343" y="633"/>
                      </a:lnTo>
                      <a:lnTo>
                        <a:pt x="343" y="632"/>
                      </a:lnTo>
                      <a:lnTo>
                        <a:pt x="343" y="631"/>
                      </a:lnTo>
                      <a:lnTo>
                        <a:pt x="343" y="630"/>
                      </a:lnTo>
                      <a:lnTo>
                        <a:pt x="344" y="630"/>
                      </a:lnTo>
                      <a:lnTo>
                        <a:pt x="345" y="630"/>
                      </a:lnTo>
                      <a:lnTo>
                        <a:pt x="345" y="630"/>
                      </a:lnTo>
                      <a:lnTo>
                        <a:pt x="346" y="630"/>
                      </a:lnTo>
                      <a:lnTo>
                        <a:pt x="347" y="630"/>
                      </a:lnTo>
                      <a:lnTo>
                        <a:pt x="347" y="631"/>
                      </a:lnTo>
                      <a:lnTo>
                        <a:pt x="349" y="631"/>
                      </a:lnTo>
                      <a:lnTo>
                        <a:pt x="350" y="630"/>
                      </a:lnTo>
                      <a:lnTo>
                        <a:pt x="350" y="630"/>
                      </a:lnTo>
                      <a:lnTo>
                        <a:pt x="350" y="629"/>
                      </a:lnTo>
                      <a:lnTo>
                        <a:pt x="350" y="628"/>
                      </a:lnTo>
                      <a:lnTo>
                        <a:pt x="351" y="627"/>
                      </a:lnTo>
                      <a:lnTo>
                        <a:pt x="351" y="627"/>
                      </a:lnTo>
                      <a:lnTo>
                        <a:pt x="351" y="626"/>
                      </a:lnTo>
                      <a:lnTo>
                        <a:pt x="352" y="626"/>
                      </a:lnTo>
                      <a:lnTo>
                        <a:pt x="353" y="626"/>
                      </a:lnTo>
                      <a:lnTo>
                        <a:pt x="354" y="625"/>
                      </a:lnTo>
                      <a:lnTo>
                        <a:pt x="355" y="625"/>
                      </a:lnTo>
                      <a:lnTo>
                        <a:pt x="355" y="624"/>
                      </a:lnTo>
                      <a:lnTo>
                        <a:pt x="355" y="623"/>
                      </a:lnTo>
                      <a:lnTo>
                        <a:pt x="355" y="623"/>
                      </a:lnTo>
                      <a:lnTo>
                        <a:pt x="355" y="622"/>
                      </a:lnTo>
                      <a:lnTo>
                        <a:pt x="354" y="621"/>
                      </a:lnTo>
                      <a:lnTo>
                        <a:pt x="354" y="620"/>
                      </a:lnTo>
                      <a:lnTo>
                        <a:pt x="353" y="619"/>
                      </a:lnTo>
                      <a:lnTo>
                        <a:pt x="353" y="618"/>
                      </a:lnTo>
                      <a:lnTo>
                        <a:pt x="353" y="617"/>
                      </a:lnTo>
                      <a:lnTo>
                        <a:pt x="354" y="617"/>
                      </a:lnTo>
                      <a:lnTo>
                        <a:pt x="355" y="616"/>
                      </a:lnTo>
                      <a:lnTo>
                        <a:pt x="355" y="615"/>
                      </a:lnTo>
                      <a:lnTo>
                        <a:pt x="354" y="614"/>
                      </a:lnTo>
                      <a:lnTo>
                        <a:pt x="354" y="614"/>
                      </a:lnTo>
                      <a:lnTo>
                        <a:pt x="353" y="614"/>
                      </a:lnTo>
                      <a:lnTo>
                        <a:pt x="352" y="614"/>
                      </a:lnTo>
                      <a:lnTo>
                        <a:pt x="352" y="613"/>
                      </a:lnTo>
                      <a:lnTo>
                        <a:pt x="353" y="612"/>
                      </a:lnTo>
                      <a:lnTo>
                        <a:pt x="353" y="611"/>
                      </a:lnTo>
                      <a:lnTo>
                        <a:pt x="351" y="611"/>
                      </a:lnTo>
                      <a:lnTo>
                        <a:pt x="350" y="611"/>
                      </a:lnTo>
                      <a:lnTo>
                        <a:pt x="349" y="611"/>
                      </a:lnTo>
                      <a:lnTo>
                        <a:pt x="348" y="611"/>
                      </a:lnTo>
                      <a:lnTo>
                        <a:pt x="347" y="610"/>
                      </a:lnTo>
                      <a:lnTo>
                        <a:pt x="347" y="609"/>
                      </a:lnTo>
                      <a:lnTo>
                        <a:pt x="347" y="606"/>
                      </a:lnTo>
                      <a:lnTo>
                        <a:pt x="348" y="606"/>
                      </a:lnTo>
                      <a:lnTo>
                        <a:pt x="349" y="606"/>
                      </a:lnTo>
                      <a:lnTo>
                        <a:pt x="350" y="606"/>
                      </a:lnTo>
                      <a:lnTo>
                        <a:pt x="352" y="605"/>
                      </a:lnTo>
                      <a:lnTo>
                        <a:pt x="353" y="604"/>
                      </a:lnTo>
                      <a:lnTo>
                        <a:pt x="354" y="604"/>
                      </a:lnTo>
                      <a:lnTo>
                        <a:pt x="354" y="601"/>
                      </a:lnTo>
                      <a:lnTo>
                        <a:pt x="354" y="601"/>
                      </a:lnTo>
                      <a:lnTo>
                        <a:pt x="353" y="600"/>
                      </a:lnTo>
                      <a:lnTo>
                        <a:pt x="352" y="600"/>
                      </a:lnTo>
                      <a:lnTo>
                        <a:pt x="351" y="600"/>
                      </a:lnTo>
                      <a:lnTo>
                        <a:pt x="350" y="599"/>
                      </a:lnTo>
                      <a:lnTo>
                        <a:pt x="348" y="599"/>
                      </a:lnTo>
                      <a:lnTo>
                        <a:pt x="347" y="599"/>
                      </a:lnTo>
                      <a:lnTo>
                        <a:pt x="347" y="599"/>
                      </a:lnTo>
                      <a:lnTo>
                        <a:pt x="346" y="598"/>
                      </a:lnTo>
                      <a:lnTo>
                        <a:pt x="347" y="597"/>
                      </a:lnTo>
                      <a:lnTo>
                        <a:pt x="347" y="596"/>
                      </a:lnTo>
                      <a:lnTo>
                        <a:pt x="347" y="595"/>
                      </a:lnTo>
                      <a:lnTo>
                        <a:pt x="347" y="594"/>
                      </a:lnTo>
                      <a:lnTo>
                        <a:pt x="347" y="593"/>
                      </a:lnTo>
                      <a:lnTo>
                        <a:pt x="346" y="592"/>
                      </a:lnTo>
                      <a:lnTo>
                        <a:pt x="346" y="592"/>
                      </a:lnTo>
                      <a:lnTo>
                        <a:pt x="345" y="592"/>
                      </a:lnTo>
                      <a:lnTo>
                        <a:pt x="345" y="591"/>
                      </a:lnTo>
                      <a:lnTo>
                        <a:pt x="345" y="590"/>
                      </a:lnTo>
                      <a:lnTo>
                        <a:pt x="345" y="588"/>
                      </a:lnTo>
                      <a:lnTo>
                        <a:pt x="344" y="587"/>
                      </a:lnTo>
                      <a:lnTo>
                        <a:pt x="345" y="586"/>
                      </a:lnTo>
                      <a:lnTo>
                        <a:pt x="345" y="585"/>
                      </a:lnTo>
                      <a:lnTo>
                        <a:pt x="346" y="584"/>
                      </a:lnTo>
                      <a:lnTo>
                        <a:pt x="346" y="583"/>
                      </a:lnTo>
                      <a:lnTo>
                        <a:pt x="348" y="582"/>
                      </a:lnTo>
                      <a:lnTo>
                        <a:pt x="348" y="581"/>
                      </a:lnTo>
                      <a:lnTo>
                        <a:pt x="348" y="580"/>
                      </a:lnTo>
                      <a:lnTo>
                        <a:pt x="347" y="579"/>
                      </a:lnTo>
                      <a:lnTo>
                        <a:pt x="346" y="579"/>
                      </a:lnTo>
                      <a:lnTo>
                        <a:pt x="346" y="578"/>
                      </a:lnTo>
                      <a:lnTo>
                        <a:pt x="345" y="578"/>
                      </a:lnTo>
                      <a:lnTo>
                        <a:pt x="344" y="577"/>
                      </a:lnTo>
                      <a:lnTo>
                        <a:pt x="343" y="576"/>
                      </a:lnTo>
                      <a:lnTo>
                        <a:pt x="343" y="575"/>
                      </a:lnTo>
                      <a:lnTo>
                        <a:pt x="343" y="573"/>
                      </a:lnTo>
                      <a:lnTo>
                        <a:pt x="343" y="571"/>
                      </a:lnTo>
                      <a:lnTo>
                        <a:pt x="343" y="571"/>
                      </a:lnTo>
                      <a:lnTo>
                        <a:pt x="343" y="571"/>
                      </a:lnTo>
                      <a:lnTo>
                        <a:pt x="343" y="570"/>
                      </a:lnTo>
                      <a:lnTo>
                        <a:pt x="343" y="568"/>
                      </a:lnTo>
                      <a:lnTo>
                        <a:pt x="342" y="567"/>
                      </a:lnTo>
                      <a:lnTo>
                        <a:pt x="342" y="567"/>
                      </a:lnTo>
                      <a:lnTo>
                        <a:pt x="341" y="566"/>
                      </a:lnTo>
                      <a:lnTo>
                        <a:pt x="340" y="566"/>
                      </a:lnTo>
                      <a:lnTo>
                        <a:pt x="339" y="565"/>
                      </a:lnTo>
                      <a:lnTo>
                        <a:pt x="339" y="564"/>
                      </a:lnTo>
                      <a:lnTo>
                        <a:pt x="339" y="563"/>
                      </a:lnTo>
                      <a:lnTo>
                        <a:pt x="339" y="560"/>
                      </a:lnTo>
                      <a:lnTo>
                        <a:pt x="339" y="559"/>
                      </a:lnTo>
                      <a:lnTo>
                        <a:pt x="339" y="558"/>
                      </a:lnTo>
                      <a:lnTo>
                        <a:pt x="339" y="558"/>
                      </a:lnTo>
                      <a:lnTo>
                        <a:pt x="339" y="557"/>
                      </a:lnTo>
                      <a:lnTo>
                        <a:pt x="339" y="556"/>
                      </a:lnTo>
                      <a:lnTo>
                        <a:pt x="339" y="556"/>
                      </a:lnTo>
                      <a:lnTo>
                        <a:pt x="338" y="556"/>
                      </a:lnTo>
                      <a:lnTo>
                        <a:pt x="338" y="557"/>
                      </a:lnTo>
                      <a:lnTo>
                        <a:pt x="337" y="557"/>
                      </a:lnTo>
                      <a:lnTo>
                        <a:pt x="336" y="557"/>
                      </a:lnTo>
                      <a:lnTo>
                        <a:pt x="335" y="556"/>
                      </a:lnTo>
                      <a:lnTo>
                        <a:pt x="333" y="554"/>
                      </a:lnTo>
                      <a:lnTo>
                        <a:pt x="332" y="554"/>
                      </a:lnTo>
                      <a:lnTo>
                        <a:pt x="331" y="553"/>
                      </a:lnTo>
                      <a:lnTo>
                        <a:pt x="328" y="556"/>
                      </a:lnTo>
                      <a:lnTo>
                        <a:pt x="295" y="574"/>
                      </a:lnTo>
                      <a:lnTo>
                        <a:pt x="293" y="572"/>
                      </a:lnTo>
                      <a:lnTo>
                        <a:pt x="292" y="571"/>
                      </a:lnTo>
                      <a:lnTo>
                        <a:pt x="292" y="570"/>
                      </a:lnTo>
                      <a:lnTo>
                        <a:pt x="290" y="568"/>
                      </a:lnTo>
                      <a:lnTo>
                        <a:pt x="290" y="568"/>
                      </a:lnTo>
                      <a:lnTo>
                        <a:pt x="289" y="567"/>
                      </a:lnTo>
                      <a:lnTo>
                        <a:pt x="289" y="567"/>
                      </a:lnTo>
                      <a:lnTo>
                        <a:pt x="287" y="566"/>
                      </a:lnTo>
                      <a:lnTo>
                        <a:pt x="286" y="566"/>
                      </a:lnTo>
                      <a:lnTo>
                        <a:pt x="285" y="566"/>
                      </a:lnTo>
                      <a:lnTo>
                        <a:pt x="283" y="566"/>
                      </a:lnTo>
                      <a:lnTo>
                        <a:pt x="281" y="565"/>
                      </a:lnTo>
                      <a:lnTo>
                        <a:pt x="280" y="565"/>
                      </a:lnTo>
                      <a:lnTo>
                        <a:pt x="278" y="564"/>
                      </a:lnTo>
                      <a:lnTo>
                        <a:pt x="277" y="564"/>
                      </a:lnTo>
                      <a:lnTo>
                        <a:pt x="275" y="563"/>
                      </a:lnTo>
                      <a:lnTo>
                        <a:pt x="274" y="563"/>
                      </a:lnTo>
                      <a:lnTo>
                        <a:pt x="272" y="563"/>
                      </a:lnTo>
                      <a:lnTo>
                        <a:pt x="271" y="562"/>
                      </a:lnTo>
                      <a:lnTo>
                        <a:pt x="269" y="561"/>
                      </a:lnTo>
                      <a:lnTo>
                        <a:pt x="269" y="561"/>
                      </a:lnTo>
                      <a:lnTo>
                        <a:pt x="267" y="560"/>
                      </a:lnTo>
                      <a:lnTo>
                        <a:pt x="266" y="559"/>
                      </a:lnTo>
                      <a:lnTo>
                        <a:pt x="263" y="558"/>
                      </a:lnTo>
                      <a:lnTo>
                        <a:pt x="261" y="557"/>
                      </a:lnTo>
                      <a:lnTo>
                        <a:pt x="258" y="556"/>
                      </a:lnTo>
                      <a:lnTo>
                        <a:pt x="257" y="554"/>
                      </a:lnTo>
                      <a:lnTo>
                        <a:pt x="255" y="554"/>
                      </a:lnTo>
                      <a:lnTo>
                        <a:pt x="253" y="555"/>
                      </a:lnTo>
                      <a:lnTo>
                        <a:pt x="251" y="555"/>
                      </a:lnTo>
                      <a:lnTo>
                        <a:pt x="251" y="554"/>
                      </a:lnTo>
                      <a:lnTo>
                        <a:pt x="249" y="554"/>
                      </a:lnTo>
                      <a:lnTo>
                        <a:pt x="247" y="554"/>
                      </a:lnTo>
                      <a:lnTo>
                        <a:pt x="246" y="553"/>
                      </a:lnTo>
                      <a:lnTo>
                        <a:pt x="245" y="553"/>
                      </a:lnTo>
                      <a:lnTo>
                        <a:pt x="243" y="553"/>
                      </a:lnTo>
                      <a:lnTo>
                        <a:pt x="242" y="553"/>
                      </a:lnTo>
                      <a:lnTo>
                        <a:pt x="240" y="553"/>
                      </a:lnTo>
                      <a:lnTo>
                        <a:pt x="239" y="553"/>
                      </a:lnTo>
                      <a:lnTo>
                        <a:pt x="235" y="552"/>
                      </a:lnTo>
                      <a:lnTo>
                        <a:pt x="234" y="551"/>
                      </a:lnTo>
                      <a:lnTo>
                        <a:pt x="233" y="551"/>
                      </a:lnTo>
                      <a:lnTo>
                        <a:pt x="232" y="550"/>
                      </a:lnTo>
                      <a:lnTo>
                        <a:pt x="231" y="550"/>
                      </a:lnTo>
                      <a:lnTo>
                        <a:pt x="231" y="549"/>
                      </a:lnTo>
                      <a:lnTo>
                        <a:pt x="230" y="549"/>
                      </a:lnTo>
                      <a:lnTo>
                        <a:pt x="230" y="548"/>
                      </a:lnTo>
                      <a:lnTo>
                        <a:pt x="230" y="547"/>
                      </a:lnTo>
                      <a:lnTo>
                        <a:pt x="229" y="544"/>
                      </a:lnTo>
                      <a:lnTo>
                        <a:pt x="229" y="543"/>
                      </a:lnTo>
                      <a:lnTo>
                        <a:pt x="229" y="542"/>
                      </a:lnTo>
                      <a:lnTo>
                        <a:pt x="228" y="540"/>
                      </a:lnTo>
                      <a:lnTo>
                        <a:pt x="228" y="539"/>
                      </a:lnTo>
                      <a:lnTo>
                        <a:pt x="227" y="538"/>
                      </a:lnTo>
                      <a:lnTo>
                        <a:pt x="227" y="537"/>
                      </a:lnTo>
                      <a:lnTo>
                        <a:pt x="226" y="537"/>
                      </a:lnTo>
                      <a:lnTo>
                        <a:pt x="225" y="536"/>
                      </a:lnTo>
                      <a:lnTo>
                        <a:pt x="224" y="536"/>
                      </a:lnTo>
                      <a:lnTo>
                        <a:pt x="222" y="536"/>
                      </a:lnTo>
                      <a:lnTo>
                        <a:pt x="221" y="536"/>
                      </a:lnTo>
                      <a:lnTo>
                        <a:pt x="219" y="537"/>
                      </a:lnTo>
                      <a:lnTo>
                        <a:pt x="217" y="536"/>
                      </a:lnTo>
                      <a:lnTo>
                        <a:pt x="216" y="536"/>
                      </a:lnTo>
                      <a:lnTo>
                        <a:pt x="214" y="536"/>
                      </a:lnTo>
                      <a:lnTo>
                        <a:pt x="213" y="535"/>
                      </a:lnTo>
                      <a:lnTo>
                        <a:pt x="211" y="536"/>
                      </a:lnTo>
                      <a:lnTo>
                        <a:pt x="209" y="536"/>
                      </a:lnTo>
                      <a:lnTo>
                        <a:pt x="207" y="536"/>
                      </a:lnTo>
                      <a:lnTo>
                        <a:pt x="205" y="536"/>
                      </a:lnTo>
                      <a:lnTo>
                        <a:pt x="203" y="536"/>
                      </a:lnTo>
                      <a:lnTo>
                        <a:pt x="202" y="535"/>
                      </a:lnTo>
                      <a:lnTo>
                        <a:pt x="199" y="536"/>
                      </a:lnTo>
                      <a:lnTo>
                        <a:pt x="197" y="536"/>
                      </a:lnTo>
                      <a:lnTo>
                        <a:pt x="195" y="536"/>
                      </a:lnTo>
                      <a:lnTo>
                        <a:pt x="194" y="536"/>
                      </a:lnTo>
                      <a:lnTo>
                        <a:pt x="193" y="536"/>
                      </a:lnTo>
                      <a:lnTo>
                        <a:pt x="192" y="534"/>
                      </a:lnTo>
                      <a:lnTo>
                        <a:pt x="191" y="533"/>
                      </a:lnTo>
                      <a:lnTo>
                        <a:pt x="190" y="530"/>
                      </a:lnTo>
                      <a:lnTo>
                        <a:pt x="189" y="527"/>
                      </a:lnTo>
                      <a:lnTo>
                        <a:pt x="187" y="524"/>
                      </a:lnTo>
                      <a:lnTo>
                        <a:pt x="186" y="520"/>
                      </a:lnTo>
                      <a:lnTo>
                        <a:pt x="185" y="517"/>
                      </a:lnTo>
                      <a:lnTo>
                        <a:pt x="183" y="516"/>
                      </a:lnTo>
                      <a:lnTo>
                        <a:pt x="182" y="513"/>
                      </a:lnTo>
                      <a:lnTo>
                        <a:pt x="179" y="511"/>
                      </a:lnTo>
                      <a:lnTo>
                        <a:pt x="178" y="510"/>
                      </a:lnTo>
                      <a:lnTo>
                        <a:pt x="180" y="508"/>
                      </a:lnTo>
                      <a:lnTo>
                        <a:pt x="182" y="506"/>
                      </a:lnTo>
                      <a:lnTo>
                        <a:pt x="183" y="504"/>
                      </a:lnTo>
                      <a:lnTo>
                        <a:pt x="182" y="503"/>
                      </a:lnTo>
                      <a:lnTo>
                        <a:pt x="181" y="501"/>
                      </a:lnTo>
                      <a:lnTo>
                        <a:pt x="181" y="499"/>
                      </a:lnTo>
                      <a:lnTo>
                        <a:pt x="181" y="496"/>
                      </a:lnTo>
                      <a:lnTo>
                        <a:pt x="181" y="494"/>
                      </a:lnTo>
                      <a:lnTo>
                        <a:pt x="181" y="491"/>
                      </a:lnTo>
                      <a:lnTo>
                        <a:pt x="179" y="490"/>
                      </a:lnTo>
                      <a:lnTo>
                        <a:pt x="177" y="489"/>
                      </a:lnTo>
                      <a:lnTo>
                        <a:pt x="175" y="487"/>
                      </a:lnTo>
                      <a:lnTo>
                        <a:pt x="175" y="486"/>
                      </a:lnTo>
                      <a:lnTo>
                        <a:pt x="173" y="483"/>
                      </a:lnTo>
                      <a:lnTo>
                        <a:pt x="159" y="470"/>
                      </a:lnTo>
                      <a:lnTo>
                        <a:pt x="157" y="468"/>
                      </a:lnTo>
                      <a:lnTo>
                        <a:pt x="156" y="466"/>
                      </a:lnTo>
                      <a:lnTo>
                        <a:pt x="155" y="463"/>
                      </a:lnTo>
                      <a:lnTo>
                        <a:pt x="154" y="460"/>
                      </a:lnTo>
                      <a:lnTo>
                        <a:pt x="153" y="457"/>
                      </a:lnTo>
                      <a:lnTo>
                        <a:pt x="151" y="455"/>
                      </a:lnTo>
                      <a:lnTo>
                        <a:pt x="150" y="453"/>
                      </a:lnTo>
                      <a:lnTo>
                        <a:pt x="147" y="452"/>
                      </a:lnTo>
                      <a:lnTo>
                        <a:pt x="145" y="450"/>
                      </a:lnTo>
                      <a:lnTo>
                        <a:pt x="142" y="448"/>
                      </a:lnTo>
                      <a:lnTo>
                        <a:pt x="140" y="446"/>
                      </a:lnTo>
                      <a:lnTo>
                        <a:pt x="140" y="443"/>
                      </a:lnTo>
                      <a:lnTo>
                        <a:pt x="141" y="441"/>
                      </a:lnTo>
                      <a:lnTo>
                        <a:pt x="141" y="439"/>
                      </a:lnTo>
                      <a:lnTo>
                        <a:pt x="142" y="437"/>
                      </a:lnTo>
                      <a:lnTo>
                        <a:pt x="143" y="434"/>
                      </a:lnTo>
                      <a:lnTo>
                        <a:pt x="143" y="432"/>
                      </a:lnTo>
                      <a:lnTo>
                        <a:pt x="143" y="430"/>
                      </a:lnTo>
                      <a:lnTo>
                        <a:pt x="141" y="427"/>
                      </a:lnTo>
                      <a:lnTo>
                        <a:pt x="140" y="426"/>
                      </a:lnTo>
                      <a:lnTo>
                        <a:pt x="139" y="424"/>
                      </a:lnTo>
                      <a:lnTo>
                        <a:pt x="135" y="422"/>
                      </a:lnTo>
                      <a:lnTo>
                        <a:pt x="133" y="421"/>
                      </a:lnTo>
                      <a:lnTo>
                        <a:pt x="130" y="421"/>
                      </a:lnTo>
                      <a:lnTo>
                        <a:pt x="128" y="419"/>
                      </a:lnTo>
                      <a:lnTo>
                        <a:pt x="126" y="418"/>
                      </a:lnTo>
                      <a:lnTo>
                        <a:pt x="124" y="417"/>
                      </a:lnTo>
                      <a:lnTo>
                        <a:pt x="122" y="417"/>
                      </a:lnTo>
                      <a:lnTo>
                        <a:pt x="118" y="415"/>
                      </a:lnTo>
                      <a:lnTo>
                        <a:pt x="116" y="415"/>
                      </a:lnTo>
                      <a:lnTo>
                        <a:pt x="113" y="415"/>
                      </a:lnTo>
                      <a:lnTo>
                        <a:pt x="111" y="415"/>
                      </a:lnTo>
                      <a:lnTo>
                        <a:pt x="111" y="414"/>
                      </a:lnTo>
                      <a:lnTo>
                        <a:pt x="110" y="414"/>
                      </a:lnTo>
                      <a:lnTo>
                        <a:pt x="105" y="397"/>
                      </a:lnTo>
                      <a:lnTo>
                        <a:pt x="103" y="393"/>
                      </a:lnTo>
                      <a:lnTo>
                        <a:pt x="102" y="391"/>
                      </a:lnTo>
                      <a:lnTo>
                        <a:pt x="102" y="389"/>
                      </a:lnTo>
                      <a:lnTo>
                        <a:pt x="102" y="388"/>
                      </a:lnTo>
                      <a:lnTo>
                        <a:pt x="102" y="385"/>
                      </a:lnTo>
                      <a:lnTo>
                        <a:pt x="102" y="383"/>
                      </a:lnTo>
                      <a:lnTo>
                        <a:pt x="102" y="381"/>
                      </a:lnTo>
                      <a:lnTo>
                        <a:pt x="101" y="379"/>
                      </a:lnTo>
                      <a:lnTo>
                        <a:pt x="100" y="378"/>
                      </a:lnTo>
                      <a:lnTo>
                        <a:pt x="98" y="376"/>
                      </a:lnTo>
                      <a:lnTo>
                        <a:pt x="97" y="375"/>
                      </a:lnTo>
                      <a:lnTo>
                        <a:pt x="97" y="374"/>
                      </a:lnTo>
                      <a:lnTo>
                        <a:pt x="95" y="373"/>
                      </a:lnTo>
                      <a:lnTo>
                        <a:pt x="94" y="371"/>
                      </a:lnTo>
                      <a:lnTo>
                        <a:pt x="93" y="369"/>
                      </a:lnTo>
                      <a:lnTo>
                        <a:pt x="93" y="366"/>
                      </a:lnTo>
                      <a:lnTo>
                        <a:pt x="92" y="364"/>
                      </a:lnTo>
                      <a:lnTo>
                        <a:pt x="93" y="363"/>
                      </a:lnTo>
                      <a:lnTo>
                        <a:pt x="93" y="361"/>
                      </a:lnTo>
                      <a:lnTo>
                        <a:pt x="93" y="359"/>
                      </a:lnTo>
                      <a:lnTo>
                        <a:pt x="92" y="357"/>
                      </a:lnTo>
                      <a:lnTo>
                        <a:pt x="90" y="357"/>
                      </a:lnTo>
                      <a:lnTo>
                        <a:pt x="87" y="358"/>
                      </a:lnTo>
                      <a:lnTo>
                        <a:pt x="85" y="357"/>
                      </a:lnTo>
                      <a:lnTo>
                        <a:pt x="84" y="356"/>
                      </a:lnTo>
                      <a:lnTo>
                        <a:pt x="82" y="356"/>
                      </a:lnTo>
                      <a:lnTo>
                        <a:pt x="81" y="355"/>
                      </a:lnTo>
                      <a:lnTo>
                        <a:pt x="79" y="355"/>
                      </a:lnTo>
                      <a:lnTo>
                        <a:pt x="78" y="354"/>
                      </a:lnTo>
                      <a:lnTo>
                        <a:pt x="77" y="355"/>
                      </a:lnTo>
                      <a:lnTo>
                        <a:pt x="76" y="356"/>
                      </a:lnTo>
                      <a:lnTo>
                        <a:pt x="75" y="357"/>
                      </a:lnTo>
                      <a:lnTo>
                        <a:pt x="74" y="357"/>
                      </a:lnTo>
                      <a:lnTo>
                        <a:pt x="73" y="357"/>
                      </a:lnTo>
                      <a:lnTo>
                        <a:pt x="73" y="356"/>
                      </a:lnTo>
                      <a:lnTo>
                        <a:pt x="73" y="354"/>
                      </a:lnTo>
                      <a:lnTo>
                        <a:pt x="73" y="353"/>
                      </a:lnTo>
                      <a:lnTo>
                        <a:pt x="72" y="351"/>
                      </a:lnTo>
                      <a:lnTo>
                        <a:pt x="70" y="350"/>
                      </a:lnTo>
                      <a:lnTo>
                        <a:pt x="69" y="348"/>
                      </a:lnTo>
                      <a:lnTo>
                        <a:pt x="66" y="347"/>
                      </a:lnTo>
                      <a:lnTo>
                        <a:pt x="47" y="340"/>
                      </a:lnTo>
                      <a:lnTo>
                        <a:pt x="34" y="336"/>
                      </a:lnTo>
                      <a:lnTo>
                        <a:pt x="33" y="336"/>
                      </a:lnTo>
                      <a:lnTo>
                        <a:pt x="31" y="336"/>
                      </a:lnTo>
                      <a:lnTo>
                        <a:pt x="26" y="337"/>
                      </a:lnTo>
                      <a:lnTo>
                        <a:pt x="25" y="337"/>
                      </a:lnTo>
                      <a:lnTo>
                        <a:pt x="23" y="337"/>
                      </a:lnTo>
                      <a:lnTo>
                        <a:pt x="22" y="337"/>
                      </a:lnTo>
                      <a:lnTo>
                        <a:pt x="21" y="337"/>
                      </a:lnTo>
                      <a:lnTo>
                        <a:pt x="19" y="338"/>
                      </a:lnTo>
                      <a:lnTo>
                        <a:pt x="17" y="338"/>
                      </a:lnTo>
                      <a:lnTo>
                        <a:pt x="16" y="337"/>
                      </a:lnTo>
                      <a:lnTo>
                        <a:pt x="14" y="335"/>
                      </a:lnTo>
                      <a:lnTo>
                        <a:pt x="13" y="332"/>
                      </a:lnTo>
                      <a:lnTo>
                        <a:pt x="13" y="330"/>
                      </a:lnTo>
                      <a:lnTo>
                        <a:pt x="13" y="327"/>
                      </a:lnTo>
                      <a:lnTo>
                        <a:pt x="13" y="325"/>
                      </a:lnTo>
                      <a:lnTo>
                        <a:pt x="12" y="323"/>
                      </a:lnTo>
                      <a:lnTo>
                        <a:pt x="11" y="321"/>
                      </a:lnTo>
                      <a:lnTo>
                        <a:pt x="11" y="320"/>
                      </a:lnTo>
                      <a:lnTo>
                        <a:pt x="9" y="319"/>
                      </a:lnTo>
                      <a:lnTo>
                        <a:pt x="6" y="317"/>
                      </a:lnTo>
                      <a:lnTo>
                        <a:pt x="8" y="314"/>
                      </a:lnTo>
                      <a:lnTo>
                        <a:pt x="21" y="302"/>
                      </a:lnTo>
                      <a:lnTo>
                        <a:pt x="8" y="278"/>
                      </a:lnTo>
                      <a:lnTo>
                        <a:pt x="6" y="278"/>
                      </a:lnTo>
                      <a:lnTo>
                        <a:pt x="3" y="278"/>
                      </a:lnTo>
                      <a:lnTo>
                        <a:pt x="2" y="278"/>
                      </a:lnTo>
                      <a:lnTo>
                        <a:pt x="2" y="277"/>
                      </a:lnTo>
                      <a:lnTo>
                        <a:pt x="1" y="277"/>
                      </a:lnTo>
                      <a:lnTo>
                        <a:pt x="1" y="276"/>
                      </a:lnTo>
                      <a:lnTo>
                        <a:pt x="1" y="275"/>
                      </a:lnTo>
                      <a:lnTo>
                        <a:pt x="0" y="275"/>
                      </a:lnTo>
                      <a:lnTo>
                        <a:pt x="1" y="273"/>
                      </a:lnTo>
                      <a:lnTo>
                        <a:pt x="1" y="271"/>
                      </a:lnTo>
                      <a:lnTo>
                        <a:pt x="2" y="265"/>
                      </a:lnTo>
                      <a:lnTo>
                        <a:pt x="3" y="261"/>
                      </a:lnTo>
                      <a:lnTo>
                        <a:pt x="3" y="258"/>
                      </a:lnTo>
                      <a:lnTo>
                        <a:pt x="5" y="256"/>
                      </a:lnTo>
                      <a:lnTo>
                        <a:pt x="5" y="255"/>
                      </a:lnTo>
                      <a:lnTo>
                        <a:pt x="6" y="255"/>
                      </a:lnTo>
                      <a:lnTo>
                        <a:pt x="7" y="253"/>
                      </a:lnTo>
                      <a:lnTo>
                        <a:pt x="9" y="253"/>
                      </a:lnTo>
                      <a:lnTo>
                        <a:pt x="11" y="252"/>
                      </a:lnTo>
                      <a:lnTo>
                        <a:pt x="13" y="251"/>
                      </a:lnTo>
                      <a:lnTo>
                        <a:pt x="14" y="250"/>
                      </a:lnTo>
                      <a:lnTo>
                        <a:pt x="16" y="249"/>
                      </a:lnTo>
                      <a:lnTo>
                        <a:pt x="18" y="249"/>
                      </a:lnTo>
                      <a:lnTo>
                        <a:pt x="20" y="249"/>
                      </a:lnTo>
                      <a:lnTo>
                        <a:pt x="22" y="250"/>
                      </a:lnTo>
                      <a:lnTo>
                        <a:pt x="23" y="249"/>
                      </a:lnTo>
                      <a:lnTo>
                        <a:pt x="23" y="248"/>
                      </a:lnTo>
                      <a:lnTo>
                        <a:pt x="24" y="246"/>
                      </a:lnTo>
                      <a:lnTo>
                        <a:pt x="24" y="244"/>
                      </a:lnTo>
                      <a:lnTo>
                        <a:pt x="25" y="241"/>
                      </a:lnTo>
                      <a:lnTo>
                        <a:pt x="27" y="240"/>
                      </a:lnTo>
                      <a:lnTo>
                        <a:pt x="29" y="239"/>
                      </a:lnTo>
                      <a:lnTo>
                        <a:pt x="31" y="238"/>
                      </a:lnTo>
                      <a:lnTo>
                        <a:pt x="33" y="237"/>
                      </a:lnTo>
                      <a:lnTo>
                        <a:pt x="34" y="235"/>
                      </a:lnTo>
                      <a:lnTo>
                        <a:pt x="37" y="232"/>
                      </a:lnTo>
                      <a:lnTo>
                        <a:pt x="39" y="229"/>
                      </a:lnTo>
                      <a:lnTo>
                        <a:pt x="41" y="225"/>
                      </a:lnTo>
                      <a:lnTo>
                        <a:pt x="42" y="223"/>
                      </a:lnTo>
                      <a:lnTo>
                        <a:pt x="45" y="220"/>
                      </a:lnTo>
                      <a:lnTo>
                        <a:pt x="47" y="219"/>
                      </a:lnTo>
                      <a:lnTo>
                        <a:pt x="49" y="218"/>
                      </a:lnTo>
                      <a:lnTo>
                        <a:pt x="52" y="218"/>
                      </a:lnTo>
                      <a:lnTo>
                        <a:pt x="55" y="218"/>
                      </a:lnTo>
                      <a:lnTo>
                        <a:pt x="58" y="217"/>
                      </a:lnTo>
                      <a:lnTo>
                        <a:pt x="59" y="217"/>
                      </a:lnTo>
                      <a:lnTo>
                        <a:pt x="62" y="216"/>
                      </a:lnTo>
                      <a:lnTo>
                        <a:pt x="64" y="216"/>
                      </a:lnTo>
                      <a:lnTo>
                        <a:pt x="67" y="215"/>
                      </a:lnTo>
                      <a:lnTo>
                        <a:pt x="69" y="215"/>
                      </a:lnTo>
                      <a:lnTo>
                        <a:pt x="69" y="215"/>
                      </a:lnTo>
                      <a:lnTo>
                        <a:pt x="70" y="214"/>
                      </a:lnTo>
                      <a:lnTo>
                        <a:pt x="72" y="213"/>
                      </a:lnTo>
                      <a:lnTo>
                        <a:pt x="73" y="212"/>
                      </a:lnTo>
                      <a:lnTo>
                        <a:pt x="74" y="212"/>
                      </a:lnTo>
                      <a:lnTo>
                        <a:pt x="76" y="213"/>
                      </a:lnTo>
                      <a:lnTo>
                        <a:pt x="77" y="214"/>
                      </a:lnTo>
                      <a:lnTo>
                        <a:pt x="79" y="213"/>
                      </a:lnTo>
                      <a:lnTo>
                        <a:pt x="80" y="213"/>
                      </a:lnTo>
                      <a:lnTo>
                        <a:pt x="81" y="212"/>
                      </a:lnTo>
                      <a:lnTo>
                        <a:pt x="81" y="211"/>
                      </a:lnTo>
                      <a:lnTo>
                        <a:pt x="82" y="209"/>
                      </a:lnTo>
                      <a:lnTo>
                        <a:pt x="84" y="208"/>
                      </a:lnTo>
                      <a:lnTo>
                        <a:pt x="85" y="208"/>
                      </a:lnTo>
                      <a:lnTo>
                        <a:pt x="85" y="205"/>
                      </a:lnTo>
                      <a:lnTo>
                        <a:pt x="87" y="208"/>
                      </a:lnTo>
                      <a:lnTo>
                        <a:pt x="89" y="208"/>
                      </a:lnTo>
                      <a:lnTo>
                        <a:pt x="90" y="208"/>
                      </a:lnTo>
                      <a:lnTo>
                        <a:pt x="92" y="206"/>
                      </a:lnTo>
                      <a:lnTo>
                        <a:pt x="94" y="204"/>
                      </a:lnTo>
                      <a:lnTo>
                        <a:pt x="95" y="203"/>
                      </a:lnTo>
                      <a:lnTo>
                        <a:pt x="97" y="201"/>
                      </a:lnTo>
                      <a:lnTo>
                        <a:pt x="97" y="199"/>
                      </a:lnTo>
                      <a:lnTo>
                        <a:pt x="98" y="197"/>
                      </a:lnTo>
                      <a:lnTo>
                        <a:pt x="99" y="197"/>
                      </a:lnTo>
                      <a:lnTo>
                        <a:pt x="99" y="197"/>
                      </a:lnTo>
                      <a:lnTo>
                        <a:pt x="101" y="198"/>
                      </a:lnTo>
                      <a:lnTo>
                        <a:pt x="102" y="198"/>
                      </a:lnTo>
                      <a:lnTo>
                        <a:pt x="103" y="197"/>
                      </a:lnTo>
                      <a:lnTo>
                        <a:pt x="105" y="195"/>
                      </a:lnTo>
                      <a:lnTo>
                        <a:pt x="107" y="192"/>
                      </a:lnTo>
                      <a:lnTo>
                        <a:pt x="109" y="191"/>
                      </a:lnTo>
                      <a:lnTo>
                        <a:pt x="110" y="189"/>
                      </a:lnTo>
                      <a:lnTo>
                        <a:pt x="112" y="187"/>
                      </a:lnTo>
                      <a:lnTo>
                        <a:pt x="113" y="185"/>
                      </a:lnTo>
                      <a:lnTo>
                        <a:pt x="114" y="185"/>
                      </a:lnTo>
                      <a:lnTo>
                        <a:pt x="116" y="183"/>
                      </a:lnTo>
                      <a:lnTo>
                        <a:pt x="142" y="165"/>
                      </a:lnTo>
                      <a:lnTo>
                        <a:pt x="143" y="164"/>
                      </a:lnTo>
                      <a:lnTo>
                        <a:pt x="145" y="163"/>
                      </a:lnTo>
                      <a:lnTo>
                        <a:pt x="147" y="161"/>
                      </a:lnTo>
                      <a:lnTo>
                        <a:pt x="149" y="161"/>
                      </a:lnTo>
                      <a:lnTo>
                        <a:pt x="150" y="160"/>
                      </a:lnTo>
                      <a:lnTo>
                        <a:pt x="152" y="160"/>
                      </a:lnTo>
                      <a:lnTo>
                        <a:pt x="154" y="159"/>
                      </a:lnTo>
                      <a:lnTo>
                        <a:pt x="157" y="159"/>
                      </a:lnTo>
                      <a:lnTo>
                        <a:pt x="158" y="157"/>
                      </a:lnTo>
                      <a:lnTo>
                        <a:pt x="158" y="155"/>
                      </a:lnTo>
                      <a:lnTo>
                        <a:pt x="159" y="153"/>
                      </a:lnTo>
                      <a:lnTo>
                        <a:pt x="159" y="149"/>
                      </a:lnTo>
                      <a:lnTo>
                        <a:pt x="160" y="147"/>
                      </a:lnTo>
                      <a:lnTo>
                        <a:pt x="161" y="146"/>
                      </a:lnTo>
                      <a:lnTo>
                        <a:pt x="164" y="146"/>
                      </a:lnTo>
                      <a:lnTo>
                        <a:pt x="166" y="145"/>
                      </a:lnTo>
                      <a:lnTo>
                        <a:pt x="167" y="144"/>
                      </a:lnTo>
                      <a:lnTo>
                        <a:pt x="168" y="142"/>
                      </a:lnTo>
                      <a:lnTo>
                        <a:pt x="169" y="140"/>
                      </a:lnTo>
                      <a:lnTo>
                        <a:pt x="172" y="139"/>
                      </a:lnTo>
                      <a:lnTo>
                        <a:pt x="174" y="138"/>
                      </a:lnTo>
                      <a:lnTo>
                        <a:pt x="177" y="137"/>
                      </a:lnTo>
                      <a:lnTo>
                        <a:pt x="179" y="135"/>
                      </a:lnTo>
                      <a:lnTo>
                        <a:pt x="179" y="134"/>
                      </a:lnTo>
                      <a:lnTo>
                        <a:pt x="178" y="133"/>
                      </a:lnTo>
                      <a:lnTo>
                        <a:pt x="178" y="131"/>
                      </a:lnTo>
                      <a:lnTo>
                        <a:pt x="181" y="130"/>
                      </a:lnTo>
                      <a:lnTo>
                        <a:pt x="182" y="129"/>
                      </a:lnTo>
                      <a:lnTo>
                        <a:pt x="182" y="128"/>
                      </a:lnTo>
                      <a:lnTo>
                        <a:pt x="182" y="127"/>
                      </a:lnTo>
                      <a:lnTo>
                        <a:pt x="182" y="126"/>
                      </a:lnTo>
                      <a:lnTo>
                        <a:pt x="182" y="125"/>
                      </a:lnTo>
                      <a:lnTo>
                        <a:pt x="183" y="124"/>
                      </a:lnTo>
                      <a:lnTo>
                        <a:pt x="183" y="124"/>
                      </a:lnTo>
                      <a:lnTo>
                        <a:pt x="184" y="123"/>
                      </a:lnTo>
                      <a:lnTo>
                        <a:pt x="185" y="123"/>
                      </a:lnTo>
                      <a:lnTo>
                        <a:pt x="187" y="123"/>
                      </a:lnTo>
                      <a:lnTo>
                        <a:pt x="187" y="123"/>
                      </a:lnTo>
                      <a:lnTo>
                        <a:pt x="188" y="123"/>
                      </a:lnTo>
                      <a:lnTo>
                        <a:pt x="189" y="123"/>
                      </a:lnTo>
                      <a:lnTo>
                        <a:pt x="190" y="123"/>
                      </a:lnTo>
                      <a:lnTo>
                        <a:pt x="190" y="122"/>
                      </a:lnTo>
                      <a:lnTo>
                        <a:pt x="191" y="122"/>
                      </a:lnTo>
                      <a:lnTo>
                        <a:pt x="192" y="122"/>
                      </a:lnTo>
                      <a:lnTo>
                        <a:pt x="193" y="122"/>
                      </a:lnTo>
                      <a:lnTo>
                        <a:pt x="193" y="122"/>
                      </a:lnTo>
                      <a:lnTo>
                        <a:pt x="193" y="121"/>
                      </a:lnTo>
                      <a:lnTo>
                        <a:pt x="193" y="121"/>
                      </a:lnTo>
                      <a:lnTo>
                        <a:pt x="194" y="121"/>
                      </a:lnTo>
                      <a:lnTo>
                        <a:pt x="195" y="121"/>
                      </a:lnTo>
                      <a:lnTo>
                        <a:pt x="195" y="122"/>
                      </a:lnTo>
                      <a:lnTo>
                        <a:pt x="196" y="123"/>
                      </a:lnTo>
                      <a:lnTo>
                        <a:pt x="197" y="123"/>
                      </a:lnTo>
                      <a:lnTo>
                        <a:pt x="197" y="124"/>
                      </a:lnTo>
                      <a:lnTo>
                        <a:pt x="198" y="124"/>
                      </a:lnTo>
                      <a:lnTo>
                        <a:pt x="199" y="123"/>
                      </a:lnTo>
                      <a:lnTo>
                        <a:pt x="200" y="122"/>
                      </a:lnTo>
                      <a:lnTo>
                        <a:pt x="201" y="121"/>
                      </a:lnTo>
                      <a:lnTo>
                        <a:pt x="201" y="119"/>
                      </a:lnTo>
                      <a:lnTo>
                        <a:pt x="201" y="118"/>
                      </a:lnTo>
                      <a:lnTo>
                        <a:pt x="201" y="117"/>
                      </a:lnTo>
                      <a:lnTo>
                        <a:pt x="201" y="117"/>
                      </a:lnTo>
                      <a:lnTo>
                        <a:pt x="202" y="117"/>
                      </a:lnTo>
                      <a:lnTo>
                        <a:pt x="203" y="117"/>
                      </a:lnTo>
                      <a:lnTo>
                        <a:pt x="205" y="117"/>
                      </a:lnTo>
                      <a:lnTo>
                        <a:pt x="206" y="117"/>
                      </a:lnTo>
                      <a:lnTo>
                        <a:pt x="207" y="117"/>
                      </a:lnTo>
                      <a:lnTo>
                        <a:pt x="208" y="117"/>
                      </a:lnTo>
                      <a:lnTo>
                        <a:pt x="208" y="116"/>
                      </a:lnTo>
                      <a:lnTo>
                        <a:pt x="209" y="115"/>
                      </a:lnTo>
                      <a:lnTo>
                        <a:pt x="209" y="115"/>
                      </a:lnTo>
                      <a:lnTo>
                        <a:pt x="209" y="114"/>
                      </a:lnTo>
                      <a:lnTo>
                        <a:pt x="210" y="113"/>
                      </a:lnTo>
                      <a:lnTo>
                        <a:pt x="210" y="113"/>
                      </a:lnTo>
                      <a:lnTo>
                        <a:pt x="211" y="113"/>
                      </a:lnTo>
                      <a:lnTo>
                        <a:pt x="211" y="113"/>
                      </a:lnTo>
                      <a:lnTo>
                        <a:pt x="212" y="113"/>
                      </a:lnTo>
                      <a:lnTo>
                        <a:pt x="212" y="113"/>
                      </a:lnTo>
                      <a:lnTo>
                        <a:pt x="213" y="114"/>
                      </a:lnTo>
                      <a:lnTo>
                        <a:pt x="213" y="115"/>
                      </a:lnTo>
                      <a:lnTo>
                        <a:pt x="213" y="115"/>
                      </a:lnTo>
                      <a:lnTo>
                        <a:pt x="214" y="115"/>
                      </a:lnTo>
                      <a:lnTo>
                        <a:pt x="214" y="115"/>
                      </a:lnTo>
                      <a:lnTo>
                        <a:pt x="215" y="115"/>
                      </a:lnTo>
                      <a:lnTo>
                        <a:pt x="216" y="114"/>
                      </a:lnTo>
                      <a:lnTo>
                        <a:pt x="217" y="114"/>
                      </a:lnTo>
                      <a:lnTo>
                        <a:pt x="217" y="113"/>
                      </a:lnTo>
                      <a:lnTo>
                        <a:pt x="218" y="113"/>
                      </a:lnTo>
                      <a:lnTo>
                        <a:pt x="218" y="112"/>
                      </a:lnTo>
                      <a:lnTo>
                        <a:pt x="219" y="112"/>
                      </a:lnTo>
                      <a:lnTo>
                        <a:pt x="219" y="112"/>
                      </a:lnTo>
                      <a:lnTo>
                        <a:pt x="220" y="111"/>
                      </a:lnTo>
                      <a:lnTo>
                        <a:pt x="221" y="111"/>
                      </a:lnTo>
                      <a:lnTo>
                        <a:pt x="221" y="110"/>
                      </a:lnTo>
                      <a:lnTo>
                        <a:pt x="222" y="109"/>
                      </a:lnTo>
                      <a:lnTo>
                        <a:pt x="222" y="108"/>
                      </a:lnTo>
                      <a:lnTo>
                        <a:pt x="222" y="107"/>
                      </a:lnTo>
                      <a:lnTo>
                        <a:pt x="222" y="106"/>
                      </a:lnTo>
                      <a:lnTo>
                        <a:pt x="222" y="105"/>
                      </a:lnTo>
                      <a:lnTo>
                        <a:pt x="222" y="104"/>
                      </a:lnTo>
                      <a:lnTo>
                        <a:pt x="222" y="102"/>
                      </a:lnTo>
                      <a:lnTo>
                        <a:pt x="222" y="102"/>
                      </a:lnTo>
                      <a:lnTo>
                        <a:pt x="223" y="101"/>
                      </a:lnTo>
                      <a:lnTo>
                        <a:pt x="224" y="101"/>
                      </a:lnTo>
                      <a:lnTo>
                        <a:pt x="225" y="101"/>
                      </a:lnTo>
                      <a:lnTo>
                        <a:pt x="226" y="101"/>
                      </a:lnTo>
                      <a:lnTo>
                        <a:pt x="227" y="101"/>
                      </a:lnTo>
                      <a:lnTo>
                        <a:pt x="228" y="101"/>
                      </a:lnTo>
                      <a:lnTo>
                        <a:pt x="229" y="101"/>
                      </a:lnTo>
                      <a:lnTo>
                        <a:pt x="230" y="102"/>
                      </a:lnTo>
                      <a:lnTo>
                        <a:pt x="231" y="102"/>
                      </a:lnTo>
                      <a:lnTo>
                        <a:pt x="232" y="101"/>
                      </a:lnTo>
                      <a:lnTo>
                        <a:pt x="233" y="101"/>
                      </a:lnTo>
                      <a:lnTo>
                        <a:pt x="234" y="99"/>
                      </a:lnTo>
                      <a:lnTo>
                        <a:pt x="234" y="98"/>
                      </a:lnTo>
                      <a:lnTo>
                        <a:pt x="234" y="97"/>
                      </a:lnTo>
                      <a:lnTo>
                        <a:pt x="235" y="96"/>
                      </a:lnTo>
                      <a:lnTo>
                        <a:pt x="235" y="94"/>
                      </a:lnTo>
                      <a:lnTo>
                        <a:pt x="237" y="93"/>
                      </a:lnTo>
                      <a:lnTo>
                        <a:pt x="237" y="92"/>
                      </a:lnTo>
                      <a:lnTo>
                        <a:pt x="238" y="92"/>
                      </a:lnTo>
                      <a:lnTo>
                        <a:pt x="239" y="91"/>
                      </a:lnTo>
                      <a:lnTo>
                        <a:pt x="241" y="90"/>
                      </a:lnTo>
                      <a:lnTo>
                        <a:pt x="242" y="90"/>
                      </a:lnTo>
                      <a:lnTo>
                        <a:pt x="243" y="90"/>
                      </a:lnTo>
                      <a:lnTo>
                        <a:pt x="245" y="90"/>
                      </a:lnTo>
                      <a:lnTo>
                        <a:pt x="246" y="89"/>
                      </a:lnTo>
                      <a:lnTo>
                        <a:pt x="248" y="89"/>
                      </a:lnTo>
                      <a:lnTo>
                        <a:pt x="250" y="89"/>
                      </a:lnTo>
                      <a:lnTo>
                        <a:pt x="252" y="88"/>
                      </a:lnTo>
                      <a:lnTo>
                        <a:pt x="253" y="87"/>
                      </a:lnTo>
                      <a:lnTo>
                        <a:pt x="254" y="86"/>
                      </a:lnTo>
                      <a:lnTo>
                        <a:pt x="255" y="86"/>
                      </a:lnTo>
                      <a:lnTo>
                        <a:pt x="257" y="86"/>
                      </a:lnTo>
                      <a:lnTo>
                        <a:pt x="258" y="86"/>
                      </a:lnTo>
                      <a:lnTo>
                        <a:pt x="260" y="85"/>
                      </a:lnTo>
                      <a:lnTo>
                        <a:pt x="260" y="84"/>
                      </a:lnTo>
                      <a:lnTo>
                        <a:pt x="263" y="82"/>
                      </a:lnTo>
                      <a:lnTo>
                        <a:pt x="265" y="81"/>
                      </a:lnTo>
                      <a:lnTo>
                        <a:pt x="266" y="80"/>
                      </a:lnTo>
                      <a:lnTo>
                        <a:pt x="267" y="79"/>
                      </a:lnTo>
                      <a:lnTo>
                        <a:pt x="267" y="78"/>
                      </a:lnTo>
                      <a:lnTo>
                        <a:pt x="268" y="76"/>
                      </a:lnTo>
                      <a:lnTo>
                        <a:pt x="269" y="75"/>
                      </a:lnTo>
                      <a:lnTo>
                        <a:pt x="270" y="74"/>
                      </a:lnTo>
                      <a:lnTo>
                        <a:pt x="271" y="73"/>
                      </a:lnTo>
                      <a:lnTo>
                        <a:pt x="272" y="72"/>
                      </a:lnTo>
                      <a:lnTo>
                        <a:pt x="272" y="71"/>
                      </a:lnTo>
                      <a:lnTo>
                        <a:pt x="272" y="69"/>
                      </a:lnTo>
                      <a:lnTo>
                        <a:pt x="272" y="68"/>
                      </a:lnTo>
                      <a:lnTo>
                        <a:pt x="271" y="67"/>
                      </a:lnTo>
                      <a:lnTo>
                        <a:pt x="270" y="67"/>
                      </a:lnTo>
                      <a:lnTo>
                        <a:pt x="270" y="65"/>
                      </a:lnTo>
                      <a:lnTo>
                        <a:pt x="270" y="64"/>
                      </a:lnTo>
                      <a:lnTo>
                        <a:pt x="270" y="63"/>
                      </a:lnTo>
                      <a:lnTo>
                        <a:pt x="269" y="62"/>
                      </a:lnTo>
                      <a:lnTo>
                        <a:pt x="269" y="60"/>
                      </a:lnTo>
                      <a:lnTo>
                        <a:pt x="269" y="60"/>
                      </a:lnTo>
                      <a:lnTo>
                        <a:pt x="269" y="58"/>
                      </a:lnTo>
                      <a:lnTo>
                        <a:pt x="269" y="56"/>
                      </a:lnTo>
                      <a:lnTo>
                        <a:pt x="268" y="55"/>
                      </a:lnTo>
                      <a:lnTo>
                        <a:pt x="268" y="53"/>
                      </a:lnTo>
                      <a:lnTo>
                        <a:pt x="267" y="51"/>
                      </a:lnTo>
                      <a:lnTo>
                        <a:pt x="267" y="49"/>
                      </a:lnTo>
                      <a:lnTo>
                        <a:pt x="267" y="48"/>
                      </a:lnTo>
                      <a:lnTo>
                        <a:pt x="267" y="46"/>
                      </a:lnTo>
                      <a:lnTo>
                        <a:pt x="268" y="44"/>
                      </a:lnTo>
                      <a:lnTo>
                        <a:pt x="267" y="43"/>
                      </a:lnTo>
                      <a:lnTo>
                        <a:pt x="267" y="41"/>
                      </a:lnTo>
                      <a:lnTo>
                        <a:pt x="266" y="39"/>
                      </a:lnTo>
                      <a:lnTo>
                        <a:pt x="267" y="38"/>
                      </a:lnTo>
                      <a:lnTo>
                        <a:pt x="269" y="37"/>
                      </a:lnTo>
                      <a:lnTo>
                        <a:pt x="270" y="37"/>
                      </a:lnTo>
                      <a:lnTo>
                        <a:pt x="271" y="37"/>
                      </a:lnTo>
                      <a:lnTo>
                        <a:pt x="272" y="36"/>
                      </a:lnTo>
                      <a:lnTo>
                        <a:pt x="272" y="34"/>
                      </a:lnTo>
                      <a:lnTo>
                        <a:pt x="275" y="34"/>
                      </a:lnTo>
                      <a:lnTo>
                        <a:pt x="277" y="35"/>
                      </a:lnTo>
                      <a:lnTo>
                        <a:pt x="279" y="35"/>
                      </a:lnTo>
                      <a:lnTo>
                        <a:pt x="281" y="34"/>
                      </a:lnTo>
                      <a:lnTo>
                        <a:pt x="282" y="35"/>
                      </a:lnTo>
                      <a:lnTo>
                        <a:pt x="286" y="35"/>
                      </a:lnTo>
                      <a:lnTo>
                        <a:pt x="290" y="35"/>
                      </a:lnTo>
                      <a:lnTo>
                        <a:pt x="293" y="35"/>
                      </a:lnTo>
                      <a:lnTo>
                        <a:pt x="297" y="35"/>
                      </a:lnTo>
                      <a:lnTo>
                        <a:pt x="301" y="34"/>
                      </a:lnTo>
                      <a:lnTo>
                        <a:pt x="303" y="33"/>
                      </a:lnTo>
                      <a:lnTo>
                        <a:pt x="306" y="33"/>
                      </a:lnTo>
                      <a:lnTo>
                        <a:pt x="308" y="34"/>
                      </a:lnTo>
                      <a:lnTo>
                        <a:pt x="311" y="34"/>
                      </a:lnTo>
                      <a:lnTo>
                        <a:pt x="312" y="32"/>
                      </a:lnTo>
                      <a:lnTo>
                        <a:pt x="314" y="31"/>
                      </a:lnTo>
                      <a:lnTo>
                        <a:pt x="316" y="31"/>
                      </a:lnTo>
                      <a:lnTo>
                        <a:pt x="317" y="30"/>
                      </a:lnTo>
                      <a:lnTo>
                        <a:pt x="320" y="29"/>
                      </a:lnTo>
                      <a:lnTo>
                        <a:pt x="322" y="28"/>
                      </a:lnTo>
                      <a:lnTo>
                        <a:pt x="326" y="27"/>
                      </a:lnTo>
                      <a:lnTo>
                        <a:pt x="329" y="27"/>
                      </a:lnTo>
                      <a:lnTo>
                        <a:pt x="331" y="29"/>
                      </a:lnTo>
                      <a:lnTo>
                        <a:pt x="334" y="29"/>
                      </a:lnTo>
                      <a:lnTo>
                        <a:pt x="336" y="28"/>
                      </a:lnTo>
                      <a:lnTo>
                        <a:pt x="339" y="28"/>
                      </a:lnTo>
                      <a:lnTo>
                        <a:pt x="343" y="27"/>
                      </a:lnTo>
                      <a:lnTo>
                        <a:pt x="346" y="28"/>
                      </a:lnTo>
                      <a:lnTo>
                        <a:pt x="350" y="30"/>
                      </a:lnTo>
                      <a:lnTo>
                        <a:pt x="352" y="32"/>
                      </a:lnTo>
                      <a:lnTo>
                        <a:pt x="355" y="35"/>
                      </a:lnTo>
                      <a:lnTo>
                        <a:pt x="357" y="34"/>
                      </a:lnTo>
                      <a:lnTo>
                        <a:pt x="359" y="34"/>
                      </a:lnTo>
                      <a:lnTo>
                        <a:pt x="362" y="35"/>
                      </a:lnTo>
                      <a:lnTo>
                        <a:pt x="364" y="35"/>
                      </a:lnTo>
                      <a:lnTo>
                        <a:pt x="367" y="35"/>
                      </a:lnTo>
                      <a:lnTo>
                        <a:pt x="371" y="35"/>
                      </a:lnTo>
                      <a:lnTo>
                        <a:pt x="373" y="32"/>
                      </a:lnTo>
                      <a:lnTo>
                        <a:pt x="376" y="30"/>
                      </a:lnTo>
                      <a:lnTo>
                        <a:pt x="378" y="29"/>
                      </a:lnTo>
                      <a:lnTo>
                        <a:pt x="379" y="28"/>
                      </a:lnTo>
                      <a:lnTo>
                        <a:pt x="381" y="26"/>
                      </a:lnTo>
                      <a:lnTo>
                        <a:pt x="384" y="23"/>
                      </a:lnTo>
                      <a:lnTo>
                        <a:pt x="387" y="19"/>
                      </a:lnTo>
                      <a:lnTo>
                        <a:pt x="390" y="17"/>
                      </a:lnTo>
                      <a:lnTo>
                        <a:pt x="394" y="15"/>
                      </a:lnTo>
                      <a:lnTo>
                        <a:pt x="395" y="15"/>
                      </a:lnTo>
                      <a:lnTo>
                        <a:pt x="398" y="13"/>
                      </a:lnTo>
                      <a:lnTo>
                        <a:pt x="399" y="11"/>
                      </a:lnTo>
                      <a:lnTo>
                        <a:pt x="400" y="9"/>
                      </a:lnTo>
                      <a:lnTo>
                        <a:pt x="402" y="7"/>
                      </a:lnTo>
                      <a:lnTo>
                        <a:pt x="404" y="5"/>
                      </a:lnTo>
                      <a:lnTo>
                        <a:pt x="406" y="3"/>
                      </a:lnTo>
                      <a:lnTo>
                        <a:pt x="409" y="2"/>
                      </a:lnTo>
                      <a:lnTo>
                        <a:pt x="412" y="1"/>
                      </a:lnTo>
                      <a:lnTo>
                        <a:pt x="414" y="0"/>
                      </a:lnTo>
                      <a:lnTo>
                        <a:pt x="417" y="0"/>
                      </a:lnTo>
                      <a:lnTo>
                        <a:pt x="418" y="0"/>
                      </a:lnTo>
                      <a:lnTo>
                        <a:pt x="421" y="3"/>
                      </a:lnTo>
                      <a:lnTo>
                        <a:pt x="422" y="5"/>
                      </a:lnTo>
                      <a:lnTo>
                        <a:pt x="424" y="5"/>
                      </a:lnTo>
                      <a:lnTo>
                        <a:pt x="426" y="6"/>
                      </a:lnTo>
                      <a:lnTo>
                        <a:pt x="427" y="6"/>
                      </a:lnTo>
                      <a:lnTo>
                        <a:pt x="429" y="7"/>
                      </a:lnTo>
                      <a:lnTo>
                        <a:pt x="432" y="7"/>
                      </a:lnTo>
                      <a:lnTo>
                        <a:pt x="433" y="8"/>
                      </a:lnTo>
                      <a:lnTo>
                        <a:pt x="435" y="9"/>
                      </a:lnTo>
                      <a:lnTo>
                        <a:pt x="436" y="9"/>
                      </a:lnTo>
                      <a:lnTo>
                        <a:pt x="438" y="12"/>
                      </a:lnTo>
                      <a:lnTo>
                        <a:pt x="440" y="14"/>
                      </a:lnTo>
                      <a:lnTo>
                        <a:pt x="443" y="18"/>
                      </a:lnTo>
                      <a:lnTo>
                        <a:pt x="445" y="19"/>
                      </a:lnTo>
                      <a:lnTo>
                        <a:pt x="446" y="22"/>
                      </a:lnTo>
                      <a:lnTo>
                        <a:pt x="446" y="24"/>
                      </a:lnTo>
                      <a:lnTo>
                        <a:pt x="449" y="26"/>
                      </a:lnTo>
                      <a:lnTo>
                        <a:pt x="450" y="29"/>
                      </a:lnTo>
                      <a:lnTo>
                        <a:pt x="450" y="31"/>
                      </a:lnTo>
                      <a:lnTo>
                        <a:pt x="450" y="34"/>
                      </a:lnTo>
                      <a:lnTo>
                        <a:pt x="449" y="36"/>
                      </a:lnTo>
                      <a:lnTo>
                        <a:pt x="449" y="37"/>
                      </a:lnTo>
                      <a:lnTo>
                        <a:pt x="449" y="40"/>
                      </a:lnTo>
                      <a:lnTo>
                        <a:pt x="450" y="42"/>
                      </a:lnTo>
                      <a:lnTo>
                        <a:pt x="450" y="45"/>
                      </a:lnTo>
                      <a:lnTo>
                        <a:pt x="450" y="46"/>
                      </a:lnTo>
                      <a:lnTo>
                        <a:pt x="451" y="49"/>
                      </a:lnTo>
                      <a:lnTo>
                        <a:pt x="452" y="50"/>
                      </a:lnTo>
                      <a:lnTo>
                        <a:pt x="453" y="52"/>
                      </a:lnTo>
                      <a:lnTo>
                        <a:pt x="454" y="52"/>
                      </a:lnTo>
                      <a:lnTo>
                        <a:pt x="455" y="53"/>
                      </a:lnTo>
                      <a:lnTo>
                        <a:pt x="456" y="54"/>
                      </a:lnTo>
                      <a:lnTo>
                        <a:pt x="457" y="55"/>
                      </a:lnTo>
                      <a:lnTo>
                        <a:pt x="457" y="57"/>
                      </a:lnTo>
                      <a:lnTo>
                        <a:pt x="457" y="58"/>
                      </a:lnTo>
                      <a:lnTo>
                        <a:pt x="457" y="59"/>
                      </a:lnTo>
                      <a:lnTo>
                        <a:pt x="457" y="60"/>
                      </a:lnTo>
                      <a:lnTo>
                        <a:pt x="458" y="60"/>
                      </a:lnTo>
                      <a:lnTo>
                        <a:pt x="459" y="60"/>
                      </a:lnTo>
                      <a:lnTo>
                        <a:pt x="460" y="60"/>
                      </a:lnTo>
                      <a:lnTo>
                        <a:pt x="462" y="61"/>
                      </a:lnTo>
                      <a:lnTo>
                        <a:pt x="463" y="61"/>
                      </a:lnTo>
                      <a:lnTo>
                        <a:pt x="464" y="63"/>
                      </a:lnTo>
                      <a:lnTo>
                        <a:pt x="465" y="63"/>
                      </a:lnTo>
                      <a:lnTo>
                        <a:pt x="467" y="63"/>
                      </a:lnTo>
                      <a:lnTo>
                        <a:pt x="469" y="63"/>
                      </a:lnTo>
                      <a:lnTo>
                        <a:pt x="470" y="62"/>
                      </a:lnTo>
                      <a:lnTo>
                        <a:pt x="472" y="62"/>
                      </a:lnTo>
                      <a:lnTo>
                        <a:pt x="473" y="62"/>
                      </a:lnTo>
                      <a:lnTo>
                        <a:pt x="474" y="62"/>
                      </a:lnTo>
                      <a:lnTo>
                        <a:pt x="474" y="64"/>
                      </a:lnTo>
                      <a:lnTo>
                        <a:pt x="474" y="64"/>
                      </a:lnTo>
                      <a:lnTo>
                        <a:pt x="473" y="66"/>
                      </a:lnTo>
                      <a:lnTo>
                        <a:pt x="473" y="66"/>
                      </a:lnTo>
                      <a:lnTo>
                        <a:pt x="472" y="67"/>
                      </a:lnTo>
                      <a:lnTo>
                        <a:pt x="472" y="68"/>
                      </a:lnTo>
                      <a:lnTo>
                        <a:pt x="473" y="68"/>
                      </a:lnTo>
                      <a:lnTo>
                        <a:pt x="474" y="68"/>
                      </a:lnTo>
                      <a:lnTo>
                        <a:pt x="474" y="68"/>
                      </a:lnTo>
                      <a:lnTo>
                        <a:pt x="475" y="68"/>
                      </a:lnTo>
                      <a:lnTo>
                        <a:pt x="477" y="68"/>
                      </a:lnTo>
                      <a:lnTo>
                        <a:pt x="478" y="68"/>
                      </a:lnTo>
                      <a:lnTo>
                        <a:pt x="482" y="68"/>
                      </a:lnTo>
                      <a:lnTo>
                        <a:pt x="483" y="69"/>
                      </a:lnTo>
                      <a:lnTo>
                        <a:pt x="483" y="70"/>
                      </a:lnTo>
                      <a:lnTo>
                        <a:pt x="483" y="72"/>
                      </a:lnTo>
                      <a:lnTo>
                        <a:pt x="482" y="73"/>
                      </a:lnTo>
                      <a:lnTo>
                        <a:pt x="482" y="75"/>
                      </a:lnTo>
                      <a:lnTo>
                        <a:pt x="483" y="77"/>
                      </a:lnTo>
                      <a:lnTo>
                        <a:pt x="483" y="79"/>
                      </a:lnTo>
                      <a:lnTo>
                        <a:pt x="484" y="81"/>
                      </a:lnTo>
                      <a:lnTo>
                        <a:pt x="484" y="82"/>
                      </a:lnTo>
                      <a:lnTo>
                        <a:pt x="484" y="84"/>
                      </a:lnTo>
                      <a:lnTo>
                        <a:pt x="484" y="86"/>
                      </a:lnTo>
                      <a:lnTo>
                        <a:pt x="484" y="87"/>
                      </a:lnTo>
                      <a:lnTo>
                        <a:pt x="483" y="89"/>
                      </a:lnTo>
                      <a:lnTo>
                        <a:pt x="484" y="91"/>
                      </a:lnTo>
                      <a:lnTo>
                        <a:pt x="484" y="92"/>
                      </a:lnTo>
                      <a:lnTo>
                        <a:pt x="485" y="94"/>
                      </a:lnTo>
                      <a:lnTo>
                        <a:pt x="485" y="95"/>
                      </a:lnTo>
                      <a:lnTo>
                        <a:pt x="487" y="96"/>
                      </a:lnTo>
                      <a:lnTo>
                        <a:pt x="489" y="96"/>
                      </a:lnTo>
                      <a:lnTo>
                        <a:pt x="490" y="97"/>
                      </a:lnTo>
                      <a:lnTo>
                        <a:pt x="491" y="98"/>
                      </a:lnTo>
                      <a:lnTo>
                        <a:pt x="490" y="99"/>
                      </a:lnTo>
                      <a:lnTo>
                        <a:pt x="489" y="100"/>
                      </a:lnTo>
                      <a:lnTo>
                        <a:pt x="488" y="101"/>
                      </a:lnTo>
                      <a:lnTo>
                        <a:pt x="488" y="102"/>
                      </a:lnTo>
                      <a:lnTo>
                        <a:pt x="487" y="102"/>
                      </a:lnTo>
                      <a:lnTo>
                        <a:pt x="487" y="103"/>
                      </a:lnTo>
                      <a:lnTo>
                        <a:pt x="487" y="104"/>
                      </a:lnTo>
                      <a:lnTo>
                        <a:pt x="488" y="105"/>
                      </a:lnTo>
                      <a:lnTo>
                        <a:pt x="489" y="105"/>
                      </a:lnTo>
                      <a:lnTo>
                        <a:pt x="490" y="105"/>
                      </a:lnTo>
                      <a:lnTo>
                        <a:pt x="490" y="107"/>
                      </a:lnTo>
                      <a:lnTo>
                        <a:pt x="490" y="107"/>
                      </a:lnTo>
                      <a:lnTo>
                        <a:pt x="490" y="109"/>
                      </a:lnTo>
                      <a:lnTo>
                        <a:pt x="489" y="111"/>
                      </a:lnTo>
                      <a:lnTo>
                        <a:pt x="489" y="111"/>
                      </a:lnTo>
                      <a:lnTo>
                        <a:pt x="489" y="113"/>
                      </a:lnTo>
                      <a:lnTo>
                        <a:pt x="490" y="115"/>
                      </a:lnTo>
                      <a:lnTo>
                        <a:pt x="491" y="116"/>
                      </a:lnTo>
                      <a:lnTo>
                        <a:pt x="492" y="117"/>
                      </a:lnTo>
                      <a:lnTo>
                        <a:pt x="494" y="118"/>
                      </a:lnTo>
                      <a:lnTo>
                        <a:pt x="497" y="119"/>
                      </a:lnTo>
                      <a:lnTo>
                        <a:pt x="498" y="118"/>
                      </a:lnTo>
                      <a:lnTo>
                        <a:pt x="500" y="118"/>
                      </a:lnTo>
                      <a:lnTo>
                        <a:pt x="501" y="118"/>
                      </a:lnTo>
                      <a:lnTo>
                        <a:pt x="501" y="119"/>
                      </a:lnTo>
                      <a:lnTo>
                        <a:pt x="503" y="119"/>
                      </a:lnTo>
                      <a:lnTo>
                        <a:pt x="504" y="119"/>
                      </a:lnTo>
                      <a:lnTo>
                        <a:pt x="504" y="118"/>
                      </a:lnTo>
                      <a:lnTo>
                        <a:pt x="505" y="118"/>
                      </a:lnTo>
                      <a:lnTo>
                        <a:pt x="507" y="119"/>
                      </a:lnTo>
                      <a:lnTo>
                        <a:pt x="508" y="120"/>
                      </a:lnTo>
                      <a:lnTo>
                        <a:pt x="509" y="121"/>
                      </a:lnTo>
                      <a:lnTo>
                        <a:pt x="511" y="121"/>
                      </a:lnTo>
                      <a:lnTo>
                        <a:pt x="513" y="121"/>
                      </a:lnTo>
                      <a:lnTo>
                        <a:pt x="516" y="121"/>
                      </a:lnTo>
                      <a:lnTo>
                        <a:pt x="518" y="120"/>
                      </a:lnTo>
                      <a:lnTo>
                        <a:pt x="520" y="118"/>
                      </a:lnTo>
                      <a:lnTo>
                        <a:pt x="521" y="118"/>
                      </a:lnTo>
                      <a:lnTo>
                        <a:pt x="523" y="118"/>
                      </a:lnTo>
                      <a:lnTo>
                        <a:pt x="525" y="117"/>
                      </a:lnTo>
                      <a:lnTo>
                        <a:pt x="527" y="116"/>
                      </a:lnTo>
                      <a:lnTo>
                        <a:pt x="530" y="116"/>
                      </a:lnTo>
                      <a:lnTo>
                        <a:pt x="531" y="115"/>
                      </a:lnTo>
                      <a:lnTo>
                        <a:pt x="533" y="113"/>
                      </a:lnTo>
                      <a:lnTo>
                        <a:pt x="533" y="111"/>
                      </a:lnTo>
                      <a:lnTo>
                        <a:pt x="534" y="110"/>
                      </a:lnTo>
                      <a:lnTo>
                        <a:pt x="536" y="110"/>
                      </a:lnTo>
                      <a:lnTo>
                        <a:pt x="537" y="109"/>
                      </a:lnTo>
                      <a:lnTo>
                        <a:pt x="538" y="108"/>
                      </a:lnTo>
                      <a:lnTo>
                        <a:pt x="539" y="107"/>
                      </a:lnTo>
                      <a:lnTo>
                        <a:pt x="541" y="105"/>
                      </a:lnTo>
                      <a:lnTo>
                        <a:pt x="542" y="102"/>
                      </a:lnTo>
                      <a:lnTo>
                        <a:pt x="544" y="101"/>
                      </a:lnTo>
                      <a:lnTo>
                        <a:pt x="545" y="101"/>
                      </a:lnTo>
                      <a:lnTo>
                        <a:pt x="546" y="99"/>
                      </a:lnTo>
                      <a:lnTo>
                        <a:pt x="547" y="98"/>
                      </a:lnTo>
                      <a:lnTo>
                        <a:pt x="547" y="97"/>
                      </a:lnTo>
                      <a:lnTo>
                        <a:pt x="547" y="96"/>
                      </a:lnTo>
                      <a:lnTo>
                        <a:pt x="549" y="95"/>
                      </a:lnTo>
                      <a:lnTo>
                        <a:pt x="551" y="95"/>
                      </a:lnTo>
                      <a:lnTo>
                        <a:pt x="553" y="95"/>
                      </a:lnTo>
                      <a:lnTo>
                        <a:pt x="554" y="94"/>
                      </a:lnTo>
                      <a:lnTo>
                        <a:pt x="556" y="94"/>
                      </a:lnTo>
                      <a:lnTo>
                        <a:pt x="558" y="94"/>
                      </a:lnTo>
                      <a:lnTo>
                        <a:pt x="560" y="93"/>
                      </a:lnTo>
                      <a:lnTo>
                        <a:pt x="562" y="93"/>
                      </a:lnTo>
                      <a:lnTo>
                        <a:pt x="563" y="93"/>
                      </a:lnTo>
                      <a:lnTo>
                        <a:pt x="564" y="94"/>
                      </a:lnTo>
                      <a:lnTo>
                        <a:pt x="565" y="95"/>
                      </a:lnTo>
                      <a:lnTo>
                        <a:pt x="566" y="97"/>
                      </a:lnTo>
                      <a:lnTo>
                        <a:pt x="567" y="98"/>
                      </a:lnTo>
                      <a:lnTo>
                        <a:pt x="568" y="99"/>
                      </a:lnTo>
                      <a:lnTo>
                        <a:pt x="569" y="99"/>
                      </a:lnTo>
                      <a:lnTo>
                        <a:pt x="571" y="99"/>
                      </a:lnTo>
                      <a:lnTo>
                        <a:pt x="572" y="99"/>
                      </a:lnTo>
                      <a:lnTo>
                        <a:pt x="573" y="101"/>
                      </a:lnTo>
                      <a:lnTo>
                        <a:pt x="574" y="102"/>
                      </a:lnTo>
                      <a:lnTo>
                        <a:pt x="574" y="103"/>
                      </a:lnTo>
                      <a:lnTo>
                        <a:pt x="577" y="102"/>
                      </a:lnTo>
                      <a:lnTo>
                        <a:pt x="578" y="102"/>
                      </a:lnTo>
                      <a:lnTo>
                        <a:pt x="580" y="102"/>
                      </a:lnTo>
                      <a:lnTo>
                        <a:pt x="581" y="103"/>
                      </a:lnTo>
                      <a:lnTo>
                        <a:pt x="582" y="103"/>
                      </a:lnTo>
                      <a:lnTo>
                        <a:pt x="584" y="103"/>
                      </a:lnTo>
                      <a:lnTo>
                        <a:pt x="585" y="102"/>
                      </a:lnTo>
                      <a:lnTo>
                        <a:pt x="587" y="102"/>
                      </a:lnTo>
                      <a:lnTo>
                        <a:pt x="588" y="102"/>
                      </a:lnTo>
                      <a:lnTo>
                        <a:pt x="589" y="102"/>
                      </a:lnTo>
                      <a:lnTo>
                        <a:pt x="590" y="103"/>
                      </a:lnTo>
                      <a:lnTo>
                        <a:pt x="592" y="104"/>
                      </a:lnTo>
                      <a:lnTo>
                        <a:pt x="593" y="104"/>
                      </a:lnTo>
                      <a:lnTo>
                        <a:pt x="594" y="104"/>
                      </a:lnTo>
                      <a:lnTo>
                        <a:pt x="596" y="103"/>
                      </a:lnTo>
                      <a:lnTo>
                        <a:pt x="596" y="102"/>
                      </a:lnTo>
                      <a:lnTo>
                        <a:pt x="597" y="102"/>
                      </a:lnTo>
                      <a:lnTo>
                        <a:pt x="598" y="102"/>
                      </a:lnTo>
                      <a:lnTo>
                        <a:pt x="599" y="104"/>
                      </a:lnTo>
                      <a:lnTo>
                        <a:pt x="600" y="105"/>
                      </a:lnTo>
                      <a:lnTo>
                        <a:pt x="601" y="107"/>
                      </a:lnTo>
                      <a:lnTo>
                        <a:pt x="602" y="108"/>
                      </a:lnTo>
                      <a:lnTo>
                        <a:pt x="604" y="109"/>
                      </a:lnTo>
                      <a:lnTo>
                        <a:pt x="606" y="110"/>
                      </a:lnTo>
                      <a:lnTo>
                        <a:pt x="607" y="111"/>
                      </a:lnTo>
                      <a:lnTo>
                        <a:pt x="608" y="112"/>
                      </a:lnTo>
                      <a:lnTo>
                        <a:pt x="608" y="114"/>
                      </a:lnTo>
                      <a:lnTo>
                        <a:pt x="609" y="115"/>
                      </a:lnTo>
                      <a:lnTo>
                        <a:pt x="612" y="116"/>
                      </a:lnTo>
                      <a:lnTo>
                        <a:pt x="613" y="116"/>
                      </a:lnTo>
                      <a:lnTo>
                        <a:pt x="614" y="115"/>
                      </a:lnTo>
                      <a:lnTo>
                        <a:pt x="615" y="113"/>
                      </a:lnTo>
                      <a:lnTo>
                        <a:pt x="615" y="112"/>
                      </a:lnTo>
                      <a:lnTo>
                        <a:pt x="615" y="111"/>
                      </a:lnTo>
                      <a:lnTo>
                        <a:pt x="615" y="110"/>
                      </a:lnTo>
                      <a:lnTo>
                        <a:pt x="616" y="108"/>
                      </a:lnTo>
                      <a:lnTo>
                        <a:pt x="617" y="107"/>
                      </a:lnTo>
                      <a:lnTo>
                        <a:pt x="618" y="107"/>
                      </a:lnTo>
                      <a:lnTo>
                        <a:pt x="620" y="106"/>
                      </a:lnTo>
                      <a:lnTo>
                        <a:pt x="623" y="107"/>
                      </a:lnTo>
                      <a:lnTo>
                        <a:pt x="625" y="107"/>
                      </a:lnTo>
                      <a:lnTo>
                        <a:pt x="627" y="107"/>
                      </a:lnTo>
                      <a:lnTo>
                        <a:pt x="629" y="107"/>
                      </a:lnTo>
                      <a:lnTo>
                        <a:pt x="630" y="108"/>
                      </a:lnTo>
                      <a:lnTo>
                        <a:pt x="631" y="109"/>
                      </a:lnTo>
                      <a:lnTo>
                        <a:pt x="631" y="110"/>
                      </a:lnTo>
                      <a:lnTo>
                        <a:pt x="632" y="112"/>
                      </a:lnTo>
                      <a:lnTo>
                        <a:pt x="634" y="113"/>
                      </a:lnTo>
                      <a:lnTo>
                        <a:pt x="634" y="114"/>
                      </a:lnTo>
                      <a:lnTo>
                        <a:pt x="634" y="116"/>
                      </a:lnTo>
                      <a:lnTo>
                        <a:pt x="634" y="118"/>
                      </a:lnTo>
                      <a:lnTo>
                        <a:pt x="634" y="119"/>
                      </a:lnTo>
                      <a:lnTo>
                        <a:pt x="635" y="120"/>
                      </a:lnTo>
                      <a:lnTo>
                        <a:pt x="636" y="121"/>
                      </a:lnTo>
                      <a:lnTo>
                        <a:pt x="637" y="121"/>
                      </a:lnTo>
                      <a:lnTo>
                        <a:pt x="639" y="122"/>
                      </a:lnTo>
                      <a:lnTo>
                        <a:pt x="641" y="123"/>
                      </a:lnTo>
                      <a:lnTo>
                        <a:pt x="642" y="124"/>
                      </a:lnTo>
                      <a:lnTo>
                        <a:pt x="643" y="125"/>
                      </a:lnTo>
                      <a:lnTo>
                        <a:pt x="644" y="126"/>
                      </a:lnTo>
                      <a:lnTo>
                        <a:pt x="646" y="128"/>
                      </a:lnTo>
                      <a:lnTo>
                        <a:pt x="648" y="128"/>
                      </a:lnTo>
                      <a:lnTo>
                        <a:pt x="650" y="128"/>
                      </a:lnTo>
                      <a:lnTo>
                        <a:pt x="651" y="129"/>
                      </a:lnTo>
                      <a:lnTo>
                        <a:pt x="652" y="129"/>
                      </a:lnTo>
                      <a:lnTo>
                        <a:pt x="653" y="130"/>
                      </a:lnTo>
                      <a:lnTo>
                        <a:pt x="655" y="130"/>
                      </a:lnTo>
                      <a:lnTo>
                        <a:pt x="655" y="132"/>
                      </a:lnTo>
                      <a:lnTo>
                        <a:pt x="656" y="134"/>
                      </a:lnTo>
                      <a:lnTo>
                        <a:pt x="658" y="135"/>
                      </a:lnTo>
                      <a:lnTo>
                        <a:pt x="660" y="136"/>
                      </a:lnTo>
                      <a:lnTo>
                        <a:pt x="663" y="136"/>
                      </a:lnTo>
                      <a:lnTo>
                        <a:pt x="665" y="137"/>
                      </a:lnTo>
                      <a:lnTo>
                        <a:pt x="666" y="137"/>
                      </a:lnTo>
                      <a:lnTo>
                        <a:pt x="668" y="138"/>
                      </a:lnTo>
                      <a:lnTo>
                        <a:pt x="671" y="139"/>
                      </a:lnTo>
                      <a:lnTo>
                        <a:pt x="672" y="140"/>
                      </a:lnTo>
                      <a:lnTo>
                        <a:pt x="672" y="141"/>
                      </a:lnTo>
                      <a:lnTo>
                        <a:pt x="672" y="142"/>
                      </a:lnTo>
                      <a:lnTo>
                        <a:pt x="672" y="144"/>
                      </a:lnTo>
                      <a:lnTo>
                        <a:pt x="672" y="145"/>
                      </a:lnTo>
                      <a:lnTo>
                        <a:pt x="670" y="145"/>
                      </a:lnTo>
                      <a:lnTo>
                        <a:pt x="669" y="146"/>
                      </a:lnTo>
                      <a:lnTo>
                        <a:pt x="669" y="147"/>
                      </a:lnTo>
                      <a:lnTo>
                        <a:pt x="668" y="148"/>
                      </a:lnTo>
                      <a:lnTo>
                        <a:pt x="668" y="149"/>
                      </a:lnTo>
                      <a:lnTo>
                        <a:pt x="668" y="150"/>
                      </a:lnTo>
                      <a:lnTo>
                        <a:pt x="669" y="151"/>
                      </a:lnTo>
                      <a:lnTo>
                        <a:pt x="669" y="151"/>
                      </a:lnTo>
                      <a:lnTo>
                        <a:pt x="670" y="151"/>
                      </a:lnTo>
                      <a:lnTo>
                        <a:pt x="672" y="151"/>
                      </a:lnTo>
                      <a:lnTo>
                        <a:pt x="673" y="151"/>
                      </a:lnTo>
                      <a:lnTo>
                        <a:pt x="675" y="153"/>
                      </a:lnTo>
                      <a:lnTo>
                        <a:pt x="676" y="154"/>
                      </a:lnTo>
                      <a:lnTo>
                        <a:pt x="676" y="155"/>
                      </a:lnTo>
                      <a:lnTo>
                        <a:pt x="677" y="158"/>
                      </a:lnTo>
                      <a:lnTo>
                        <a:pt x="679" y="160"/>
                      </a:lnTo>
                      <a:lnTo>
                        <a:pt x="679" y="16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17">
                  <a:extLst>
                    <a:ext uri="{FF2B5EF4-FFF2-40B4-BE49-F238E27FC236}">
                      <a16:creationId xmlns:a16="http://schemas.microsoft.com/office/drawing/2014/main" id="{FC4FC615-7E6C-BF86-2DEA-2887543BE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2263" y="1958502"/>
                  <a:ext cx="1920839" cy="843011"/>
                </a:xfrm>
                <a:custGeom>
                  <a:avLst/>
                  <a:gdLst>
                    <a:gd name="T0" fmla="*/ 1021 w 1115"/>
                    <a:gd name="T1" fmla="*/ 312 h 456"/>
                    <a:gd name="T2" fmla="*/ 949 w 1115"/>
                    <a:gd name="T3" fmla="*/ 320 h 456"/>
                    <a:gd name="T4" fmla="*/ 783 w 1115"/>
                    <a:gd name="T5" fmla="*/ 353 h 456"/>
                    <a:gd name="T6" fmla="*/ 731 w 1115"/>
                    <a:gd name="T7" fmla="*/ 338 h 456"/>
                    <a:gd name="T8" fmla="*/ 635 w 1115"/>
                    <a:gd name="T9" fmla="*/ 350 h 456"/>
                    <a:gd name="T10" fmla="*/ 581 w 1115"/>
                    <a:gd name="T11" fmla="*/ 401 h 456"/>
                    <a:gd name="T12" fmla="*/ 492 w 1115"/>
                    <a:gd name="T13" fmla="*/ 437 h 456"/>
                    <a:gd name="T14" fmla="*/ 413 w 1115"/>
                    <a:gd name="T15" fmla="*/ 440 h 456"/>
                    <a:gd name="T16" fmla="*/ 346 w 1115"/>
                    <a:gd name="T17" fmla="*/ 430 h 456"/>
                    <a:gd name="T18" fmla="*/ 314 w 1115"/>
                    <a:gd name="T19" fmla="*/ 430 h 456"/>
                    <a:gd name="T20" fmla="*/ 294 w 1115"/>
                    <a:gd name="T21" fmla="*/ 420 h 456"/>
                    <a:gd name="T22" fmla="*/ 278 w 1115"/>
                    <a:gd name="T23" fmla="*/ 392 h 456"/>
                    <a:gd name="T24" fmla="*/ 257 w 1115"/>
                    <a:gd name="T25" fmla="*/ 357 h 456"/>
                    <a:gd name="T26" fmla="*/ 187 w 1115"/>
                    <a:gd name="T27" fmla="*/ 383 h 456"/>
                    <a:gd name="T28" fmla="*/ 109 w 1115"/>
                    <a:gd name="T29" fmla="*/ 353 h 456"/>
                    <a:gd name="T30" fmla="*/ 90 w 1115"/>
                    <a:gd name="T31" fmla="*/ 276 h 456"/>
                    <a:gd name="T32" fmla="*/ 49 w 1115"/>
                    <a:gd name="T33" fmla="*/ 242 h 456"/>
                    <a:gd name="T34" fmla="*/ 27 w 1115"/>
                    <a:gd name="T35" fmla="*/ 202 h 456"/>
                    <a:gd name="T36" fmla="*/ 15 w 1115"/>
                    <a:gd name="T37" fmla="*/ 180 h 456"/>
                    <a:gd name="T38" fmla="*/ 3 w 1115"/>
                    <a:gd name="T39" fmla="*/ 139 h 456"/>
                    <a:gd name="T40" fmla="*/ 24 w 1115"/>
                    <a:gd name="T41" fmla="*/ 120 h 456"/>
                    <a:gd name="T42" fmla="*/ 56 w 1115"/>
                    <a:gd name="T43" fmla="*/ 82 h 456"/>
                    <a:gd name="T44" fmla="*/ 81 w 1115"/>
                    <a:gd name="T45" fmla="*/ 59 h 456"/>
                    <a:gd name="T46" fmla="*/ 110 w 1115"/>
                    <a:gd name="T47" fmla="*/ 78 h 456"/>
                    <a:gd name="T48" fmla="*/ 115 w 1115"/>
                    <a:gd name="T49" fmla="*/ 75 h 456"/>
                    <a:gd name="T50" fmla="*/ 129 w 1115"/>
                    <a:gd name="T51" fmla="*/ 79 h 456"/>
                    <a:gd name="T52" fmla="*/ 121 w 1115"/>
                    <a:gd name="T53" fmla="*/ 68 h 456"/>
                    <a:gd name="T54" fmla="*/ 135 w 1115"/>
                    <a:gd name="T55" fmla="*/ 54 h 456"/>
                    <a:gd name="T56" fmla="*/ 149 w 1115"/>
                    <a:gd name="T57" fmla="*/ 51 h 456"/>
                    <a:gd name="T58" fmla="*/ 154 w 1115"/>
                    <a:gd name="T59" fmla="*/ 100 h 456"/>
                    <a:gd name="T60" fmla="*/ 160 w 1115"/>
                    <a:gd name="T61" fmla="*/ 111 h 456"/>
                    <a:gd name="T62" fmla="*/ 133 w 1115"/>
                    <a:gd name="T63" fmla="*/ 137 h 456"/>
                    <a:gd name="T64" fmla="*/ 138 w 1115"/>
                    <a:gd name="T65" fmla="*/ 171 h 456"/>
                    <a:gd name="T66" fmla="*/ 165 w 1115"/>
                    <a:gd name="T67" fmla="*/ 166 h 456"/>
                    <a:gd name="T68" fmla="*/ 199 w 1115"/>
                    <a:gd name="T69" fmla="*/ 172 h 456"/>
                    <a:gd name="T70" fmla="*/ 226 w 1115"/>
                    <a:gd name="T71" fmla="*/ 165 h 456"/>
                    <a:gd name="T72" fmla="*/ 268 w 1115"/>
                    <a:gd name="T73" fmla="*/ 163 h 456"/>
                    <a:gd name="T74" fmla="*/ 290 w 1115"/>
                    <a:gd name="T75" fmla="*/ 152 h 456"/>
                    <a:gd name="T76" fmla="*/ 293 w 1115"/>
                    <a:gd name="T77" fmla="*/ 137 h 456"/>
                    <a:gd name="T78" fmla="*/ 338 w 1115"/>
                    <a:gd name="T79" fmla="*/ 112 h 456"/>
                    <a:gd name="T80" fmla="*/ 366 w 1115"/>
                    <a:gd name="T81" fmla="*/ 121 h 456"/>
                    <a:gd name="T82" fmla="*/ 402 w 1115"/>
                    <a:gd name="T83" fmla="*/ 130 h 456"/>
                    <a:gd name="T84" fmla="*/ 428 w 1115"/>
                    <a:gd name="T85" fmla="*/ 138 h 456"/>
                    <a:gd name="T86" fmla="*/ 492 w 1115"/>
                    <a:gd name="T87" fmla="*/ 153 h 456"/>
                    <a:gd name="T88" fmla="*/ 518 w 1115"/>
                    <a:gd name="T89" fmla="*/ 167 h 456"/>
                    <a:gd name="T90" fmla="*/ 557 w 1115"/>
                    <a:gd name="T91" fmla="*/ 162 h 456"/>
                    <a:gd name="T92" fmla="*/ 639 w 1115"/>
                    <a:gd name="T93" fmla="*/ 177 h 456"/>
                    <a:gd name="T94" fmla="*/ 733 w 1115"/>
                    <a:gd name="T95" fmla="*/ 176 h 456"/>
                    <a:gd name="T96" fmla="*/ 793 w 1115"/>
                    <a:gd name="T97" fmla="*/ 149 h 456"/>
                    <a:gd name="T98" fmla="*/ 825 w 1115"/>
                    <a:gd name="T99" fmla="*/ 154 h 456"/>
                    <a:gd name="T100" fmla="*/ 912 w 1115"/>
                    <a:gd name="T101" fmla="*/ 150 h 456"/>
                    <a:gd name="T102" fmla="*/ 974 w 1115"/>
                    <a:gd name="T103" fmla="*/ 147 h 456"/>
                    <a:gd name="T104" fmla="*/ 1009 w 1115"/>
                    <a:gd name="T105" fmla="*/ 151 h 456"/>
                    <a:gd name="T106" fmla="*/ 1008 w 1115"/>
                    <a:gd name="T107" fmla="*/ 133 h 456"/>
                    <a:gd name="T108" fmla="*/ 1049 w 1115"/>
                    <a:gd name="T109" fmla="*/ 156 h 456"/>
                    <a:gd name="T110" fmla="*/ 1065 w 1115"/>
                    <a:gd name="T111" fmla="*/ 209 h 456"/>
                    <a:gd name="T112" fmla="*/ 1104 w 1115"/>
                    <a:gd name="T113" fmla="*/ 244 h 456"/>
                    <a:gd name="T114" fmla="*/ 202 w 1115"/>
                    <a:gd name="T115" fmla="*/ 166 h 456"/>
                    <a:gd name="T116" fmla="*/ 159 w 1115"/>
                    <a:gd name="T117" fmla="*/ 130 h 456"/>
                    <a:gd name="T118" fmla="*/ 180 w 1115"/>
                    <a:gd name="T119" fmla="*/ 133 h 456"/>
                    <a:gd name="T120" fmla="*/ 173 w 1115"/>
                    <a:gd name="T121" fmla="*/ 121 h 456"/>
                    <a:gd name="T122" fmla="*/ 214 w 1115"/>
                    <a:gd name="T123" fmla="*/ 152 h 456"/>
                    <a:gd name="T124" fmla="*/ 1004 w 1115"/>
                    <a:gd name="T125" fmla="*/ 24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15" h="456">
                      <a:moveTo>
                        <a:pt x="1114" y="303"/>
                      </a:moveTo>
                      <a:lnTo>
                        <a:pt x="1112" y="305"/>
                      </a:lnTo>
                      <a:lnTo>
                        <a:pt x="1110" y="308"/>
                      </a:lnTo>
                      <a:lnTo>
                        <a:pt x="1107" y="309"/>
                      </a:lnTo>
                      <a:lnTo>
                        <a:pt x="1105" y="309"/>
                      </a:lnTo>
                      <a:lnTo>
                        <a:pt x="1103" y="310"/>
                      </a:lnTo>
                      <a:lnTo>
                        <a:pt x="1100" y="310"/>
                      </a:lnTo>
                      <a:lnTo>
                        <a:pt x="1097" y="311"/>
                      </a:lnTo>
                      <a:lnTo>
                        <a:pt x="1094" y="312"/>
                      </a:lnTo>
                      <a:lnTo>
                        <a:pt x="1091" y="313"/>
                      </a:lnTo>
                      <a:lnTo>
                        <a:pt x="1085" y="313"/>
                      </a:lnTo>
                      <a:lnTo>
                        <a:pt x="1082" y="314"/>
                      </a:lnTo>
                      <a:lnTo>
                        <a:pt x="1077" y="315"/>
                      </a:lnTo>
                      <a:lnTo>
                        <a:pt x="1075" y="316"/>
                      </a:lnTo>
                      <a:lnTo>
                        <a:pt x="1073" y="316"/>
                      </a:lnTo>
                      <a:lnTo>
                        <a:pt x="1072" y="317"/>
                      </a:lnTo>
                      <a:lnTo>
                        <a:pt x="1070" y="319"/>
                      </a:lnTo>
                      <a:lnTo>
                        <a:pt x="1069" y="320"/>
                      </a:lnTo>
                      <a:lnTo>
                        <a:pt x="1067" y="321"/>
                      </a:lnTo>
                      <a:lnTo>
                        <a:pt x="1066" y="324"/>
                      </a:lnTo>
                      <a:lnTo>
                        <a:pt x="1064" y="323"/>
                      </a:lnTo>
                      <a:lnTo>
                        <a:pt x="1062" y="322"/>
                      </a:lnTo>
                      <a:lnTo>
                        <a:pt x="1060" y="321"/>
                      </a:lnTo>
                      <a:lnTo>
                        <a:pt x="1057" y="320"/>
                      </a:lnTo>
                      <a:lnTo>
                        <a:pt x="1054" y="320"/>
                      </a:lnTo>
                      <a:lnTo>
                        <a:pt x="1051" y="320"/>
                      </a:lnTo>
                      <a:lnTo>
                        <a:pt x="1048" y="319"/>
                      </a:lnTo>
                      <a:lnTo>
                        <a:pt x="1046" y="318"/>
                      </a:lnTo>
                      <a:lnTo>
                        <a:pt x="1044" y="317"/>
                      </a:lnTo>
                      <a:lnTo>
                        <a:pt x="1042" y="316"/>
                      </a:lnTo>
                      <a:lnTo>
                        <a:pt x="1040" y="315"/>
                      </a:lnTo>
                      <a:lnTo>
                        <a:pt x="1038" y="314"/>
                      </a:lnTo>
                      <a:lnTo>
                        <a:pt x="1037" y="313"/>
                      </a:lnTo>
                      <a:lnTo>
                        <a:pt x="1035" y="313"/>
                      </a:lnTo>
                      <a:lnTo>
                        <a:pt x="1033" y="313"/>
                      </a:lnTo>
                      <a:lnTo>
                        <a:pt x="1030" y="312"/>
                      </a:lnTo>
                      <a:lnTo>
                        <a:pt x="1028" y="312"/>
                      </a:lnTo>
                      <a:lnTo>
                        <a:pt x="1025" y="311"/>
                      </a:lnTo>
                      <a:lnTo>
                        <a:pt x="1024" y="311"/>
                      </a:lnTo>
                      <a:lnTo>
                        <a:pt x="1023" y="311"/>
                      </a:lnTo>
                      <a:lnTo>
                        <a:pt x="1022" y="311"/>
                      </a:lnTo>
                      <a:lnTo>
                        <a:pt x="1021" y="312"/>
                      </a:lnTo>
                      <a:lnTo>
                        <a:pt x="1020" y="313"/>
                      </a:lnTo>
                      <a:lnTo>
                        <a:pt x="1019" y="314"/>
                      </a:lnTo>
                      <a:lnTo>
                        <a:pt x="1018" y="316"/>
                      </a:lnTo>
                      <a:lnTo>
                        <a:pt x="1017" y="317"/>
                      </a:lnTo>
                      <a:lnTo>
                        <a:pt x="1016" y="317"/>
                      </a:lnTo>
                      <a:lnTo>
                        <a:pt x="1014" y="317"/>
                      </a:lnTo>
                      <a:lnTo>
                        <a:pt x="1012" y="317"/>
                      </a:lnTo>
                      <a:lnTo>
                        <a:pt x="1011" y="317"/>
                      </a:lnTo>
                      <a:lnTo>
                        <a:pt x="1009" y="317"/>
                      </a:lnTo>
                      <a:lnTo>
                        <a:pt x="1006" y="317"/>
                      </a:lnTo>
                      <a:lnTo>
                        <a:pt x="1005" y="318"/>
                      </a:lnTo>
                      <a:lnTo>
                        <a:pt x="1003" y="319"/>
                      </a:lnTo>
                      <a:lnTo>
                        <a:pt x="1000" y="320"/>
                      </a:lnTo>
                      <a:lnTo>
                        <a:pt x="999" y="321"/>
                      </a:lnTo>
                      <a:lnTo>
                        <a:pt x="997" y="322"/>
                      </a:lnTo>
                      <a:lnTo>
                        <a:pt x="995" y="322"/>
                      </a:lnTo>
                      <a:lnTo>
                        <a:pt x="993" y="323"/>
                      </a:lnTo>
                      <a:lnTo>
                        <a:pt x="992" y="323"/>
                      </a:lnTo>
                      <a:lnTo>
                        <a:pt x="990" y="323"/>
                      </a:lnTo>
                      <a:lnTo>
                        <a:pt x="989" y="323"/>
                      </a:lnTo>
                      <a:lnTo>
                        <a:pt x="987" y="323"/>
                      </a:lnTo>
                      <a:lnTo>
                        <a:pt x="986" y="322"/>
                      </a:lnTo>
                      <a:lnTo>
                        <a:pt x="985" y="321"/>
                      </a:lnTo>
                      <a:lnTo>
                        <a:pt x="984" y="319"/>
                      </a:lnTo>
                      <a:lnTo>
                        <a:pt x="982" y="318"/>
                      </a:lnTo>
                      <a:lnTo>
                        <a:pt x="980" y="317"/>
                      </a:lnTo>
                      <a:lnTo>
                        <a:pt x="978" y="316"/>
                      </a:lnTo>
                      <a:lnTo>
                        <a:pt x="976" y="316"/>
                      </a:lnTo>
                      <a:lnTo>
                        <a:pt x="974" y="316"/>
                      </a:lnTo>
                      <a:lnTo>
                        <a:pt x="972" y="315"/>
                      </a:lnTo>
                      <a:lnTo>
                        <a:pt x="971" y="315"/>
                      </a:lnTo>
                      <a:lnTo>
                        <a:pt x="969" y="315"/>
                      </a:lnTo>
                      <a:lnTo>
                        <a:pt x="967" y="315"/>
                      </a:lnTo>
                      <a:lnTo>
                        <a:pt x="965" y="315"/>
                      </a:lnTo>
                      <a:lnTo>
                        <a:pt x="963" y="316"/>
                      </a:lnTo>
                      <a:lnTo>
                        <a:pt x="962" y="317"/>
                      </a:lnTo>
                      <a:lnTo>
                        <a:pt x="960" y="317"/>
                      </a:lnTo>
                      <a:lnTo>
                        <a:pt x="958" y="319"/>
                      </a:lnTo>
                      <a:lnTo>
                        <a:pt x="955" y="319"/>
                      </a:lnTo>
                      <a:lnTo>
                        <a:pt x="953" y="319"/>
                      </a:lnTo>
                      <a:lnTo>
                        <a:pt x="951" y="320"/>
                      </a:lnTo>
                      <a:lnTo>
                        <a:pt x="949" y="320"/>
                      </a:lnTo>
                      <a:lnTo>
                        <a:pt x="944" y="320"/>
                      </a:lnTo>
                      <a:lnTo>
                        <a:pt x="941" y="318"/>
                      </a:lnTo>
                      <a:lnTo>
                        <a:pt x="939" y="317"/>
                      </a:lnTo>
                      <a:lnTo>
                        <a:pt x="917" y="311"/>
                      </a:lnTo>
                      <a:lnTo>
                        <a:pt x="914" y="310"/>
                      </a:lnTo>
                      <a:lnTo>
                        <a:pt x="911" y="310"/>
                      </a:lnTo>
                      <a:lnTo>
                        <a:pt x="908" y="310"/>
                      </a:lnTo>
                      <a:lnTo>
                        <a:pt x="905" y="309"/>
                      </a:lnTo>
                      <a:lnTo>
                        <a:pt x="902" y="308"/>
                      </a:lnTo>
                      <a:lnTo>
                        <a:pt x="899" y="307"/>
                      </a:lnTo>
                      <a:lnTo>
                        <a:pt x="898" y="307"/>
                      </a:lnTo>
                      <a:lnTo>
                        <a:pt x="897" y="307"/>
                      </a:lnTo>
                      <a:lnTo>
                        <a:pt x="893" y="307"/>
                      </a:lnTo>
                      <a:lnTo>
                        <a:pt x="892" y="308"/>
                      </a:lnTo>
                      <a:lnTo>
                        <a:pt x="889" y="308"/>
                      </a:lnTo>
                      <a:lnTo>
                        <a:pt x="886" y="310"/>
                      </a:lnTo>
                      <a:lnTo>
                        <a:pt x="884" y="311"/>
                      </a:lnTo>
                      <a:lnTo>
                        <a:pt x="880" y="312"/>
                      </a:lnTo>
                      <a:lnTo>
                        <a:pt x="862" y="319"/>
                      </a:lnTo>
                      <a:lnTo>
                        <a:pt x="858" y="321"/>
                      </a:lnTo>
                      <a:lnTo>
                        <a:pt x="856" y="322"/>
                      </a:lnTo>
                      <a:lnTo>
                        <a:pt x="853" y="324"/>
                      </a:lnTo>
                      <a:lnTo>
                        <a:pt x="851" y="325"/>
                      </a:lnTo>
                      <a:lnTo>
                        <a:pt x="848" y="327"/>
                      </a:lnTo>
                      <a:lnTo>
                        <a:pt x="847" y="328"/>
                      </a:lnTo>
                      <a:lnTo>
                        <a:pt x="830" y="340"/>
                      </a:lnTo>
                      <a:lnTo>
                        <a:pt x="829" y="341"/>
                      </a:lnTo>
                      <a:lnTo>
                        <a:pt x="826" y="342"/>
                      </a:lnTo>
                      <a:lnTo>
                        <a:pt x="824" y="343"/>
                      </a:lnTo>
                      <a:lnTo>
                        <a:pt x="820" y="343"/>
                      </a:lnTo>
                      <a:lnTo>
                        <a:pt x="815" y="345"/>
                      </a:lnTo>
                      <a:lnTo>
                        <a:pt x="813" y="345"/>
                      </a:lnTo>
                      <a:lnTo>
                        <a:pt x="811" y="346"/>
                      </a:lnTo>
                      <a:lnTo>
                        <a:pt x="809" y="348"/>
                      </a:lnTo>
                      <a:lnTo>
                        <a:pt x="806" y="350"/>
                      </a:lnTo>
                      <a:lnTo>
                        <a:pt x="800" y="354"/>
                      </a:lnTo>
                      <a:lnTo>
                        <a:pt x="799" y="354"/>
                      </a:lnTo>
                      <a:lnTo>
                        <a:pt x="797" y="354"/>
                      </a:lnTo>
                      <a:lnTo>
                        <a:pt x="794" y="354"/>
                      </a:lnTo>
                      <a:lnTo>
                        <a:pt x="791" y="353"/>
                      </a:lnTo>
                      <a:lnTo>
                        <a:pt x="787" y="353"/>
                      </a:lnTo>
                      <a:lnTo>
                        <a:pt x="783" y="353"/>
                      </a:lnTo>
                      <a:lnTo>
                        <a:pt x="779" y="352"/>
                      </a:lnTo>
                      <a:lnTo>
                        <a:pt x="777" y="351"/>
                      </a:lnTo>
                      <a:lnTo>
                        <a:pt x="774" y="351"/>
                      </a:lnTo>
                      <a:lnTo>
                        <a:pt x="772" y="351"/>
                      </a:lnTo>
                      <a:lnTo>
                        <a:pt x="771" y="351"/>
                      </a:lnTo>
                      <a:lnTo>
                        <a:pt x="770" y="350"/>
                      </a:lnTo>
                      <a:lnTo>
                        <a:pt x="769" y="348"/>
                      </a:lnTo>
                      <a:lnTo>
                        <a:pt x="769" y="346"/>
                      </a:lnTo>
                      <a:lnTo>
                        <a:pt x="767" y="346"/>
                      </a:lnTo>
                      <a:lnTo>
                        <a:pt x="765" y="346"/>
                      </a:lnTo>
                      <a:lnTo>
                        <a:pt x="762" y="347"/>
                      </a:lnTo>
                      <a:lnTo>
                        <a:pt x="761" y="348"/>
                      </a:lnTo>
                      <a:lnTo>
                        <a:pt x="759" y="348"/>
                      </a:lnTo>
                      <a:lnTo>
                        <a:pt x="758" y="349"/>
                      </a:lnTo>
                      <a:lnTo>
                        <a:pt x="756" y="350"/>
                      </a:lnTo>
                      <a:lnTo>
                        <a:pt x="756" y="351"/>
                      </a:lnTo>
                      <a:lnTo>
                        <a:pt x="754" y="353"/>
                      </a:lnTo>
                      <a:lnTo>
                        <a:pt x="753" y="353"/>
                      </a:lnTo>
                      <a:lnTo>
                        <a:pt x="752" y="354"/>
                      </a:lnTo>
                      <a:lnTo>
                        <a:pt x="750" y="355"/>
                      </a:lnTo>
                      <a:lnTo>
                        <a:pt x="749" y="355"/>
                      </a:lnTo>
                      <a:lnTo>
                        <a:pt x="748" y="354"/>
                      </a:lnTo>
                      <a:lnTo>
                        <a:pt x="747" y="354"/>
                      </a:lnTo>
                      <a:lnTo>
                        <a:pt x="746" y="353"/>
                      </a:lnTo>
                      <a:lnTo>
                        <a:pt x="745" y="351"/>
                      </a:lnTo>
                      <a:lnTo>
                        <a:pt x="744" y="351"/>
                      </a:lnTo>
                      <a:lnTo>
                        <a:pt x="742" y="351"/>
                      </a:lnTo>
                      <a:lnTo>
                        <a:pt x="741" y="351"/>
                      </a:lnTo>
                      <a:lnTo>
                        <a:pt x="740" y="351"/>
                      </a:lnTo>
                      <a:lnTo>
                        <a:pt x="738" y="351"/>
                      </a:lnTo>
                      <a:lnTo>
                        <a:pt x="737" y="351"/>
                      </a:lnTo>
                      <a:lnTo>
                        <a:pt x="737" y="350"/>
                      </a:lnTo>
                      <a:lnTo>
                        <a:pt x="737" y="349"/>
                      </a:lnTo>
                      <a:lnTo>
                        <a:pt x="737" y="348"/>
                      </a:lnTo>
                      <a:lnTo>
                        <a:pt x="738" y="346"/>
                      </a:lnTo>
                      <a:lnTo>
                        <a:pt x="738" y="344"/>
                      </a:lnTo>
                      <a:lnTo>
                        <a:pt x="737" y="342"/>
                      </a:lnTo>
                      <a:lnTo>
                        <a:pt x="737" y="340"/>
                      </a:lnTo>
                      <a:lnTo>
                        <a:pt x="736" y="339"/>
                      </a:lnTo>
                      <a:lnTo>
                        <a:pt x="734" y="338"/>
                      </a:lnTo>
                      <a:lnTo>
                        <a:pt x="733" y="337"/>
                      </a:lnTo>
                      <a:lnTo>
                        <a:pt x="731" y="338"/>
                      </a:lnTo>
                      <a:lnTo>
                        <a:pt x="729" y="338"/>
                      </a:lnTo>
                      <a:lnTo>
                        <a:pt x="726" y="339"/>
                      </a:lnTo>
                      <a:lnTo>
                        <a:pt x="725" y="339"/>
                      </a:lnTo>
                      <a:lnTo>
                        <a:pt x="724" y="339"/>
                      </a:lnTo>
                      <a:lnTo>
                        <a:pt x="722" y="340"/>
                      </a:lnTo>
                      <a:lnTo>
                        <a:pt x="721" y="342"/>
                      </a:lnTo>
                      <a:lnTo>
                        <a:pt x="718" y="342"/>
                      </a:lnTo>
                      <a:lnTo>
                        <a:pt x="716" y="343"/>
                      </a:lnTo>
                      <a:lnTo>
                        <a:pt x="714" y="343"/>
                      </a:lnTo>
                      <a:lnTo>
                        <a:pt x="712" y="342"/>
                      </a:lnTo>
                      <a:lnTo>
                        <a:pt x="709" y="342"/>
                      </a:lnTo>
                      <a:lnTo>
                        <a:pt x="706" y="342"/>
                      </a:lnTo>
                      <a:lnTo>
                        <a:pt x="704" y="343"/>
                      </a:lnTo>
                      <a:lnTo>
                        <a:pt x="702" y="344"/>
                      </a:lnTo>
                      <a:lnTo>
                        <a:pt x="701" y="345"/>
                      </a:lnTo>
                      <a:lnTo>
                        <a:pt x="699" y="345"/>
                      </a:lnTo>
                      <a:lnTo>
                        <a:pt x="698" y="345"/>
                      </a:lnTo>
                      <a:lnTo>
                        <a:pt x="698" y="343"/>
                      </a:lnTo>
                      <a:lnTo>
                        <a:pt x="697" y="342"/>
                      </a:lnTo>
                      <a:lnTo>
                        <a:pt x="695" y="342"/>
                      </a:lnTo>
                      <a:lnTo>
                        <a:pt x="694" y="342"/>
                      </a:lnTo>
                      <a:lnTo>
                        <a:pt x="692" y="343"/>
                      </a:lnTo>
                      <a:lnTo>
                        <a:pt x="689" y="345"/>
                      </a:lnTo>
                      <a:lnTo>
                        <a:pt x="686" y="346"/>
                      </a:lnTo>
                      <a:lnTo>
                        <a:pt x="683" y="348"/>
                      </a:lnTo>
                      <a:lnTo>
                        <a:pt x="679" y="350"/>
                      </a:lnTo>
                      <a:lnTo>
                        <a:pt x="677" y="351"/>
                      </a:lnTo>
                      <a:lnTo>
                        <a:pt x="674" y="352"/>
                      </a:lnTo>
                      <a:lnTo>
                        <a:pt x="672" y="351"/>
                      </a:lnTo>
                      <a:lnTo>
                        <a:pt x="669" y="351"/>
                      </a:lnTo>
                      <a:lnTo>
                        <a:pt x="666" y="351"/>
                      </a:lnTo>
                      <a:lnTo>
                        <a:pt x="663" y="351"/>
                      </a:lnTo>
                      <a:lnTo>
                        <a:pt x="660" y="351"/>
                      </a:lnTo>
                      <a:lnTo>
                        <a:pt x="655" y="351"/>
                      </a:lnTo>
                      <a:lnTo>
                        <a:pt x="652" y="351"/>
                      </a:lnTo>
                      <a:lnTo>
                        <a:pt x="649" y="351"/>
                      </a:lnTo>
                      <a:lnTo>
                        <a:pt x="645" y="352"/>
                      </a:lnTo>
                      <a:lnTo>
                        <a:pt x="641" y="352"/>
                      </a:lnTo>
                      <a:lnTo>
                        <a:pt x="639" y="352"/>
                      </a:lnTo>
                      <a:lnTo>
                        <a:pt x="638" y="351"/>
                      </a:lnTo>
                      <a:lnTo>
                        <a:pt x="636" y="351"/>
                      </a:lnTo>
                      <a:lnTo>
                        <a:pt x="635" y="350"/>
                      </a:lnTo>
                      <a:lnTo>
                        <a:pt x="634" y="349"/>
                      </a:lnTo>
                      <a:lnTo>
                        <a:pt x="633" y="348"/>
                      </a:lnTo>
                      <a:lnTo>
                        <a:pt x="632" y="346"/>
                      </a:lnTo>
                      <a:lnTo>
                        <a:pt x="632" y="346"/>
                      </a:lnTo>
                      <a:lnTo>
                        <a:pt x="630" y="346"/>
                      </a:lnTo>
                      <a:lnTo>
                        <a:pt x="630" y="346"/>
                      </a:lnTo>
                      <a:lnTo>
                        <a:pt x="629" y="347"/>
                      </a:lnTo>
                      <a:lnTo>
                        <a:pt x="627" y="348"/>
                      </a:lnTo>
                      <a:lnTo>
                        <a:pt x="624" y="351"/>
                      </a:lnTo>
                      <a:lnTo>
                        <a:pt x="622" y="353"/>
                      </a:lnTo>
                      <a:lnTo>
                        <a:pt x="620" y="356"/>
                      </a:lnTo>
                      <a:lnTo>
                        <a:pt x="618" y="359"/>
                      </a:lnTo>
                      <a:lnTo>
                        <a:pt x="617" y="362"/>
                      </a:lnTo>
                      <a:lnTo>
                        <a:pt x="614" y="364"/>
                      </a:lnTo>
                      <a:lnTo>
                        <a:pt x="612" y="366"/>
                      </a:lnTo>
                      <a:lnTo>
                        <a:pt x="610" y="368"/>
                      </a:lnTo>
                      <a:lnTo>
                        <a:pt x="608" y="368"/>
                      </a:lnTo>
                      <a:lnTo>
                        <a:pt x="606" y="369"/>
                      </a:lnTo>
                      <a:lnTo>
                        <a:pt x="604" y="371"/>
                      </a:lnTo>
                      <a:lnTo>
                        <a:pt x="602" y="373"/>
                      </a:lnTo>
                      <a:lnTo>
                        <a:pt x="601" y="374"/>
                      </a:lnTo>
                      <a:lnTo>
                        <a:pt x="600" y="376"/>
                      </a:lnTo>
                      <a:lnTo>
                        <a:pt x="598" y="378"/>
                      </a:lnTo>
                      <a:lnTo>
                        <a:pt x="596" y="381"/>
                      </a:lnTo>
                      <a:lnTo>
                        <a:pt x="594" y="381"/>
                      </a:lnTo>
                      <a:lnTo>
                        <a:pt x="593" y="380"/>
                      </a:lnTo>
                      <a:lnTo>
                        <a:pt x="589" y="380"/>
                      </a:lnTo>
                      <a:lnTo>
                        <a:pt x="589" y="379"/>
                      </a:lnTo>
                      <a:lnTo>
                        <a:pt x="587" y="380"/>
                      </a:lnTo>
                      <a:lnTo>
                        <a:pt x="586" y="383"/>
                      </a:lnTo>
                      <a:lnTo>
                        <a:pt x="585" y="385"/>
                      </a:lnTo>
                      <a:lnTo>
                        <a:pt x="586" y="386"/>
                      </a:lnTo>
                      <a:lnTo>
                        <a:pt x="586" y="387"/>
                      </a:lnTo>
                      <a:lnTo>
                        <a:pt x="585" y="389"/>
                      </a:lnTo>
                      <a:lnTo>
                        <a:pt x="585" y="389"/>
                      </a:lnTo>
                      <a:lnTo>
                        <a:pt x="584" y="390"/>
                      </a:lnTo>
                      <a:lnTo>
                        <a:pt x="582" y="391"/>
                      </a:lnTo>
                      <a:lnTo>
                        <a:pt x="581" y="392"/>
                      </a:lnTo>
                      <a:lnTo>
                        <a:pt x="581" y="393"/>
                      </a:lnTo>
                      <a:lnTo>
                        <a:pt x="581" y="395"/>
                      </a:lnTo>
                      <a:lnTo>
                        <a:pt x="581" y="397"/>
                      </a:lnTo>
                      <a:lnTo>
                        <a:pt x="581" y="401"/>
                      </a:lnTo>
                      <a:lnTo>
                        <a:pt x="581" y="401"/>
                      </a:lnTo>
                      <a:lnTo>
                        <a:pt x="579" y="403"/>
                      </a:lnTo>
                      <a:lnTo>
                        <a:pt x="577" y="404"/>
                      </a:lnTo>
                      <a:lnTo>
                        <a:pt x="574" y="406"/>
                      </a:lnTo>
                      <a:lnTo>
                        <a:pt x="572" y="407"/>
                      </a:lnTo>
                      <a:lnTo>
                        <a:pt x="569" y="408"/>
                      </a:lnTo>
                      <a:lnTo>
                        <a:pt x="567" y="409"/>
                      </a:lnTo>
                      <a:lnTo>
                        <a:pt x="565" y="410"/>
                      </a:lnTo>
                      <a:lnTo>
                        <a:pt x="563" y="412"/>
                      </a:lnTo>
                      <a:lnTo>
                        <a:pt x="561" y="412"/>
                      </a:lnTo>
                      <a:lnTo>
                        <a:pt x="558" y="412"/>
                      </a:lnTo>
                      <a:lnTo>
                        <a:pt x="556" y="413"/>
                      </a:lnTo>
                      <a:lnTo>
                        <a:pt x="555" y="413"/>
                      </a:lnTo>
                      <a:lnTo>
                        <a:pt x="552" y="413"/>
                      </a:lnTo>
                      <a:lnTo>
                        <a:pt x="549" y="414"/>
                      </a:lnTo>
                      <a:lnTo>
                        <a:pt x="547" y="415"/>
                      </a:lnTo>
                      <a:lnTo>
                        <a:pt x="545" y="417"/>
                      </a:lnTo>
                      <a:lnTo>
                        <a:pt x="543" y="419"/>
                      </a:lnTo>
                      <a:lnTo>
                        <a:pt x="541" y="420"/>
                      </a:lnTo>
                      <a:lnTo>
                        <a:pt x="539" y="423"/>
                      </a:lnTo>
                      <a:lnTo>
                        <a:pt x="538" y="423"/>
                      </a:lnTo>
                      <a:lnTo>
                        <a:pt x="537" y="425"/>
                      </a:lnTo>
                      <a:lnTo>
                        <a:pt x="535" y="425"/>
                      </a:lnTo>
                      <a:lnTo>
                        <a:pt x="534" y="427"/>
                      </a:lnTo>
                      <a:lnTo>
                        <a:pt x="532" y="427"/>
                      </a:lnTo>
                      <a:lnTo>
                        <a:pt x="529" y="427"/>
                      </a:lnTo>
                      <a:lnTo>
                        <a:pt x="527" y="427"/>
                      </a:lnTo>
                      <a:lnTo>
                        <a:pt x="525" y="427"/>
                      </a:lnTo>
                      <a:lnTo>
                        <a:pt x="522" y="427"/>
                      </a:lnTo>
                      <a:lnTo>
                        <a:pt x="520" y="426"/>
                      </a:lnTo>
                      <a:lnTo>
                        <a:pt x="517" y="427"/>
                      </a:lnTo>
                      <a:lnTo>
                        <a:pt x="514" y="427"/>
                      </a:lnTo>
                      <a:lnTo>
                        <a:pt x="512" y="426"/>
                      </a:lnTo>
                      <a:lnTo>
                        <a:pt x="509" y="425"/>
                      </a:lnTo>
                      <a:lnTo>
                        <a:pt x="506" y="424"/>
                      </a:lnTo>
                      <a:lnTo>
                        <a:pt x="503" y="424"/>
                      </a:lnTo>
                      <a:lnTo>
                        <a:pt x="500" y="425"/>
                      </a:lnTo>
                      <a:lnTo>
                        <a:pt x="499" y="427"/>
                      </a:lnTo>
                      <a:lnTo>
                        <a:pt x="498" y="427"/>
                      </a:lnTo>
                      <a:lnTo>
                        <a:pt x="496" y="430"/>
                      </a:lnTo>
                      <a:lnTo>
                        <a:pt x="493" y="434"/>
                      </a:lnTo>
                      <a:lnTo>
                        <a:pt x="492" y="437"/>
                      </a:lnTo>
                      <a:lnTo>
                        <a:pt x="489" y="438"/>
                      </a:lnTo>
                      <a:lnTo>
                        <a:pt x="489" y="438"/>
                      </a:lnTo>
                      <a:lnTo>
                        <a:pt x="488" y="441"/>
                      </a:lnTo>
                      <a:lnTo>
                        <a:pt x="487" y="443"/>
                      </a:lnTo>
                      <a:lnTo>
                        <a:pt x="486" y="446"/>
                      </a:lnTo>
                      <a:lnTo>
                        <a:pt x="486" y="448"/>
                      </a:lnTo>
                      <a:lnTo>
                        <a:pt x="485" y="450"/>
                      </a:lnTo>
                      <a:lnTo>
                        <a:pt x="485" y="453"/>
                      </a:lnTo>
                      <a:lnTo>
                        <a:pt x="484" y="453"/>
                      </a:lnTo>
                      <a:lnTo>
                        <a:pt x="482" y="455"/>
                      </a:lnTo>
                      <a:lnTo>
                        <a:pt x="480" y="456"/>
                      </a:lnTo>
                      <a:lnTo>
                        <a:pt x="477" y="455"/>
                      </a:lnTo>
                      <a:lnTo>
                        <a:pt x="474" y="454"/>
                      </a:lnTo>
                      <a:lnTo>
                        <a:pt x="473" y="453"/>
                      </a:lnTo>
                      <a:lnTo>
                        <a:pt x="472" y="452"/>
                      </a:lnTo>
                      <a:lnTo>
                        <a:pt x="472" y="450"/>
                      </a:lnTo>
                      <a:lnTo>
                        <a:pt x="470" y="449"/>
                      </a:lnTo>
                      <a:lnTo>
                        <a:pt x="469" y="450"/>
                      </a:lnTo>
                      <a:lnTo>
                        <a:pt x="468" y="451"/>
                      </a:lnTo>
                      <a:lnTo>
                        <a:pt x="466" y="452"/>
                      </a:lnTo>
                      <a:lnTo>
                        <a:pt x="464" y="452"/>
                      </a:lnTo>
                      <a:lnTo>
                        <a:pt x="462" y="453"/>
                      </a:lnTo>
                      <a:lnTo>
                        <a:pt x="459" y="453"/>
                      </a:lnTo>
                      <a:lnTo>
                        <a:pt x="456" y="453"/>
                      </a:lnTo>
                      <a:lnTo>
                        <a:pt x="453" y="453"/>
                      </a:lnTo>
                      <a:lnTo>
                        <a:pt x="450" y="452"/>
                      </a:lnTo>
                      <a:lnTo>
                        <a:pt x="448" y="450"/>
                      </a:lnTo>
                      <a:lnTo>
                        <a:pt x="446" y="450"/>
                      </a:lnTo>
                      <a:lnTo>
                        <a:pt x="429" y="443"/>
                      </a:lnTo>
                      <a:lnTo>
                        <a:pt x="428" y="442"/>
                      </a:lnTo>
                      <a:lnTo>
                        <a:pt x="426" y="441"/>
                      </a:lnTo>
                      <a:lnTo>
                        <a:pt x="425" y="441"/>
                      </a:lnTo>
                      <a:lnTo>
                        <a:pt x="424" y="442"/>
                      </a:lnTo>
                      <a:lnTo>
                        <a:pt x="422" y="443"/>
                      </a:lnTo>
                      <a:lnTo>
                        <a:pt x="421" y="443"/>
                      </a:lnTo>
                      <a:lnTo>
                        <a:pt x="419" y="444"/>
                      </a:lnTo>
                      <a:lnTo>
                        <a:pt x="418" y="444"/>
                      </a:lnTo>
                      <a:lnTo>
                        <a:pt x="417" y="443"/>
                      </a:lnTo>
                      <a:lnTo>
                        <a:pt x="416" y="443"/>
                      </a:lnTo>
                      <a:lnTo>
                        <a:pt x="416" y="442"/>
                      </a:lnTo>
                      <a:lnTo>
                        <a:pt x="415" y="440"/>
                      </a:lnTo>
                      <a:lnTo>
                        <a:pt x="413" y="440"/>
                      </a:lnTo>
                      <a:lnTo>
                        <a:pt x="412" y="440"/>
                      </a:lnTo>
                      <a:lnTo>
                        <a:pt x="410" y="440"/>
                      </a:lnTo>
                      <a:lnTo>
                        <a:pt x="408" y="440"/>
                      </a:lnTo>
                      <a:lnTo>
                        <a:pt x="406" y="440"/>
                      </a:lnTo>
                      <a:lnTo>
                        <a:pt x="406" y="439"/>
                      </a:lnTo>
                      <a:lnTo>
                        <a:pt x="405" y="438"/>
                      </a:lnTo>
                      <a:lnTo>
                        <a:pt x="404" y="437"/>
                      </a:lnTo>
                      <a:lnTo>
                        <a:pt x="403" y="434"/>
                      </a:lnTo>
                      <a:lnTo>
                        <a:pt x="402" y="433"/>
                      </a:lnTo>
                      <a:lnTo>
                        <a:pt x="401" y="432"/>
                      </a:lnTo>
                      <a:lnTo>
                        <a:pt x="399" y="432"/>
                      </a:lnTo>
                      <a:lnTo>
                        <a:pt x="399" y="432"/>
                      </a:lnTo>
                      <a:lnTo>
                        <a:pt x="397" y="433"/>
                      </a:lnTo>
                      <a:lnTo>
                        <a:pt x="395" y="432"/>
                      </a:lnTo>
                      <a:lnTo>
                        <a:pt x="393" y="432"/>
                      </a:lnTo>
                      <a:lnTo>
                        <a:pt x="391" y="433"/>
                      </a:lnTo>
                      <a:lnTo>
                        <a:pt x="390" y="433"/>
                      </a:lnTo>
                      <a:lnTo>
                        <a:pt x="389" y="433"/>
                      </a:lnTo>
                      <a:lnTo>
                        <a:pt x="386" y="434"/>
                      </a:lnTo>
                      <a:lnTo>
                        <a:pt x="384" y="434"/>
                      </a:lnTo>
                      <a:lnTo>
                        <a:pt x="382" y="436"/>
                      </a:lnTo>
                      <a:lnTo>
                        <a:pt x="381" y="437"/>
                      </a:lnTo>
                      <a:lnTo>
                        <a:pt x="379" y="438"/>
                      </a:lnTo>
                      <a:lnTo>
                        <a:pt x="378" y="438"/>
                      </a:lnTo>
                      <a:lnTo>
                        <a:pt x="375" y="437"/>
                      </a:lnTo>
                      <a:lnTo>
                        <a:pt x="373" y="434"/>
                      </a:lnTo>
                      <a:lnTo>
                        <a:pt x="372" y="431"/>
                      </a:lnTo>
                      <a:lnTo>
                        <a:pt x="370" y="429"/>
                      </a:lnTo>
                      <a:lnTo>
                        <a:pt x="368" y="428"/>
                      </a:lnTo>
                      <a:lnTo>
                        <a:pt x="366" y="429"/>
                      </a:lnTo>
                      <a:lnTo>
                        <a:pt x="364" y="429"/>
                      </a:lnTo>
                      <a:lnTo>
                        <a:pt x="363" y="429"/>
                      </a:lnTo>
                      <a:lnTo>
                        <a:pt x="361" y="429"/>
                      </a:lnTo>
                      <a:lnTo>
                        <a:pt x="360" y="429"/>
                      </a:lnTo>
                      <a:lnTo>
                        <a:pt x="359" y="428"/>
                      </a:lnTo>
                      <a:lnTo>
                        <a:pt x="356" y="427"/>
                      </a:lnTo>
                      <a:lnTo>
                        <a:pt x="354" y="426"/>
                      </a:lnTo>
                      <a:lnTo>
                        <a:pt x="353" y="426"/>
                      </a:lnTo>
                      <a:lnTo>
                        <a:pt x="352" y="426"/>
                      </a:lnTo>
                      <a:lnTo>
                        <a:pt x="350" y="427"/>
                      </a:lnTo>
                      <a:lnTo>
                        <a:pt x="348" y="429"/>
                      </a:lnTo>
                      <a:lnTo>
                        <a:pt x="346" y="430"/>
                      </a:lnTo>
                      <a:lnTo>
                        <a:pt x="345" y="431"/>
                      </a:lnTo>
                      <a:lnTo>
                        <a:pt x="344" y="432"/>
                      </a:lnTo>
                      <a:lnTo>
                        <a:pt x="343" y="433"/>
                      </a:lnTo>
                      <a:lnTo>
                        <a:pt x="342" y="433"/>
                      </a:lnTo>
                      <a:lnTo>
                        <a:pt x="340" y="434"/>
                      </a:lnTo>
                      <a:lnTo>
                        <a:pt x="339" y="436"/>
                      </a:lnTo>
                      <a:lnTo>
                        <a:pt x="338" y="437"/>
                      </a:lnTo>
                      <a:lnTo>
                        <a:pt x="335" y="437"/>
                      </a:lnTo>
                      <a:lnTo>
                        <a:pt x="333" y="438"/>
                      </a:lnTo>
                      <a:lnTo>
                        <a:pt x="332" y="438"/>
                      </a:lnTo>
                      <a:lnTo>
                        <a:pt x="331" y="439"/>
                      </a:lnTo>
                      <a:lnTo>
                        <a:pt x="329" y="440"/>
                      </a:lnTo>
                      <a:lnTo>
                        <a:pt x="328" y="441"/>
                      </a:lnTo>
                      <a:lnTo>
                        <a:pt x="328" y="441"/>
                      </a:lnTo>
                      <a:lnTo>
                        <a:pt x="326" y="442"/>
                      </a:lnTo>
                      <a:lnTo>
                        <a:pt x="325" y="442"/>
                      </a:lnTo>
                      <a:lnTo>
                        <a:pt x="325" y="440"/>
                      </a:lnTo>
                      <a:lnTo>
                        <a:pt x="325" y="439"/>
                      </a:lnTo>
                      <a:lnTo>
                        <a:pt x="324" y="438"/>
                      </a:lnTo>
                      <a:lnTo>
                        <a:pt x="324" y="438"/>
                      </a:lnTo>
                      <a:lnTo>
                        <a:pt x="323" y="439"/>
                      </a:lnTo>
                      <a:lnTo>
                        <a:pt x="322" y="440"/>
                      </a:lnTo>
                      <a:lnTo>
                        <a:pt x="322" y="440"/>
                      </a:lnTo>
                      <a:lnTo>
                        <a:pt x="321" y="439"/>
                      </a:lnTo>
                      <a:lnTo>
                        <a:pt x="321" y="438"/>
                      </a:lnTo>
                      <a:lnTo>
                        <a:pt x="321" y="437"/>
                      </a:lnTo>
                      <a:lnTo>
                        <a:pt x="320" y="436"/>
                      </a:lnTo>
                      <a:lnTo>
                        <a:pt x="320" y="435"/>
                      </a:lnTo>
                      <a:lnTo>
                        <a:pt x="318" y="435"/>
                      </a:lnTo>
                      <a:lnTo>
                        <a:pt x="317" y="435"/>
                      </a:lnTo>
                      <a:lnTo>
                        <a:pt x="316" y="435"/>
                      </a:lnTo>
                      <a:lnTo>
                        <a:pt x="315" y="435"/>
                      </a:lnTo>
                      <a:lnTo>
                        <a:pt x="315" y="434"/>
                      </a:lnTo>
                      <a:lnTo>
                        <a:pt x="315" y="434"/>
                      </a:lnTo>
                      <a:lnTo>
                        <a:pt x="316" y="433"/>
                      </a:lnTo>
                      <a:lnTo>
                        <a:pt x="316" y="432"/>
                      </a:lnTo>
                      <a:lnTo>
                        <a:pt x="317" y="431"/>
                      </a:lnTo>
                      <a:lnTo>
                        <a:pt x="317" y="430"/>
                      </a:lnTo>
                      <a:lnTo>
                        <a:pt x="317" y="430"/>
                      </a:lnTo>
                      <a:lnTo>
                        <a:pt x="316" y="430"/>
                      </a:lnTo>
                      <a:lnTo>
                        <a:pt x="315" y="430"/>
                      </a:lnTo>
                      <a:lnTo>
                        <a:pt x="314" y="430"/>
                      </a:lnTo>
                      <a:lnTo>
                        <a:pt x="313" y="430"/>
                      </a:lnTo>
                      <a:lnTo>
                        <a:pt x="312" y="431"/>
                      </a:lnTo>
                      <a:lnTo>
                        <a:pt x="312" y="432"/>
                      </a:lnTo>
                      <a:lnTo>
                        <a:pt x="310" y="433"/>
                      </a:lnTo>
                      <a:lnTo>
                        <a:pt x="310" y="432"/>
                      </a:lnTo>
                      <a:lnTo>
                        <a:pt x="310" y="430"/>
                      </a:lnTo>
                      <a:lnTo>
                        <a:pt x="309" y="431"/>
                      </a:lnTo>
                      <a:lnTo>
                        <a:pt x="309" y="431"/>
                      </a:lnTo>
                      <a:lnTo>
                        <a:pt x="308" y="431"/>
                      </a:lnTo>
                      <a:lnTo>
                        <a:pt x="307" y="430"/>
                      </a:lnTo>
                      <a:lnTo>
                        <a:pt x="308" y="429"/>
                      </a:lnTo>
                      <a:lnTo>
                        <a:pt x="308" y="428"/>
                      </a:lnTo>
                      <a:lnTo>
                        <a:pt x="309" y="428"/>
                      </a:lnTo>
                      <a:lnTo>
                        <a:pt x="310" y="428"/>
                      </a:lnTo>
                      <a:lnTo>
                        <a:pt x="311" y="427"/>
                      </a:lnTo>
                      <a:lnTo>
                        <a:pt x="310" y="426"/>
                      </a:lnTo>
                      <a:lnTo>
                        <a:pt x="309" y="426"/>
                      </a:lnTo>
                      <a:lnTo>
                        <a:pt x="308" y="426"/>
                      </a:lnTo>
                      <a:lnTo>
                        <a:pt x="306" y="426"/>
                      </a:lnTo>
                      <a:lnTo>
                        <a:pt x="306" y="425"/>
                      </a:lnTo>
                      <a:lnTo>
                        <a:pt x="305" y="424"/>
                      </a:lnTo>
                      <a:lnTo>
                        <a:pt x="305" y="426"/>
                      </a:lnTo>
                      <a:lnTo>
                        <a:pt x="304" y="426"/>
                      </a:lnTo>
                      <a:lnTo>
                        <a:pt x="304" y="427"/>
                      </a:lnTo>
                      <a:lnTo>
                        <a:pt x="303" y="428"/>
                      </a:lnTo>
                      <a:lnTo>
                        <a:pt x="302" y="427"/>
                      </a:lnTo>
                      <a:lnTo>
                        <a:pt x="301" y="427"/>
                      </a:lnTo>
                      <a:lnTo>
                        <a:pt x="301" y="426"/>
                      </a:lnTo>
                      <a:lnTo>
                        <a:pt x="301" y="425"/>
                      </a:lnTo>
                      <a:lnTo>
                        <a:pt x="300" y="424"/>
                      </a:lnTo>
                      <a:lnTo>
                        <a:pt x="299" y="423"/>
                      </a:lnTo>
                      <a:lnTo>
                        <a:pt x="298" y="423"/>
                      </a:lnTo>
                      <a:lnTo>
                        <a:pt x="298" y="423"/>
                      </a:lnTo>
                      <a:lnTo>
                        <a:pt x="298" y="425"/>
                      </a:lnTo>
                      <a:lnTo>
                        <a:pt x="297" y="426"/>
                      </a:lnTo>
                      <a:lnTo>
                        <a:pt x="296" y="426"/>
                      </a:lnTo>
                      <a:lnTo>
                        <a:pt x="296" y="424"/>
                      </a:lnTo>
                      <a:lnTo>
                        <a:pt x="296" y="423"/>
                      </a:lnTo>
                      <a:lnTo>
                        <a:pt x="296" y="421"/>
                      </a:lnTo>
                      <a:lnTo>
                        <a:pt x="295" y="420"/>
                      </a:lnTo>
                      <a:lnTo>
                        <a:pt x="294" y="419"/>
                      </a:lnTo>
                      <a:lnTo>
                        <a:pt x="294" y="420"/>
                      </a:lnTo>
                      <a:lnTo>
                        <a:pt x="293" y="420"/>
                      </a:lnTo>
                      <a:lnTo>
                        <a:pt x="293" y="421"/>
                      </a:lnTo>
                      <a:lnTo>
                        <a:pt x="292" y="421"/>
                      </a:lnTo>
                      <a:lnTo>
                        <a:pt x="292" y="419"/>
                      </a:lnTo>
                      <a:lnTo>
                        <a:pt x="292" y="418"/>
                      </a:lnTo>
                      <a:lnTo>
                        <a:pt x="292" y="417"/>
                      </a:lnTo>
                      <a:lnTo>
                        <a:pt x="292" y="416"/>
                      </a:lnTo>
                      <a:lnTo>
                        <a:pt x="292" y="415"/>
                      </a:lnTo>
                      <a:lnTo>
                        <a:pt x="292" y="414"/>
                      </a:lnTo>
                      <a:lnTo>
                        <a:pt x="293" y="413"/>
                      </a:lnTo>
                      <a:lnTo>
                        <a:pt x="292" y="412"/>
                      </a:lnTo>
                      <a:lnTo>
                        <a:pt x="290" y="412"/>
                      </a:lnTo>
                      <a:lnTo>
                        <a:pt x="290" y="411"/>
                      </a:lnTo>
                      <a:lnTo>
                        <a:pt x="290" y="409"/>
                      </a:lnTo>
                      <a:lnTo>
                        <a:pt x="289" y="408"/>
                      </a:lnTo>
                      <a:lnTo>
                        <a:pt x="289" y="407"/>
                      </a:lnTo>
                      <a:lnTo>
                        <a:pt x="289" y="406"/>
                      </a:lnTo>
                      <a:lnTo>
                        <a:pt x="288" y="406"/>
                      </a:lnTo>
                      <a:lnTo>
                        <a:pt x="288" y="405"/>
                      </a:lnTo>
                      <a:lnTo>
                        <a:pt x="286" y="404"/>
                      </a:lnTo>
                      <a:lnTo>
                        <a:pt x="285" y="404"/>
                      </a:lnTo>
                      <a:lnTo>
                        <a:pt x="284" y="405"/>
                      </a:lnTo>
                      <a:lnTo>
                        <a:pt x="282" y="404"/>
                      </a:lnTo>
                      <a:lnTo>
                        <a:pt x="281" y="404"/>
                      </a:lnTo>
                      <a:lnTo>
                        <a:pt x="281" y="403"/>
                      </a:lnTo>
                      <a:lnTo>
                        <a:pt x="281" y="403"/>
                      </a:lnTo>
                      <a:lnTo>
                        <a:pt x="282" y="402"/>
                      </a:lnTo>
                      <a:lnTo>
                        <a:pt x="282" y="401"/>
                      </a:lnTo>
                      <a:lnTo>
                        <a:pt x="283" y="400"/>
                      </a:lnTo>
                      <a:lnTo>
                        <a:pt x="284" y="400"/>
                      </a:lnTo>
                      <a:lnTo>
                        <a:pt x="284" y="400"/>
                      </a:lnTo>
                      <a:lnTo>
                        <a:pt x="285" y="399"/>
                      </a:lnTo>
                      <a:lnTo>
                        <a:pt x="284" y="398"/>
                      </a:lnTo>
                      <a:lnTo>
                        <a:pt x="284" y="398"/>
                      </a:lnTo>
                      <a:lnTo>
                        <a:pt x="282" y="398"/>
                      </a:lnTo>
                      <a:lnTo>
                        <a:pt x="282" y="397"/>
                      </a:lnTo>
                      <a:lnTo>
                        <a:pt x="282" y="395"/>
                      </a:lnTo>
                      <a:lnTo>
                        <a:pt x="281" y="395"/>
                      </a:lnTo>
                      <a:lnTo>
                        <a:pt x="280" y="395"/>
                      </a:lnTo>
                      <a:lnTo>
                        <a:pt x="280" y="394"/>
                      </a:lnTo>
                      <a:lnTo>
                        <a:pt x="278" y="393"/>
                      </a:lnTo>
                      <a:lnTo>
                        <a:pt x="278" y="392"/>
                      </a:lnTo>
                      <a:lnTo>
                        <a:pt x="279" y="391"/>
                      </a:lnTo>
                      <a:lnTo>
                        <a:pt x="279" y="390"/>
                      </a:lnTo>
                      <a:lnTo>
                        <a:pt x="280" y="389"/>
                      </a:lnTo>
                      <a:lnTo>
                        <a:pt x="280" y="387"/>
                      </a:lnTo>
                      <a:lnTo>
                        <a:pt x="280" y="386"/>
                      </a:lnTo>
                      <a:lnTo>
                        <a:pt x="279" y="384"/>
                      </a:lnTo>
                      <a:lnTo>
                        <a:pt x="279" y="383"/>
                      </a:lnTo>
                      <a:lnTo>
                        <a:pt x="279" y="381"/>
                      </a:lnTo>
                      <a:lnTo>
                        <a:pt x="279" y="380"/>
                      </a:lnTo>
                      <a:lnTo>
                        <a:pt x="280" y="380"/>
                      </a:lnTo>
                      <a:lnTo>
                        <a:pt x="281" y="380"/>
                      </a:lnTo>
                      <a:lnTo>
                        <a:pt x="281" y="380"/>
                      </a:lnTo>
                      <a:lnTo>
                        <a:pt x="282" y="379"/>
                      </a:lnTo>
                      <a:lnTo>
                        <a:pt x="282" y="378"/>
                      </a:lnTo>
                      <a:lnTo>
                        <a:pt x="281" y="377"/>
                      </a:lnTo>
                      <a:lnTo>
                        <a:pt x="281" y="377"/>
                      </a:lnTo>
                      <a:lnTo>
                        <a:pt x="281" y="376"/>
                      </a:lnTo>
                      <a:lnTo>
                        <a:pt x="282" y="376"/>
                      </a:lnTo>
                      <a:lnTo>
                        <a:pt x="282" y="375"/>
                      </a:lnTo>
                      <a:lnTo>
                        <a:pt x="282" y="374"/>
                      </a:lnTo>
                      <a:lnTo>
                        <a:pt x="282" y="373"/>
                      </a:lnTo>
                      <a:lnTo>
                        <a:pt x="282" y="372"/>
                      </a:lnTo>
                      <a:lnTo>
                        <a:pt x="282" y="371"/>
                      </a:lnTo>
                      <a:lnTo>
                        <a:pt x="283" y="369"/>
                      </a:lnTo>
                      <a:lnTo>
                        <a:pt x="283" y="368"/>
                      </a:lnTo>
                      <a:lnTo>
                        <a:pt x="282" y="366"/>
                      </a:lnTo>
                      <a:lnTo>
                        <a:pt x="282" y="365"/>
                      </a:lnTo>
                      <a:lnTo>
                        <a:pt x="281" y="365"/>
                      </a:lnTo>
                      <a:lnTo>
                        <a:pt x="280" y="366"/>
                      </a:lnTo>
                      <a:lnTo>
                        <a:pt x="278" y="367"/>
                      </a:lnTo>
                      <a:lnTo>
                        <a:pt x="275" y="367"/>
                      </a:lnTo>
                      <a:lnTo>
                        <a:pt x="272" y="365"/>
                      </a:lnTo>
                      <a:lnTo>
                        <a:pt x="269" y="361"/>
                      </a:lnTo>
                      <a:lnTo>
                        <a:pt x="268" y="360"/>
                      </a:lnTo>
                      <a:lnTo>
                        <a:pt x="267" y="358"/>
                      </a:lnTo>
                      <a:lnTo>
                        <a:pt x="266" y="357"/>
                      </a:lnTo>
                      <a:lnTo>
                        <a:pt x="265" y="356"/>
                      </a:lnTo>
                      <a:lnTo>
                        <a:pt x="264" y="355"/>
                      </a:lnTo>
                      <a:lnTo>
                        <a:pt x="262" y="354"/>
                      </a:lnTo>
                      <a:lnTo>
                        <a:pt x="260" y="356"/>
                      </a:lnTo>
                      <a:lnTo>
                        <a:pt x="258" y="357"/>
                      </a:lnTo>
                      <a:lnTo>
                        <a:pt x="257" y="357"/>
                      </a:lnTo>
                      <a:lnTo>
                        <a:pt x="256" y="358"/>
                      </a:lnTo>
                      <a:lnTo>
                        <a:pt x="254" y="358"/>
                      </a:lnTo>
                      <a:lnTo>
                        <a:pt x="253" y="359"/>
                      </a:lnTo>
                      <a:lnTo>
                        <a:pt x="252" y="359"/>
                      </a:lnTo>
                      <a:lnTo>
                        <a:pt x="250" y="360"/>
                      </a:lnTo>
                      <a:lnTo>
                        <a:pt x="249" y="361"/>
                      </a:lnTo>
                      <a:lnTo>
                        <a:pt x="248" y="362"/>
                      </a:lnTo>
                      <a:lnTo>
                        <a:pt x="246" y="365"/>
                      </a:lnTo>
                      <a:lnTo>
                        <a:pt x="245" y="366"/>
                      </a:lnTo>
                      <a:lnTo>
                        <a:pt x="244" y="367"/>
                      </a:lnTo>
                      <a:lnTo>
                        <a:pt x="243" y="368"/>
                      </a:lnTo>
                      <a:lnTo>
                        <a:pt x="241" y="369"/>
                      </a:lnTo>
                      <a:lnTo>
                        <a:pt x="240" y="371"/>
                      </a:lnTo>
                      <a:lnTo>
                        <a:pt x="238" y="374"/>
                      </a:lnTo>
                      <a:lnTo>
                        <a:pt x="237" y="375"/>
                      </a:lnTo>
                      <a:lnTo>
                        <a:pt x="235" y="375"/>
                      </a:lnTo>
                      <a:lnTo>
                        <a:pt x="234" y="375"/>
                      </a:lnTo>
                      <a:lnTo>
                        <a:pt x="232" y="375"/>
                      </a:lnTo>
                      <a:lnTo>
                        <a:pt x="230" y="375"/>
                      </a:lnTo>
                      <a:lnTo>
                        <a:pt x="228" y="375"/>
                      </a:lnTo>
                      <a:lnTo>
                        <a:pt x="225" y="375"/>
                      </a:lnTo>
                      <a:lnTo>
                        <a:pt x="223" y="376"/>
                      </a:lnTo>
                      <a:lnTo>
                        <a:pt x="221" y="379"/>
                      </a:lnTo>
                      <a:lnTo>
                        <a:pt x="219" y="378"/>
                      </a:lnTo>
                      <a:lnTo>
                        <a:pt x="218" y="378"/>
                      </a:lnTo>
                      <a:lnTo>
                        <a:pt x="217" y="377"/>
                      </a:lnTo>
                      <a:lnTo>
                        <a:pt x="216" y="375"/>
                      </a:lnTo>
                      <a:lnTo>
                        <a:pt x="215" y="375"/>
                      </a:lnTo>
                      <a:lnTo>
                        <a:pt x="213" y="375"/>
                      </a:lnTo>
                      <a:lnTo>
                        <a:pt x="211" y="374"/>
                      </a:lnTo>
                      <a:lnTo>
                        <a:pt x="209" y="375"/>
                      </a:lnTo>
                      <a:lnTo>
                        <a:pt x="207" y="375"/>
                      </a:lnTo>
                      <a:lnTo>
                        <a:pt x="204" y="375"/>
                      </a:lnTo>
                      <a:lnTo>
                        <a:pt x="202" y="376"/>
                      </a:lnTo>
                      <a:lnTo>
                        <a:pt x="200" y="378"/>
                      </a:lnTo>
                      <a:lnTo>
                        <a:pt x="199" y="379"/>
                      </a:lnTo>
                      <a:lnTo>
                        <a:pt x="198" y="381"/>
                      </a:lnTo>
                      <a:lnTo>
                        <a:pt x="196" y="382"/>
                      </a:lnTo>
                      <a:lnTo>
                        <a:pt x="194" y="381"/>
                      </a:lnTo>
                      <a:lnTo>
                        <a:pt x="192" y="382"/>
                      </a:lnTo>
                      <a:lnTo>
                        <a:pt x="190" y="382"/>
                      </a:lnTo>
                      <a:lnTo>
                        <a:pt x="187" y="383"/>
                      </a:lnTo>
                      <a:lnTo>
                        <a:pt x="185" y="383"/>
                      </a:lnTo>
                      <a:lnTo>
                        <a:pt x="183" y="383"/>
                      </a:lnTo>
                      <a:lnTo>
                        <a:pt x="182" y="384"/>
                      </a:lnTo>
                      <a:lnTo>
                        <a:pt x="179" y="384"/>
                      </a:lnTo>
                      <a:lnTo>
                        <a:pt x="177" y="385"/>
                      </a:lnTo>
                      <a:lnTo>
                        <a:pt x="175" y="385"/>
                      </a:lnTo>
                      <a:lnTo>
                        <a:pt x="171" y="386"/>
                      </a:lnTo>
                      <a:lnTo>
                        <a:pt x="167" y="387"/>
                      </a:lnTo>
                      <a:lnTo>
                        <a:pt x="163" y="387"/>
                      </a:lnTo>
                      <a:lnTo>
                        <a:pt x="158" y="387"/>
                      </a:lnTo>
                      <a:lnTo>
                        <a:pt x="156" y="386"/>
                      </a:lnTo>
                      <a:lnTo>
                        <a:pt x="153" y="385"/>
                      </a:lnTo>
                      <a:lnTo>
                        <a:pt x="150" y="385"/>
                      </a:lnTo>
                      <a:lnTo>
                        <a:pt x="147" y="384"/>
                      </a:lnTo>
                      <a:lnTo>
                        <a:pt x="143" y="385"/>
                      </a:lnTo>
                      <a:lnTo>
                        <a:pt x="140" y="384"/>
                      </a:lnTo>
                      <a:lnTo>
                        <a:pt x="137" y="385"/>
                      </a:lnTo>
                      <a:lnTo>
                        <a:pt x="135" y="385"/>
                      </a:lnTo>
                      <a:lnTo>
                        <a:pt x="133" y="384"/>
                      </a:lnTo>
                      <a:lnTo>
                        <a:pt x="132" y="382"/>
                      </a:lnTo>
                      <a:lnTo>
                        <a:pt x="131" y="380"/>
                      </a:lnTo>
                      <a:lnTo>
                        <a:pt x="130" y="377"/>
                      </a:lnTo>
                      <a:lnTo>
                        <a:pt x="129" y="376"/>
                      </a:lnTo>
                      <a:lnTo>
                        <a:pt x="127" y="374"/>
                      </a:lnTo>
                      <a:lnTo>
                        <a:pt x="125" y="372"/>
                      </a:lnTo>
                      <a:lnTo>
                        <a:pt x="125" y="370"/>
                      </a:lnTo>
                      <a:lnTo>
                        <a:pt x="124" y="367"/>
                      </a:lnTo>
                      <a:lnTo>
                        <a:pt x="123" y="365"/>
                      </a:lnTo>
                      <a:lnTo>
                        <a:pt x="122" y="363"/>
                      </a:lnTo>
                      <a:lnTo>
                        <a:pt x="120" y="363"/>
                      </a:lnTo>
                      <a:lnTo>
                        <a:pt x="118" y="363"/>
                      </a:lnTo>
                      <a:lnTo>
                        <a:pt x="115" y="362"/>
                      </a:lnTo>
                      <a:lnTo>
                        <a:pt x="114" y="362"/>
                      </a:lnTo>
                      <a:lnTo>
                        <a:pt x="113" y="361"/>
                      </a:lnTo>
                      <a:lnTo>
                        <a:pt x="113" y="359"/>
                      </a:lnTo>
                      <a:lnTo>
                        <a:pt x="111" y="357"/>
                      </a:lnTo>
                      <a:lnTo>
                        <a:pt x="110" y="356"/>
                      </a:lnTo>
                      <a:lnTo>
                        <a:pt x="111" y="355"/>
                      </a:lnTo>
                      <a:lnTo>
                        <a:pt x="112" y="354"/>
                      </a:lnTo>
                      <a:lnTo>
                        <a:pt x="111" y="353"/>
                      </a:lnTo>
                      <a:lnTo>
                        <a:pt x="110" y="353"/>
                      </a:lnTo>
                      <a:lnTo>
                        <a:pt x="109" y="353"/>
                      </a:lnTo>
                      <a:lnTo>
                        <a:pt x="108" y="353"/>
                      </a:lnTo>
                      <a:lnTo>
                        <a:pt x="106" y="354"/>
                      </a:lnTo>
                      <a:lnTo>
                        <a:pt x="104" y="352"/>
                      </a:lnTo>
                      <a:lnTo>
                        <a:pt x="103" y="348"/>
                      </a:lnTo>
                      <a:lnTo>
                        <a:pt x="103" y="346"/>
                      </a:lnTo>
                      <a:lnTo>
                        <a:pt x="102" y="345"/>
                      </a:lnTo>
                      <a:lnTo>
                        <a:pt x="100" y="343"/>
                      </a:lnTo>
                      <a:lnTo>
                        <a:pt x="98" y="343"/>
                      </a:lnTo>
                      <a:lnTo>
                        <a:pt x="97" y="343"/>
                      </a:lnTo>
                      <a:lnTo>
                        <a:pt x="96" y="342"/>
                      </a:lnTo>
                      <a:lnTo>
                        <a:pt x="96" y="341"/>
                      </a:lnTo>
                      <a:lnTo>
                        <a:pt x="95" y="339"/>
                      </a:lnTo>
                      <a:lnTo>
                        <a:pt x="95" y="337"/>
                      </a:lnTo>
                      <a:lnTo>
                        <a:pt x="95" y="336"/>
                      </a:lnTo>
                      <a:lnTo>
                        <a:pt x="95" y="334"/>
                      </a:lnTo>
                      <a:lnTo>
                        <a:pt x="95" y="332"/>
                      </a:lnTo>
                      <a:lnTo>
                        <a:pt x="96" y="330"/>
                      </a:lnTo>
                      <a:lnTo>
                        <a:pt x="96" y="328"/>
                      </a:lnTo>
                      <a:lnTo>
                        <a:pt x="95" y="326"/>
                      </a:lnTo>
                      <a:lnTo>
                        <a:pt x="95" y="324"/>
                      </a:lnTo>
                      <a:lnTo>
                        <a:pt x="96" y="323"/>
                      </a:lnTo>
                      <a:lnTo>
                        <a:pt x="96" y="321"/>
                      </a:lnTo>
                      <a:lnTo>
                        <a:pt x="95" y="319"/>
                      </a:lnTo>
                      <a:lnTo>
                        <a:pt x="93" y="316"/>
                      </a:lnTo>
                      <a:lnTo>
                        <a:pt x="93" y="314"/>
                      </a:lnTo>
                      <a:lnTo>
                        <a:pt x="92" y="312"/>
                      </a:lnTo>
                      <a:lnTo>
                        <a:pt x="93" y="310"/>
                      </a:lnTo>
                      <a:lnTo>
                        <a:pt x="94" y="308"/>
                      </a:lnTo>
                      <a:lnTo>
                        <a:pt x="94" y="306"/>
                      </a:lnTo>
                      <a:lnTo>
                        <a:pt x="95" y="305"/>
                      </a:lnTo>
                      <a:lnTo>
                        <a:pt x="94" y="304"/>
                      </a:lnTo>
                      <a:lnTo>
                        <a:pt x="93" y="302"/>
                      </a:lnTo>
                      <a:lnTo>
                        <a:pt x="92" y="300"/>
                      </a:lnTo>
                      <a:lnTo>
                        <a:pt x="92" y="297"/>
                      </a:lnTo>
                      <a:lnTo>
                        <a:pt x="91" y="294"/>
                      </a:lnTo>
                      <a:lnTo>
                        <a:pt x="91" y="291"/>
                      </a:lnTo>
                      <a:lnTo>
                        <a:pt x="92" y="288"/>
                      </a:lnTo>
                      <a:lnTo>
                        <a:pt x="91" y="285"/>
                      </a:lnTo>
                      <a:lnTo>
                        <a:pt x="91" y="281"/>
                      </a:lnTo>
                      <a:lnTo>
                        <a:pt x="91" y="279"/>
                      </a:lnTo>
                      <a:lnTo>
                        <a:pt x="90" y="278"/>
                      </a:lnTo>
                      <a:lnTo>
                        <a:pt x="90" y="276"/>
                      </a:lnTo>
                      <a:lnTo>
                        <a:pt x="90" y="275"/>
                      </a:lnTo>
                      <a:lnTo>
                        <a:pt x="91" y="274"/>
                      </a:lnTo>
                      <a:lnTo>
                        <a:pt x="91" y="273"/>
                      </a:lnTo>
                      <a:lnTo>
                        <a:pt x="92" y="272"/>
                      </a:lnTo>
                      <a:lnTo>
                        <a:pt x="91" y="271"/>
                      </a:lnTo>
                      <a:lnTo>
                        <a:pt x="90" y="270"/>
                      </a:lnTo>
                      <a:lnTo>
                        <a:pt x="89" y="270"/>
                      </a:lnTo>
                      <a:lnTo>
                        <a:pt x="87" y="270"/>
                      </a:lnTo>
                      <a:lnTo>
                        <a:pt x="86" y="269"/>
                      </a:lnTo>
                      <a:lnTo>
                        <a:pt x="86" y="268"/>
                      </a:lnTo>
                      <a:lnTo>
                        <a:pt x="85" y="267"/>
                      </a:lnTo>
                      <a:lnTo>
                        <a:pt x="84" y="266"/>
                      </a:lnTo>
                      <a:lnTo>
                        <a:pt x="83" y="264"/>
                      </a:lnTo>
                      <a:lnTo>
                        <a:pt x="82" y="262"/>
                      </a:lnTo>
                      <a:lnTo>
                        <a:pt x="81" y="259"/>
                      </a:lnTo>
                      <a:lnTo>
                        <a:pt x="81" y="257"/>
                      </a:lnTo>
                      <a:lnTo>
                        <a:pt x="81" y="256"/>
                      </a:lnTo>
                      <a:lnTo>
                        <a:pt x="79" y="255"/>
                      </a:lnTo>
                      <a:lnTo>
                        <a:pt x="79" y="255"/>
                      </a:lnTo>
                      <a:lnTo>
                        <a:pt x="78" y="255"/>
                      </a:lnTo>
                      <a:lnTo>
                        <a:pt x="77" y="255"/>
                      </a:lnTo>
                      <a:lnTo>
                        <a:pt x="76" y="255"/>
                      </a:lnTo>
                      <a:lnTo>
                        <a:pt x="76" y="256"/>
                      </a:lnTo>
                      <a:lnTo>
                        <a:pt x="75" y="256"/>
                      </a:lnTo>
                      <a:lnTo>
                        <a:pt x="74" y="255"/>
                      </a:lnTo>
                      <a:lnTo>
                        <a:pt x="73" y="253"/>
                      </a:lnTo>
                      <a:lnTo>
                        <a:pt x="71" y="253"/>
                      </a:lnTo>
                      <a:lnTo>
                        <a:pt x="69" y="253"/>
                      </a:lnTo>
                      <a:lnTo>
                        <a:pt x="67" y="253"/>
                      </a:lnTo>
                      <a:lnTo>
                        <a:pt x="64" y="253"/>
                      </a:lnTo>
                      <a:lnTo>
                        <a:pt x="62" y="251"/>
                      </a:lnTo>
                      <a:lnTo>
                        <a:pt x="60" y="250"/>
                      </a:lnTo>
                      <a:lnTo>
                        <a:pt x="60" y="248"/>
                      </a:lnTo>
                      <a:lnTo>
                        <a:pt x="58" y="246"/>
                      </a:lnTo>
                      <a:lnTo>
                        <a:pt x="57" y="244"/>
                      </a:lnTo>
                      <a:lnTo>
                        <a:pt x="55" y="244"/>
                      </a:lnTo>
                      <a:lnTo>
                        <a:pt x="54" y="244"/>
                      </a:lnTo>
                      <a:lnTo>
                        <a:pt x="53" y="244"/>
                      </a:lnTo>
                      <a:lnTo>
                        <a:pt x="52" y="244"/>
                      </a:lnTo>
                      <a:lnTo>
                        <a:pt x="52" y="243"/>
                      </a:lnTo>
                      <a:lnTo>
                        <a:pt x="51" y="241"/>
                      </a:lnTo>
                      <a:lnTo>
                        <a:pt x="49" y="242"/>
                      </a:lnTo>
                      <a:lnTo>
                        <a:pt x="48" y="240"/>
                      </a:lnTo>
                      <a:lnTo>
                        <a:pt x="46" y="239"/>
                      </a:lnTo>
                      <a:lnTo>
                        <a:pt x="46" y="237"/>
                      </a:lnTo>
                      <a:lnTo>
                        <a:pt x="45" y="234"/>
                      </a:lnTo>
                      <a:lnTo>
                        <a:pt x="45" y="232"/>
                      </a:lnTo>
                      <a:lnTo>
                        <a:pt x="43" y="231"/>
                      </a:lnTo>
                      <a:lnTo>
                        <a:pt x="38" y="228"/>
                      </a:lnTo>
                      <a:lnTo>
                        <a:pt x="37" y="227"/>
                      </a:lnTo>
                      <a:lnTo>
                        <a:pt x="35" y="226"/>
                      </a:lnTo>
                      <a:lnTo>
                        <a:pt x="33" y="226"/>
                      </a:lnTo>
                      <a:lnTo>
                        <a:pt x="32" y="226"/>
                      </a:lnTo>
                      <a:lnTo>
                        <a:pt x="31" y="226"/>
                      </a:lnTo>
                      <a:lnTo>
                        <a:pt x="29" y="226"/>
                      </a:lnTo>
                      <a:lnTo>
                        <a:pt x="28" y="226"/>
                      </a:lnTo>
                      <a:lnTo>
                        <a:pt x="27" y="226"/>
                      </a:lnTo>
                      <a:lnTo>
                        <a:pt x="26" y="226"/>
                      </a:lnTo>
                      <a:lnTo>
                        <a:pt x="26" y="225"/>
                      </a:lnTo>
                      <a:lnTo>
                        <a:pt x="23" y="224"/>
                      </a:lnTo>
                      <a:lnTo>
                        <a:pt x="23" y="224"/>
                      </a:lnTo>
                      <a:lnTo>
                        <a:pt x="22" y="223"/>
                      </a:lnTo>
                      <a:lnTo>
                        <a:pt x="22" y="223"/>
                      </a:lnTo>
                      <a:lnTo>
                        <a:pt x="21" y="222"/>
                      </a:lnTo>
                      <a:lnTo>
                        <a:pt x="21" y="221"/>
                      </a:lnTo>
                      <a:lnTo>
                        <a:pt x="21" y="221"/>
                      </a:lnTo>
                      <a:lnTo>
                        <a:pt x="20" y="220"/>
                      </a:lnTo>
                      <a:lnTo>
                        <a:pt x="19" y="218"/>
                      </a:lnTo>
                      <a:lnTo>
                        <a:pt x="20" y="217"/>
                      </a:lnTo>
                      <a:lnTo>
                        <a:pt x="21" y="216"/>
                      </a:lnTo>
                      <a:lnTo>
                        <a:pt x="22" y="215"/>
                      </a:lnTo>
                      <a:lnTo>
                        <a:pt x="22" y="214"/>
                      </a:lnTo>
                      <a:lnTo>
                        <a:pt x="22" y="212"/>
                      </a:lnTo>
                      <a:lnTo>
                        <a:pt x="21" y="211"/>
                      </a:lnTo>
                      <a:lnTo>
                        <a:pt x="20" y="209"/>
                      </a:lnTo>
                      <a:lnTo>
                        <a:pt x="19" y="207"/>
                      </a:lnTo>
                      <a:lnTo>
                        <a:pt x="19" y="205"/>
                      </a:lnTo>
                      <a:lnTo>
                        <a:pt x="19" y="203"/>
                      </a:lnTo>
                      <a:lnTo>
                        <a:pt x="20" y="203"/>
                      </a:lnTo>
                      <a:lnTo>
                        <a:pt x="21" y="202"/>
                      </a:lnTo>
                      <a:lnTo>
                        <a:pt x="23" y="201"/>
                      </a:lnTo>
                      <a:lnTo>
                        <a:pt x="24" y="201"/>
                      </a:lnTo>
                      <a:lnTo>
                        <a:pt x="26" y="202"/>
                      </a:lnTo>
                      <a:lnTo>
                        <a:pt x="27" y="202"/>
                      </a:lnTo>
                      <a:lnTo>
                        <a:pt x="29" y="203"/>
                      </a:lnTo>
                      <a:lnTo>
                        <a:pt x="30" y="203"/>
                      </a:lnTo>
                      <a:lnTo>
                        <a:pt x="32" y="203"/>
                      </a:lnTo>
                      <a:lnTo>
                        <a:pt x="33" y="203"/>
                      </a:lnTo>
                      <a:lnTo>
                        <a:pt x="34" y="203"/>
                      </a:lnTo>
                      <a:lnTo>
                        <a:pt x="35" y="202"/>
                      </a:lnTo>
                      <a:lnTo>
                        <a:pt x="34" y="199"/>
                      </a:lnTo>
                      <a:lnTo>
                        <a:pt x="34" y="198"/>
                      </a:lnTo>
                      <a:lnTo>
                        <a:pt x="33" y="197"/>
                      </a:lnTo>
                      <a:lnTo>
                        <a:pt x="31" y="195"/>
                      </a:lnTo>
                      <a:lnTo>
                        <a:pt x="30" y="194"/>
                      </a:lnTo>
                      <a:lnTo>
                        <a:pt x="29" y="192"/>
                      </a:lnTo>
                      <a:lnTo>
                        <a:pt x="27" y="190"/>
                      </a:lnTo>
                      <a:lnTo>
                        <a:pt x="27" y="188"/>
                      </a:lnTo>
                      <a:lnTo>
                        <a:pt x="27" y="186"/>
                      </a:lnTo>
                      <a:lnTo>
                        <a:pt x="28" y="185"/>
                      </a:lnTo>
                      <a:lnTo>
                        <a:pt x="28" y="183"/>
                      </a:lnTo>
                      <a:lnTo>
                        <a:pt x="29" y="182"/>
                      </a:lnTo>
                      <a:lnTo>
                        <a:pt x="29" y="180"/>
                      </a:lnTo>
                      <a:lnTo>
                        <a:pt x="27" y="179"/>
                      </a:lnTo>
                      <a:lnTo>
                        <a:pt x="27" y="178"/>
                      </a:lnTo>
                      <a:lnTo>
                        <a:pt x="26" y="178"/>
                      </a:lnTo>
                      <a:lnTo>
                        <a:pt x="25" y="177"/>
                      </a:lnTo>
                      <a:lnTo>
                        <a:pt x="24" y="177"/>
                      </a:lnTo>
                      <a:lnTo>
                        <a:pt x="23" y="176"/>
                      </a:lnTo>
                      <a:lnTo>
                        <a:pt x="23" y="174"/>
                      </a:lnTo>
                      <a:lnTo>
                        <a:pt x="22" y="173"/>
                      </a:lnTo>
                      <a:lnTo>
                        <a:pt x="22" y="172"/>
                      </a:lnTo>
                      <a:lnTo>
                        <a:pt x="22" y="171"/>
                      </a:lnTo>
                      <a:lnTo>
                        <a:pt x="22" y="170"/>
                      </a:lnTo>
                      <a:lnTo>
                        <a:pt x="22" y="169"/>
                      </a:lnTo>
                      <a:lnTo>
                        <a:pt x="21" y="169"/>
                      </a:lnTo>
                      <a:lnTo>
                        <a:pt x="19" y="169"/>
                      </a:lnTo>
                      <a:lnTo>
                        <a:pt x="18" y="170"/>
                      </a:lnTo>
                      <a:lnTo>
                        <a:pt x="18" y="171"/>
                      </a:lnTo>
                      <a:lnTo>
                        <a:pt x="17" y="172"/>
                      </a:lnTo>
                      <a:lnTo>
                        <a:pt x="17" y="173"/>
                      </a:lnTo>
                      <a:lnTo>
                        <a:pt x="16" y="174"/>
                      </a:lnTo>
                      <a:lnTo>
                        <a:pt x="16" y="176"/>
                      </a:lnTo>
                      <a:lnTo>
                        <a:pt x="16" y="177"/>
                      </a:lnTo>
                      <a:lnTo>
                        <a:pt x="16" y="179"/>
                      </a:lnTo>
                      <a:lnTo>
                        <a:pt x="15" y="180"/>
                      </a:lnTo>
                      <a:lnTo>
                        <a:pt x="14" y="180"/>
                      </a:lnTo>
                      <a:lnTo>
                        <a:pt x="13" y="180"/>
                      </a:lnTo>
                      <a:lnTo>
                        <a:pt x="12" y="179"/>
                      </a:lnTo>
                      <a:lnTo>
                        <a:pt x="11" y="179"/>
                      </a:lnTo>
                      <a:lnTo>
                        <a:pt x="11" y="178"/>
                      </a:lnTo>
                      <a:lnTo>
                        <a:pt x="11" y="175"/>
                      </a:lnTo>
                      <a:lnTo>
                        <a:pt x="12" y="174"/>
                      </a:lnTo>
                      <a:lnTo>
                        <a:pt x="13" y="172"/>
                      </a:lnTo>
                      <a:lnTo>
                        <a:pt x="14" y="170"/>
                      </a:lnTo>
                      <a:lnTo>
                        <a:pt x="14" y="169"/>
                      </a:lnTo>
                      <a:lnTo>
                        <a:pt x="15" y="168"/>
                      </a:lnTo>
                      <a:lnTo>
                        <a:pt x="15" y="166"/>
                      </a:lnTo>
                      <a:lnTo>
                        <a:pt x="13" y="165"/>
                      </a:lnTo>
                      <a:lnTo>
                        <a:pt x="12" y="164"/>
                      </a:lnTo>
                      <a:lnTo>
                        <a:pt x="11" y="163"/>
                      </a:lnTo>
                      <a:lnTo>
                        <a:pt x="10" y="162"/>
                      </a:lnTo>
                      <a:lnTo>
                        <a:pt x="9" y="161"/>
                      </a:lnTo>
                      <a:lnTo>
                        <a:pt x="9" y="160"/>
                      </a:lnTo>
                      <a:lnTo>
                        <a:pt x="9" y="157"/>
                      </a:lnTo>
                      <a:lnTo>
                        <a:pt x="9" y="157"/>
                      </a:lnTo>
                      <a:lnTo>
                        <a:pt x="7" y="156"/>
                      </a:lnTo>
                      <a:lnTo>
                        <a:pt x="7" y="156"/>
                      </a:lnTo>
                      <a:lnTo>
                        <a:pt x="6" y="157"/>
                      </a:lnTo>
                      <a:lnTo>
                        <a:pt x="4" y="157"/>
                      </a:lnTo>
                      <a:lnTo>
                        <a:pt x="3" y="157"/>
                      </a:lnTo>
                      <a:lnTo>
                        <a:pt x="1" y="157"/>
                      </a:lnTo>
                      <a:lnTo>
                        <a:pt x="1" y="157"/>
                      </a:lnTo>
                      <a:lnTo>
                        <a:pt x="0" y="156"/>
                      </a:lnTo>
                      <a:lnTo>
                        <a:pt x="0" y="155"/>
                      </a:lnTo>
                      <a:lnTo>
                        <a:pt x="0" y="154"/>
                      </a:lnTo>
                      <a:lnTo>
                        <a:pt x="1" y="153"/>
                      </a:lnTo>
                      <a:lnTo>
                        <a:pt x="2" y="152"/>
                      </a:lnTo>
                      <a:lnTo>
                        <a:pt x="4" y="151"/>
                      </a:lnTo>
                      <a:lnTo>
                        <a:pt x="5" y="151"/>
                      </a:lnTo>
                      <a:lnTo>
                        <a:pt x="5" y="150"/>
                      </a:lnTo>
                      <a:lnTo>
                        <a:pt x="5" y="149"/>
                      </a:lnTo>
                      <a:lnTo>
                        <a:pt x="5" y="148"/>
                      </a:lnTo>
                      <a:lnTo>
                        <a:pt x="5" y="146"/>
                      </a:lnTo>
                      <a:lnTo>
                        <a:pt x="4" y="143"/>
                      </a:lnTo>
                      <a:lnTo>
                        <a:pt x="3" y="142"/>
                      </a:lnTo>
                      <a:lnTo>
                        <a:pt x="3" y="140"/>
                      </a:lnTo>
                      <a:lnTo>
                        <a:pt x="3" y="139"/>
                      </a:lnTo>
                      <a:lnTo>
                        <a:pt x="4" y="137"/>
                      </a:lnTo>
                      <a:lnTo>
                        <a:pt x="6" y="137"/>
                      </a:lnTo>
                      <a:lnTo>
                        <a:pt x="7" y="138"/>
                      </a:lnTo>
                      <a:lnTo>
                        <a:pt x="9" y="139"/>
                      </a:lnTo>
                      <a:lnTo>
                        <a:pt x="11" y="141"/>
                      </a:lnTo>
                      <a:lnTo>
                        <a:pt x="12" y="141"/>
                      </a:lnTo>
                      <a:lnTo>
                        <a:pt x="14" y="142"/>
                      </a:lnTo>
                      <a:lnTo>
                        <a:pt x="15" y="141"/>
                      </a:lnTo>
                      <a:lnTo>
                        <a:pt x="16" y="140"/>
                      </a:lnTo>
                      <a:lnTo>
                        <a:pt x="17" y="139"/>
                      </a:lnTo>
                      <a:lnTo>
                        <a:pt x="17" y="138"/>
                      </a:lnTo>
                      <a:lnTo>
                        <a:pt x="17" y="137"/>
                      </a:lnTo>
                      <a:lnTo>
                        <a:pt x="16" y="136"/>
                      </a:lnTo>
                      <a:lnTo>
                        <a:pt x="15" y="135"/>
                      </a:lnTo>
                      <a:lnTo>
                        <a:pt x="14" y="134"/>
                      </a:lnTo>
                      <a:lnTo>
                        <a:pt x="13" y="133"/>
                      </a:lnTo>
                      <a:lnTo>
                        <a:pt x="13" y="131"/>
                      </a:lnTo>
                      <a:lnTo>
                        <a:pt x="12" y="131"/>
                      </a:lnTo>
                      <a:lnTo>
                        <a:pt x="12" y="130"/>
                      </a:lnTo>
                      <a:lnTo>
                        <a:pt x="13" y="128"/>
                      </a:lnTo>
                      <a:lnTo>
                        <a:pt x="13" y="127"/>
                      </a:lnTo>
                      <a:lnTo>
                        <a:pt x="14" y="127"/>
                      </a:lnTo>
                      <a:lnTo>
                        <a:pt x="15" y="127"/>
                      </a:lnTo>
                      <a:lnTo>
                        <a:pt x="17" y="127"/>
                      </a:lnTo>
                      <a:lnTo>
                        <a:pt x="18" y="128"/>
                      </a:lnTo>
                      <a:lnTo>
                        <a:pt x="19" y="130"/>
                      </a:lnTo>
                      <a:lnTo>
                        <a:pt x="20" y="131"/>
                      </a:lnTo>
                      <a:lnTo>
                        <a:pt x="21" y="133"/>
                      </a:lnTo>
                      <a:lnTo>
                        <a:pt x="23" y="133"/>
                      </a:lnTo>
                      <a:lnTo>
                        <a:pt x="24" y="132"/>
                      </a:lnTo>
                      <a:lnTo>
                        <a:pt x="24" y="131"/>
                      </a:lnTo>
                      <a:lnTo>
                        <a:pt x="24" y="131"/>
                      </a:lnTo>
                      <a:lnTo>
                        <a:pt x="23" y="130"/>
                      </a:lnTo>
                      <a:lnTo>
                        <a:pt x="23" y="128"/>
                      </a:lnTo>
                      <a:lnTo>
                        <a:pt x="22" y="127"/>
                      </a:lnTo>
                      <a:lnTo>
                        <a:pt x="21" y="126"/>
                      </a:lnTo>
                      <a:lnTo>
                        <a:pt x="22" y="125"/>
                      </a:lnTo>
                      <a:lnTo>
                        <a:pt x="22" y="124"/>
                      </a:lnTo>
                      <a:lnTo>
                        <a:pt x="22" y="124"/>
                      </a:lnTo>
                      <a:lnTo>
                        <a:pt x="23" y="122"/>
                      </a:lnTo>
                      <a:lnTo>
                        <a:pt x="23" y="121"/>
                      </a:lnTo>
                      <a:lnTo>
                        <a:pt x="24" y="120"/>
                      </a:lnTo>
                      <a:lnTo>
                        <a:pt x="24" y="119"/>
                      </a:lnTo>
                      <a:lnTo>
                        <a:pt x="24" y="118"/>
                      </a:lnTo>
                      <a:lnTo>
                        <a:pt x="23" y="117"/>
                      </a:lnTo>
                      <a:lnTo>
                        <a:pt x="23" y="116"/>
                      </a:lnTo>
                      <a:lnTo>
                        <a:pt x="23" y="115"/>
                      </a:lnTo>
                      <a:lnTo>
                        <a:pt x="24" y="114"/>
                      </a:lnTo>
                      <a:lnTo>
                        <a:pt x="25" y="113"/>
                      </a:lnTo>
                      <a:lnTo>
                        <a:pt x="26" y="113"/>
                      </a:lnTo>
                      <a:lnTo>
                        <a:pt x="27" y="113"/>
                      </a:lnTo>
                      <a:lnTo>
                        <a:pt x="28" y="113"/>
                      </a:lnTo>
                      <a:lnTo>
                        <a:pt x="28" y="112"/>
                      </a:lnTo>
                      <a:lnTo>
                        <a:pt x="28" y="111"/>
                      </a:lnTo>
                      <a:lnTo>
                        <a:pt x="27" y="110"/>
                      </a:lnTo>
                      <a:lnTo>
                        <a:pt x="26" y="109"/>
                      </a:lnTo>
                      <a:lnTo>
                        <a:pt x="25" y="109"/>
                      </a:lnTo>
                      <a:lnTo>
                        <a:pt x="24" y="108"/>
                      </a:lnTo>
                      <a:lnTo>
                        <a:pt x="23" y="107"/>
                      </a:lnTo>
                      <a:lnTo>
                        <a:pt x="22" y="106"/>
                      </a:lnTo>
                      <a:lnTo>
                        <a:pt x="22" y="105"/>
                      </a:lnTo>
                      <a:lnTo>
                        <a:pt x="22" y="104"/>
                      </a:lnTo>
                      <a:lnTo>
                        <a:pt x="23" y="102"/>
                      </a:lnTo>
                      <a:lnTo>
                        <a:pt x="25" y="101"/>
                      </a:lnTo>
                      <a:lnTo>
                        <a:pt x="26" y="99"/>
                      </a:lnTo>
                      <a:lnTo>
                        <a:pt x="29" y="98"/>
                      </a:lnTo>
                      <a:lnTo>
                        <a:pt x="31" y="96"/>
                      </a:lnTo>
                      <a:lnTo>
                        <a:pt x="32" y="95"/>
                      </a:lnTo>
                      <a:lnTo>
                        <a:pt x="34" y="93"/>
                      </a:lnTo>
                      <a:lnTo>
                        <a:pt x="35" y="91"/>
                      </a:lnTo>
                      <a:lnTo>
                        <a:pt x="37" y="88"/>
                      </a:lnTo>
                      <a:lnTo>
                        <a:pt x="38" y="86"/>
                      </a:lnTo>
                      <a:lnTo>
                        <a:pt x="40" y="85"/>
                      </a:lnTo>
                      <a:lnTo>
                        <a:pt x="41" y="84"/>
                      </a:lnTo>
                      <a:lnTo>
                        <a:pt x="42" y="85"/>
                      </a:lnTo>
                      <a:lnTo>
                        <a:pt x="43" y="86"/>
                      </a:lnTo>
                      <a:lnTo>
                        <a:pt x="44" y="87"/>
                      </a:lnTo>
                      <a:lnTo>
                        <a:pt x="46" y="87"/>
                      </a:lnTo>
                      <a:lnTo>
                        <a:pt x="48" y="87"/>
                      </a:lnTo>
                      <a:lnTo>
                        <a:pt x="50" y="86"/>
                      </a:lnTo>
                      <a:lnTo>
                        <a:pt x="52" y="85"/>
                      </a:lnTo>
                      <a:lnTo>
                        <a:pt x="53" y="85"/>
                      </a:lnTo>
                      <a:lnTo>
                        <a:pt x="55" y="84"/>
                      </a:lnTo>
                      <a:lnTo>
                        <a:pt x="56" y="82"/>
                      </a:lnTo>
                      <a:lnTo>
                        <a:pt x="57" y="81"/>
                      </a:lnTo>
                      <a:lnTo>
                        <a:pt x="58" y="79"/>
                      </a:lnTo>
                      <a:lnTo>
                        <a:pt x="58" y="78"/>
                      </a:lnTo>
                      <a:lnTo>
                        <a:pt x="57" y="76"/>
                      </a:lnTo>
                      <a:lnTo>
                        <a:pt x="56" y="75"/>
                      </a:lnTo>
                      <a:lnTo>
                        <a:pt x="56" y="73"/>
                      </a:lnTo>
                      <a:lnTo>
                        <a:pt x="55" y="72"/>
                      </a:lnTo>
                      <a:lnTo>
                        <a:pt x="55" y="71"/>
                      </a:lnTo>
                      <a:lnTo>
                        <a:pt x="56" y="69"/>
                      </a:lnTo>
                      <a:lnTo>
                        <a:pt x="56" y="67"/>
                      </a:lnTo>
                      <a:lnTo>
                        <a:pt x="57" y="65"/>
                      </a:lnTo>
                      <a:lnTo>
                        <a:pt x="57" y="63"/>
                      </a:lnTo>
                      <a:lnTo>
                        <a:pt x="58" y="61"/>
                      </a:lnTo>
                      <a:lnTo>
                        <a:pt x="58" y="60"/>
                      </a:lnTo>
                      <a:lnTo>
                        <a:pt x="59" y="59"/>
                      </a:lnTo>
                      <a:lnTo>
                        <a:pt x="59" y="58"/>
                      </a:lnTo>
                      <a:lnTo>
                        <a:pt x="60" y="57"/>
                      </a:lnTo>
                      <a:lnTo>
                        <a:pt x="61" y="56"/>
                      </a:lnTo>
                      <a:lnTo>
                        <a:pt x="62" y="55"/>
                      </a:lnTo>
                      <a:lnTo>
                        <a:pt x="62" y="53"/>
                      </a:lnTo>
                      <a:lnTo>
                        <a:pt x="63" y="53"/>
                      </a:lnTo>
                      <a:lnTo>
                        <a:pt x="63" y="51"/>
                      </a:lnTo>
                      <a:lnTo>
                        <a:pt x="63" y="50"/>
                      </a:lnTo>
                      <a:lnTo>
                        <a:pt x="63" y="49"/>
                      </a:lnTo>
                      <a:lnTo>
                        <a:pt x="63" y="48"/>
                      </a:lnTo>
                      <a:lnTo>
                        <a:pt x="66" y="49"/>
                      </a:lnTo>
                      <a:lnTo>
                        <a:pt x="66" y="49"/>
                      </a:lnTo>
                      <a:lnTo>
                        <a:pt x="67" y="49"/>
                      </a:lnTo>
                      <a:lnTo>
                        <a:pt x="69" y="49"/>
                      </a:lnTo>
                      <a:lnTo>
                        <a:pt x="69" y="50"/>
                      </a:lnTo>
                      <a:lnTo>
                        <a:pt x="69" y="50"/>
                      </a:lnTo>
                      <a:lnTo>
                        <a:pt x="70" y="51"/>
                      </a:lnTo>
                      <a:lnTo>
                        <a:pt x="71" y="52"/>
                      </a:lnTo>
                      <a:lnTo>
                        <a:pt x="71" y="53"/>
                      </a:lnTo>
                      <a:lnTo>
                        <a:pt x="73" y="55"/>
                      </a:lnTo>
                      <a:lnTo>
                        <a:pt x="74" y="55"/>
                      </a:lnTo>
                      <a:lnTo>
                        <a:pt x="75" y="56"/>
                      </a:lnTo>
                      <a:lnTo>
                        <a:pt x="76" y="57"/>
                      </a:lnTo>
                      <a:lnTo>
                        <a:pt x="77" y="57"/>
                      </a:lnTo>
                      <a:lnTo>
                        <a:pt x="79" y="58"/>
                      </a:lnTo>
                      <a:lnTo>
                        <a:pt x="80" y="58"/>
                      </a:lnTo>
                      <a:lnTo>
                        <a:pt x="81" y="59"/>
                      </a:lnTo>
                      <a:lnTo>
                        <a:pt x="82" y="59"/>
                      </a:lnTo>
                      <a:lnTo>
                        <a:pt x="82" y="60"/>
                      </a:lnTo>
                      <a:lnTo>
                        <a:pt x="83" y="61"/>
                      </a:lnTo>
                      <a:lnTo>
                        <a:pt x="83" y="62"/>
                      </a:lnTo>
                      <a:lnTo>
                        <a:pt x="84" y="63"/>
                      </a:lnTo>
                      <a:lnTo>
                        <a:pt x="85" y="64"/>
                      </a:lnTo>
                      <a:lnTo>
                        <a:pt x="86" y="64"/>
                      </a:lnTo>
                      <a:lnTo>
                        <a:pt x="87" y="65"/>
                      </a:lnTo>
                      <a:lnTo>
                        <a:pt x="88" y="65"/>
                      </a:lnTo>
                      <a:lnTo>
                        <a:pt x="89" y="66"/>
                      </a:lnTo>
                      <a:lnTo>
                        <a:pt x="90" y="66"/>
                      </a:lnTo>
                      <a:lnTo>
                        <a:pt x="90" y="66"/>
                      </a:lnTo>
                      <a:lnTo>
                        <a:pt x="91" y="67"/>
                      </a:lnTo>
                      <a:lnTo>
                        <a:pt x="92" y="67"/>
                      </a:lnTo>
                      <a:lnTo>
                        <a:pt x="92" y="68"/>
                      </a:lnTo>
                      <a:lnTo>
                        <a:pt x="93" y="69"/>
                      </a:lnTo>
                      <a:lnTo>
                        <a:pt x="93" y="69"/>
                      </a:lnTo>
                      <a:lnTo>
                        <a:pt x="93" y="70"/>
                      </a:lnTo>
                      <a:lnTo>
                        <a:pt x="94" y="70"/>
                      </a:lnTo>
                      <a:lnTo>
                        <a:pt x="95" y="70"/>
                      </a:lnTo>
                      <a:lnTo>
                        <a:pt x="96" y="70"/>
                      </a:lnTo>
                      <a:lnTo>
                        <a:pt x="97" y="70"/>
                      </a:lnTo>
                      <a:lnTo>
                        <a:pt x="98" y="71"/>
                      </a:lnTo>
                      <a:lnTo>
                        <a:pt x="99" y="72"/>
                      </a:lnTo>
                      <a:lnTo>
                        <a:pt x="100" y="73"/>
                      </a:lnTo>
                      <a:lnTo>
                        <a:pt x="101" y="73"/>
                      </a:lnTo>
                      <a:lnTo>
                        <a:pt x="103" y="74"/>
                      </a:lnTo>
                      <a:lnTo>
                        <a:pt x="104" y="74"/>
                      </a:lnTo>
                      <a:lnTo>
                        <a:pt x="105" y="74"/>
                      </a:lnTo>
                      <a:lnTo>
                        <a:pt x="106" y="75"/>
                      </a:lnTo>
                      <a:lnTo>
                        <a:pt x="107" y="75"/>
                      </a:lnTo>
                      <a:lnTo>
                        <a:pt x="107" y="75"/>
                      </a:lnTo>
                      <a:lnTo>
                        <a:pt x="109" y="75"/>
                      </a:lnTo>
                      <a:lnTo>
                        <a:pt x="109" y="75"/>
                      </a:lnTo>
                      <a:lnTo>
                        <a:pt x="111" y="76"/>
                      </a:lnTo>
                      <a:lnTo>
                        <a:pt x="111" y="76"/>
                      </a:lnTo>
                      <a:lnTo>
                        <a:pt x="112" y="76"/>
                      </a:lnTo>
                      <a:lnTo>
                        <a:pt x="112" y="76"/>
                      </a:lnTo>
                      <a:lnTo>
                        <a:pt x="112" y="76"/>
                      </a:lnTo>
                      <a:lnTo>
                        <a:pt x="112" y="77"/>
                      </a:lnTo>
                      <a:lnTo>
                        <a:pt x="111" y="78"/>
                      </a:lnTo>
                      <a:lnTo>
                        <a:pt x="110" y="78"/>
                      </a:lnTo>
                      <a:lnTo>
                        <a:pt x="109" y="78"/>
                      </a:lnTo>
                      <a:lnTo>
                        <a:pt x="109" y="79"/>
                      </a:lnTo>
                      <a:lnTo>
                        <a:pt x="107" y="79"/>
                      </a:lnTo>
                      <a:lnTo>
                        <a:pt x="107" y="80"/>
                      </a:lnTo>
                      <a:lnTo>
                        <a:pt x="107" y="81"/>
                      </a:lnTo>
                      <a:lnTo>
                        <a:pt x="107" y="82"/>
                      </a:lnTo>
                      <a:lnTo>
                        <a:pt x="107" y="83"/>
                      </a:lnTo>
                      <a:lnTo>
                        <a:pt x="107" y="84"/>
                      </a:lnTo>
                      <a:lnTo>
                        <a:pt x="106" y="84"/>
                      </a:lnTo>
                      <a:lnTo>
                        <a:pt x="104" y="84"/>
                      </a:lnTo>
                      <a:lnTo>
                        <a:pt x="103" y="84"/>
                      </a:lnTo>
                      <a:lnTo>
                        <a:pt x="102" y="84"/>
                      </a:lnTo>
                      <a:lnTo>
                        <a:pt x="102" y="85"/>
                      </a:lnTo>
                      <a:lnTo>
                        <a:pt x="101" y="85"/>
                      </a:lnTo>
                      <a:lnTo>
                        <a:pt x="101" y="86"/>
                      </a:lnTo>
                      <a:lnTo>
                        <a:pt x="101" y="87"/>
                      </a:lnTo>
                      <a:lnTo>
                        <a:pt x="101" y="88"/>
                      </a:lnTo>
                      <a:lnTo>
                        <a:pt x="102" y="88"/>
                      </a:lnTo>
                      <a:lnTo>
                        <a:pt x="102" y="87"/>
                      </a:lnTo>
                      <a:lnTo>
                        <a:pt x="103" y="86"/>
                      </a:lnTo>
                      <a:lnTo>
                        <a:pt x="104" y="86"/>
                      </a:lnTo>
                      <a:lnTo>
                        <a:pt x="105" y="86"/>
                      </a:lnTo>
                      <a:lnTo>
                        <a:pt x="106" y="85"/>
                      </a:lnTo>
                      <a:lnTo>
                        <a:pt x="106" y="85"/>
                      </a:lnTo>
                      <a:lnTo>
                        <a:pt x="108" y="84"/>
                      </a:lnTo>
                      <a:lnTo>
                        <a:pt x="109" y="84"/>
                      </a:lnTo>
                      <a:lnTo>
                        <a:pt x="109" y="84"/>
                      </a:lnTo>
                      <a:lnTo>
                        <a:pt x="109" y="83"/>
                      </a:lnTo>
                      <a:lnTo>
                        <a:pt x="108" y="82"/>
                      </a:lnTo>
                      <a:lnTo>
                        <a:pt x="108" y="82"/>
                      </a:lnTo>
                      <a:lnTo>
                        <a:pt x="108" y="81"/>
                      </a:lnTo>
                      <a:lnTo>
                        <a:pt x="109" y="81"/>
                      </a:lnTo>
                      <a:lnTo>
                        <a:pt x="109" y="80"/>
                      </a:lnTo>
                      <a:lnTo>
                        <a:pt x="110" y="80"/>
                      </a:lnTo>
                      <a:lnTo>
                        <a:pt x="111" y="79"/>
                      </a:lnTo>
                      <a:lnTo>
                        <a:pt x="112" y="78"/>
                      </a:lnTo>
                      <a:lnTo>
                        <a:pt x="112" y="78"/>
                      </a:lnTo>
                      <a:lnTo>
                        <a:pt x="113" y="78"/>
                      </a:lnTo>
                      <a:lnTo>
                        <a:pt x="114" y="77"/>
                      </a:lnTo>
                      <a:lnTo>
                        <a:pt x="114" y="76"/>
                      </a:lnTo>
                      <a:lnTo>
                        <a:pt x="115" y="76"/>
                      </a:lnTo>
                      <a:lnTo>
                        <a:pt x="115" y="75"/>
                      </a:lnTo>
                      <a:lnTo>
                        <a:pt x="115" y="74"/>
                      </a:lnTo>
                      <a:lnTo>
                        <a:pt x="115" y="73"/>
                      </a:lnTo>
                      <a:lnTo>
                        <a:pt x="116" y="73"/>
                      </a:lnTo>
                      <a:lnTo>
                        <a:pt x="116" y="73"/>
                      </a:lnTo>
                      <a:lnTo>
                        <a:pt x="117" y="73"/>
                      </a:lnTo>
                      <a:lnTo>
                        <a:pt x="117" y="73"/>
                      </a:lnTo>
                      <a:lnTo>
                        <a:pt x="118" y="73"/>
                      </a:lnTo>
                      <a:lnTo>
                        <a:pt x="118" y="72"/>
                      </a:lnTo>
                      <a:lnTo>
                        <a:pt x="119" y="72"/>
                      </a:lnTo>
                      <a:lnTo>
                        <a:pt x="119" y="73"/>
                      </a:lnTo>
                      <a:lnTo>
                        <a:pt x="119" y="73"/>
                      </a:lnTo>
                      <a:lnTo>
                        <a:pt x="119" y="74"/>
                      </a:lnTo>
                      <a:lnTo>
                        <a:pt x="119" y="75"/>
                      </a:lnTo>
                      <a:lnTo>
                        <a:pt x="118" y="76"/>
                      </a:lnTo>
                      <a:lnTo>
                        <a:pt x="118" y="76"/>
                      </a:lnTo>
                      <a:lnTo>
                        <a:pt x="117" y="78"/>
                      </a:lnTo>
                      <a:lnTo>
                        <a:pt x="117" y="79"/>
                      </a:lnTo>
                      <a:lnTo>
                        <a:pt x="116" y="79"/>
                      </a:lnTo>
                      <a:lnTo>
                        <a:pt x="116" y="79"/>
                      </a:lnTo>
                      <a:lnTo>
                        <a:pt x="115" y="79"/>
                      </a:lnTo>
                      <a:lnTo>
                        <a:pt x="115" y="81"/>
                      </a:lnTo>
                      <a:lnTo>
                        <a:pt x="115" y="81"/>
                      </a:lnTo>
                      <a:lnTo>
                        <a:pt x="116" y="82"/>
                      </a:lnTo>
                      <a:lnTo>
                        <a:pt x="117" y="83"/>
                      </a:lnTo>
                      <a:lnTo>
                        <a:pt x="118" y="84"/>
                      </a:lnTo>
                      <a:lnTo>
                        <a:pt x="119" y="85"/>
                      </a:lnTo>
                      <a:lnTo>
                        <a:pt x="120" y="85"/>
                      </a:lnTo>
                      <a:lnTo>
                        <a:pt x="121" y="86"/>
                      </a:lnTo>
                      <a:lnTo>
                        <a:pt x="122" y="86"/>
                      </a:lnTo>
                      <a:lnTo>
                        <a:pt x="122" y="87"/>
                      </a:lnTo>
                      <a:lnTo>
                        <a:pt x="123" y="87"/>
                      </a:lnTo>
                      <a:lnTo>
                        <a:pt x="125" y="87"/>
                      </a:lnTo>
                      <a:lnTo>
                        <a:pt x="126" y="87"/>
                      </a:lnTo>
                      <a:lnTo>
                        <a:pt x="126" y="87"/>
                      </a:lnTo>
                      <a:lnTo>
                        <a:pt x="127" y="87"/>
                      </a:lnTo>
                      <a:lnTo>
                        <a:pt x="129" y="86"/>
                      </a:lnTo>
                      <a:lnTo>
                        <a:pt x="129" y="86"/>
                      </a:lnTo>
                      <a:lnTo>
                        <a:pt x="129" y="85"/>
                      </a:lnTo>
                      <a:lnTo>
                        <a:pt x="130" y="84"/>
                      </a:lnTo>
                      <a:lnTo>
                        <a:pt x="130" y="82"/>
                      </a:lnTo>
                      <a:lnTo>
                        <a:pt x="130" y="81"/>
                      </a:lnTo>
                      <a:lnTo>
                        <a:pt x="129" y="79"/>
                      </a:lnTo>
                      <a:lnTo>
                        <a:pt x="129" y="78"/>
                      </a:lnTo>
                      <a:lnTo>
                        <a:pt x="129" y="78"/>
                      </a:lnTo>
                      <a:lnTo>
                        <a:pt x="129" y="76"/>
                      </a:lnTo>
                      <a:lnTo>
                        <a:pt x="129" y="75"/>
                      </a:lnTo>
                      <a:lnTo>
                        <a:pt x="129" y="73"/>
                      </a:lnTo>
                      <a:lnTo>
                        <a:pt x="128" y="73"/>
                      </a:lnTo>
                      <a:lnTo>
                        <a:pt x="128" y="73"/>
                      </a:lnTo>
                      <a:lnTo>
                        <a:pt x="127" y="72"/>
                      </a:lnTo>
                      <a:lnTo>
                        <a:pt x="127" y="72"/>
                      </a:lnTo>
                      <a:lnTo>
                        <a:pt x="128" y="72"/>
                      </a:lnTo>
                      <a:lnTo>
                        <a:pt x="129" y="71"/>
                      </a:lnTo>
                      <a:lnTo>
                        <a:pt x="129" y="70"/>
                      </a:lnTo>
                      <a:lnTo>
                        <a:pt x="129" y="69"/>
                      </a:lnTo>
                      <a:lnTo>
                        <a:pt x="129" y="69"/>
                      </a:lnTo>
                      <a:lnTo>
                        <a:pt x="129" y="68"/>
                      </a:lnTo>
                      <a:lnTo>
                        <a:pt x="128" y="67"/>
                      </a:lnTo>
                      <a:lnTo>
                        <a:pt x="127" y="67"/>
                      </a:lnTo>
                      <a:lnTo>
                        <a:pt x="127" y="67"/>
                      </a:lnTo>
                      <a:lnTo>
                        <a:pt x="126" y="66"/>
                      </a:lnTo>
                      <a:lnTo>
                        <a:pt x="126" y="66"/>
                      </a:lnTo>
                      <a:lnTo>
                        <a:pt x="126" y="65"/>
                      </a:lnTo>
                      <a:lnTo>
                        <a:pt x="126" y="64"/>
                      </a:lnTo>
                      <a:lnTo>
                        <a:pt x="125" y="63"/>
                      </a:lnTo>
                      <a:lnTo>
                        <a:pt x="125" y="63"/>
                      </a:lnTo>
                      <a:lnTo>
                        <a:pt x="124" y="64"/>
                      </a:lnTo>
                      <a:lnTo>
                        <a:pt x="124" y="64"/>
                      </a:lnTo>
                      <a:lnTo>
                        <a:pt x="124" y="65"/>
                      </a:lnTo>
                      <a:lnTo>
                        <a:pt x="124" y="66"/>
                      </a:lnTo>
                      <a:lnTo>
                        <a:pt x="124" y="66"/>
                      </a:lnTo>
                      <a:lnTo>
                        <a:pt x="123" y="67"/>
                      </a:lnTo>
                      <a:lnTo>
                        <a:pt x="123" y="67"/>
                      </a:lnTo>
                      <a:lnTo>
                        <a:pt x="122" y="68"/>
                      </a:lnTo>
                      <a:lnTo>
                        <a:pt x="122" y="69"/>
                      </a:lnTo>
                      <a:lnTo>
                        <a:pt x="121" y="69"/>
                      </a:lnTo>
                      <a:lnTo>
                        <a:pt x="121" y="70"/>
                      </a:lnTo>
                      <a:lnTo>
                        <a:pt x="120" y="70"/>
                      </a:lnTo>
                      <a:lnTo>
                        <a:pt x="119" y="70"/>
                      </a:lnTo>
                      <a:lnTo>
                        <a:pt x="119" y="69"/>
                      </a:lnTo>
                      <a:lnTo>
                        <a:pt x="120" y="69"/>
                      </a:lnTo>
                      <a:lnTo>
                        <a:pt x="121" y="68"/>
                      </a:lnTo>
                      <a:lnTo>
                        <a:pt x="121" y="68"/>
                      </a:lnTo>
                      <a:lnTo>
                        <a:pt x="121" y="68"/>
                      </a:lnTo>
                      <a:lnTo>
                        <a:pt x="121" y="67"/>
                      </a:lnTo>
                      <a:lnTo>
                        <a:pt x="121" y="66"/>
                      </a:lnTo>
                      <a:lnTo>
                        <a:pt x="121" y="66"/>
                      </a:lnTo>
                      <a:lnTo>
                        <a:pt x="121" y="64"/>
                      </a:lnTo>
                      <a:lnTo>
                        <a:pt x="122" y="64"/>
                      </a:lnTo>
                      <a:lnTo>
                        <a:pt x="122" y="63"/>
                      </a:lnTo>
                      <a:lnTo>
                        <a:pt x="122" y="63"/>
                      </a:lnTo>
                      <a:lnTo>
                        <a:pt x="123" y="62"/>
                      </a:lnTo>
                      <a:lnTo>
                        <a:pt x="123" y="62"/>
                      </a:lnTo>
                      <a:lnTo>
                        <a:pt x="125" y="61"/>
                      </a:lnTo>
                      <a:lnTo>
                        <a:pt x="125" y="61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6" y="60"/>
                      </a:lnTo>
                      <a:lnTo>
                        <a:pt x="127" y="60"/>
                      </a:lnTo>
                      <a:lnTo>
                        <a:pt x="127" y="61"/>
                      </a:lnTo>
                      <a:lnTo>
                        <a:pt x="127" y="61"/>
                      </a:lnTo>
                      <a:lnTo>
                        <a:pt x="127" y="62"/>
                      </a:lnTo>
                      <a:lnTo>
                        <a:pt x="127" y="63"/>
                      </a:lnTo>
                      <a:lnTo>
                        <a:pt x="127" y="63"/>
                      </a:lnTo>
                      <a:lnTo>
                        <a:pt x="128" y="63"/>
                      </a:lnTo>
                      <a:lnTo>
                        <a:pt x="129" y="63"/>
                      </a:lnTo>
                      <a:lnTo>
                        <a:pt x="129" y="62"/>
                      </a:lnTo>
                      <a:lnTo>
                        <a:pt x="130" y="62"/>
                      </a:lnTo>
                      <a:lnTo>
                        <a:pt x="130" y="62"/>
                      </a:lnTo>
                      <a:lnTo>
                        <a:pt x="131" y="62"/>
                      </a:lnTo>
                      <a:lnTo>
                        <a:pt x="131" y="61"/>
                      </a:lnTo>
                      <a:lnTo>
                        <a:pt x="131" y="61"/>
                      </a:lnTo>
                      <a:lnTo>
                        <a:pt x="131" y="60"/>
                      </a:lnTo>
                      <a:lnTo>
                        <a:pt x="131" y="59"/>
                      </a:lnTo>
                      <a:lnTo>
                        <a:pt x="130" y="59"/>
                      </a:lnTo>
                      <a:lnTo>
                        <a:pt x="129" y="59"/>
                      </a:lnTo>
                      <a:lnTo>
                        <a:pt x="129" y="58"/>
                      </a:lnTo>
                      <a:lnTo>
                        <a:pt x="129" y="58"/>
                      </a:lnTo>
                      <a:lnTo>
                        <a:pt x="130" y="58"/>
                      </a:lnTo>
                      <a:lnTo>
                        <a:pt x="131" y="58"/>
                      </a:lnTo>
                      <a:lnTo>
                        <a:pt x="133" y="57"/>
                      </a:lnTo>
                      <a:lnTo>
                        <a:pt x="133" y="56"/>
                      </a:lnTo>
                      <a:lnTo>
                        <a:pt x="134" y="55"/>
                      </a:lnTo>
                      <a:lnTo>
                        <a:pt x="134" y="55"/>
                      </a:lnTo>
                      <a:lnTo>
                        <a:pt x="135" y="54"/>
                      </a:lnTo>
                      <a:lnTo>
                        <a:pt x="135" y="54"/>
                      </a:lnTo>
                      <a:lnTo>
                        <a:pt x="136" y="54"/>
                      </a:lnTo>
                      <a:lnTo>
                        <a:pt x="136" y="55"/>
                      </a:lnTo>
                      <a:lnTo>
                        <a:pt x="135" y="55"/>
                      </a:lnTo>
                      <a:lnTo>
                        <a:pt x="135" y="56"/>
                      </a:lnTo>
                      <a:lnTo>
                        <a:pt x="135" y="56"/>
                      </a:lnTo>
                      <a:lnTo>
                        <a:pt x="136" y="56"/>
                      </a:lnTo>
                      <a:lnTo>
                        <a:pt x="137" y="56"/>
                      </a:lnTo>
                      <a:lnTo>
                        <a:pt x="137" y="56"/>
                      </a:lnTo>
                      <a:lnTo>
                        <a:pt x="138" y="55"/>
                      </a:lnTo>
                      <a:lnTo>
                        <a:pt x="139" y="55"/>
                      </a:lnTo>
                      <a:lnTo>
                        <a:pt x="139" y="54"/>
                      </a:lnTo>
                      <a:lnTo>
                        <a:pt x="139" y="53"/>
                      </a:lnTo>
                      <a:lnTo>
                        <a:pt x="139" y="53"/>
                      </a:lnTo>
                      <a:lnTo>
                        <a:pt x="139" y="52"/>
                      </a:lnTo>
                      <a:lnTo>
                        <a:pt x="139" y="51"/>
                      </a:lnTo>
                      <a:lnTo>
                        <a:pt x="140" y="51"/>
                      </a:lnTo>
                      <a:lnTo>
                        <a:pt x="141" y="51"/>
                      </a:lnTo>
                      <a:lnTo>
                        <a:pt x="142" y="52"/>
                      </a:lnTo>
                      <a:lnTo>
                        <a:pt x="143" y="51"/>
                      </a:lnTo>
                      <a:lnTo>
                        <a:pt x="143" y="51"/>
                      </a:lnTo>
                      <a:lnTo>
                        <a:pt x="145" y="50"/>
                      </a:lnTo>
                      <a:lnTo>
                        <a:pt x="146" y="50"/>
                      </a:lnTo>
                      <a:lnTo>
                        <a:pt x="147" y="49"/>
                      </a:lnTo>
                      <a:lnTo>
                        <a:pt x="148" y="49"/>
                      </a:lnTo>
                      <a:lnTo>
                        <a:pt x="149" y="49"/>
                      </a:lnTo>
                      <a:lnTo>
                        <a:pt x="150" y="48"/>
                      </a:lnTo>
                      <a:lnTo>
                        <a:pt x="150" y="47"/>
                      </a:lnTo>
                      <a:lnTo>
                        <a:pt x="150" y="47"/>
                      </a:lnTo>
                      <a:lnTo>
                        <a:pt x="151" y="47"/>
                      </a:lnTo>
                      <a:lnTo>
                        <a:pt x="152" y="47"/>
                      </a:lnTo>
                      <a:lnTo>
                        <a:pt x="153" y="46"/>
                      </a:lnTo>
                      <a:lnTo>
                        <a:pt x="154" y="46"/>
                      </a:lnTo>
                      <a:lnTo>
                        <a:pt x="155" y="46"/>
                      </a:lnTo>
                      <a:lnTo>
                        <a:pt x="155" y="46"/>
                      </a:lnTo>
                      <a:lnTo>
                        <a:pt x="156" y="47"/>
                      </a:lnTo>
                      <a:lnTo>
                        <a:pt x="155" y="47"/>
                      </a:lnTo>
                      <a:lnTo>
                        <a:pt x="154" y="47"/>
                      </a:lnTo>
                      <a:lnTo>
                        <a:pt x="153" y="48"/>
                      </a:lnTo>
                      <a:lnTo>
                        <a:pt x="152" y="49"/>
                      </a:lnTo>
                      <a:lnTo>
                        <a:pt x="151" y="49"/>
                      </a:lnTo>
                      <a:lnTo>
                        <a:pt x="150" y="50"/>
                      </a:lnTo>
                      <a:lnTo>
                        <a:pt x="149" y="51"/>
                      </a:lnTo>
                      <a:lnTo>
                        <a:pt x="149" y="52"/>
                      </a:lnTo>
                      <a:lnTo>
                        <a:pt x="148" y="53"/>
                      </a:lnTo>
                      <a:lnTo>
                        <a:pt x="148" y="54"/>
                      </a:lnTo>
                      <a:lnTo>
                        <a:pt x="147" y="55"/>
                      </a:lnTo>
                      <a:lnTo>
                        <a:pt x="146" y="55"/>
                      </a:lnTo>
                      <a:lnTo>
                        <a:pt x="145" y="55"/>
                      </a:lnTo>
                      <a:lnTo>
                        <a:pt x="143" y="56"/>
                      </a:lnTo>
                      <a:lnTo>
                        <a:pt x="142" y="56"/>
                      </a:lnTo>
                      <a:lnTo>
                        <a:pt x="142" y="56"/>
                      </a:lnTo>
                      <a:lnTo>
                        <a:pt x="141" y="57"/>
                      </a:lnTo>
                      <a:lnTo>
                        <a:pt x="141" y="58"/>
                      </a:lnTo>
                      <a:lnTo>
                        <a:pt x="140" y="59"/>
                      </a:lnTo>
                      <a:lnTo>
                        <a:pt x="138" y="60"/>
                      </a:lnTo>
                      <a:lnTo>
                        <a:pt x="137" y="60"/>
                      </a:lnTo>
                      <a:lnTo>
                        <a:pt x="137" y="59"/>
                      </a:lnTo>
                      <a:lnTo>
                        <a:pt x="135" y="60"/>
                      </a:lnTo>
                      <a:lnTo>
                        <a:pt x="135" y="61"/>
                      </a:lnTo>
                      <a:lnTo>
                        <a:pt x="135" y="62"/>
                      </a:lnTo>
                      <a:lnTo>
                        <a:pt x="135" y="64"/>
                      </a:lnTo>
                      <a:lnTo>
                        <a:pt x="135" y="65"/>
                      </a:lnTo>
                      <a:lnTo>
                        <a:pt x="135" y="66"/>
                      </a:lnTo>
                      <a:lnTo>
                        <a:pt x="135" y="67"/>
                      </a:lnTo>
                      <a:lnTo>
                        <a:pt x="136" y="69"/>
                      </a:lnTo>
                      <a:lnTo>
                        <a:pt x="136" y="70"/>
                      </a:lnTo>
                      <a:lnTo>
                        <a:pt x="137" y="72"/>
                      </a:lnTo>
                      <a:lnTo>
                        <a:pt x="137" y="73"/>
                      </a:lnTo>
                      <a:lnTo>
                        <a:pt x="137" y="74"/>
                      </a:lnTo>
                      <a:lnTo>
                        <a:pt x="138" y="75"/>
                      </a:lnTo>
                      <a:lnTo>
                        <a:pt x="138" y="76"/>
                      </a:lnTo>
                      <a:lnTo>
                        <a:pt x="138" y="78"/>
                      </a:lnTo>
                      <a:lnTo>
                        <a:pt x="139" y="79"/>
                      </a:lnTo>
                      <a:lnTo>
                        <a:pt x="140" y="81"/>
                      </a:lnTo>
                      <a:lnTo>
                        <a:pt x="141" y="82"/>
                      </a:lnTo>
                      <a:lnTo>
                        <a:pt x="142" y="83"/>
                      </a:lnTo>
                      <a:lnTo>
                        <a:pt x="144" y="87"/>
                      </a:lnTo>
                      <a:lnTo>
                        <a:pt x="147" y="91"/>
                      </a:lnTo>
                      <a:lnTo>
                        <a:pt x="149" y="94"/>
                      </a:lnTo>
                      <a:lnTo>
                        <a:pt x="150" y="95"/>
                      </a:lnTo>
                      <a:lnTo>
                        <a:pt x="151" y="96"/>
                      </a:lnTo>
                      <a:lnTo>
                        <a:pt x="152" y="96"/>
                      </a:lnTo>
                      <a:lnTo>
                        <a:pt x="153" y="98"/>
                      </a:lnTo>
                      <a:lnTo>
                        <a:pt x="154" y="100"/>
                      </a:lnTo>
                      <a:lnTo>
                        <a:pt x="155" y="100"/>
                      </a:lnTo>
                      <a:lnTo>
                        <a:pt x="155" y="102"/>
                      </a:lnTo>
                      <a:lnTo>
                        <a:pt x="156" y="102"/>
                      </a:lnTo>
                      <a:lnTo>
                        <a:pt x="157" y="103"/>
                      </a:lnTo>
                      <a:lnTo>
                        <a:pt x="157" y="104"/>
                      </a:lnTo>
                      <a:lnTo>
                        <a:pt x="158" y="104"/>
                      </a:lnTo>
                      <a:lnTo>
                        <a:pt x="159" y="105"/>
                      </a:lnTo>
                      <a:lnTo>
                        <a:pt x="160" y="106"/>
                      </a:lnTo>
                      <a:lnTo>
                        <a:pt x="161" y="107"/>
                      </a:lnTo>
                      <a:lnTo>
                        <a:pt x="162" y="108"/>
                      </a:lnTo>
                      <a:lnTo>
                        <a:pt x="163" y="108"/>
                      </a:lnTo>
                      <a:lnTo>
                        <a:pt x="163" y="109"/>
                      </a:lnTo>
                      <a:lnTo>
                        <a:pt x="165" y="110"/>
                      </a:lnTo>
                      <a:lnTo>
                        <a:pt x="165" y="111"/>
                      </a:lnTo>
                      <a:lnTo>
                        <a:pt x="165" y="111"/>
                      </a:lnTo>
                      <a:lnTo>
                        <a:pt x="165" y="113"/>
                      </a:lnTo>
                      <a:lnTo>
                        <a:pt x="164" y="113"/>
                      </a:lnTo>
                      <a:lnTo>
                        <a:pt x="163" y="113"/>
                      </a:lnTo>
                      <a:lnTo>
                        <a:pt x="163" y="112"/>
                      </a:lnTo>
                      <a:lnTo>
                        <a:pt x="163" y="111"/>
                      </a:lnTo>
                      <a:lnTo>
                        <a:pt x="162" y="110"/>
                      </a:lnTo>
                      <a:lnTo>
                        <a:pt x="161" y="110"/>
                      </a:lnTo>
                      <a:lnTo>
                        <a:pt x="161" y="109"/>
                      </a:lnTo>
                      <a:lnTo>
                        <a:pt x="160" y="108"/>
                      </a:lnTo>
                      <a:lnTo>
                        <a:pt x="159" y="108"/>
                      </a:lnTo>
                      <a:lnTo>
                        <a:pt x="158" y="107"/>
                      </a:lnTo>
                      <a:lnTo>
                        <a:pt x="158" y="107"/>
                      </a:lnTo>
                      <a:lnTo>
                        <a:pt x="158" y="107"/>
                      </a:lnTo>
                      <a:lnTo>
                        <a:pt x="158" y="107"/>
                      </a:lnTo>
                      <a:lnTo>
                        <a:pt x="157" y="106"/>
                      </a:lnTo>
                      <a:lnTo>
                        <a:pt x="157" y="106"/>
                      </a:lnTo>
                      <a:lnTo>
                        <a:pt x="157" y="106"/>
                      </a:lnTo>
                      <a:lnTo>
                        <a:pt x="157" y="106"/>
                      </a:lnTo>
                      <a:lnTo>
                        <a:pt x="156" y="107"/>
                      </a:lnTo>
                      <a:lnTo>
                        <a:pt x="156" y="107"/>
                      </a:lnTo>
                      <a:lnTo>
                        <a:pt x="157" y="108"/>
                      </a:lnTo>
                      <a:lnTo>
                        <a:pt x="157" y="108"/>
                      </a:lnTo>
                      <a:lnTo>
                        <a:pt x="158" y="108"/>
                      </a:lnTo>
                      <a:lnTo>
                        <a:pt x="158" y="109"/>
                      </a:lnTo>
                      <a:lnTo>
                        <a:pt x="159" y="110"/>
                      </a:lnTo>
                      <a:lnTo>
                        <a:pt x="159" y="110"/>
                      </a:lnTo>
                      <a:lnTo>
                        <a:pt x="160" y="111"/>
                      </a:lnTo>
                      <a:lnTo>
                        <a:pt x="160" y="112"/>
                      </a:lnTo>
                      <a:lnTo>
                        <a:pt x="160" y="113"/>
                      </a:lnTo>
                      <a:lnTo>
                        <a:pt x="159" y="113"/>
                      </a:lnTo>
                      <a:lnTo>
                        <a:pt x="159" y="113"/>
                      </a:lnTo>
                      <a:lnTo>
                        <a:pt x="158" y="113"/>
                      </a:lnTo>
                      <a:lnTo>
                        <a:pt x="158" y="113"/>
                      </a:lnTo>
                      <a:lnTo>
                        <a:pt x="157" y="114"/>
                      </a:lnTo>
                      <a:lnTo>
                        <a:pt x="157" y="114"/>
                      </a:lnTo>
                      <a:lnTo>
                        <a:pt x="156" y="114"/>
                      </a:lnTo>
                      <a:lnTo>
                        <a:pt x="155" y="115"/>
                      </a:lnTo>
                      <a:lnTo>
                        <a:pt x="154" y="116"/>
                      </a:lnTo>
                      <a:lnTo>
                        <a:pt x="153" y="116"/>
                      </a:lnTo>
                      <a:lnTo>
                        <a:pt x="152" y="117"/>
                      </a:lnTo>
                      <a:lnTo>
                        <a:pt x="152" y="117"/>
                      </a:lnTo>
                      <a:lnTo>
                        <a:pt x="151" y="117"/>
                      </a:lnTo>
                      <a:lnTo>
                        <a:pt x="151" y="118"/>
                      </a:lnTo>
                      <a:lnTo>
                        <a:pt x="150" y="118"/>
                      </a:lnTo>
                      <a:lnTo>
                        <a:pt x="149" y="118"/>
                      </a:lnTo>
                      <a:lnTo>
                        <a:pt x="149" y="117"/>
                      </a:lnTo>
                      <a:lnTo>
                        <a:pt x="148" y="117"/>
                      </a:lnTo>
                      <a:lnTo>
                        <a:pt x="147" y="117"/>
                      </a:lnTo>
                      <a:lnTo>
                        <a:pt x="146" y="117"/>
                      </a:lnTo>
                      <a:lnTo>
                        <a:pt x="145" y="117"/>
                      </a:lnTo>
                      <a:lnTo>
                        <a:pt x="145" y="118"/>
                      </a:lnTo>
                      <a:lnTo>
                        <a:pt x="145" y="119"/>
                      </a:lnTo>
                      <a:lnTo>
                        <a:pt x="144" y="121"/>
                      </a:lnTo>
                      <a:lnTo>
                        <a:pt x="144" y="122"/>
                      </a:lnTo>
                      <a:lnTo>
                        <a:pt x="143" y="124"/>
                      </a:lnTo>
                      <a:lnTo>
                        <a:pt x="142" y="124"/>
                      </a:lnTo>
                      <a:lnTo>
                        <a:pt x="141" y="125"/>
                      </a:lnTo>
                      <a:lnTo>
                        <a:pt x="140" y="125"/>
                      </a:lnTo>
                      <a:lnTo>
                        <a:pt x="139" y="126"/>
                      </a:lnTo>
                      <a:lnTo>
                        <a:pt x="139" y="126"/>
                      </a:lnTo>
                      <a:lnTo>
                        <a:pt x="139" y="127"/>
                      </a:lnTo>
                      <a:lnTo>
                        <a:pt x="139" y="128"/>
                      </a:lnTo>
                      <a:lnTo>
                        <a:pt x="138" y="130"/>
                      </a:lnTo>
                      <a:lnTo>
                        <a:pt x="137" y="131"/>
                      </a:lnTo>
                      <a:lnTo>
                        <a:pt x="137" y="131"/>
                      </a:lnTo>
                      <a:lnTo>
                        <a:pt x="136" y="133"/>
                      </a:lnTo>
                      <a:lnTo>
                        <a:pt x="135" y="134"/>
                      </a:lnTo>
                      <a:lnTo>
                        <a:pt x="134" y="136"/>
                      </a:lnTo>
                      <a:lnTo>
                        <a:pt x="133" y="137"/>
                      </a:lnTo>
                      <a:lnTo>
                        <a:pt x="133" y="138"/>
                      </a:lnTo>
                      <a:lnTo>
                        <a:pt x="133" y="139"/>
                      </a:lnTo>
                      <a:lnTo>
                        <a:pt x="132" y="140"/>
                      </a:lnTo>
                      <a:lnTo>
                        <a:pt x="132" y="141"/>
                      </a:lnTo>
                      <a:lnTo>
                        <a:pt x="133" y="142"/>
                      </a:lnTo>
                      <a:lnTo>
                        <a:pt x="133" y="143"/>
                      </a:lnTo>
                      <a:lnTo>
                        <a:pt x="133" y="144"/>
                      </a:lnTo>
                      <a:lnTo>
                        <a:pt x="134" y="145"/>
                      </a:lnTo>
                      <a:lnTo>
                        <a:pt x="134" y="147"/>
                      </a:lnTo>
                      <a:lnTo>
                        <a:pt x="135" y="148"/>
                      </a:lnTo>
                      <a:lnTo>
                        <a:pt x="135" y="149"/>
                      </a:lnTo>
                      <a:lnTo>
                        <a:pt x="135" y="150"/>
                      </a:lnTo>
                      <a:lnTo>
                        <a:pt x="135" y="151"/>
                      </a:lnTo>
                      <a:lnTo>
                        <a:pt x="135" y="152"/>
                      </a:lnTo>
                      <a:lnTo>
                        <a:pt x="134" y="153"/>
                      </a:lnTo>
                      <a:lnTo>
                        <a:pt x="134" y="154"/>
                      </a:lnTo>
                      <a:lnTo>
                        <a:pt x="133" y="155"/>
                      </a:lnTo>
                      <a:lnTo>
                        <a:pt x="133" y="156"/>
                      </a:lnTo>
                      <a:lnTo>
                        <a:pt x="132" y="157"/>
                      </a:lnTo>
                      <a:lnTo>
                        <a:pt x="131" y="158"/>
                      </a:lnTo>
                      <a:lnTo>
                        <a:pt x="131" y="159"/>
                      </a:lnTo>
                      <a:lnTo>
                        <a:pt x="130" y="160"/>
                      </a:lnTo>
                      <a:lnTo>
                        <a:pt x="130" y="162"/>
                      </a:lnTo>
                      <a:lnTo>
                        <a:pt x="129" y="163"/>
                      </a:lnTo>
                      <a:lnTo>
                        <a:pt x="129" y="164"/>
                      </a:lnTo>
                      <a:lnTo>
                        <a:pt x="129" y="165"/>
                      </a:lnTo>
                      <a:lnTo>
                        <a:pt x="129" y="166"/>
                      </a:lnTo>
                      <a:lnTo>
                        <a:pt x="129" y="167"/>
                      </a:lnTo>
                      <a:lnTo>
                        <a:pt x="128" y="168"/>
                      </a:lnTo>
                      <a:lnTo>
                        <a:pt x="128" y="169"/>
                      </a:lnTo>
                      <a:lnTo>
                        <a:pt x="127" y="169"/>
                      </a:lnTo>
                      <a:lnTo>
                        <a:pt x="128" y="171"/>
                      </a:lnTo>
                      <a:lnTo>
                        <a:pt x="129" y="171"/>
                      </a:lnTo>
                      <a:lnTo>
                        <a:pt x="130" y="171"/>
                      </a:lnTo>
                      <a:lnTo>
                        <a:pt x="130" y="172"/>
                      </a:lnTo>
                      <a:lnTo>
                        <a:pt x="132" y="172"/>
                      </a:lnTo>
                      <a:lnTo>
                        <a:pt x="133" y="172"/>
                      </a:lnTo>
                      <a:lnTo>
                        <a:pt x="134" y="172"/>
                      </a:lnTo>
                      <a:lnTo>
                        <a:pt x="135" y="172"/>
                      </a:lnTo>
                      <a:lnTo>
                        <a:pt x="136" y="172"/>
                      </a:lnTo>
                      <a:lnTo>
                        <a:pt x="137" y="171"/>
                      </a:lnTo>
                      <a:lnTo>
                        <a:pt x="138" y="171"/>
                      </a:lnTo>
                      <a:lnTo>
                        <a:pt x="139" y="170"/>
                      </a:lnTo>
                      <a:lnTo>
                        <a:pt x="140" y="170"/>
                      </a:lnTo>
                      <a:lnTo>
                        <a:pt x="141" y="169"/>
                      </a:lnTo>
                      <a:lnTo>
                        <a:pt x="141" y="168"/>
                      </a:lnTo>
                      <a:lnTo>
                        <a:pt x="141" y="168"/>
                      </a:lnTo>
                      <a:lnTo>
                        <a:pt x="141" y="167"/>
                      </a:lnTo>
                      <a:lnTo>
                        <a:pt x="142" y="167"/>
                      </a:lnTo>
                      <a:lnTo>
                        <a:pt x="142" y="167"/>
                      </a:lnTo>
                      <a:lnTo>
                        <a:pt x="143" y="167"/>
                      </a:lnTo>
                      <a:lnTo>
                        <a:pt x="144" y="167"/>
                      </a:lnTo>
                      <a:lnTo>
                        <a:pt x="144" y="168"/>
                      </a:lnTo>
                      <a:lnTo>
                        <a:pt x="145" y="168"/>
                      </a:lnTo>
                      <a:lnTo>
                        <a:pt x="146" y="168"/>
                      </a:lnTo>
                      <a:lnTo>
                        <a:pt x="146" y="168"/>
                      </a:lnTo>
                      <a:lnTo>
                        <a:pt x="147" y="168"/>
                      </a:lnTo>
                      <a:lnTo>
                        <a:pt x="148" y="168"/>
                      </a:lnTo>
                      <a:lnTo>
                        <a:pt x="149" y="168"/>
                      </a:lnTo>
                      <a:lnTo>
                        <a:pt x="150" y="168"/>
                      </a:lnTo>
                      <a:lnTo>
                        <a:pt x="151" y="168"/>
                      </a:lnTo>
                      <a:lnTo>
                        <a:pt x="152" y="168"/>
                      </a:lnTo>
                      <a:lnTo>
                        <a:pt x="153" y="168"/>
                      </a:lnTo>
                      <a:lnTo>
                        <a:pt x="154" y="168"/>
                      </a:lnTo>
                      <a:lnTo>
                        <a:pt x="155" y="168"/>
                      </a:lnTo>
                      <a:lnTo>
                        <a:pt x="155" y="167"/>
                      </a:lnTo>
                      <a:lnTo>
                        <a:pt x="156" y="167"/>
                      </a:lnTo>
                      <a:lnTo>
                        <a:pt x="157" y="167"/>
                      </a:lnTo>
                      <a:lnTo>
                        <a:pt x="158" y="167"/>
                      </a:lnTo>
                      <a:lnTo>
                        <a:pt x="159" y="167"/>
                      </a:lnTo>
                      <a:lnTo>
                        <a:pt x="160" y="167"/>
                      </a:lnTo>
                      <a:lnTo>
                        <a:pt x="160" y="168"/>
                      </a:lnTo>
                      <a:lnTo>
                        <a:pt x="162" y="168"/>
                      </a:lnTo>
                      <a:lnTo>
                        <a:pt x="162" y="167"/>
                      </a:lnTo>
                      <a:lnTo>
                        <a:pt x="161" y="166"/>
                      </a:lnTo>
                      <a:lnTo>
                        <a:pt x="161" y="166"/>
                      </a:lnTo>
                      <a:lnTo>
                        <a:pt x="161" y="165"/>
                      </a:lnTo>
                      <a:lnTo>
                        <a:pt x="162" y="165"/>
                      </a:lnTo>
                      <a:lnTo>
                        <a:pt x="162" y="164"/>
                      </a:lnTo>
                      <a:lnTo>
                        <a:pt x="163" y="164"/>
                      </a:lnTo>
                      <a:lnTo>
                        <a:pt x="164" y="164"/>
                      </a:lnTo>
                      <a:lnTo>
                        <a:pt x="165" y="164"/>
                      </a:lnTo>
                      <a:lnTo>
                        <a:pt x="165" y="165"/>
                      </a:lnTo>
                      <a:lnTo>
                        <a:pt x="165" y="166"/>
                      </a:lnTo>
                      <a:lnTo>
                        <a:pt x="166" y="167"/>
                      </a:lnTo>
                      <a:lnTo>
                        <a:pt x="166" y="168"/>
                      </a:lnTo>
                      <a:lnTo>
                        <a:pt x="167" y="169"/>
                      </a:lnTo>
                      <a:lnTo>
                        <a:pt x="168" y="169"/>
                      </a:lnTo>
                      <a:lnTo>
                        <a:pt x="168" y="169"/>
                      </a:lnTo>
                      <a:lnTo>
                        <a:pt x="169" y="169"/>
                      </a:lnTo>
                      <a:lnTo>
                        <a:pt x="169" y="171"/>
                      </a:lnTo>
                      <a:lnTo>
                        <a:pt x="169" y="171"/>
                      </a:lnTo>
                      <a:lnTo>
                        <a:pt x="169" y="172"/>
                      </a:lnTo>
                      <a:lnTo>
                        <a:pt x="170" y="172"/>
                      </a:lnTo>
                      <a:lnTo>
                        <a:pt x="173" y="172"/>
                      </a:lnTo>
                      <a:lnTo>
                        <a:pt x="174" y="172"/>
                      </a:lnTo>
                      <a:lnTo>
                        <a:pt x="175" y="173"/>
                      </a:lnTo>
                      <a:lnTo>
                        <a:pt x="176" y="173"/>
                      </a:lnTo>
                      <a:lnTo>
                        <a:pt x="177" y="173"/>
                      </a:lnTo>
                      <a:lnTo>
                        <a:pt x="177" y="172"/>
                      </a:lnTo>
                      <a:lnTo>
                        <a:pt x="179" y="172"/>
                      </a:lnTo>
                      <a:lnTo>
                        <a:pt x="180" y="172"/>
                      </a:lnTo>
                      <a:lnTo>
                        <a:pt x="180" y="172"/>
                      </a:lnTo>
                      <a:lnTo>
                        <a:pt x="182" y="172"/>
                      </a:lnTo>
                      <a:lnTo>
                        <a:pt x="183" y="172"/>
                      </a:lnTo>
                      <a:lnTo>
                        <a:pt x="183" y="172"/>
                      </a:lnTo>
                      <a:lnTo>
                        <a:pt x="184" y="172"/>
                      </a:lnTo>
                      <a:lnTo>
                        <a:pt x="184" y="173"/>
                      </a:lnTo>
                      <a:lnTo>
                        <a:pt x="185" y="173"/>
                      </a:lnTo>
                      <a:lnTo>
                        <a:pt x="186" y="173"/>
                      </a:lnTo>
                      <a:lnTo>
                        <a:pt x="187" y="173"/>
                      </a:lnTo>
                      <a:lnTo>
                        <a:pt x="188" y="173"/>
                      </a:lnTo>
                      <a:lnTo>
                        <a:pt x="189" y="173"/>
                      </a:lnTo>
                      <a:lnTo>
                        <a:pt x="190" y="173"/>
                      </a:lnTo>
                      <a:lnTo>
                        <a:pt x="191" y="173"/>
                      </a:lnTo>
                      <a:lnTo>
                        <a:pt x="192" y="173"/>
                      </a:lnTo>
                      <a:lnTo>
                        <a:pt x="193" y="173"/>
                      </a:lnTo>
                      <a:lnTo>
                        <a:pt x="193" y="172"/>
                      </a:lnTo>
                      <a:lnTo>
                        <a:pt x="193" y="172"/>
                      </a:lnTo>
                      <a:lnTo>
                        <a:pt x="194" y="172"/>
                      </a:lnTo>
                      <a:lnTo>
                        <a:pt x="194" y="171"/>
                      </a:lnTo>
                      <a:lnTo>
                        <a:pt x="196" y="172"/>
                      </a:lnTo>
                      <a:lnTo>
                        <a:pt x="196" y="172"/>
                      </a:lnTo>
                      <a:lnTo>
                        <a:pt x="197" y="172"/>
                      </a:lnTo>
                      <a:lnTo>
                        <a:pt x="198" y="172"/>
                      </a:lnTo>
                      <a:lnTo>
                        <a:pt x="199" y="172"/>
                      </a:lnTo>
                      <a:lnTo>
                        <a:pt x="200" y="172"/>
                      </a:lnTo>
                      <a:lnTo>
                        <a:pt x="201" y="171"/>
                      </a:lnTo>
                      <a:lnTo>
                        <a:pt x="203" y="171"/>
                      </a:lnTo>
                      <a:lnTo>
                        <a:pt x="204" y="171"/>
                      </a:lnTo>
                      <a:lnTo>
                        <a:pt x="205" y="172"/>
                      </a:lnTo>
                      <a:lnTo>
                        <a:pt x="205" y="173"/>
                      </a:lnTo>
                      <a:lnTo>
                        <a:pt x="206" y="174"/>
                      </a:lnTo>
                      <a:lnTo>
                        <a:pt x="206" y="174"/>
                      </a:lnTo>
                      <a:lnTo>
                        <a:pt x="207" y="175"/>
                      </a:lnTo>
                      <a:lnTo>
                        <a:pt x="209" y="176"/>
                      </a:lnTo>
                      <a:lnTo>
                        <a:pt x="210" y="176"/>
                      </a:lnTo>
                      <a:lnTo>
                        <a:pt x="211" y="176"/>
                      </a:lnTo>
                      <a:lnTo>
                        <a:pt x="212" y="176"/>
                      </a:lnTo>
                      <a:lnTo>
                        <a:pt x="213" y="176"/>
                      </a:lnTo>
                      <a:lnTo>
                        <a:pt x="214" y="176"/>
                      </a:lnTo>
                      <a:lnTo>
                        <a:pt x="215" y="176"/>
                      </a:lnTo>
                      <a:lnTo>
                        <a:pt x="216" y="177"/>
                      </a:lnTo>
                      <a:lnTo>
                        <a:pt x="217" y="177"/>
                      </a:lnTo>
                      <a:lnTo>
                        <a:pt x="218" y="177"/>
                      </a:lnTo>
                      <a:lnTo>
                        <a:pt x="220" y="177"/>
                      </a:lnTo>
                      <a:lnTo>
                        <a:pt x="221" y="177"/>
                      </a:lnTo>
                      <a:lnTo>
                        <a:pt x="222" y="177"/>
                      </a:lnTo>
                      <a:lnTo>
                        <a:pt x="222" y="176"/>
                      </a:lnTo>
                      <a:lnTo>
                        <a:pt x="223" y="176"/>
                      </a:lnTo>
                      <a:lnTo>
                        <a:pt x="224" y="176"/>
                      </a:lnTo>
                      <a:lnTo>
                        <a:pt x="225" y="176"/>
                      </a:lnTo>
                      <a:lnTo>
                        <a:pt x="227" y="176"/>
                      </a:lnTo>
                      <a:lnTo>
                        <a:pt x="228" y="176"/>
                      </a:lnTo>
                      <a:lnTo>
                        <a:pt x="230" y="175"/>
                      </a:lnTo>
                      <a:lnTo>
                        <a:pt x="231" y="174"/>
                      </a:lnTo>
                      <a:lnTo>
                        <a:pt x="231" y="173"/>
                      </a:lnTo>
                      <a:lnTo>
                        <a:pt x="231" y="172"/>
                      </a:lnTo>
                      <a:lnTo>
                        <a:pt x="231" y="172"/>
                      </a:lnTo>
                      <a:lnTo>
                        <a:pt x="231" y="171"/>
                      </a:lnTo>
                      <a:lnTo>
                        <a:pt x="231" y="169"/>
                      </a:lnTo>
                      <a:lnTo>
                        <a:pt x="230" y="169"/>
                      </a:lnTo>
                      <a:lnTo>
                        <a:pt x="230" y="168"/>
                      </a:lnTo>
                      <a:lnTo>
                        <a:pt x="229" y="167"/>
                      </a:lnTo>
                      <a:lnTo>
                        <a:pt x="229" y="166"/>
                      </a:lnTo>
                      <a:lnTo>
                        <a:pt x="228" y="166"/>
                      </a:lnTo>
                      <a:lnTo>
                        <a:pt x="227" y="166"/>
                      </a:lnTo>
                      <a:lnTo>
                        <a:pt x="226" y="165"/>
                      </a:lnTo>
                      <a:lnTo>
                        <a:pt x="225" y="165"/>
                      </a:lnTo>
                      <a:lnTo>
                        <a:pt x="224" y="164"/>
                      </a:lnTo>
                      <a:lnTo>
                        <a:pt x="223" y="163"/>
                      </a:lnTo>
                      <a:lnTo>
                        <a:pt x="222" y="162"/>
                      </a:lnTo>
                      <a:lnTo>
                        <a:pt x="221" y="161"/>
                      </a:lnTo>
                      <a:lnTo>
                        <a:pt x="220" y="159"/>
                      </a:lnTo>
                      <a:lnTo>
                        <a:pt x="218" y="157"/>
                      </a:lnTo>
                      <a:lnTo>
                        <a:pt x="217" y="157"/>
                      </a:lnTo>
                      <a:lnTo>
                        <a:pt x="217" y="156"/>
                      </a:lnTo>
                      <a:lnTo>
                        <a:pt x="217" y="155"/>
                      </a:lnTo>
                      <a:lnTo>
                        <a:pt x="218" y="154"/>
                      </a:lnTo>
                      <a:lnTo>
                        <a:pt x="219" y="154"/>
                      </a:lnTo>
                      <a:lnTo>
                        <a:pt x="220" y="154"/>
                      </a:lnTo>
                      <a:lnTo>
                        <a:pt x="221" y="155"/>
                      </a:lnTo>
                      <a:lnTo>
                        <a:pt x="222" y="155"/>
                      </a:lnTo>
                      <a:lnTo>
                        <a:pt x="224" y="156"/>
                      </a:lnTo>
                      <a:lnTo>
                        <a:pt x="225" y="157"/>
                      </a:lnTo>
                      <a:lnTo>
                        <a:pt x="227" y="157"/>
                      </a:lnTo>
                      <a:lnTo>
                        <a:pt x="228" y="159"/>
                      </a:lnTo>
                      <a:lnTo>
                        <a:pt x="230" y="159"/>
                      </a:lnTo>
                      <a:lnTo>
                        <a:pt x="231" y="159"/>
                      </a:lnTo>
                      <a:lnTo>
                        <a:pt x="233" y="160"/>
                      </a:lnTo>
                      <a:lnTo>
                        <a:pt x="234" y="160"/>
                      </a:lnTo>
                      <a:lnTo>
                        <a:pt x="236" y="161"/>
                      </a:lnTo>
                      <a:lnTo>
                        <a:pt x="238" y="162"/>
                      </a:lnTo>
                      <a:lnTo>
                        <a:pt x="240" y="162"/>
                      </a:lnTo>
                      <a:lnTo>
                        <a:pt x="242" y="163"/>
                      </a:lnTo>
                      <a:lnTo>
                        <a:pt x="244" y="163"/>
                      </a:lnTo>
                      <a:lnTo>
                        <a:pt x="246" y="163"/>
                      </a:lnTo>
                      <a:lnTo>
                        <a:pt x="248" y="163"/>
                      </a:lnTo>
                      <a:lnTo>
                        <a:pt x="250" y="163"/>
                      </a:lnTo>
                      <a:lnTo>
                        <a:pt x="251" y="164"/>
                      </a:lnTo>
                      <a:lnTo>
                        <a:pt x="253" y="164"/>
                      </a:lnTo>
                      <a:lnTo>
                        <a:pt x="253" y="164"/>
                      </a:lnTo>
                      <a:lnTo>
                        <a:pt x="256" y="164"/>
                      </a:lnTo>
                      <a:lnTo>
                        <a:pt x="258" y="164"/>
                      </a:lnTo>
                      <a:lnTo>
                        <a:pt x="261" y="164"/>
                      </a:lnTo>
                      <a:lnTo>
                        <a:pt x="262" y="164"/>
                      </a:lnTo>
                      <a:lnTo>
                        <a:pt x="264" y="164"/>
                      </a:lnTo>
                      <a:lnTo>
                        <a:pt x="265" y="164"/>
                      </a:lnTo>
                      <a:lnTo>
                        <a:pt x="266" y="163"/>
                      </a:lnTo>
                      <a:lnTo>
                        <a:pt x="268" y="163"/>
                      </a:lnTo>
                      <a:lnTo>
                        <a:pt x="268" y="164"/>
                      </a:lnTo>
                      <a:lnTo>
                        <a:pt x="268" y="164"/>
                      </a:lnTo>
                      <a:lnTo>
                        <a:pt x="268" y="165"/>
                      </a:lnTo>
                      <a:lnTo>
                        <a:pt x="267" y="165"/>
                      </a:lnTo>
                      <a:lnTo>
                        <a:pt x="267" y="166"/>
                      </a:lnTo>
                      <a:lnTo>
                        <a:pt x="267" y="166"/>
                      </a:lnTo>
                      <a:lnTo>
                        <a:pt x="268" y="167"/>
                      </a:lnTo>
                      <a:lnTo>
                        <a:pt x="268" y="166"/>
                      </a:lnTo>
                      <a:lnTo>
                        <a:pt x="269" y="166"/>
                      </a:lnTo>
                      <a:lnTo>
                        <a:pt x="269" y="165"/>
                      </a:lnTo>
                      <a:lnTo>
                        <a:pt x="270" y="165"/>
                      </a:lnTo>
                      <a:lnTo>
                        <a:pt x="270" y="164"/>
                      </a:lnTo>
                      <a:lnTo>
                        <a:pt x="270" y="164"/>
                      </a:lnTo>
                      <a:lnTo>
                        <a:pt x="269" y="163"/>
                      </a:lnTo>
                      <a:lnTo>
                        <a:pt x="269" y="162"/>
                      </a:lnTo>
                      <a:lnTo>
                        <a:pt x="270" y="161"/>
                      </a:lnTo>
                      <a:lnTo>
                        <a:pt x="270" y="160"/>
                      </a:lnTo>
                      <a:lnTo>
                        <a:pt x="271" y="160"/>
                      </a:lnTo>
                      <a:lnTo>
                        <a:pt x="272" y="159"/>
                      </a:lnTo>
                      <a:lnTo>
                        <a:pt x="273" y="158"/>
                      </a:lnTo>
                      <a:lnTo>
                        <a:pt x="274" y="157"/>
                      </a:lnTo>
                      <a:lnTo>
                        <a:pt x="275" y="157"/>
                      </a:lnTo>
                      <a:lnTo>
                        <a:pt x="276" y="156"/>
                      </a:lnTo>
                      <a:lnTo>
                        <a:pt x="277" y="155"/>
                      </a:lnTo>
                      <a:lnTo>
                        <a:pt x="277" y="154"/>
                      </a:lnTo>
                      <a:lnTo>
                        <a:pt x="278" y="153"/>
                      </a:lnTo>
                      <a:lnTo>
                        <a:pt x="279" y="152"/>
                      </a:lnTo>
                      <a:lnTo>
                        <a:pt x="280" y="151"/>
                      </a:lnTo>
                      <a:lnTo>
                        <a:pt x="280" y="151"/>
                      </a:lnTo>
                      <a:lnTo>
                        <a:pt x="281" y="151"/>
                      </a:lnTo>
                      <a:lnTo>
                        <a:pt x="282" y="151"/>
                      </a:lnTo>
                      <a:lnTo>
                        <a:pt x="282" y="151"/>
                      </a:lnTo>
                      <a:lnTo>
                        <a:pt x="282" y="152"/>
                      </a:lnTo>
                      <a:lnTo>
                        <a:pt x="283" y="153"/>
                      </a:lnTo>
                      <a:lnTo>
                        <a:pt x="284" y="153"/>
                      </a:lnTo>
                      <a:lnTo>
                        <a:pt x="284" y="154"/>
                      </a:lnTo>
                      <a:lnTo>
                        <a:pt x="285" y="154"/>
                      </a:lnTo>
                      <a:lnTo>
                        <a:pt x="285" y="154"/>
                      </a:lnTo>
                      <a:lnTo>
                        <a:pt x="286" y="154"/>
                      </a:lnTo>
                      <a:lnTo>
                        <a:pt x="288" y="154"/>
                      </a:lnTo>
                      <a:lnTo>
                        <a:pt x="289" y="153"/>
                      </a:lnTo>
                      <a:lnTo>
                        <a:pt x="290" y="152"/>
                      </a:lnTo>
                      <a:lnTo>
                        <a:pt x="290" y="151"/>
                      </a:lnTo>
                      <a:lnTo>
                        <a:pt x="291" y="150"/>
                      </a:lnTo>
                      <a:lnTo>
                        <a:pt x="292" y="148"/>
                      </a:lnTo>
                      <a:lnTo>
                        <a:pt x="292" y="147"/>
                      </a:lnTo>
                      <a:lnTo>
                        <a:pt x="292" y="146"/>
                      </a:lnTo>
                      <a:lnTo>
                        <a:pt x="292" y="146"/>
                      </a:lnTo>
                      <a:lnTo>
                        <a:pt x="292" y="145"/>
                      </a:lnTo>
                      <a:lnTo>
                        <a:pt x="292" y="144"/>
                      </a:lnTo>
                      <a:lnTo>
                        <a:pt x="291" y="144"/>
                      </a:lnTo>
                      <a:lnTo>
                        <a:pt x="290" y="145"/>
                      </a:lnTo>
                      <a:lnTo>
                        <a:pt x="290" y="145"/>
                      </a:lnTo>
                      <a:lnTo>
                        <a:pt x="289" y="146"/>
                      </a:lnTo>
                      <a:lnTo>
                        <a:pt x="289" y="147"/>
                      </a:lnTo>
                      <a:lnTo>
                        <a:pt x="288" y="148"/>
                      </a:lnTo>
                      <a:lnTo>
                        <a:pt x="288" y="148"/>
                      </a:lnTo>
                      <a:lnTo>
                        <a:pt x="287" y="149"/>
                      </a:lnTo>
                      <a:lnTo>
                        <a:pt x="286" y="149"/>
                      </a:lnTo>
                      <a:lnTo>
                        <a:pt x="285" y="150"/>
                      </a:lnTo>
                      <a:lnTo>
                        <a:pt x="285" y="150"/>
                      </a:lnTo>
                      <a:lnTo>
                        <a:pt x="284" y="150"/>
                      </a:lnTo>
                      <a:lnTo>
                        <a:pt x="283" y="149"/>
                      </a:lnTo>
                      <a:lnTo>
                        <a:pt x="282" y="148"/>
                      </a:lnTo>
                      <a:lnTo>
                        <a:pt x="282" y="147"/>
                      </a:lnTo>
                      <a:lnTo>
                        <a:pt x="283" y="146"/>
                      </a:lnTo>
                      <a:lnTo>
                        <a:pt x="284" y="146"/>
                      </a:lnTo>
                      <a:lnTo>
                        <a:pt x="284" y="145"/>
                      </a:lnTo>
                      <a:lnTo>
                        <a:pt x="285" y="144"/>
                      </a:lnTo>
                      <a:lnTo>
                        <a:pt x="285" y="143"/>
                      </a:lnTo>
                      <a:lnTo>
                        <a:pt x="285" y="143"/>
                      </a:lnTo>
                      <a:lnTo>
                        <a:pt x="286" y="142"/>
                      </a:lnTo>
                      <a:lnTo>
                        <a:pt x="286" y="141"/>
                      </a:lnTo>
                      <a:lnTo>
                        <a:pt x="286" y="140"/>
                      </a:lnTo>
                      <a:lnTo>
                        <a:pt x="286" y="140"/>
                      </a:lnTo>
                      <a:lnTo>
                        <a:pt x="286" y="139"/>
                      </a:lnTo>
                      <a:lnTo>
                        <a:pt x="286" y="137"/>
                      </a:lnTo>
                      <a:lnTo>
                        <a:pt x="286" y="136"/>
                      </a:lnTo>
                      <a:lnTo>
                        <a:pt x="286" y="136"/>
                      </a:lnTo>
                      <a:lnTo>
                        <a:pt x="288" y="136"/>
                      </a:lnTo>
                      <a:lnTo>
                        <a:pt x="288" y="136"/>
                      </a:lnTo>
                      <a:lnTo>
                        <a:pt x="290" y="136"/>
                      </a:lnTo>
                      <a:lnTo>
                        <a:pt x="291" y="136"/>
                      </a:lnTo>
                      <a:lnTo>
                        <a:pt x="293" y="137"/>
                      </a:lnTo>
                      <a:lnTo>
                        <a:pt x="294" y="137"/>
                      </a:lnTo>
                      <a:lnTo>
                        <a:pt x="296" y="136"/>
                      </a:lnTo>
                      <a:lnTo>
                        <a:pt x="299" y="136"/>
                      </a:lnTo>
                      <a:lnTo>
                        <a:pt x="303" y="136"/>
                      </a:lnTo>
                      <a:lnTo>
                        <a:pt x="305" y="136"/>
                      </a:lnTo>
                      <a:lnTo>
                        <a:pt x="307" y="136"/>
                      </a:lnTo>
                      <a:lnTo>
                        <a:pt x="309" y="136"/>
                      </a:lnTo>
                      <a:lnTo>
                        <a:pt x="310" y="135"/>
                      </a:lnTo>
                      <a:lnTo>
                        <a:pt x="312" y="134"/>
                      </a:lnTo>
                      <a:lnTo>
                        <a:pt x="314" y="134"/>
                      </a:lnTo>
                      <a:lnTo>
                        <a:pt x="315" y="132"/>
                      </a:lnTo>
                      <a:lnTo>
                        <a:pt x="316" y="131"/>
                      </a:lnTo>
                      <a:lnTo>
                        <a:pt x="318" y="130"/>
                      </a:lnTo>
                      <a:lnTo>
                        <a:pt x="319" y="129"/>
                      </a:lnTo>
                      <a:lnTo>
                        <a:pt x="320" y="128"/>
                      </a:lnTo>
                      <a:lnTo>
                        <a:pt x="321" y="127"/>
                      </a:lnTo>
                      <a:lnTo>
                        <a:pt x="321" y="126"/>
                      </a:lnTo>
                      <a:lnTo>
                        <a:pt x="321" y="125"/>
                      </a:lnTo>
                      <a:lnTo>
                        <a:pt x="322" y="125"/>
                      </a:lnTo>
                      <a:lnTo>
                        <a:pt x="323" y="125"/>
                      </a:lnTo>
                      <a:lnTo>
                        <a:pt x="324" y="125"/>
                      </a:lnTo>
                      <a:lnTo>
                        <a:pt x="324" y="124"/>
                      </a:lnTo>
                      <a:lnTo>
                        <a:pt x="325" y="123"/>
                      </a:lnTo>
                      <a:lnTo>
                        <a:pt x="326" y="122"/>
                      </a:lnTo>
                      <a:lnTo>
                        <a:pt x="326" y="121"/>
                      </a:lnTo>
                      <a:lnTo>
                        <a:pt x="327" y="121"/>
                      </a:lnTo>
                      <a:lnTo>
                        <a:pt x="328" y="120"/>
                      </a:lnTo>
                      <a:lnTo>
                        <a:pt x="328" y="119"/>
                      </a:lnTo>
                      <a:lnTo>
                        <a:pt x="328" y="118"/>
                      </a:lnTo>
                      <a:lnTo>
                        <a:pt x="328" y="117"/>
                      </a:lnTo>
                      <a:lnTo>
                        <a:pt x="328" y="116"/>
                      </a:lnTo>
                      <a:lnTo>
                        <a:pt x="328" y="116"/>
                      </a:lnTo>
                      <a:lnTo>
                        <a:pt x="328" y="114"/>
                      </a:lnTo>
                      <a:lnTo>
                        <a:pt x="328" y="113"/>
                      </a:lnTo>
                      <a:lnTo>
                        <a:pt x="328" y="112"/>
                      </a:lnTo>
                      <a:lnTo>
                        <a:pt x="329" y="111"/>
                      </a:lnTo>
                      <a:lnTo>
                        <a:pt x="330" y="110"/>
                      </a:lnTo>
                      <a:lnTo>
                        <a:pt x="331" y="110"/>
                      </a:lnTo>
                      <a:lnTo>
                        <a:pt x="332" y="110"/>
                      </a:lnTo>
                      <a:lnTo>
                        <a:pt x="333" y="111"/>
                      </a:lnTo>
                      <a:lnTo>
                        <a:pt x="337" y="112"/>
                      </a:lnTo>
                      <a:lnTo>
                        <a:pt x="338" y="112"/>
                      </a:lnTo>
                      <a:lnTo>
                        <a:pt x="340" y="113"/>
                      </a:lnTo>
                      <a:lnTo>
                        <a:pt x="341" y="113"/>
                      </a:lnTo>
                      <a:lnTo>
                        <a:pt x="342" y="114"/>
                      </a:lnTo>
                      <a:lnTo>
                        <a:pt x="345" y="114"/>
                      </a:lnTo>
                      <a:lnTo>
                        <a:pt x="346" y="115"/>
                      </a:lnTo>
                      <a:lnTo>
                        <a:pt x="347" y="116"/>
                      </a:lnTo>
                      <a:lnTo>
                        <a:pt x="348" y="116"/>
                      </a:lnTo>
                      <a:lnTo>
                        <a:pt x="349" y="116"/>
                      </a:lnTo>
                      <a:lnTo>
                        <a:pt x="349" y="116"/>
                      </a:lnTo>
                      <a:lnTo>
                        <a:pt x="351" y="117"/>
                      </a:lnTo>
                      <a:lnTo>
                        <a:pt x="352" y="117"/>
                      </a:lnTo>
                      <a:lnTo>
                        <a:pt x="353" y="117"/>
                      </a:lnTo>
                      <a:lnTo>
                        <a:pt x="354" y="117"/>
                      </a:lnTo>
                      <a:lnTo>
                        <a:pt x="356" y="117"/>
                      </a:lnTo>
                      <a:lnTo>
                        <a:pt x="357" y="118"/>
                      </a:lnTo>
                      <a:lnTo>
                        <a:pt x="358" y="118"/>
                      </a:lnTo>
                      <a:lnTo>
                        <a:pt x="359" y="118"/>
                      </a:lnTo>
                      <a:lnTo>
                        <a:pt x="359" y="119"/>
                      </a:lnTo>
                      <a:lnTo>
                        <a:pt x="358" y="120"/>
                      </a:lnTo>
                      <a:lnTo>
                        <a:pt x="358" y="120"/>
                      </a:lnTo>
                      <a:lnTo>
                        <a:pt x="357" y="120"/>
                      </a:lnTo>
                      <a:lnTo>
                        <a:pt x="357" y="121"/>
                      </a:lnTo>
                      <a:lnTo>
                        <a:pt x="356" y="122"/>
                      </a:lnTo>
                      <a:lnTo>
                        <a:pt x="355" y="122"/>
                      </a:lnTo>
                      <a:lnTo>
                        <a:pt x="356" y="123"/>
                      </a:lnTo>
                      <a:lnTo>
                        <a:pt x="357" y="123"/>
                      </a:lnTo>
                      <a:lnTo>
                        <a:pt x="357" y="123"/>
                      </a:lnTo>
                      <a:lnTo>
                        <a:pt x="357" y="124"/>
                      </a:lnTo>
                      <a:lnTo>
                        <a:pt x="358" y="124"/>
                      </a:lnTo>
                      <a:lnTo>
                        <a:pt x="358" y="125"/>
                      </a:lnTo>
                      <a:lnTo>
                        <a:pt x="359" y="125"/>
                      </a:lnTo>
                      <a:lnTo>
                        <a:pt x="360" y="125"/>
                      </a:lnTo>
                      <a:lnTo>
                        <a:pt x="359" y="124"/>
                      </a:lnTo>
                      <a:lnTo>
                        <a:pt x="358" y="124"/>
                      </a:lnTo>
                      <a:lnTo>
                        <a:pt x="358" y="122"/>
                      </a:lnTo>
                      <a:lnTo>
                        <a:pt x="359" y="122"/>
                      </a:lnTo>
                      <a:lnTo>
                        <a:pt x="360" y="121"/>
                      </a:lnTo>
                      <a:lnTo>
                        <a:pt x="361" y="121"/>
                      </a:lnTo>
                      <a:lnTo>
                        <a:pt x="361" y="121"/>
                      </a:lnTo>
                      <a:lnTo>
                        <a:pt x="362" y="121"/>
                      </a:lnTo>
                      <a:lnTo>
                        <a:pt x="364" y="121"/>
                      </a:lnTo>
                      <a:lnTo>
                        <a:pt x="366" y="121"/>
                      </a:lnTo>
                      <a:lnTo>
                        <a:pt x="368" y="121"/>
                      </a:lnTo>
                      <a:lnTo>
                        <a:pt x="369" y="122"/>
                      </a:lnTo>
                      <a:lnTo>
                        <a:pt x="370" y="122"/>
                      </a:lnTo>
                      <a:lnTo>
                        <a:pt x="371" y="122"/>
                      </a:lnTo>
                      <a:lnTo>
                        <a:pt x="372" y="122"/>
                      </a:lnTo>
                      <a:lnTo>
                        <a:pt x="372" y="123"/>
                      </a:lnTo>
                      <a:lnTo>
                        <a:pt x="373" y="123"/>
                      </a:lnTo>
                      <a:lnTo>
                        <a:pt x="373" y="123"/>
                      </a:lnTo>
                      <a:lnTo>
                        <a:pt x="374" y="123"/>
                      </a:lnTo>
                      <a:lnTo>
                        <a:pt x="376" y="123"/>
                      </a:lnTo>
                      <a:lnTo>
                        <a:pt x="377" y="123"/>
                      </a:lnTo>
                      <a:lnTo>
                        <a:pt x="378" y="123"/>
                      </a:lnTo>
                      <a:lnTo>
                        <a:pt x="379" y="123"/>
                      </a:lnTo>
                      <a:lnTo>
                        <a:pt x="380" y="124"/>
                      </a:lnTo>
                      <a:lnTo>
                        <a:pt x="381" y="124"/>
                      </a:lnTo>
                      <a:lnTo>
                        <a:pt x="381" y="125"/>
                      </a:lnTo>
                      <a:lnTo>
                        <a:pt x="382" y="125"/>
                      </a:lnTo>
                      <a:lnTo>
                        <a:pt x="382" y="126"/>
                      </a:lnTo>
                      <a:lnTo>
                        <a:pt x="382" y="127"/>
                      </a:lnTo>
                      <a:lnTo>
                        <a:pt x="382" y="128"/>
                      </a:lnTo>
                      <a:lnTo>
                        <a:pt x="383" y="128"/>
                      </a:lnTo>
                      <a:lnTo>
                        <a:pt x="384" y="128"/>
                      </a:lnTo>
                      <a:lnTo>
                        <a:pt x="384" y="128"/>
                      </a:lnTo>
                      <a:lnTo>
                        <a:pt x="385" y="127"/>
                      </a:lnTo>
                      <a:lnTo>
                        <a:pt x="385" y="127"/>
                      </a:lnTo>
                      <a:lnTo>
                        <a:pt x="387" y="126"/>
                      </a:lnTo>
                      <a:lnTo>
                        <a:pt x="388" y="126"/>
                      </a:lnTo>
                      <a:lnTo>
                        <a:pt x="389" y="126"/>
                      </a:lnTo>
                      <a:lnTo>
                        <a:pt x="389" y="127"/>
                      </a:lnTo>
                      <a:lnTo>
                        <a:pt x="390" y="127"/>
                      </a:lnTo>
                      <a:lnTo>
                        <a:pt x="390" y="128"/>
                      </a:lnTo>
                      <a:lnTo>
                        <a:pt x="390" y="128"/>
                      </a:lnTo>
                      <a:lnTo>
                        <a:pt x="390" y="129"/>
                      </a:lnTo>
                      <a:lnTo>
                        <a:pt x="391" y="128"/>
                      </a:lnTo>
                      <a:lnTo>
                        <a:pt x="392" y="128"/>
                      </a:lnTo>
                      <a:lnTo>
                        <a:pt x="394" y="128"/>
                      </a:lnTo>
                      <a:lnTo>
                        <a:pt x="394" y="129"/>
                      </a:lnTo>
                      <a:lnTo>
                        <a:pt x="396" y="129"/>
                      </a:lnTo>
                      <a:lnTo>
                        <a:pt x="398" y="129"/>
                      </a:lnTo>
                      <a:lnTo>
                        <a:pt x="399" y="129"/>
                      </a:lnTo>
                      <a:lnTo>
                        <a:pt x="401" y="130"/>
                      </a:lnTo>
                      <a:lnTo>
                        <a:pt x="402" y="130"/>
                      </a:lnTo>
                      <a:lnTo>
                        <a:pt x="403" y="131"/>
                      </a:lnTo>
                      <a:lnTo>
                        <a:pt x="404" y="131"/>
                      </a:lnTo>
                      <a:lnTo>
                        <a:pt x="405" y="133"/>
                      </a:lnTo>
                      <a:lnTo>
                        <a:pt x="405" y="133"/>
                      </a:lnTo>
                      <a:lnTo>
                        <a:pt x="405" y="134"/>
                      </a:lnTo>
                      <a:lnTo>
                        <a:pt x="404" y="135"/>
                      </a:lnTo>
                      <a:lnTo>
                        <a:pt x="402" y="136"/>
                      </a:lnTo>
                      <a:lnTo>
                        <a:pt x="402" y="137"/>
                      </a:lnTo>
                      <a:lnTo>
                        <a:pt x="402" y="137"/>
                      </a:lnTo>
                      <a:lnTo>
                        <a:pt x="403" y="137"/>
                      </a:lnTo>
                      <a:lnTo>
                        <a:pt x="404" y="137"/>
                      </a:lnTo>
                      <a:lnTo>
                        <a:pt x="404" y="136"/>
                      </a:lnTo>
                      <a:lnTo>
                        <a:pt x="405" y="136"/>
                      </a:lnTo>
                      <a:lnTo>
                        <a:pt x="405" y="136"/>
                      </a:lnTo>
                      <a:lnTo>
                        <a:pt x="406" y="136"/>
                      </a:lnTo>
                      <a:lnTo>
                        <a:pt x="407" y="136"/>
                      </a:lnTo>
                      <a:lnTo>
                        <a:pt x="408" y="136"/>
                      </a:lnTo>
                      <a:lnTo>
                        <a:pt x="408" y="135"/>
                      </a:lnTo>
                      <a:lnTo>
                        <a:pt x="407" y="134"/>
                      </a:lnTo>
                      <a:lnTo>
                        <a:pt x="407" y="133"/>
                      </a:lnTo>
                      <a:lnTo>
                        <a:pt x="408" y="133"/>
                      </a:lnTo>
                      <a:lnTo>
                        <a:pt x="409" y="133"/>
                      </a:lnTo>
                      <a:lnTo>
                        <a:pt x="410" y="133"/>
                      </a:lnTo>
                      <a:lnTo>
                        <a:pt x="411" y="134"/>
                      </a:lnTo>
                      <a:lnTo>
                        <a:pt x="412" y="134"/>
                      </a:lnTo>
                      <a:lnTo>
                        <a:pt x="413" y="134"/>
                      </a:lnTo>
                      <a:lnTo>
                        <a:pt x="413" y="135"/>
                      </a:lnTo>
                      <a:lnTo>
                        <a:pt x="413" y="135"/>
                      </a:lnTo>
                      <a:lnTo>
                        <a:pt x="412" y="135"/>
                      </a:lnTo>
                      <a:lnTo>
                        <a:pt x="412" y="136"/>
                      </a:lnTo>
                      <a:lnTo>
                        <a:pt x="413" y="136"/>
                      </a:lnTo>
                      <a:lnTo>
                        <a:pt x="414" y="136"/>
                      </a:lnTo>
                      <a:lnTo>
                        <a:pt x="416" y="136"/>
                      </a:lnTo>
                      <a:lnTo>
                        <a:pt x="417" y="136"/>
                      </a:lnTo>
                      <a:lnTo>
                        <a:pt x="419" y="136"/>
                      </a:lnTo>
                      <a:lnTo>
                        <a:pt x="421" y="136"/>
                      </a:lnTo>
                      <a:lnTo>
                        <a:pt x="422" y="137"/>
                      </a:lnTo>
                      <a:lnTo>
                        <a:pt x="424" y="137"/>
                      </a:lnTo>
                      <a:lnTo>
                        <a:pt x="425" y="137"/>
                      </a:lnTo>
                      <a:lnTo>
                        <a:pt x="426" y="137"/>
                      </a:lnTo>
                      <a:lnTo>
                        <a:pt x="427" y="138"/>
                      </a:lnTo>
                      <a:lnTo>
                        <a:pt x="428" y="138"/>
                      </a:lnTo>
                      <a:lnTo>
                        <a:pt x="429" y="139"/>
                      </a:lnTo>
                      <a:lnTo>
                        <a:pt x="429" y="139"/>
                      </a:lnTo>
                      <a:lnTo>
                        <a:pt x="429" y="140"/>
                      </a:lnTo>
                      <a:lnTo>
                        <a:pt x="429" y="141"/>
                      </a:lnTo>
                      <a:lnTo>
                        <a:pt x="428" y="141"/>
                      </a:lnTo>
                      <a:lnTo>
                        <a:pt x="427" y="140"/>
                      </a:lnTo>
                      <a:lnTo>
                        <a:pt x="426" y="140"/>
                      </a:lnTo>
                      <a:lnTo>
                        <a:pt x="425" y="141"/>
                      </a:lnTo>
                      <a:lnTo>
                        <a:pt x="426" y="142"/>
                      </a:lnTo>
                      <a:lnTo>
                        <a:pt x="426" y="142"/>
                      </a:lnTo>
                      <a:lnTo>
                        <a:pt x="428" y="142"/>
                      </a:lnTo>
                      <a:lnTo>
                        <a:pt x="428" y="143"/>
                      </a:lnTo>
                      <a:lnTo>
                        <a:pt x="429" y="143"/>
                      </a:lnTo>
                      <a:lnTo>
                        <a:pt x="430" y="142"/>
                      </a:lnTo>
                      <a:lnTo>
                        <a:pt x="431" y="142"/>
                      </a:lnTo>
                      <a:lnTo>
                        <a:pt x="432" y="142"/>
                      </a:lnTo>
                      <a:lnTo>
                        <a:pt x="432" y="142"/>
                      </a:lnTo>
                      <a:lnTo>
                        <a:pt x="433" y="142"/>
                      </a:lnTo>
                      <a:lnTo>
                        <a:pt x="435" y="142"/>
                      </a:lnTo>
                      <a:lnTo>
                        <a:pt x="437" y="142"/>
                      </a:lnTo>
                      <a:lnTo>
                        <a:pt x="442" y="143"/>
                      </a:lnTo>
                      <a:lnTo>
                        <a:pt x="445" y="144"/>
                      </a:lnTo>
                      <a:lnTo>
                        <a:pt x="447" y="144"/>
                      </a:lnTo>
                      <a:lnTo>
                        <a:pt x="449" y="144"/>
                      </a:lnTo>
                      <a:lnTo>
                        <a:pt x="451" y="145"/>
                      </a:lnTo>
                      <a:lnTo>
                        <a:pt x="452" y="146"/>
                      </a:lnTo>
                      <a:lnTo>
                        <a:pt x="454" y="146"/>
                      </a:lnTo>
                      <a:lnTo>
                        <a:pt x="456" y="147"/>
                      </a:lnTo>
                      <a:lnTo>
                        <a:pt x="460" y="147"/>
                      </a:lnTo>
                      <a:lnTo>
                        <a:pt x="464" y="148"/>
                      </a:lnTo>
                      <a:lnTo>
                        <a:pt x="466" y="148"/>
                      </a:lnTo>
                      <a:lnTo>
                        <a:pt x="469" y="150"/>
                      </a:lnTo>
                      <a:lnTo>
                        <a:pt x="472" y="150"/>
                      </a:lnTo>
                      <a:lnTo>
                        <a:pt x="473" y="151"/>
                      </a:lnTo>
                      <a:lnTo>
                        <a:pt x="476" y="151"/>
                      </a:lnTo>
                      <a:lnTo>
                        <a:pt x="478" y="151"/>
                      </a:lnTo>
                      <a:lnTo>
                        <a:pt x="480" y="151"/>
                      </a:lnTo>
                      <a:lnTo>
                        <a:pt x="482" y="153"/>
                      </a:lnTo>
                      <a:lnTo>
                        <a:pt x="484" y="153"/>
                      </a:lnTo>
                      <a:lnTo>
                        <a:pt x="486" y="153"/>
                      </a:lnTo>
                      <a:lnTo>
                        <a:pt x="489" y="153"/>
                      </a:lnTo>
                      <a:lnTo>
                        <a:pt x="492" y="153"/>
                      </a:lnTo>
                      <a:lnTo>
                        <a:pt x="495" y="153"/>
                      </a:lnTo>
                      <a:lnTo>
                        <a:pt x="498" y="154"/>
                      </a:lnTo>
                      <a:lnTo>
                        <a:pt x="502" y="155"/>
                      </a:lnTo>
                      <a:lnTo>
                        <a:pt x="504" y="156"/>
                      </a:lnTo>
                      <a:lnTo>
                        <a:pt x="505" y="157"/>
                      </a:lnTo>
                      <a:lnTo>
                        <a:pt x="505" y="158"/>
                      </a:lnTo>
                      <a:lnTo>
                        <a:pt x="506" y="159"/>
                      </a:lnTo>
                      <a:lnTo>
                        <a:pt x="506" y="160"/>
                      </a:lnTo>
                      <a:lnTo>
                        <a:pt x="506" y="160"/>
                      </a:lnTo>
                      <a:lnTo>
                        <a:pt x="505" y="161"/>
                      </a:lnTo>
                      <a:lnTo>
                        <a:pt x="504" y="161"/>
                      </a:lnTo>
                      <a:lnTo>
                        <a:pt x="504" y="162"/>
                      </a:lnTo>
                      <a:lnTo>
                        <a:pt x="504" y="163"/>
                      </a:lnTo>
                      <a:lnTo>
                        <a:pt x="503" y="163"/>
                      </a:lnTo>
                      <a:lnTo>
                        <a:pt x="503" y="164"/>
                      </a:lnTo>
                      <a:lnTo>
                        <a:pt x="503" y="165"/>
                      </a:lnTo>
                      <a:lnTo>
                        <a:pt x="504" y="165"/>
                      </a:lnTo>
                      <a:lnTo>
                        <a:pt x="504" y="165"/>
                      </a:lnTo>
                      <a:lnTo>
                        <a:pt x="505" y="164"/>
                      </a:lnTo>
                      <a:lnTo>
                        <a:pt x="506" y="163"/>
                      </a:lnTo>
                      <a:lnTo>
                        <a:pt x="507" y="162"/>
                      </a:lnTo>
                      <a:lnTo>
                        <a:pt x="508" y="162"/>
                      </a:lnTo>
                      <a:lnTo>
                        <a:pt x="509" y="162"/>
                      </a:lnTo>
                      <a:lnTo>
                        <a:pt x="509" y="162"/>
                      </a:lnTo>
                      <a:lnTo>
                        <a:pt x="510" y="163"/>
                      </a:lnTo>
                      <a:lnTo>
                        <a:pt x="511" y="164"/>
                      </a:lnTo>
                      <a:lnTo>
                        <a:pt x="512" y="164"/>
                      </a:lnTo>
                      <a:lnTo>
                        <a:pt x="513" y="164"/>
                      </a:lnTo>
                      <a:lnTo>
                        <a:pt x="513" y="164"/>
                      </a:lnTo>
                      <a:lnTo>
                        <a:pt x="513" y="163"/>
                      </a:lnTo>
                      <a:lnTo>
                        <a:pt x="514" y="163"/>
                      </a:lnTo>
                      <a:lnTo>
                        <a:pt x="514" y="164"/>
                      </a:lnTo>
                      <a:lnTo>
                        <a:pt x="514" y="165"/>
                      </a:lnTo>
                      <a:lnTo>
                        <a:pt x="514" y="165"/>
                      </a:lnTo>
                      <a:lnTo>
                        <a:pt x="514" y="166"/>
                      </a:lnTo>
                      <a:lnTo>
                        <a:pt x="514" y="166"/>
                      </a:lnTo>
                      <a:lnTo>
                        <a:pt x="515" y="166"/>
                      </a:lnTo>
                      <a:lnTo>
                        <a:pt x="516" y="167"/>
                      </a:lnTo>
                      <a:lnTo>
                        <a:pt x="517" y="168"/>
                      </a:lnTo>
                      <a:lnTo>
                        <a:pt x="517" y="168"/>
                      </a:lnTo>
                      <a:lnTo>
                        <a:pt x="518" y="167"/>
                      </a:lnTo>
                      <a:lnTo>
                        <a:pt x="518" y="167"/>
                      </a:lnTo>
                      <a:lnTo>
                        <a:pt x="518" y="166"/>
                      </a:lnTo>
                      <a:lnTo>
                        <a:pt x="518" y="165"/>
                      </a:lnTo>
                      <a:lnTo>
                        <a:pt x="518" y="165"/>
                      </a:lnTo>
                      <a:lnTo>
                        <a:pt x="518" y="164"/>
                      </a:lnTo>
                      <a:lnTo>
                        <a:pt x="517" y="163"/>
                      </a:lnTo>
                      <a:lnTo>
                        <a:pt x="517" y="162"/>
                      </a:lnTo>
                      <a:lnTo>
                        <a:pt x="516" y="162"/>
                      </a:lnTo>
                      <a:lnTo>
                        <a:pt x="515" y="161"/>
                      </a:lnTo>
                      <a:lnTo>
                        <a:pt x="514" y="160"/>
                      </a:lnTo>
                      <a:lnTo>
                        <a:pt x="514" y="160"/>
                      </a:lnTo>
                      <a:lnTo>
                        <a:pt x="513" y="160"/>
                      </a:lnTo>
                      <a:lnTo>
                        <a:pt x="512" y="160"/>
                      </a:lnTo>
                      <a:lnTo>
                        <a:pt x="510" y="160"/>
                      </a:lnTo>
                      <a:lnTo>
                        <a:pt x="510" y="159"/>
                      </a:lnTo>
                      <a:lnTo>
                        <a:pt x="509" y="159"/>
                      </a:lnTo>
                      <a:lnTo>
                        <a:pt x="508" y="158"/>
                      </a:lnTo>
                      <a:lnTo>
                        <a:pt x="508" y="157"/>
                      </a:lnTo>
                      <a:lnTo>
                        <a:pt x="508" y="157"/>
                      </a:lnTo>
                      <a:lnTo>
                        <a:pt x="509" y="157"/>
                      </a:lnTo>
                      <a:lnTo>
                        <a:pt x="510" y="157"/>
                      </a:lnTo>
                      <a:lnTo>
                        <a:pt x="512" y="157"/>
                      </a:lnTo>
                      <a:lnTo>
                        <a:pt x="514" y="157"/>
                      </a:lnTo>
                      <a:lnTo>
                        <a:pt x="514" y="157"/>
                      </a:lnTo>
                      <a:lnTo>
                        <a:pt x="516" y="158"/>
                      </a:lnTo>
                      <a:lnTo>
                        <a:pt x="518" y="158"/>
                      </a:lnTo>
                      <a:lnTo>
                        <a:pt x="523" y="159"/>
                      </a:lnTo>
                      <a:lnTo>
                        <a:pt x="526" y="159"/>
                      </a:lnTo>
                      <a:lnTo>
                        <a:pt x="529" y="159"/>
                      </a:lnTo>
                      <a:lnTo>
                        <a:pt x="532" y="159"/>
                      </a:lnTo>
                      <a:lnTo>
                        <a:pt x="535" y="159"/>
                      </a:lnTo>
                      <a:lnTo>
                        <a:pt x="537" y="159"/>
                      </a:lnTo>
                      <a:lnTo>
                        <a:pt x="538" y="159"/>
                      </a:lnTo>
                      <a:lnTo>
                        <a:pt x="540" y="159"/>
                      </a:lnTo>
                      <a:lnTo>
                        <a:pt x="543" y="159"/>
                      </a:lnTo>
                      <a:lnTo>
                        <a:pt x="544" y="159"/>
                      </a:lnTo>
                      <a:lnTo>
                        <a:pt x="546" y="159"/>
                      </a:lnTo>
                      <a:lnTo>
                        <a:pt x="547" y="159"/>
                      </a:lnTo>
                      <a:lnTo>
                        <a:pt x="549" y="160"/>
                      </a:lnTo>
                      <a:lnTo>
                        <a:pt x="551" y="160"/>
                      </a:lnTo>
                      <a:lnTo>
                        <a:pt x="554" y="160"/>
                      </a:lnTo>
                      <a:lnTo>
                        <a:pt x="556" y="161"/>
                      </a:lnTo>
                      <a:lnTo>
                        <a:pt x="557" y="162"/>
                      </a:lnTo>
                      <a:lnTo>
                        <a:pt x="561" y="163"/>
                      </a:lnTo>
                      <a:lnTo>
                        <a:pt x="562" y="164"/>
                      </a:lnTo>
                      <a:lnTo>
                        <a:pt x="565" y="164"/>
                      </a:lnTo>
                      <a:lnTo>
                        <a:pt x="566" y="165"/>
                      </a:lnTo>
                      <a:lnTo>
                        <a:pt x="568" y="165"/>
                      </a:lnTo>
                      <a:lnTo>
                        <a:pt x="571" y="166"/>
                      </a:lnTo>
                      <a:lnTo>
                        <a:pt x="573" y="166"/>
                      </a:lnTo>
                      <a:lnTo>
                        <a:pt x="575" y="166"/>
                      </a:lnTo>
                      <a:lnTo>
                        <a:pt x="578" y="166"/>
                      </a:lnTo>
                      <a:lnTo>
                        <a:pt x="580" y="167"/>
                      </a:lnTo>
                      <a:lnTo>
                        <a:pt x="583" y="167"/>
                      </a:lnTo>
                      <a:lnTo>
                        <a:pt x="586" y="168"/>
                      </a:lnTo>
                      <a:lnTo>
                        <a:pt x="590" y="168"/>
                      </a:lnTo>
                      <a:lnTo>
                        <a:pt x="592" y="168"/>
                      </a:lnTo>
                      <a:lnTo>
                        <a:pt x="595" y="168"/>
                      </a:lnTo>
                      <a:lnTo>
                        <a:pt x="598" y="168"/>
                      </a:lnTo>
                      <a:lnTo>
                        <a:pt x="601" y="167"/>
                      </a:lnTo>
                      <a:lnTo>
                        <a:pt x="605" y="167"/>
                      </a:lnTo>
                      <a:lnTo>
                        <a:pt x="606" y="167"/>
                      </a:lnTo>
                      <a:lnTo>
                        <a:pt x="606" y="168"/>
                      </a:lnTo>
                      <a:lnTo>
                        <a:pt x="607" y="168"/>
                      </a:lnTo>
                      <a:lnTo>
                        <a:pt x="608" y="168"/>
                      </a:lnTo>
                      <a:lnTo>
                        <a:pt x="609" y="168"/>
                      </a:lnTo>
                      <a:lnTo>
                        <a:pt x="609" y="169"/>
                      </a:lnTo>
                      <a:lnTo>
                        <a:pt x="610" y="169"/>
                      </a:lnTo>
                      <a:lnTo>
                        <a:pt x="610" y="169"/>
                      </a:lnTo>
                      <a:lnTo>
                        <a:pt x="612" y="169"/>
                      </a:lnTo>
                      <a:lnTo>
                        <a:pt x="613" y="170"/>
                      </a:lnTo>
                      <a:lnTo>
                        <a:pt x="614" y="170"/>
                      </a:lnTo>
                      <a:lnTo>
                        <a:pt x="615" y="171"/>
                      </a:lnTo>
                      <a:lnTo>
                        <a:pt x="615" y="171"/>
                      </a:lnTo>
                      <a:lnTo>
                        <a:pt x="617" y="171"/>
                      </a:lnTo>
                      <a:lnTo>
                        <a:pt x="617" y="172"/>
                      </a:lnTo>
                      <a:lnTo>
                        <a:pt x="620" y="171"/>
                      </a:lnTo>
                      <a:lnTo>
                        <a:pt x="622" y="171"/>
                      </a:lnTo>
                      <a:lnTo>
                        <a:pt x="624" y="172"/>
                      </a:lnTo>
                      <a:lnTo>
                        <a:pt x="625" y="172"/>
                      </a:lnTo>
                      <a:lnTo>
                        <a:pt x="627" y="174"/>
                      </a:lnTo>
                      <a:lnTo>
                        <a:pt x="630" y="174"/>
                      </a:lnTo>
                      <a:lnTo>
                        <a:pt x="632" y="176"/>
                      </a:lnTo>
                      <a:lnTo>
                        <a:pt x="636" y="176"/>
                      </a:lnTo>
                      <a:lnTo>
                        <a:pt x="639" y="177"/>
                      </a:lnTo>
                      <a:lnTo>
                        <a:pt x="642" y="177"/>
                      </a:lnTo>
                      <a:lnTo>
                        <a:pt x="645" y="178"/>
                      </a:lnTo>
                      <a:lnTo>
                        <a:pt x="647" y="179"/>
                      </a:lnTo>
                      <a:lnTo>
                        <a:pt x="652" y="179"/>
                      </a:lnTo>
                      <a:lnTo>
                        <a:pt x="655" y="180"/>
                      </a:lnTo>
                      <a:lnTo>
                        <a:pt x="658" y="180"/>
                      </a:lnTo>
                      <a:lnTo>
                        <a:pt x="662" y="181"/>
                      </a:lnTo>
                      <a:lnTo>
                        <a:pt x="666" y="180"/>
                      </a:lnTo>
                      <a:lnTo>
                        <a:pt x="669" y="182"/>
                      </a:lnTo>
                      <a:lnTo>
                        <a:pt x="671" y="182"/>
                      </a:lnTo>
                      <a:lnTo>
                        <a:pt x="674" y="182"/>
                      </a:lnTo>
                      <a:lnTo>
                        <a:pt x="676" y="182"/>
                      </a:lnTo>
                      <a:lnTo>
                        <a:pt x="679" y="183"/>
                      </a:lnTo>
                      <a:lnTo>
                        <a:pt x="682" y="183"/>
                      </a:lnTo>
                      <a:lnTo>
                        <a:pt x="685" y="183"/>
                      </a:lnTo>
                      <a:lnTo>
                        <a:pt x="686" y="183"/>
                      </a:lnTo>
                      <a:lnTo>
                        <a:pt x="688" y="183"/>
                      </a:lnTo>
                      <a:lnTo>
                        <a:pt x="689" y="183"/>
                      </a:lnTo>
                      <a:lnTo>
                        <a:pt x="692" y="184"/>
                      </a:lnTo>
                      <a:lnTo>
                        <a:pt x="695" y="184"/>
                      </a:lnTo>
                      <a:lnTo>
                        <a:pt x="696" y="184"/>
                      </a:lnTo>
                      <a:lnTo>
                        <a:pt x="699" y="183"/>
                      </a:lnTo>
                      <a:lnTo>
                        <a:pt x="701" y="182"/>
                      </a:lnTo>
                      <a:lnTo>
                        <a:pt x="702" y="182"/>
                      </a:lnTo>
                      <a:lnTo>
                        <a:pt x="704" y="180"/>
                      </a:lnTo>
                      <a:lnTo>
                        <a:pt x="706" y="180"/>
                      </a:lnTo>
                      <a:lnTo>
                        <a:pt x="707" y="180"/>
                      </a:lnTo>
                      <a:lnTo>
                        <a:pt x="709" y="180"/>
                      </a:lnTo>
                      <a:lnTo>
                        <a:pt x="709" y="180"/>
                      </a:lnTo>
                      <a:lnTo>
                        <a:pt x="711" y="179"/>
                      </a:lnTo>
                      <a:lnTo>
                        <a:pt x="713" y="179"/>
                      </a:lnTo>
                      <a:lnTo>
                        <a:pt x="714" y="179"/>
                      </a:lnTo>
                      <a:lnTo>
                        <a:pt x="716" y="178"/>
                      </a:lnTo>
                      <a:lnTo>
                        <a:pt x="717" y="177"/>
                      </a:lnTo>
                      <a:lnTo>
                        <a:pt x="720" y="177"/>
                      </a:lnTo>
                      <a:lnTo>
                        <a:pt x="722" y="177"/>
                      </a:lnTo>
                      <a:lnTo>
                        <a:pt x="724" y="177"/>
                      </a:lnTo>
                      <a:lnTo>
                        <a:pt x="726" y="177"/>
                      </a:lnTo>
                      <a:lnTo>
                        <a:pt x="727" y="177"/>
                      </a:lnTo>
                      <a:lnTo>
                        <a:pt x="728" y="177"/>
                      </a:lnTo>
                      <a:lnTo>
                        <a:pt x="730" y="176"/>
                      </a:lnTo>
                      <a:lnTo>
                        <a:pt x="733" y="176"/>
                      </a:lnTo>
                      <a:lnTo>
                        <a:pt x="736" y="176"/>
                      </a:lnTo>
                      <a:lnTo>
                        <a:pt x="737" y="176"/>
                      </a:lnTo>
                      <a:lnTo>
                        <a:pt x="740" y="176"/>
                      </a:lnTo>
                      <a:lnTo>
                        <a:pt x="742" y="176"/>
                      </a:lnTo>
                      <a:lnTo>
                        <a:pt x="744" y="176"/>
                      </a:lnTo>
                      <a:lnTo>
                        <a:pt x="746" y="175"/>
                      </a:lnTo>
                      <a:lnTo>
                        <a:pt x="749" y="174"/>
                      </a:lnTo>
                      <a:lnTo>
                        <a:pt x="752" y="174"/>
                      </a:lnTo>
                      <a:lnTo>
                        <a:pt x="754" y="173"/>
                      </a:lnTo>
                      <a:lnTo>
                        <a:pt x="755" y="172"/>
                      </a:lnTo>
                      <a:lnTo>
                        <a:pt x="756" y="171"/>
                      </a:lnTo>
                      <a:lnTo>
                        <a:pt x="756" y="171"/>
                      </a:lnTo>
                      <a:lnTo>
                        <a:pt x="757" y="170"/>
                      </a:lnTo>
                      <a:lnTo>
                        <a:pt x="757" y="169"/>
                      </a:lnTo>
                      <a:lnTo>
                        <a:pt x="758" y="169"/>
                      </a:lnTo>
                      <a:lnTo>
                        <a:pt x="759" y="169"/>
                      </a:lnTo>
                      <a:lnTo>
                        <a:pt x="760" y="169"/>
                      </a:lnTo>
                      <a:lnTo>
                        <a:pt x="760" y="169"/>
                      </a:lnTo>
                      <a:lnTo>
                        <a:pt x="761" y="168"/>
                      </a:lnTo>
                      <a:lnTo>
                        <a:pt x="761" y="168"/>
                      </a:lnTo>
                      <a:lnTo>
                        <a:pt x="761" y="167"/>
                      </a:lnTo>
                      <a:lnTo>
                        <a:pt x="763" y="166"/>
                      </a:lnTo>
                      <a:lnTo>
                        <a:pt x="765" y="166"/>
                      </a:lnTo>
                      <a:lnTo>
                        <a:pt x="766" y="165"/>
                      </a:lnTo>
                      <a:lnTo>
                        <a:pt x="768" y="165"/>
                      </a:lnTo>
                      <a:lnTo>
                        <a:pt x="770" y="164"/>
                      </a:lnTo>
                      <a:lnTo>
                        <a:pt x="772" y="163"/>
                      </a:lnTo>
                      <a:lnTo>
                        <a:pt x="773" y="162"/>
                      </a:lnTo>
                      <a:lnTo>
                        <a:pt x="773" y="162"/>
                      </a:lnTo>
                      <a:lnTo>
                        <a:pt x="775" y="160"/>
                      </a:lnTo>
                      <a:lnTo>
                        <a:pt x="777" y="159"/>
                      </a:lnTo>
                      <a:lnTo>
                        <a:pt x="778" y="157"/>
                      </a:lnTo>
                      <a:lnTo>
                        <a:pt x="780" y="156"/>
                      </a:lnTo>
                      <a:lnTo>
                        <a:pt x="781" y="154"/>
                      </a:lnTo>
                      <a:lnTo>
                        <a:pt x="783" y="154"/>
                      </a:lnTo>
                      <a:lnTo>
                        <a:pt x="785" y="152"/>
                      </a:lnTo>
                      <a:lnTo>
                        <a:pt x="787" y="151"/>
                      </a:lnTo>
                      <a:lnTo>
                        <a:pt x="788" y="150"/>
                      </a:lnTo>
                      <a:lnTo>
                        <a:pt x="790" y="149"/>
                      </a:lnTo>
                      <a:lnTo>
                        <a:pt x="791" y="149"/>
                      </a:lnTo>
                      <a:lnTo>
                        <a:pt x="792" y="149"/>
                      </a:lnTo>
                      <a:lnTo>
                        <a:pt x="793" y="149"/>
                      </a:lnTo>
                      <a:lnTo>
                        <a:pt x="793" y="150"/>
                      </a:lnTo>
                      <a:lnTo>
                        <a:pt x="792" y="151"/>
                      </a:lnTo>
                      <a:lnTo>
                        <a:pt x="792" y="152"/>
                      </a:lnTo>
                      <a:lnTo>
                        <a:pt x="792" y="152"/>
                      </a:lnTo>
                      <a:lnTo>
                        <a:pt x="792" y="153"/>
                      </a:lnTo>
                      <a:lnTo>
                        <a:pt x="792" y="154"/>
                      </a:lnTo>
                      <a:lnTo>
                        <a:pt x="793" y="155"/>
                      </a:lnTo>
                      <a:lnTo>
                        <a:pt x="793" y="155"/>
                      </a:lnTo>
                      <a:lnTo>
                        <a:pt x="794" y="154"/>
                      </a:lnTo>
                      <a:lnTo>
                        <a:pt x="794" y="153"/>
                      </a:lnTo>
                      <a:lnTo>
                        <a:pt x="794" y="152"/>
                      </a:lnTo>
                      <a:lnTo>
                        <a:pt x="794" y="151"/>
                      </a:lnTo>
                      <a:lnTo>
                        <a:pt x="794" y="150"/>
                      </a:lnTo>
                      <a:lnTo>
                        <a:pt x="795" y="150"/>
                      </a:lnTo>
                      <a:lnTo>
                        <a:pt x="796" y="150"/>
                      </a:lnTo>
                      <a:lnTo>
                        <a:pt x="797" y="150"/>
                      </a:lnTo>
                      <a:lnTo>
                        <a:pt x="797" y="151"/>
                      </a:lnTo>
                      <a:lnTo>
                        <a:pt x="797" y="151"/>
                      </a:lnTo>
                      <a:lnTo>
                        <a:pt x="796" y="152"/>
                      </a:lnTo>
                      <a:lnTo>
                        <a:pt x="796" y="153"/>
                      </a:lnTo>
                      <a:lnTo>
                        <a:pt x="796" y="154"/>
                      </a:lnTo>
                      <a:lnTo>
                        <a:pt x="795" y="156"/>
                      </a:lnTo>
                      <a:lnTo>
                        <a:pt x="796" y="156"/>
                      </a:lnTo>
                      <a:lnTo>
                        <a:pt x="796" y="156"/>
                      </a:lnTo>
                      <a:lnTo>
                        <a:pt x="797" y="154"/>
                      </a:lnTo>
                      <a:lnTo>
                        <a:pt x="797" y="153"/>
                      </a:lnTo>
                      <a:lnTo>
                        <a:pt x="798" y="152"/>
                      </a:lnTo>
                      <a:lnTo>
                        <a:pt x="798" y="151"/>
                      </a:lnTo>
                      <a:lnTo>
                        <a:pt x="799" y="151"/>
                      </a:lnTo>
                      <a:lnTo>
                        <a:pt x="801" y="151"/>
                      </a:lnTo>
                      <a:lnTo>
                        <a:pt x="802" y="151"/>
                      </a:lnTo>
                      <a:lnTo>
                        <a:pt x="804" y="151"/>
                      </a:lnTo>
                      <a:lnTo>
                        <a:pt x="807" y="152"/>
                      </a:lnTo>
                      <a:lnTo>
                        <a:pt x="809" y="152"/>
                      </a:lnTo>
                      <a:lnTo>
                        <a:pt x="810" y="153"/>
                      </a:lnTo>
                      <a:lnTo>
                        <a:pt x="812" y="153"/>
                      </a:lnTo>
                      <a:lnTo>
                        <a:pt x="814" y="153"/>
                      </a:lnTo>
                      <a:lnTo>
                        <a:pt x="816" y="154"/>
                      </a:lnTo>
                      <a:lnTo>
                        <a:pt x="818" y="154"/>
                      </a:lnTo>
                      <a:lnTo>
                        <a:pt x="821" y="154"/>
                      </a:lnTo>
                      <a:lnTo>
                        <a:pt x="823" y="154"/>
                      </a:lnTo>
                      <a:lnTo>
                        <a:pt x="825" y="154"/>
                      </a:lnTo>
                      <a:lnTo>
                        <a:pt x="827" y="154"/>
                      </a:lnTo>
                      <a:lnTo>
                        <a:pt x="829" y="155"/>
                      </a:lnTo>
                      <a:lnTo>
                        <a:pt x="832" y="155"/>
                      </a:lnTo>
                      <a:lnTo>
                        <a:pt x="834" y="155"/>
                      </a:lnTo>
                      <a:lnTo>
                        <a:pt x="837" y="155"/>
                      </a:lnTo>
                      <a:lnTo>
                        <a:pt x="838" y="156"/>
                      </a:lnTo>
                      <a:lnTo>
                        <a:pt x="841" y="156"/>
                      </a:lnTo>
                      <a:lnTo>
                        <a:pt x="844" y="156"/>
                      </a:lnTo>
                      <a:lnTo>
                        <a:pt x="846" y="156"/>
                      </a:lnTo>
                      <a:lnTo>
                        <a:pt x="848" y="156"/>
                      </a:lnTo>
                      <a:lnTo>
                        <a:pt x="850" y="156"/>
                      </a:lnTo>
                      <a:lnTo>
                        <a:pt x="853" y="156"/>
                      </a:lnTo>
                      <a:lnTo>
                        <a:pt x="855" y="156"/>
                      </a:lnTo>
                      <a:lnTo>
                        <a:pt x="858" y="156"/>
                      </a:lnTo>
                      <a:lnTo>
                        <a:pt x="860" y="156"/>
                      </a:lnTo>
                      <a:lnTo>
                        <a:pt x="862" y="156"/>
                      </a:lnTo>
                      <a:lnTo>
                        <a:pt x="864" y="156"/>
                      </a:lnTo>
                      <a:lnTo>
                        <a:pt x="866" y="156"/>
                      </a:lnTo>
                      <a:lnTo>
                        <a:pt x="869" y="156"/>
                      </a:lnTo>
                      <a:lnTo>
                        <a:pt x="871" y="156"/>
                      </a:lnTo>
                      <a:lnTo>
                        <a:pt x="874" y="155"/>
                      </a:lnTo>
                      <a:lnTo>
                        <a:pt x="875" y="155"/>
                      </a:lnTo>
                      <a:lnTo>
                        <a:pt x="877" y="154"/>
                      </a:lnTo>
                      <a:lnTo>
                        <a:pt x="880" y="154"/>
                      </a:lnTo>
                      <a:lnTo>
                        <a:pt x="882" y="153"/>
                      </a:lnTo>
                      <a:lnTo>
                        <a:pt x="884" y="153"/>
                      </a:lnTo>
                      <a:lnTo>
                        <a:pt x="886" y="153"/>
                      </a:lnTo>
                      <a:lnTo>
                        <a:pt x="889" y="153"/>
                      </a:lnTo>
                      <a:lnTo>
                        <a:pt x="890" y="152"/>
                      </a:lnTo>
                      <a:lnTo>
                        <a:pt x="892" y="151"/>
                      </a:lnTo>
                      <a:lnTo>
                        <a:pt x="894" y="151"/>
                      </a:lnTo>
                      <a:lnTo>
                        <a:pt x="896" y="150"/>
                      </a:lnTo>
                      <a:lnTo>
                        <a:pt x="897" y="150"/>
                      </a:lnTo>
                      <a:lnTo>
                        <a:pt x="898" y="149"/>
                      </a:lnTo>
                      <a:lnTo>
                        <a:pt x="900" y="148"/>
                      </a:lnTo>
                      <a:lnTo>
                        <a:pt x="901" y="148"/>
                      </a:lnTo>
                      <a:lnTo>
                        <a:pt x="902" y="148"/>
                      </a:lnTo>
                      <a:lnTo>
                        <a:pt x="905" y="148"/>
                      </a:lnTo>
                      <a:lnTo>
                        <a:pt x="906" y="148"/>
                      </a:lnTo>
                      <a:lnTo>
                        <a:pt x="908" y="149"/>
                      </a:lnTo>
                      <a:lnTo>
                        <a:pt x="910" y="149"/>
                      </a:lnTo>
                      <a:lnTo>
                        <a:pt x="912" y="150"/>
                      </a:lnTo>
                      <a:lnTo>
                        <a:pt x="916" y="149"/>
                      </a:lnTo>
                      <a:lnTo>
                        <a:pt x="918" y="149"/>
                      </a:lnTo>
                      <a:lnTo>
                        <a:pt x="920" y="149"/>
                      </a:lnTo>
                      <a:lnTo>
                        <a:pt x="922" y="150"/>
                      </a:lnTo>
                      <a:lnTo>
                        <a:pt x="925" y="149"/>
                      </a:lnTo>
                      <a:lnTo>
                        <a:pt x="927" y="148"/>
                      </a:lnTo>
                      <a:lnTo>
                        <a:pt x="930" y="148"/>
                      </a:lnTo>
                      <a:lnTo>
                        <a:pt x="933" y="148"/>
                      </a:lnTo>
                      <a:lnTo>
                        <a:pt x="936" y="148"/>
                      </a:lnTo>
                      <a:lnTo>
                        <a:pt x="937" y="148"/>
                      </a:lnTo>
                      <a:lnTo>
                        <a:pt x="941" y="148"/>
                      </a:lnTo>
                      <a:lnTo>
                        <a:pt x="943" y="148"/>
                      </a:lnTo>
                      <a:lnTo>
                        <a:pt x="946" y="147"/>
                      </a:lnTo>
                      <a:lnTo>
                        <a:pt x="949" y="147"/>
                      </a:lnTo>
                      <a:lnTo>
                        <a:pt x="952" y="146"/>
                      </a:lnTo>
                      <a:lnTo>
                        <a:pt x="954" y="145"/>
                      </a:lnTo>
                      <a:lnTo>
                        <a:pt x="958" y="145"/>
                      </a:lnTo>
                      <a:lnTo>
                        <a:pt x="960" y="144"/>
                      </a:lnTo>
                      <a:lnTo>
                        <a:pt x="962" y="144"/>
                      </a:lnTo>
                      <a:lnTo>
                        <a:pt x="964" y="143"/>
                      </a:lnTo>
                      <a:lnTo>
                        <a:pt x="966" y="143"/>
                      </a:lnTo>
                      <a:lnTo>
                        <a:pt x="968" y="143"/>
                      </a:lnTo>
                      <a:lnTo>
                        <a:pt x="970" y="142"/>
                      </a:lnTo>
                      <a:lnTo>
                        <a:pt x="972" y="142"/>
                      </a:lnTo>
                      <a:lnTo>
                        <a:pt x="973" y="142"/>
                      </a:lnTo>
                      <a:lnTo>
                        <a:pt x="974" y="142"/>
                      </a:lnTo>
                      <a:lnTo>
                        <a:pt x="974" y="142"/>
                      </a:lnTo>
                      <a:lnTo>
                        <a:pt x="974" y="143"/>
                      </a:lnTo>
                      <a:lnTo>
                        <a:pt x="974" y="143"/>
                      </a:lnTo>
                      <a:lnTo>
                        <a:pt x="974" y="144"/>
                      </a:lnTo>
                      <a:lnTo>
                        <a:pt x="973" y="144"/>
                      </a:lnTo>
                      <a:lnTo>
                        <a:pt x="972" y="145"/>
                      </a:lnTo>
                      <a:lnTo>
                        <a:pt x="971" y="146"/>
                      </a:lnTo>
                      <a:lnTo>
                        <a:pt x="970" y="147"/>
                      </a:lnTo>
                      <a:lnTo>
                        <a:pt x="970" y="147"/>
                      </a:lnTo>
                      <a:lnTo>
                        <a:pt x="970" y="148"/>
                      </a:lnTo>
                      <a:lnTo>
                        <a:pt x="969" y="149"/>
                      </a:lnTo>
                      <a:lnTo>
                        <a:pt x="971" y="149"/>
                      </a:lnTo>
                      <a:lnTo>
                        <a:pt x="972" y="149"/>
                      </a:lnTo>
                      <a:lnTo>
                        <a:pt x="973" y="148"/>
                      </a:lnTo>
                      <a:lnTo>
                        <a:pt x="973" y="148"/>
                      </a:lnTo>
                      <a:lnTo>
                        <a:pt x="974" y="147"/>
                      </a:lnTo>
                      <a:lnTo>
                        <a:pt x="974" y="146"/>
                      </a:lnTo>
                      <a:lnTo>
                        <a:pt x="975" y="145"/>
                      </a:lnTo>
                      <a:lnTo>
                        <a:pt x="976" y="145"/>
                      </a:lnTo>
                      <a:lnTo>
                        <a:pt x="976" y="144"/>
                      </a:lnTo>
                      <a:lnTo>
                        <a:pt x="976" y="142"/>
                      </a:lnTo>
                      <a:lnTo>
                        <a:pt x="976" y="142"/>
                      </a:lnTo>
                      <a:lnTo>
                        <a:pt x="977" y="141"/>
                      </a:lnTo>
                      <a:lnTo>
                        <a:pt x="979" y="141"/>
                      </a:lnTo>
                      <a:lnTo>
                        <a:pt x="981" y="141"/>
                      </a:lnTo>
                      <a:lnTo>
                        <a:pt x="983" y="140"/>
                      </a:lnTo>
                      <a:lnTo>
                        <a:pt x="986" y="140"/>
                      </a:lnTo>
                      <a:lnTo>
                        <a:pt x="988" y="139"/>
                      </a:lnTo>
                      <a:lnTo>
                        <a:pt x="990" y="139"/>
                      </a:lnTo>
                      <a:lnTo>
                        <a:pt x="993" y="138"/>
                      </a:lnTo>
                      <a:lnTo>
                        <a:pt x="995" y="138"/>
                      </a:lnTo>
                      <a:lnTo>
                        <a:pt x="997" y="137"/>
                      </a:lnTo>
                      <a:lnTo>
                        <a:pt x="998" y="137"/>
                      </a:lnTo>
                      <a:lnTo>
                        <a:pt x="1000" y="137"/>
                      </a:lnTo>
                      <a:lnTo>
                        <a:pt x="1001" y="136"/>
                      </a:lnTo>
                      <a:lnTo>
                        <a:pt x="1002" y="136"/>
                      </a:lnTo>
                      <a:lnTo>
                        <a:pt x="1004" y="135"/>
                      </a:lnTo>
                      <a:lnTo>
                        <a:pt x="1006" y="134"/>
                      </a:lnTo>
                      <a:lnTo>
                        <a:pt x="1007" y="135"/>
                      </a:lnTo>
                      <a:lnTo>
                        <a:pt x="1007" y="136"/>
                      </a:lnTo>
                      <a:lnTo>
                        <a:pt x="1006" y="137"/>
                      </a:lnTo>
                      <a:lnTo>
                        <a:pt x="1006" y="137"/>
                      </a:lnTo>
                      <a:lnTo>
                        <a:pt x="1005" y="138"/>
                      </a:lnTo>
                      <a:lnTo>
                        <a:pt x="1006" y="139"/>
                      </a:lnTo>
                      <a:lnTo>
                        <a:pt x="1007" y="140"/>
                      </a:lnTo>
                      <a:lnTo>
                        <a:pt x="1007" y="141"/>
                      </a:lnTo>
                      <a:lnTo>
                        <a:pt x="1007" y="142"/>
                      </a:lnTo>
                      <a:lnTo>
                        <a:pt x="1008" y="143"/>
                      </a:lnTo>
                      <a:lnTo>
                        <a:pt x="1009" y="143"/>
                      </a:lnTo>
                      <a:lnTo>
                        <a:pt x="1010" y="144"/>
                      </a:lnTo>
                      <a:lnTo>
                        <a:pt x="1010" y="145"/>
                      </a:lnTo>
                      <a:lnTo>
                        <a:pt x="1011" y="146"/>
                      </a:lnTo>
                      <a:lnTo>
                        <a:pt x="1011" y="146"/>
                      </a:lnTo>
                      <a:lnTo>
                        <a:pt x="1011" y="147"/>
                      </a:lnTo>
                      <a:lnTo>
                        <a:pt x="1010" y="148"/>
                      </a:lnTo>
                      <a:lnTo>
                        <a:pt x="1009" y="149"/>
                      </a:lnTo>
                      <a:lnTo>
                        <a:pt x="1009" y="150"/>
                      </a:lnTo>
                      <a:lnTo>
                        <a:pt x="1009" y="151"/>
                      </a:lnTo>
                      <a:lnTo>
                        <a:pt x="1008" y="153"/>
                      </a:lnTo>
                      <a:lnTo>
                        <a:pt x="1008" y="155"/>
                      </a:lnTo>
                      <a:lnTo>
                        <a:pt x="1008" y="156"/>
                      </a:lnTo>
                      <a:lnTo>
                        <a:pt x="1008" y="157"/>
                      </a:lnTo>
                      <a:lnTo>
                        <a:pt x="1008" y="157"/>
                      </a:lnTo>
                      <a:lnTo>
                        <a:pt x="1009" y="156"/>
                      </a:lnTo>
                      <a:lnTo>
                        <a:pt x="1009" y="154"/>
                      </a:lnTo>
                      <a:lnTo>
                        <a:pt x="1010" y="154"/>
                      </a:lnTo>
                      <a:lnTo>
                        <a:pt x="1010" y="153"/>
                      </a:lnTo>
                      <a:lnTo>
                        <a:pt x="1010" y="152"/>
                      </a:lnTo>
                      <a:lnTo>
                        <a:pt x="1010" y="151"/>
                      </a:lnTo>
                      <a:lnTo>
                        <a:pt x="1010" y="150"/>
                      </a:lnTo>
                      <a:lnTo>
                        <a:pt x="1011" y="149"/>
                      </a:lnTo>
                      <a:lnTo>
                        <a:pt x="1012" y="149"/>
                      </a:lnTo>
                      <a:lnTo>
                        <a:pt x="1013" y="148"/>
                      </a:lnTo>
                      <a:lnTo>
                        <a:pt x="1013" y="147"/>
                      </a:lnTo>
                      <a:lnTo>
                        <a:pt x="1013" y="146"/>
                      </a:lnTo>
                      <a:lnTo>
                        <a:pt x="1013" y="145"/>
                      </a:lnTo>
                      <a:lnTo>
                        <a:pt x="1012" y="144"/>
                      </a:lnTo>
                      <a:lnTo>
                        <a:pt x="1011" y="143"/>
                      </a:lnTo>
                      <a:lnTo>
                        <a:pt x="1010" y="142"/>
                      </a:lnTo>
                      <a:lnTo>
                        <a:pt x="1009" y="142"/>
                      </a:lnTo>
                      <a:lnTo>
                        <a:pt x="1008" y="140"/>
                      </a:lnTo>
                      <a:lnTo>
                        <a:pt x="1008" y="139"/>
                      </a:lnTo>
                      <a:lnTo>
                        <a:pt x="1008" y="138"/>
                      </a:lnTo>
                      <a:lnTo>
                        <a:pt x="1008" y="137"/>
                      </a:lnTo>
                      <a:lnTo>
                        <a:pt x="1009" y="137"/>
                      </a:lnTo>
                      <a:lnTo>
                        <a:pt x="1009" y="137"/>
                      </a:lnTo>
                      <a:lnTo>
                        <a:pt x="1010" y="137"/>
                      </a:lnTo>
                      <a:lnTo>
                        <a:pt x="1009" y="135"/>
                      </a:lnTo>
                      <a:lnTo>
                        <a:pt x="1008" y="134"/>
                      </a:lnTo>
                      <a:lnTo>
                        <a:pt x="1008" y="133"/>
                      </a:lnTo>
                      <a:lnTo>
                        <a:pt x="1006" y="134"/>
                      </a:lnTo>
                      <a:lnTo>
                        <a:pt x="1006" y="134"/>
                      </a:lnTo>
                      <a:lnTo>
                        <a:pt x="1005" y="134"/>
                      </a:lnTo>
                      <a:lnTo>
                        <a:pt x="1004" y="133"/>
                      </a:lnTo>
                      <a:lnTo>
                        <a:pt x="1002" y="133"/>
                      </a:lnTo>
                      <a:lnTo>
                        <a:pt x="1003" y="132"/>
                      </a:lnTo>
                      <a:lnTo>
                        <a:pt x="1004" y="132"/>
                      </a:lnTo>
                      <a:lnTo>
                        <a:pt x="1005" y="132"/>
                      </a:lnTo>
                      <a:lnTo>
                        <a:pt x="1006" y="132"/>
                      </a:lnTo>
                      <a:lnTo>
                        <a:pt x="1008" y="133"/>
                      </a:lnTo>
                      <a:lnTo>
                        <a:pt x="1009" y="133"/>
                      </a:lnTo>
                      <a:lnTo>
                        <a:pt x="1011" y="133"/>
                      </a:lnTo>
                      <a:lnTo>
                        <a:pt x="1013" y="134"/>
                      </a:lnTo>
                      <a:lnTo>
                        <a:pt x="1014" y="135"/>
                      </a:lnTo>
                      <a:lnTo>
                        <a:pt x="1016" y="135"/>
                      </a:lnTo>
                      <a:lnTo>
                        <a:pt x="1017" y="136"/>
                      </a:lnTo>
                      <a:lnTo>
                        <a:pt x="1018" y="136"/>
                      </a:lnTo>
                      <a:lnTo>
                        <a:pt x="1019" y="136"/>
                      </a:lnTo>
                      <a:lnTo>
                        <a:pt x="1019" y="137"/>
                      </a:lnTo>
                      <a:lnTo>
                        <a:pt x="1019" y="137"/>
                      </a:lnTo>
                      <a:lnTo>
                        <a:pt x="1019" y="139"/>
                      </a:lnTo>
                      <a:lnTo>
                        <a:pt x="1020" y="139"/>
                      </a:lnTo>
                      <a:lnTo>
                        <a:pt x="1020" y="138"/>
                      </a:lnTo>
                      <a:lnTo>
                        <a:pt x="1021" y="138"/>
                      </a:lnTo>
                      <a:lnTo>
                        <a:pt x="1022" y="138"/>
                      </a:lnTo>
                      <a:lnTo>
                        <a:pt x="1023" y="138"/>
                      </a:lnTo>
                      <a:lnTo>
                        <a:pt x="1024" y="139"/>
                      </a:lnTo>
                      <a:lnTo>
                        <a:pt x="1026" y="140"/>
                      </a:lnTo>
                      <a:lnTo>
                        <a:pt x="1027" y="140"/>
                      </a:lnTo>
                      <a:lnTo>
                        <a:pt x="1028" y="140"/>
                      </a:lnTo>
                      <a:lnTo>
                        <a:pt x="1029" y="142"/>
                      </a:lnTo>
                      <a:lnTo>
                        <a:pt x="1029" y="142"/>
                      </a:lnTo>
                      <a:lnTo>
                        <a:pt x="1029" y="143"/>
                      </a:lnTo>
                      <a:lnTo>
                        <a:pt x="1030" y="144"/>
                      </a:lnTo>
                      <a:lnTo>
                        <a:pt x="1031" y="144"/>
                      </a:lnTo>
                      <a:lnTo>
                        <a:pt x="1032" y="144"/>
                      </a:lnTo>
                      <a:lnTo>
                        <a:pt x="1034" y="145"/>
                      </a:lnTo>
                      <a:lnTo>
                        <a:pt x="1035" y="145"/>
                      </a:lnTo>
                      <a:lnTo>
                        <a:pt x="1037" y="146"/>
                      </a:lnTo>
                      <a:lnTo>
                        <a:pt x="1037" y="147"/>
                      </a:lnTo>
                      <a:lnTo>
                        <a:pt x="1038" y="147"/>
                      </a:lnTo>
                      <a:lnTo>
                        <a:pt x="1039" y="148"/>
                      </a:lnTo>
                      <a:lnTo>
                        <a:pt x="1039" y="148"/>
                      </a:lnTo>
                      <a:lnTo>
                        <a:pt x="1041" y="150"/>
                      </a:lnTo>
                      <a:lnTo>
                        <a:pt x="1042" y="151"/>
                      </a:lnTo>
                      <a:lnTo>
                        <a:pt x="1042" y="152"/>
                      </a:lnTo>
                      <a:lnTo>
                        <a:pt x="1043" y="153"/>
                      </a:lnTo>
                      <a:lnTo>
                        <a:pt x="1044" y="154"/>
                      </a:lnTo>
                      <a:lnTo>
                        <a:pt x="1046" y="154"/>
                      </a:lnTo>
                      <a:lnTo>
                        <a:pt x="1047" y="155"/>
                      </a:lnTo>
                      <a:lnTo>
                        <a:pt x="1048" y="155"/>
                      </a:lnTo>
                      <a:lnTo>
                        <a:pt x="1049" y="156"/>
                      </a:lnTo>
                      <a:lnTo>
                        <a:pt x="1050" y="157"/>
                      </a:lnTo>
                      <a:lnTo>
                        <a:pt x="1051" y="159"/>
                      </a:lnTo>
                      <a:lnTo>
                        <a:pt x="1052" y="159"/>
                      </a:lnTo>
                      <a:lnTo>
                        <a:pt x="1053" y="160"/>
                      </a:lnTo>
                      <a:lnTo>
                        <a:pt x="1056" y="161"/>
                      </a:lnTo>
                      <a:lnTo>
                        <a:pt x="1056" y="162"/>
                      </a:lnTo>
                      <a:lnTo>
                        <a:pt x="1056" y="162"/>
                      </a:lnTo>
                      <a:lnTo>
                        <a:pt x="1055" y="162"/>
                      </a:lnTo>
                      <a:lnTo>
                        <a:pt x="1054" y="162"/>
                      </a:lnTo>
                      <a:lnTo>
                        <a:pt x="1053" y="161"/>
                      </a:lnTo>
                      <a:lnTo>
                        <a:pt x="1052" y="161"/>
                      </a:lnTo>
                      <a:lnTo>
                        <a:pt x="1051" y="161"/>
                      </a:lnTo>
                      <a:lnTo>
                        <a:pt x="1050" y="161"/>
                      </a:lnTo>
                      <a:lnTo>
                        <a:pt x="1049" y="161"/>
                      </a:lnTo>
                      <a:lnTo>
                        <a:pt x="1048" y="162"/>
                      </a:lnTo>
                      <a:lnTo>
                        <a:pt x="1046" y="163"/>
                      </a:lnTo>
                      <a:lnTo>
                        <a:pt x="1046" y="164"/>
                      </a:lnTo>
                      <a:lnTo>
                        <a:pt x="1046" y="165"/>
                      </a:lnTo>
                      <a:lnTo>
                        <a:pt x="1046" y="167"/>
                      </a:lnTo>
                      <a:lnTo>
                        <a:pt x="1047" y="169"/>
                      </a:lnTo>
                      <a:lnTo>
                        <a:pt x="1047" y="169"/>
                      </a:lnTo>
                      <a:lnTo>
                        <a:pt x="1048" y="172"/>
                      </a:lnTo>
                      <a:lnTo>
                        <a:pt x="1049" y="175"/>
                      </a:lnTo>
                      <a:lnTo>
                        <a:pt x="1050" y="179"/>
                      </a:lnTo>
                      <a:lnTo>
                        <a:pt x="1050" y="181"/>
                      </a:lnTo>
                      <a:lnTo>
                        <a:pt x="1050" y="186"/>
                      </a:lnTo>
                      <a:lnTo>
                        <a:pt x="1050" y="188"/>
                      </a:lnTo>
                      <a:lnTo>
                        <a:pt x="1050" y="190"/>
                      </a:lnTo>
                      <a:lnTo>
                        <a:pt x="1050" y="192"/>
                      </a:lnTo>
                      <a:lnTo>
                        <a:pt x="1051" y="194"/>
                      </a:lnTo>
                      <a:lnTo>
                        <a:pt x="1051" y="196"/>
                      </a:lnTo>
                      <a:lnTo>
                        <a:pt x="1052" y="197"/>
                      </a:lnTo>
                      <a:lnTo>
                        <a:pt x="1052" y="198"/>
                      </a:lnTo>
                      <a:lnTo>
                        <a:pt x="1053" y="200"/>
                      </a:lnTo>
                      <a:lnTo>
                        <a:pt x="1055" y="204"/>
                      </a:lnTo>
                      <a:lnTo>
                        <a:pt x="1056" y="206"/>
                      </a:lnTo>
                      <a:lnTo>
                        <a:pt x="1058" y="206"/>
                      </a:lnTo>
                      <a:lnTo>
                        <a:pt x="1059" y="206"/>
                      </a:lnTo>
                      <a:lnTo>
                        <a:pt x="1061" y="207"/>
                      </a:lnTo>
                      <a:lnTo>
                        <a:pt x="1062" y="208"/>
                      </a:lnTo>
                      <a:lnTo>
                        <a:pt x="1064" y="208"/>
                      </a:lnTo>
                      <a:lnTo>
                        <a:pt x="1065" y="209"/>
                      </a:lnTo>
                      <a:lnTo>
                        <a:pt x="1067" y="210"/>
                      </a:lnTo>
                      <a:lnTo>
                        <a:pt x="1068" y="211"/>
                      </a:lnTo>
                      <a:lnTo>
                        <a:pt x="1068" y="210"/>
                      </a:lnTo>
                      <a:lnTo>
                        <a:pt x="1070" y="210"/>
                      </a:lnTo>
                      <a:lnTo>
                        <a:pt x="1073" y="211"/>
                      </a:lnTo>
                      <a:lnTo>
                        <a:pt x="1075" y="211"/>
                      </a:lnTo>
                      <a:lnTo>
                        <a:pt x="1078" y="211"/>
                      </a:lnTo>
                      <a:lnTo>
                        <a:pt x="1079" y="211"/>
                      </a:lnTo>
                      <a:lnTo>
                        <a:pt x="1080" y="211"/>
                      </a:lnTo>
                      <a:lnTo>
                        <a:pt x="1081" y="213"/>
                      </a:lnTo>
                      <a:lnTo>
                        <a:pt x="1081" y="214"/>
                      </a:lnTo>
                      <a:lnTo>
                        <a:pt x="1081" y="215"/>
                      </a:lnTo>
                      <a:lnTo>
                        <a:pt x="1081" y="216"/>
                      </a:lnTo>
                      <a:lnTo>
                        <a:pt x="1082" y="217"/>
                      </a:lnTo>
                      <a:lnTo>
                        <a:pt x="1082" y="217"/>
                      </a:lnTo>
                      <a:lnTo>
                        <a:pt x="1083" y="218"/>
                      </a:lnTo>
                      <a:lnTo>
                        <a:pt x="1085" y="220"/>
                      </a:lnTo>
                      <a:lnTo>
                        <a:pt x="1086" y="221"/>
                      </a:lnTo>
                      <a:lnTo>
                        <a:pt x="1087" y="223"/>
                      </a:lnTo>
                      <a:lnTo>
                        <a:pt x="1088" y="225"/>
                      </a:lnTo>
                      <a:lnTo>
                        <a:pt x="1087" y="228"/>
                      </a:lnTo>
                      <a:lnTo>
                        <a:pt x="1087" y="230"/>
                      </a:lnTo>
                      <a:lnTo>
                        <a:pt x="1087" y="232"/>
                      </a:lnTo>
                      <a:lnTo>
                        <a:pt x="1087" y="235"/>
                      </a:lnTo>
                      <a:lnTo>
                        <a:pt x="1087" y="238"/>
                      </a:lnTo>
                      <a:lnTo>
                        <a:pt x="1087" y="240"/>
                      </a:lnTo>
                      <a:lnTo>
                        <a:pt x="1089" y="242"/>
                      </a:lnTo>
                      <a:lnTo>
                        <a:pt x="1091" y="242"/>
                      </a:lnTo>
                      <a:lnTo>
                        <a:pt x="1092" y="241"/>
                      </a:lnTo>
                      <a:lnTo>
                        <a:pt x="1093" y="241"/>
                      </a:lnTo>
                      <a:lnTo>
                        <a:pt x="1093" y="240"/>
                      </a:lnTo>
                      <a:lnTo>
                        <a:pt x="1094" y="241"/>
                      </a:lnTo>
                      <a:lnTo>
                        <a:pt x="1095" y="241"/>
                      </a:lnTo>
                      <a:lnTo>
                        <a:pt x="1098" y="247"/>
                      </a:lnTo>
                      <a:lnTo>
                        <a:pt x="1099" y="246"/>
                      </a:lnTo>
                      <a:lnTo>
                        <a:pt x="1100" y="246"/>
                      </a:lnTo>
                      <a:lnTo>
                        <a:pt x="1100" y="246"/>
                      </a:lnTo>
                      <a:lnTo>
                        <a:pt x="1101" y="245"/>
                      </a:lnTo>
                      <a:lnTo>
                        <a:pt x="1103" y="245"/>
                      </a:lnTo>
                      <a:lnTo>
                        <a:pt x="1103" y="244"/>
                      </a:lnTo>
                      <a:lnTo>
                        <a:pt x="1103" y="244"/>
                      </a:lnTo>
                      <a:lnTo>
                        <a:pt x="1104" y="244"/>
                      </a:lnTo>
                      <a:lnTo>
                        <a:pt x="1105" y="244"/>
                      </a:lnTo>
                      <a:lnTo>
                        <a:pt x="1105" y="244"/>
                      </a:lnTo>
                      <a:lnTo>
                        <a:pt x="1107" y="245"/>
                      </a:lnTo>
                      <a:lnTo>
                        <a:pt x="1108" y="246"/>
                      </a:lnTo>
                      <a:lnTo>
                        <a:pt x="1109" y="246"/>
                      </a:lnTo>
                      <a:lnTo>
                        <a:pt x="1111" y="247"/>
                      </a:lnTo>
                      <a:lnTo>
                        <a:pt x="1112" y="248"/>
                      </a:lnTo>
                      <a:lnTo>
                        <a:pt x="1112" y="249"/>
                      </a:lnTo>
                      <a:lnTo>
                        <a:pt x="1112" y="250"/>
                      </a:lnTo>
                      <a:lnTo>
                        <a:pt x="1112" y="252"/>
                      </a:lnTo>
                      <a:lnTo>
                        <a:pt x="1112" y="253"/>
                      </a:lnTo>
                      <a:lnTo>
                        <a:pt x="1112" y="255"/>
                      </a:lnTo>
                      <a:lnTo>
                        <a:pt x="1112" y="259"/>
                      </a:lnTo>
                      <a:lnTo>
                        <a:pt x="1113" y="290"/>
                      </a:lnTo>
                      <a:lnTo>
                        <a:pt x="1114" y="292"/>
                      </a:lnTo>
                      <a:lnTo>
                        <a:pt x="1115" y="296"/>
                      </a:lnTo>
                      <a:lnTo>
                        <a:pt x="1115" y="300"/>
                      </a:lnTo>
                      <a:lnTo>
                        <a:pt x="1114" y="303"/>
                      </a:lnTo>
                      <a:close/>
                      <a:moveTo>
                        <a:pt x="228" y="172"/>
                      </a:moveTo>
                      <a:lnTo>
                        <a:pt x="228" y="173"/>
                      </a:lnTo>
                      <a:lnTo>
                        <a:pt x="227" y="173"/>
                      </a:lnTo>
                      <a:lnTo>
                        <a:pt x="226" y="174"/>
                      </a:lnTo>
                      <a:lnTo>
                        <a:pt x="225" y="174"/>
                      </a:lnTo>
                      <a:lnTo>
                        <a:pt x="224" y="174"/>
                      </a:lnTo>
                      <a:lnTo>
                        <a:pt x="223" y="174"/>
                      </a:lnTo>
                      <a:lnTo>
                        <a:pt x="221" y="174"/>
                      </a:lnTo>
                      <a:lnTo>
                        <a:pt x="220" y="174"/>
                      </a:lnTo>
                      <a:lnTo>
                        <a:pt x="219" y="174"/>
                      </a:lnTo>
                      <a:lnTo>
                        <a:pt x="218" y="173"/>
                      </a:lnTo>
                      <a:lnTo>
                        <a:pt x="216" y="173"/>
                      </a:lnTo>
                      <a:lnTo>
                        <a:pt x="215" y="172"/>
                      </a:lnTo>
                      <a:lnTo>
                        <a:pt x="214" y="172"/>
                      </a:lnTo>
                      <a:lnTo>
                        <a:pt x="211" y="171"/>
                      </a:lnTo>
                      <a:lnTo>
                        <a:pt x="208" y="170"/>
                      </a:lnTo>
                      <a:lnTo>
                        <a:pt x="208" y="170"/>
                      </a:lnTo>
                      <a:lnTo>
                        <a:pt x="207" y="169"/>
                      </a:lnTo>
                      <a:lnTo>
                        <a:pt x="206" y="169"/>
                      </a:lnTo>
                      <a:lnTo>
                        <a:pt x="206" y="168"/>
                      </a:lnTo>
                      <a:lnTo>
                        <a:pt x="205" y="168"/>
                      </a:lnTo>
                      <a:lnTo>
                        <a:pt x="204" y="167"/>
                      </a:lnTo>
                      <a:lnTo>
                        <a:pt x="203" y="167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201" y="166"/>
                      </a:lnTo>
                      <a:lnTo>
                        <a:pt x="200" y="166"/>
                      </a:lnTo>
                      <a:lnTo>
                        <a:pt x="199" y="166"/>
                      </a:lnTo>
                      <a:lnTo>
                        <a:pt x="198" y="166"/>
                      </a:lnTo>
                      <a:lnTo>
                        <a:pt x="197" y="167"/>
                      </a:lnTo>
                      <a:lnTo>
                        <a:pt x="196" y="166"/>
                      </a:lnTo>
                      <a:lnTo>
                        <a:pt x="196" y="166"/>
                      </a:lnTo>
                      <a:lnTo>
                        <a:pt x="195" y="166"/>
                      </a:lnTo>
                      <a:lnTo>
                        <a:pt x="194" y="166"/>
                      </a:lnTo>
                      <a:lnTo>
                        <a:pt x="194" y="165"/>
                      </a:lnTo>
                      <a:lnTo>
                        <a:pt x="193" y="163"/>
                      </a:lnTo>
                      <a:lnTo>
                        <a:pt x="192" y="162"/>
                      </a:lnTo>
                      <a:lnTo>
                        <a:pt x="191" y="160"/>
                      </a:lnTo>
                      <a:lnTo>
                        <a:pt x="190" y="160"/>
                      </a:lnTo>
                      <a:lnTo>
                        <a:pt x="189" y="159"/>
                      </a:lnTo>
                      <a:lnTo>
                        <a:pt x="189" y="157"/>
                      </a:lnTo>
                      <a:lnTo>
                        <a:pt x="188" y="156"/>
                      </a:lnTo>
                      <a:lnTo>
                        <a:pt x="186" y="154"/>
                      </a:lnTo>
                      <a:lnTo>
                        <a:pt x="185" y="153"/>
                      </a:lnTo>
                      <a:lnTo>
                        <a:pt x="184" y="151"/>
                      </a:lnTo>
                      <a:lnTo>
                        <a:pt x="183" y="150"/>
                      </a:lnTo>
                      <a:lnTo>
                        <a:pt x="181" y="148"/>
                      </a:lnTo>
                      <a:lnTo>
                        <a:pt x="179" y="146"/>
                      </a:lnTo>
                      <a:lnTo>
                        <a:pt x="178" y="145"/>
                      </a:lnTo>
                      <a:lnTo>
                        <a:pt x="177" y="144"/>
                      </a:lnTo>
                      <a:lnTo>
                        <a:pt x="177" y="143"/>
                      </a:lnTo>
                      <a:lnTo>
                        <a:pt x="176" y="142"/>
                      </a:lnTo>
                      <a:lnTo>
                        <a:pt x="174" y="141"/>
                      </a:lnTo>
                      <a:lnTo>
                        <a:pt x="173" y="140"/>
                      </a:lnTo>
                      <a:lnTo>
                        <a:pt x="172" y="139"/>
                      </a:lnTo>
                      <a:lnTo>
                        <a:pt x="171" y="138"/>
                      </a:lnTo>
                      <a:lnTo>
                        <a:pt x="170" y="137"/>
                      </a:lnTo>
                      <a:lnTo>
                        <a:pt x="169" y="136"/>
                      </a:lnTo>
                      <a:lnTo>
                        <a:pt x="168" y="134"/>
                      </a:lnTo>
                      <a:lnTo>
                        <a:pt x="167" y="133"/>
                      </a:lnTo>
                      <a:lnTo>
                        <a:pt x="166" y="133"/>
                      </a:lnTo>
                      <a:lnTo>
                        <a:pt x="165" y="132"/>
                      </a:lnTo>
                      <a:lnTo>
                        <a:pt x="163" y="132"/>
                      </a:lnTo>
                      <a:lnTo>
                        <a:pt x="162" y="131"/>
                      </a:lnTo>
                      <a:lnTo>
                        <a:pt x="161" y="130"/>
                      </a:lnTo>
                      <a:lnTo>
                        <a:pt x="159" y="130"/>
                      </a:lnTo>
                      <a:lnTo>
                        <a:pt x="158" y="129"/>
                      </a:lnTo>
                      <a:lnTo>
                        <a:pt x="158" y="128"/>
                      </a:lnTo>
                      <a:lnTo>
                        <a:pt x="157" y="128"/>
                      </a:lnTo>
                      <a:lnTo>
                        <a:pt x="156" y="127"/>
                      </a:lnTo>
                      <a:lnTo>
                        <a:pt x="156" y="125"/>
                      </a:lnTo>
                      <a:lnTo>
                        <a:pt x="156" y="125"/>
                      </a:lnTo>
                      <a:lnTo>
                        <a:pt x="157" y="124"/>
                      </a:lnTo>
                      <a:lnTo>
                        <a:pt x="157" y="123"/>
                      </a:lnTo>
                      <a:lnTo>
                        <a:pt x="158" y="122"/>
                      </a:lnTo>
                      <a:lnTo>
                        <a:pt x="158" y="121"/>
                      </a:lnTo>
                      <a:lnTo>
                        <a:pt x="159" y="121"/>
                      </a:lnTo>
                      <a:lnTo>
                        <a:pt x="159" y="120"/>
                      </a:lnTo>
                      <a:lnTo>
                        <a:pt x="161" y="119"/>
                      </a:lnTo>
                      <a:lnTo>
                        <a:pt x="162" y="119"/>
                      </a:lnTo>
                      <a:lnTo>
                        <a:pt x="163" y="119"/>
                      </a:lnTo>
                      <a:lnTo>
                        <a:pt x="164" y="119"/>
                      </a:lnTo>
                      <a:lnTo>
                        <a:pt x="166" y="119"/>
                      </a:lnTo>
                      <a:lnTo>
                        <a:pt x="166" y="119"/>
                      </a:lnTo>
                      <a:lnTo>
                        <a:pt x="167" y="120"/>
                      </a:lnTo>
                      <a:lnTo>
                        <a:pt x="168" y="121"/>
                      </a:lnTo>
                      <a:lnTo>
                        <a:pt x="168" y="122"/>
                      </a:lnTo>
                      <a:lnTo>
                        <a:pt x="169" y="123"/>
                      </a:lnTo>
                      <a:lnTo>
                        <a:pt x="169" y="124"/>
                      </a:lnTo>
                      <a:lnTo>
                        <a:pt x="169" y="124"/>
                      </a:lnTo>
                      <a:lnTo>
                        <a:pt x="169" y="125"/>
                      </a:lnTo>
                      <a:lnTo>
                        <a:pt x="169" y="125"/>
                      </a:lnTo>
                      <a:lnTo>
                        <a:pt x="169" y="127"/>
                      </a:lnTo>
                      <a:lnTo>
                        <a:pt x="169" y="128"/>
                      </a:lnTo>
                      <a:lnTo>
                        <a:pt x="170" y="128"/>
                      </a:lnTo>
                      <a:lnTo>
                        <a:pt x="170" y="128"/>
                      </a:lnTo>
                      <a:lnTo>
                        <a:pt x="172" y="129"/>
                      </a:lnTo>
                      <a:lnTo>
                        <a:pt x="172" y="129"/>
                      </a:lnTo>
                      <a:lnTo>
                        <a:pt x="173" y="129"/>
                      </a:lnTo>
                      <a:lnTo>
                        <a:pt x="174" y="130"/>
                      </a:lnTo>
                      <a:lnTo>
                        <a:pt x="176" y="129"/>
                      </a:lnTo>
                      <a:lnTo>
                        <a:pt x="176" y="129"/>
                      </a:lnTo>
                      <a:lnTo>
                        <a:pt x="177" y="129"/>
                      </a:lnTo>
                      <a:lnTo>
                        <a:pt x="178" y="130"/>
                      </a:lnTo>
                      <a:lnTo>
                        <a:pt x="178" y="130"/>
                      </a:lnTo>
                      <a:lnTo>
                        <a:pt x="179" y="131"/>
                      </a:lnTo>
                      <a:lnTo>
                        <a:pt x="180" y="132"/>
                      </a:lnTo>
                      <a:lnTo>
                        <a:pt x="180" y="133"/>
                      </a:lnTo>
                      <a:lnTo>
                        <a:pt x="180" y="133"/>
                      </a:lnTo>
                      <a:lnTo>
                        <a:pt x="181" y="134"/>
                      </a:lnTo>
                      <a:lnTo>
                        <a:pt x="181" y="134"/>
                      </a:lnTo>
                      <a:lnTo>
                        <a:pt x="182" y="134"/>
                      </a:lnTo>
                      <a:lnTo>
                        <a:pt x="183" y="134"/>
                      </a:lnTo>
                      <a:lnTo>
                        <a:pt x="183" y="134"/>
                      </a:lnTo>
                      <a:lnTo>
                        <a:pt x="184" y="134"/>
                      </a:lnTo>
                      <a:lnTo>
                        <a:pt x="184" y="133"/>
                      </a:lnTo>
                      <a:lnTo>
                        <a:pt x="183" y="133"/>
                      </a:lnTo>
                      <a:lnTo>
                        <a:pt x="183" y="132"/>
                      </a:lnTo>
                      <a:lnTo>
                        <a:pt x="182" y="131"/>
                      </a:lnTo>
                      <a:lnTo>
                        <a:pt x="182" y="129"/>
                      </a:lnTo>
                      <a:lnTo>
                        <a:pt x="181" y="128"/>
                      </a:lnTo>
                      <a:lnTo>
                        <a:pt x="180" y="127"/>
                      </a:lnTo>
                      <a:lnTo>
                        <a:pt x="179" y="127"/>
                      </a:lnTo>
                      <a:lnTo>
                        <a:pt x="177" y="125"/>
                      </a:lnTo>
                      <a:lnTo>
                        <a:pt x="176" y="124"/>
                      </a:lnTo>
                      <a:lnTo>
                        <a:pt x="174" y="123"/>
                      </a:lnTo>
                      <a:lnTo>
                        <a:pt x="173" y="122"/>
                      </a:lnTo>
                      <a:lnTo>
                        <a:pt x="172" y="121"/>
                      </a:lnTo>
                      <a:lnTo>
                        <a:pt x="171" y="120"/>
                      </a:lnTo>
                      <a:lnTo>
                        <a:pt x="170" y="119"/>
                      </a:lnTo>
                      <a:lnTo>
                        <a:pt x="169" y="118"/>
                      </a:lnTo>
                      <a:lnTo>
                        <a:pt x="169" y="117"/>
                      </a:lnTo>
                      <a:lnTo>
                        <a:pt x="168" y="117"/>
                      </a:lnTo>
                      <a:lnTo>
                        <a:pt x="168" y="116"/>
                      </a:lnTo>
                      <a:lnTo>
                        <a:pt x="167" y="115"/>
                      </a:lnTo>
                      <a:lnTo>
                        <a:pt x="166" y="114"/>
                      </a:lnTo>
                      <a:lnTo>
                        <a:pt x="165" y="114"/>
                      </a:lnTo>
                      <a:lnTo>
                        <a:pt x="165" y="114"/>
                      </a:lnTo>
                      <a:lnTo>
                        <a:pt x="166" y="114"/>
                      </a:lnTo>
                      <a:lnTo>
                        <a:pt x="167" y="114"/>
                      </a:lnTo>
                      <a:lnTo>
                        <a:pt x="168" y="115"/>
                      </a:lnTo>
                      <a:lnTo>
                        <a:pt x="168" y="116"/>
                      </a:lnTo>
                      <a:lnTo>
                        <a:pt x="169" y="116"/>
                      </a:lnTo>
                      <a:lnTo>
                        <a:pt x="170" y="117"/>
                      </a:lnTo>
                      <a:lnTo>
                        <a:pt x="170" y="118"/>
                      </a:lnTo>
                      <a:lnTo>
                        <a:pt x="171" y="118"/>
                      </a:lnTo>
                      <a:lnTo>
                        <a:pt x="172" y="119"/>
                      </a:lnTo>
                      <a:lnTo>
                        <a:pt x="172" y="120"/>
                      </a:lnTo>
                      <a:lnTo>
                        <a:pt x="173" y="121"/>
                      </a:lnTo>
                      <a:lnTo>
                        <a:pt x="173" y="121"/>
                      </a:lnTo>
                      <a:lnTo>
                        <a:pt x="174" y="122"/>
                      </a:lnTo>
                      <a:lnTo>
                        <a:pt x="175" y="122"/>
                      </a:lnTo>
                      <a:lnTo>
                        <a:pt x="176" y="123"/>
                      </a:lnTo>
                      <a:lnTo>
                        <a:pt x="176" y="123"/>
                      </a:lnTo>
                      <a:lnTo>
                        <a:pt x="177" y="124"/>
                      </a:lnTo>
                      <a:lnTo>
                        <a:pt x="178" y="124"/>
                      </a:lnTo>
                      <a:lnTo>
                        <a:pt x="179" y="125"/>
                      </a:lnTo>
                      <a:lnTo>
                        <a:pt x="180" y="126"/>
                      </a:lnTo>
                      <a:lnTo>
                        <a:pt x="181" y="127"/>
                      </a:lnTo>
                      <a:lnTo>
                        <a:pt x="182" y="128"/>
                      </a:lnTo>
                      <a:lnTo>
                        <a:pt x="183" y="129"/>
                      </a:lnTo>
                      <a:lnTo>
                        <a:pt x="184" y="130"/>
                      </a:lnTo>
                      <a:lnTo>
                        <a:pt x="185" y="130"/>
                      </a:lnTo>
                      <a:lnTo>
                        <a:pt x="186" y="132"/>
                      </a:lnTo>
                      <a:lnTo>
                        <a:pt x="187" y="133"/>
                      </a:lnTo>
                      <a:lnTo>
                        <a:pt x="188" y="133"/>
                      </a:lnTo>
                      <a:lnTo>
                        <a:pt x="189" y="134"/>
                      </a:lnTo>
                      <a:lnTo>
                        <a:pt x="189" y="135"/>
                      </a:lnTo>
                      <a:lnTo>
                        <a:pt x="190" y="135"/>
                      </a:lnTo>
                      <a:lnTo>
                        <a:pt x="191" y="136"/>
                      </a:lnTo>
                      <a:lnTo>
                        <a:pt x="192" y="137"/>
                      </a:lnTo>
                      <a:lnTo>
                        <a:pt x="193" y="139"/>
                      </a:lnTo>
                      <a:lnTo>
                        <a:pt x="194" y="139"/>
                      </a:lnTo>
                      <a:lnTo>
                        <a:pt x="195" y="140"/>
                      </a:lnTo>
                      <a:lnTo>
                        <a:pt x="196" y="141"/>
                      </a:lnTo>
                      <a:lnTo>
                        <a:pt x="197" y="142"/>
                      </a:lnTo>
                      <a:lnTo>
                        <a:pt x="198" y="143"/>
                      </a:lnTo>
                      <a:lnTo>
                        <a:pt x="199" y="143"/>
                      </a:lnTo>
                      <a:lnTo>
                        <a:pt x="200" y="144"/>
                      </a:lnTo>
                      <a:lnTo>
                        <a:pt x="201" y="145"/>
                      </a:lnTo>
                      <a:lnTo>
                        <a:pt x="202" y="145"/>
                      </a:lnTo>
                      <a:lnTo>
                        <a:pt x="203" y="145"/>
                      </a:lnTo>
                      <a:lnTo>
                        <a:pt x="205" y="147"/>
                      </a:lnTo>
                      <a:lnTo>
                        <a:pt x="206" y="147"/>
                      </a:lnTo>
                      <a:lnTo>
                        <a:pt x="207" y="148"/>
                      </a:lnTo>
                      <a:lnTo>
                        <a:pt x="209" y="148"/>
                      </a:lnTo>
                      <a:lnTo>
                        <a:pt x="209" y="149"/>
                      </a:lnTo>
                      <a:lnTo>
                        <a:pt x="211" y="150"/>
                      </a:lnTo>
                      <a:lnTo>
                        <a:pt x="212" y="151"/>
                      </a:lnTo>
                      <a:lnTo>
                        <a:pt x="212" y="151"/>
                      </a:lnTo>
                      <a:lnTo>
                        <a:pt x="213" y="151"/>
                      </a:lnTo>
                      <a:lnTo>
                        <a:pt x="214" y="152"/>
                      </a:lnTo>
                      <a:lnTo>
                        <a:pt x="215" y="153"/>
                      </a:lnTo>
                      <a:lnTo>
                        <a:pt x="216" y="153"/>
                      </a:lnTo>
                      <a:lnTo>
                        <a:pt x="215" y="154"/>
                      </a:lnTo>
                      <a:lnTo>
                        <a:pt x="215" y="154"/>
                      </a:lnTo>
                      <a:lnTo>
                        <a:pt x="214" y="155"/>
                      </a:lnTo>
                      <a:lnTo>
                        <a:pt x="214" y="156"/>
                      </a:lnTo>
                      <a:lnTo>
                        <a:pt x="214" y="156"/>
                      </a:lnTo>
                      <a:lnTo>
                        <a:pt x="214" y="157"/>
                      </a:lnTo>
                      <a:lnTo>
                        <a:pt x="214" y="159"/>
                      </a:lnTo>
                      <a:lnTo>
                        <a:pt x="215" y="160"/>
                      </a:lnTo>
                      <a:lnTo>
                        <a:pt x="216" y="160"/>
                      </a:lnTo>
                      <a:lnTo>
                        <a:pt x="217" y="161"/>
                      </a:lnTo>
                      <a:lnTo>
                        <a:pt x="218" y="162"/>
                      </a:lnTo>
                      <a:lnTo>
                        <a:pt x="219" y="163"/>
                      </a:lnTo>
                      <a:lnTo>
                        <a:pt x="220" y="163"/>
                      </a:lnTo>
                      <a:lnTo>
                        <a:pt x="221" y="164"/>
                      </a:lnTo>
                      <a:lnTo>
                        <a:pt x="222" y="165"/>
                      </a:lnTo>
                      <a:lnTo>
                        <a:pt x="222" y="165"/>
                      </a:lnTo>
                      <a:lnTo>
                        <a:pt x="224" y="165"/>
                      </a:lnTo>
                      <a:lnTo>
                        <a:pt x="225" y="166"/>
                      </a:lnTo>
                      <a:lnTo>
                        <a:pt x="225" y="166"/>
                      </a:lnTo>
                      <a:lnTo>
                        <a:pt x="226" y="167"/>
                      </a:lnTo>
                      <a:lnTo>
                        <a:pt x="226" y="167"/>
                      </a:lnTo>
                      <a:lnTo>
                        <a:pt x="228" y="168"/>
                      </a:lnTo>
                      <a:lnTo>
                        <a:pt x="228" y="168"/>
                      </a:lnTo>
                      <a:lnTo>
                        <a:pt x="228" y="169"/>
                      </a:lnTo>
                      <a:lnTo>
                        <a:pt x="228" y="170"/>
                      </a:lnTo>
                      <a:lnTo>
                        <a:pt x="228" y="171"/>
                      </a:lnTo>
                      <a:lnTo>
                        <a:pt x="228" y="172"/>
                      </a:lnTo>
                      <a:lnTo>
                        <a:pt x="228" y="172"/>
                      </a:lnTo>
                      <a:close/>
                      <a:moveTo>
                        <a:pt x="1031" y="2"/>
                      </a:moveTo>
                      <a:lnTo>
                        <a:pt x="1031" y="8"/>
                      </a:lnTo>
                      <a:lnTo>
                        <a:pt x="1025" y="12"/>
                      </a:lnTo>
                      <a:lnTo>
                        <a:pt x="1020" y="15"/>
                      </a:lnTo>
                      <a:lnTo>
                        <a:pt x="1016" y="10"/>
                      </a:lnTo>
                      <a:lnTo>
                        <a:pt x="1014" y="5"/>
                      </a:lnTo>
                      <a:lnTo>
                        <a:pt x="1020" y="1"/>
                      </a:lnTo>
                      <a:lnTo>
                        <a:pt x="1025" y="0"/>
                      </a:lnTo>
                      <a:lnTo>
                        <a:pt x="1031" y="2"/>
                      </a:lnTo>
                      <a:close/>
                      <a:moveTo>
                        <a:pt x="1008" y="12"/>
                      </a:moveTo>
                      <a:lnTo>
                        <a:pt x="1008" y="19"/>
                      </a:lnTo>
                      <a:lnTo>
                        <a:pt x="1004" y="24"/>
                      </a:lnTo>
                      <a:lnTo>
                        <a:pt x="1001" y="24"/>
                      </a:lnTo>
                      <a:lnTo>
                        <a:pt x="997" y="20"/>
                      </a:lnTo>
                      <a:lnTo>
                        <a:pt x="1004" y="17"/>
                      </a:lnTo>
                      <a:lnTo>
                        <a:pt x="1008" y="12"/>
                      </a:lnTo>
                      <a:close/>
                      <a:moveTo>
                        <a:pt x="163" y="113"/>
                      </a:moveTo>
                      <a:lnTo>
                        <a:pt x="164" y="114"/>
                      </a:lnTo>
                      <a:lnTo>
                        <a:pt x="163" y="116"/>
                      </a:lnTo>
                      <a:lnTo>
                        <a:pt x="162" y="117"/>
                      </a:lnTo>
                      <a:lnTo>
                        <a:pt x="161" y="118"/>
                      </a:lnTo>
                      <a:lnTo>
                        <a:pt x="159" y="118"/>
                      </a:lnTo>
                      <a:lnTo>
                        <a:pt x="157" y="120"/>
                      </a:lnTo>
                      <a:lnTo>
                        <a:pt x="156" y="121"/>
                      </a:lnTo>
                      <a:lnTo>
                        <a:pt x="155" y="122"/>
                      </a:lnTo>
                      <a:lnTo>
                        <a:pt x="154" y="122"/>
                      </a:lnTo>
                      <a:lnTo>
                        <a:pt x="153" y="121"/>
                      </a:lnTo>
                      <a:lnTo>
                        <a:pt x="152" y="121"/>
                      </a:lnTo>
                      <a:lnTo>
                        <a:pt x="151" y="119"/>
                      </a:lnTo>
                      <a:lnTo>
                        <a:pt x="151" y="118"/>
                      </a:lnTo>
                      <a:lnTo>
                        <a:pt x="153" y="117"/>
                      </a:lnTo>
                      <a:lnTo>
                        <a:pt x="154" y="116"/>
                      </a:lnTo>
                      <a:lnTo>
                        <a:pt x="155" y="116"/>
                      </a:lnTo>
                      <a:lnTo>
                        <a:pt x="157" y="115"/>
                      </a:lnTo>
                      <a:lnTo>
                        <a:pt x="158" y="114"/>
                      </a:lnTo>
                      <a:lnTo>
                        <a:pt x="160" y="113"/>
                      </a:lnTo>
                      <a:lnTo>
                        <a:pt x="161" y="113"/>
                      </a:lnTo>
                      <a:lnTo>
                        <a:pt x="163" y="113"/>
                      </a:lnTo>
                      <a:close/>
                      <a:moveTo>
                        <a:pt x="953" y="53"/>
                      </a:moveTo>
                      <a:lnTo>
                        <a:pt x="949" y="56"/>
                      </a:lnTo>
                      <a:lnTo>
                        <a:pt x="946" y="58"/>
                      </a:lnTo>
                      <a:lnTo>
                        <a:pt x="941" y="59"/>
                      </a:lnTo>
                      <a:lnTo>
                        <a:pt x="944" y="54"/>
                      </a:lnTo>
                      <a:lnTo>
                        <a:pt x="948" y="52"/>
                      </a:lnTo>
                      <a:lnTo>
                        <a:pt x="953" y="53"/>
                      </a:lnTo>
                      <a:close/>
                      <a:moveTo>
                        <a:pt x="984" y="30"/>
                      </a:moveTo>
                      <a:lnTo>
                        <a:pt x="985" y="37"/>
                      </a:lnTo>
                      <a:lnTo>
                        <a:pt x="984" y="40"/>
                      </a:lnTo>
                      <a:lnTo>
                        <a:pt x="982" y="35"/>
                      </a:lnTo>
                      <a:lnTo>
                        <a:pt x="984" y="30"/>
                      </a:lnTo>
                      <a:close/>
                    </a:path>
                  </a:pathLst>
                </a:custGeom>
                <a:solidFill>
                  <a:srgbClr val="E40202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21">
                  <a:extLst>
                    <a:ext uri="{FF2B5EF4-FFF2-40B4-BE49-F238E27FC236}">
                      <a16:creationId xmlns:a16="http://schemas.microsoft.com/office/drawing/2014/main" id="{9ECDAF6A-1E01-6474-539E-B06DBED84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423" y="4295439"/>
                  <a:ext cx="2217696" cy="1378031"/>
                </a:xfrm>
                <a:custGeom>
                  <a:avLst/>
                  <a:gdLst>
                    <a:gd name="T0" fmla="*/ 424 w 1287"/>
                    <a:gd name="T1" fmla="*/ 11 h 746"/>
                    <a:gd name="T2" fmla="*/ 448 w 1287"/>
                    <a:gd name="T3" fmla="*/ 13 h 746"/>
                    <a:gd name="T4" fmla="*/ 471 w 1287"/>
                    <a:gd name="T5" fmla="*/ 25 h 746"/>
                    <a:gd name="T6" fmla="*/ 490 w 1287"/>
                    <a:gd name="T7" fmla="*/ 36 h 746"/>
                    <a:gd name="T8" fmla="*/ 548 w 1287"/>
                    <a:gd name="T9" fmla="*/ 52 h 746"/>
                    <a:gd name="T10" fmla="*/ 565 w 1287"/>
                    <a:gd name="T11" fmla="*/ 70 h 746"/>
                    <a:gd name="T12" fmla="*/ 594 w 1287"/>
                    <a:gd name="T13" fmla="*/ 78 h 746"/>
                    <a:gd name="T14" fmla="*/ 606 w 1287"/>
                    <a:gd name="T15" fmla="*/ 103 h 746"/>
                    <a:gd name="T16" fmla="*/ 685 w 1287"/>
                    <a:gd name="T17" fmla="*/ 111 h 746"/>
                    <a:gd name="T18" fmla="*/ 712 w 1287"/>
                    <a:gd name="T19" fmla="*/ 92 h 746"/>
                    <a:gd name="T20" fmla="*/ 738 w 1287"/>
                    <a:gd name="T21" fmla="*/ 76 h 746"/>
                    <a:gd name="T22" fmla="*/ 799 w 1287"/>
                    <a:gd name="T23" fmla="*/ 66 h 746"/>
                    <a:gd name="T24" fmla="*/ 831 w 1287"/>
                    <a:gd name="T25" fmla="*/ 107 h 746"/>
                    <a:gd name="T26" fmla="*/ 875 w 1287"/>
                    <a:gd name="T27" fmla="*/ 134 h 746"/>
                    <a:gd name="T28" fmla="*/ 896 w 1287"/>
                    <a:gd name="T29" fmla="*/ 131 h 746"/>
                    <a:gd name="T30" fmla="*/ 929 w 1287"/>
                    <a:gd name="T31" fmla="*/ 127 h 746"/>
                    <a:gd name="T32" fmla="*/ 947 w 1287"/>
                    <a:gd name="T33" fmla="*/ 151 h 746"/>
                    <a:gd name="T34" fmla="*/ 962 w 1287"/>
                    <a:gd name="T35" fmla="*/ 192 h 746"/>
                    <a:gd name="T36" fmla="*/ 1001 w 1287"/>
                    <a:gd name="T37" fmla="*/ 209 h 746"/>
                    <a:gd name="T38" fmla="*/ 1020 w 1287"/>
                    <a:gd name="T39" fmla="*/ 235 h 746"/>
                    <a:gd name="T40" fmla="*/ 1049 w 1287"/>
                    <a:gd name="T41" fmla="*/ 213 h 746"/>
                    <a:gd name="T42" fmla="*/ 1086 w 1287"/>
                    <a:gd name="T43" fmla="*/ 192 h 746"/>
                    <a:gd name="T44" fmla="*/ 1128 w 1287"/>
                    <a:gd name="T45" fmla="*/ 195 h 746"/>
                    <a:gd name="T46" fmla="*/ 1163 w 1287"/>
                    <a:gd name="T47" fmla="*/ 187 h 746"/>
                    <a:gd name="T48" fmla="*/ 1206 w 1287"/>
                    <a:gd name="T49" fmla="*/ 196 h 746"/>
                    <a:gd name="T50" fmla="*/ 1227 w 1287"/>
                    <a:gd name="T51" fmla="*/ 193 h 746"/>
                    <a:gd name="T52" fmla="*/ 1251 w 1287"/>
                    <a:gd name="T53" fmla="*/ 219 h 746"/>
                    <a:gd name="T54" fmla="*/ 1252 w 1287"/>
                    <a:gd name="T55" fmla="*/ 255 h 746"/>
                    <a:gd name="T56" fmla="*/ 1281 w 1287"/>
                    <a:gd name="T57" fmla="*/ 275 h 746"/>
                    <a:gd name="T58" fmla="*/ 1177 w 1287"/>
                    <a:gd name="T59" fmla="*/ 345 h 746"/>
                    <a:gd name="T60" fmla="*/ 1075 w 1287"/>
                    <a:gd name="T61" fmla="*/ 414 h 746"/>
                    <a:gd name="T62" fmla="*/ 859 w 1287"/>
                    <a:gd name="T63" fmla="*/ 300 h 746"/>
                    <a:gd name="T64" fmla="*/ 733 w 1287"/>
                    <a:gd name="T65" fmla="*/ 454 h 746"/>
                    <a:gd name="T66" fmla="*/ 565 w 1287"/>
                    <a:gd name="T67" fmla="*/ 522 h 746"/>
                    <a:gd name="T68" fmla="*/ 356 w 1287"/>
                    <a:gd name="T69" fmla="*/ 534 h 746"/>
                    <a:gd name="T70" fmla="*/ 331 w 1287"/>
                    <a:gd name="T71" fmla="*/ 591 h 746"/>
                    <a:gd name="T72" fmla="*/ 309 w 1287"/>
                    <a:gd name="T73" fmla="*/ 602 h 746"/>
                    <a:gd name="T74" fmla="*/ 281 w 1287"/>
                    <a:gd name="T75" fmla="*/ 618 h 746"/>
                    <a:gd name="T76" fmla="*/ 260 w 1287"/>
                    <a:gd name="T77" fmla="*/ 622 h 746"/>
                    <a:gd name="T78" fmla="*/ 227 w 1287"/>
                    <a:gd name="T79" fmla="*/ 625 h 746"/>
                    <a:gd name="T80" fmla="*/ 211 w 1287"/>
                    <a:gd name="T81" fmla="*/ 661 h 746"/>
                    <a:gd name="T82" fmla="*/ 183 w 1287"/>
                    <a:gd name="T83" fmla="*/ 678 h 746"/>
                    <a:gd name="T84" fmla="*/ 166 w 1287"/>
                    <a:gd name="T85" fmla="*/ 702 h 746"/>
                    <a:gd name="T86" fmla="*/ 149 w 1287"/>
                    <a:gd name="T87" fmla="*/ 728 h 746"/>
                    <a:gd name="T88" fmla="*/ 125 w 1287"/>
                    <a:gd name="T89" fmla="*/ 743 h 746"/>
                    <a:gd name="T90" fmla="*/ 103 w 1287"/>
                    <a:gd name="T91" fmla="*/ 744 h 746"/>
                    <a:gd name="T92" fmla="*/ 87 w 1287"/>
                    <a:gd name="T93" fmla="*/ 721 h 746"/>
                    <a:gd name="T94" fmla="*/ 56 w 1287"/>
                    <a:gd name="T95" fmla="*/ 707 h 746"/>
                    <a:gd name="T96" fmla="*/ 30 w 1287"/>
                    <a:gd name="T97" fmla="*/ 695 h 746"/>
                    <a:gd name="T98" fmla="*/ 25 w 1287"/>
                    <a:gd name="T99" fmla="*/ 669 h 746"/>
                    <a:gd name="T100" fmla="*/ 5 w 1287"/>
                    <a:gd name="T101" fmla="*/ 656 h 746"/>
                    <a:gd name="T102" fmla="*/ 84 w 1287"/>
                    <a:gd name="T103" fmla="*/ 564 h 746"/>
                    <a:gd name="T104" fmla="*/ 79 w 1287"/>
                    <a:gd name="T105" fmla="*/ 508 h 746"/>
                    <a:gd name="T106" fmla="*/ 108 w 1287"/>
                    <a:gd name="T107" fmla="*/ 523 h 746"/>
                    <a:gd name="T108" fmla="*/ 169 w 1287"/>
                    <a:gd name="T109" fmla="*/ 494 h 746"/>
                    <a:gd name="T110" fmla="*/ 182 w 1287"/>
                    <a:gd name="T111" fmla="*/ 432 h 746"/>
                    <a:gd name="T112" fmla="*/ 186 w 1287"/>
                    <a:gd name="T113" fmla="*/ 386 h 746"/>
                    <a:gd name="T114" fmla="*/ 213 w 1287"/>
                    <a:gd name="T115" fmla="*/ 380 h 746"/>
                    <a:gd name="T116" fmla="*/ 215 w 1287"/>
                    <a:gd name="T117" fmla="*/ 287 h 746"/>
                    <a:gd name="T118" fmla="*/ 223 w 1287"/>
                    <a:gd name="T119" fmla="*/ 235 h 746"/>
                    <a:gd name="T120" fmla="*/ 230 w 1287"/>
                    <a:gd name="T121" fmla="*/ 203 h 746"/>
                    <a:gd name="T122" fmla="*/ 256 w 1287"/>
                    <a:gd name="T123" fmla="*/ 155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7" h="746">
                      <a:moveTo>
                        <a:pt x="396" y="0"/>
                      </a:moveTo>
                      <a:lnTo>
                        <a:pt x="396" y="1"/>
                      </a:lnTo>
                      <a:lnTo>
                        <a:pt x="396" y="2"/>
                      </a:lnTo>
                      <a:lnTo>
                        <a:pt x="396" y="3"/>
                      </a:lnTo>
                      <a:lnTo>
                        <a:pt x="397" y="3"/>
                      </a:lnTo>
                      <a:lnTo>
                        <a:pt x="398" y="4"/>
                      </a:lnTo>
                      <a:lnTo>
                        <a:pt x="399" y="5"/>
                      </a:lnTo>
                      <a:lnTo>
                        <a:pt x="400" y="5"/>
                      </a:lnTo>
                      <a:lnTo>
                        <a:pt x="402" y="5"/>
                      </a:lnTo>
                      <a:lnTo>
                        <a:pt x="403" y="5"/>
                      </a:lnTo>
                      <a:lnTo>
                        <a:pt x="404" y="5"/>
                      </a:lnTo>
                      <a:lnTo>
                        <a:pt x="404" y="5"/>
                      </a:lnTo>
                      <a:lnTo>
                        <a:pt x="405" y="5"/>
                      </a:lnTo>
                      <a:lnTo>
                        <a:pt x="406" y="5"/>
                      </a:lnTo>
                      <a:lnTo>
                        <a:pt x="407" y="5"/>
                      </a:lnTo>
                      <a:lnTo>
                        <a:pt x="409" y="4"/>
                      </a:lnTo>
                      <a:lnTo>
                        <a:pt x="409" y="4"/>
                      </a:lnTo>
                      <a:lnTo>
                        <a:pt x="410" y="4"/>
                      </a:lnTo>
                      <a:lnTo>
                        <a:pt x="411" y="5"/>
                      </a:lnTo>
                      <a:lnTo>
                        <a:pt x="412" y="5"/>
                      </a:lnTo>
                      <a:lnTo>
                        <a:pt x="413" y="5"/>
                      </a:lnTo>
                      <a:lnTo>
                        <a:pt x="414" y="5"/>
                      </a:lnTo>
                      <a:lnTo>
                        <a:pt x="414" y="6"/>
                      </a:lnTo>
                      <a:lnTo>
                        <a:pt x="415" y="6"/>
                      </a:lnTo>
                      <a:lnTo>
                        <a:pt x="417" y="6"/>
                      </a:lnTo>
                      <a:lnTo>
                        <a:pt x="417" y="6"/>
                      </a:lnTo>
                      <a:lnTo>
                        <a:pt x="419" y="9"/>
                      </a:lnTo>
                      <a:lnTo>
                        <a:pt x="420" y="9"/>
                      </a:lnTo>
                      <a:lnTo>
                        <a:pt x="421" y="9"/>
                      </a:lnTo>
                      <a:lnTo>
                        <a:pt x="422" y="10"/>
                      </a:lnTo>
                      <a:lnTo>
                        <a:pt x="424" y="11"/>
                      </a:lnTo>
                      <a:lnTo>
                        <a:pt x="425" y="11"/>
                      </a:lnTo>
                      <a:lnTo>
                        <a:pt x="426" y="11"/>
                      </a:lnTo>
                      <a:lnTo>
                        <a:pt x="427" y="11"/>
                      </a:lnTo>
                      <a:lnTo>
                        <a:pt x="428" y="12"/>
                      </a:lnTo>
                      <a:lnTo>
                        <a:pt x="428" y="12"/>
                      </a:lnTo>
                      <a:lnTo>
                        <a:pt x="429" y="13"/>
                      </a:lnTo>
                      <a:lnTo>
                        <a:pt x="430" y="14"/>
                      </a:lnTo>
                      <a:lnTo>
                        <a:pt x="431" y="15"/>
                      </a:lnTo>
                      <a:lnTo>
                        <a:pt x="432" y="16"/>
                      </a:lnTo>
                      <a:lnTo>
                        <a:pt x="433" y="17"/>
                      </a:lnTo>
                      <a:lnTo>
                        <a:pt x="434" y="18"/>
                      </a:lnTo>
                      <a:lnTo>
                        <a:pt x="434" y="18"/>
                      </a:lnTo>
                      <a:lnTo>
                        <a:pt x="435" y="18"/>
                      </a:lnTo>
                      <a:lnTo>
                        <a:pt x="436" y="19"/>
                      </a:lnTo>
                      <a:lnTo>
                        <a:pt x="437" y="19"/>
                      </a:lnTo>
                      <a:lnTo>
                        <a:pt x="438" y="19"/>
                      </a:lnTo>
                      <a:lnTo>
                        <a:pt x="439" y="19"/>
                      </a:lnTo>
                      <a:lnTo>
                        <a:pt x="440" y="19"/>
                      </a:lnTo>
                      <a:lnTo>
                        <a:pt x="441" y="18"/>
                      </a:lnTo>
                      <a:lnTo>
                        <a:pt x="442" y="18"/>
                      </a:lnTo>
                      <a:lnTo>
                        <a:pt x="442" y="18"/>
                      </a:lnTo>
                      <a:lnTo>
                        <a:pt x="442" y="17"/>
                      </a:lnTo>
                      <a:lnTo>
                        <a:pt x="444" y="17"/>
                      </a:lnTo>
                      <a:lnTo>
                        <a:pt x="444" y="17"/>
                      </a:lnTo>
                      <a:lnTo>
                        <a:pt x="444" y="16"/>
                      </a:lnTo>
                      <a:lnTo>
                        <a:pt x="445" y="16"/>
                      </a:lnTo>
                      <a:lnTo>
                        <a:pt x="445" y="15"/>
                      </a:lnTo>
                      <a:lnTo>
                        <a:pt x="446" y="15"/>
                      </a:lnTo>
                      <a:lnTo>
                        <a:pt x="446" y="14"/>
                      </a:lnTo>
                      <a:lnTo>
                        <a:pt x="447" y="13"/>
                      </a:lnTo>
                      <a:lnTo>
                        <a:pt x="448" y="13"/>
                      </a:lnTo>
                      <a:lnTo>
                        <a:pt x="449" y="13"/>
                      </a:lnTo>
                      <a:lnTo>
                        <a:pt x="450" y="13"/>
                      </a:lnTo>
                      <a:lnTo>
                        <a:pt x="450" y="14"/>
                      </a:lnTo>
                      <a:lnTo>
                        <a:pt x="451" y="14"/>
                      </a:lnTo>
                      <a:lnTo>
                        <a:pt x="453" y="14"/>
                      </a:lnTo>
                      <a:lnTo>
                        <a:pt x="454" y="14"/>
                      </a:lnTo>
                      <a:lnTo>
                        <a:pt x="455" y="14"/>
                      </a:lnTo>
                      <a:lnTo>
                        <a:pt x="456" y="14"/>
                      </a:lnTo>
                      <a:lnTo>
                        <a:pt x="457" y="14"/>
                      </a:lnTo>
                      <a:lnTo>
                        <a:pt x="458" y="14"/>
                      </a:lnTo>
                      <a:lnTo>
                        <a:pt x="459" y="14"/>
                      </a:lnTo>
                      <a:lnTo>
                        <a:pt x="460" y="14"/>
                      </a:lnTo>
                      <a:lnTo>
                        <a:pt x="461" y="14"/>
                      </a:lnTo>
                      <a:lnTo>
                        <a:pt x="461" y="14"/>
                      </a:lnTo>
                      <a:lnTo>
                        <a:pt x="463" y="14"/>
                      </a:lnTo>
                      <a:lnTo>
                        <a:pt x="463" y="14"/>
                      </a:lnTo>
                      <a:lnTo>
                        <a:pt x="464" y="15"/>
                      </a:lnTo>
                      <a:lnTo>
                        <a:pt x="464" y="15"/>
                      </a:lnTo>
                      <a:lnTo>
                        <a:pt x="464" y="16"/>
                      </a:lnTo>
                      <a:lnTo>
                        <a:pt x="464" y="17"/>
                      </a:lnTo>
                      <a:lnTo>
                        <a:pt x="464" y="17"/>
                      </a:lnTo>
                      <a:lnTo>
                        <a:pt x="465" y="18"/>
                      </a:lnTo>
                      <a:lnTo>
                        <a:pt x="466" y="20"/>
                      </a:lnTo>
                      <a:lnTo>
                        <a:pt x="468" y="21"/>
                      </a:lnTo>
                      <a:lnTo>
                        <a:pt x="468" y="21"/>
                      </a:lnTo>
                      <a:lnTo>
                        <a:pt x="469" y="23"/>
                      </a:lnTo>
                      <a:lnTo>
                        <a:pt x="469" y="23"/>
                      </a:lnTo>
                      <a:lnTo>
                        <a:pt x="470" y="23"/>
                      </a:lnTo>
                      <a:lnTo>
                        <a:pt x="470" y="24"/>
                      </a:lnTo>
                      <a:lnTo>
                        <a:pt x="471" y="24"/>
                      </a:lnTo>
                      <a:lnTo>
                        <a:pt x="471" y="25"/>
                      </a:lnTo>
                      <a:lnTo>
                        <a:pt x="472" y="26"/>
                      </a:lnTo>
                      <a:lnTo>
                        <a:pt x="472" y="26"/>
                      </a:lnTo>
                      <a:lnTo>
                        <a:pt x="473" y="28"/>
                      </a:lnTo>
                      <a:lnTo>
                        <a:pt x="473" y="29"/>
                      </a:lnTo>
                      <a:lnTo>
                        <a:pt x="473" y="29"/>
                      </a:lnTo>
                      <a:lnTo>
                        <a:pt x="474" y="30"/>
                      </a:lnTo>
                      <a:lnTo>
                        <a:pt x="474" y="31"/>
                      </a:lnTo>
                      <a:lnTo>
                        <a:pt x="474" y="32"/>
                      </a:lnTo>
                      <a:lnTo>
                        <a:pt x="475" y="33"/>
                      </a:lnTo>
                      <a:lnTo>
                        <a:pt x="475" y="34"/>
                      </a:lnTo>
                      <a:lnTo>
                        <a:pt x="475" y="35"/>
                      </a:lnTo>
                      <a:lnTo>
                        <a:pt x="476" y="36"/>
                      </a:lnTo>
                      <a:lnTo>
                        <a:pt x="476" y="37"/>
                      </a:lnTo>
                      <a:lnTo>
                        <a:pt x="476" y="37"/>
                      </a:lnTo>
                      <a:lnTo>
                        <a:pt x="477" y="38"/>
                      </a:lnTo>
                      <a:lnTo>
                        <a:pt x="477" y="38"/>
                      </a:lnTo>
                      <a:lnTo>
                        <a:pt x="478" y="38"/>
                      </a:lnTo>
                      <a:lnTo>
                        <a:pt x="479" y="38"/>
                      </a:lnTo>
                      <a:lnTo>
                        <a:pt x="479" y="38"/>
                      </a:lnTo>
                      <a:lnTo>
                        <a:pt x="480" y="37"/>
                      </a:lnTo>
                      <a:lnTo>
                        <a:pt x="481" y="37"/>
                      </a:lnTo>
                      <a:lnTo>
                        <a:pt x="482" y="37"/>
                      </a:lnTo>
                      <a:lnTo>
                        <a:pt x="484" y="37"/>
                      </a:lnTo>
                      <a:lnTo>
                        <a:pt x="484" y="37"/>
                      </a:lnTo>
                      <a:lnTo>
                        <a:pt x="485" y="36"/>
                      </a:lnTo>
                      <a:lnTo>
                        <a:pt x="486" y="36"/>
                      </a:lnTo>
                      <a:lnTo>
                        <a:pt x="487" y="36"/>
                      </a:lnTo>
                      <a:lnTo>
                        <a:pt x="488" y="36"/>
                      </a:lnTo>
                      <a:lnTo>
                        <a:pt x="489" y="36"/>
                      </a:lnTo>
                      <a:lnTo>
                        <a:pt x="490" y="36"/>
                      </a:lnTo>
                      <a:lnTo>
                        <a:pt x="490" y="36"/>
                      </a:lnTo>
                      <a:lnTo>
                        <a:pt x="492" y="36"/>
                      </a:lnTo>
                      <a:lnTo>
                        <a:pt x="493" y="36"/>
                      </a:lnTo>
                      <a:lnTo>
                        <a:pt x="494" y="36"/>
                      </a:lnTo>
                      <a:lnTo>
                        <a:pt x="494" y="36"/>
                      </a:lnTo>
                      <a:lnTo>
                        <a:pt x="495" y="36"/>
                      </a:lnTo>
                      <a:lnTo>
                        <a:pt x="523" y="43"/>
                      </a:lnTo>
                      <a:lnTo>
                        <a:pt x="528" y="44"/>
                      </a:lnTo>
                      <a:lnTo>
                        <a:pt x="530" y="44"/>
                      </a:lnTo>
                      <a:lnTo>
                        <a:pt x="531" y="44"/>
                      </a:lnTo>
                      <a:lnTo>
                        <a:pt x="532" y="44"/>
                      </a:lnTo>
                      <a:lnTo>
                        <a:pt x="532" y="45"/>
                      </a:lnTo>
                      <a:lnTo>
                        <a:pt x="533" y="45"/>
                      </a:lnTo>
                      <a:lnTo>
                        <a:pt x="534" y="45"/>
                      </a:lnTo>
                      <a:lnTo>
                        <a:pt x="535" y="46"/>
                      </a:lnTo>
                      <a:lnTo>
                        <a:pt x="536" y="46"/>
                      </a:lnTo>
                      <a:lnTo>
                        <a:pt x="537" y="46"/>
                      </a:lnTo>
                      <a:lnTo>
                        <a:pt x="538" y="46"/>
                      </a:lnTo>
                      <a:lnTo>
                        <a:pt x="538" y="46"/>
                      </a:lnTo>
                      <a:lnTo>
                        <a:pt x="539" y="46"/>
                      </a:lnTo>
                      <a:lnTo>
                        <a:pt x="540" y="46"/>
                      </a:lnTo>
                      <a:lnTo>
                        <a:pt x="541" y="47"/>
                      </a:lnTo>
                      <a:lnTo>
                        <a:pt x="542" y="47"/>
                      </a:lnTo>
                      <a:lnTo>
                        <a:pt x="544" y="48"/>
                      </a:lnTo>
                      <a:lnTo>
                        <a:pt x="545" y="49"/>
                      </a:lnTo>
                      <a:lnTo>
                        <a:pt x="545" y="49"/>
                      </a:lnTo>
                      <a:lnTo>
                        <a:pt x="546" y="50"/>
                      </a:lnTo>
                      <a:lnTo>
                        <a:pt x="546" y="50"/>
                      </a:lnTo>
                      <a:lnTo>
                        <a:pt x="547" y="51"/>
                      </a:lnTo>
                      <a:lnTo>
                        <a:pt x="547" y="51"/>
                      </a:lnTo>
                      <a:lnTo>
                        <a:pt x="548" y="52"/>
                      </a:lnTo>
                      <a:lnTo>
                        <a:pt x="548" y="52"/>
                      </a:lnTo>
                      <a:lnTo>
                        <a:pt x="549" y="53"/>
                      </a:lnTo>
                      <a:lnTo>
                        <a:pt x="550" y="54"/>
                      </a:lnTo>
                      <a:lnTo>
                        <a:pt x="550" y="54"/>
                      </a:lnTo>
                      <a:lnTo>
                        <a:pt x="551" y="55"/>
                      </a:lnTo>
                      <a:lnTo>
                        <a:pt x="551" y="55"/>
                      </a:lnTo>
                      <a:lnTo>
                        <a:pt x="552" y="55"/>
                      </a:lnTo>
                      <a:lnTo>
                        <a:pt x="553" y="56"/>
                      </a:lnTo>
                      <a:lnTo>
                        <a:pt x="554" y="57"/>
                      </a:lnTo>
                      <a:lnTo>
                        <a:pt x="554" y="57"/>
                      </a:lnTo>
                      <a:lnTo>
                        <a:pt x="554" y="58"/>
                      </a:lnTo>
                      <a:lnTo>
                        <a:pt x="555" y="58"/>
                      </a:lnTo>
                      <a:lnTo>
                        <a:pt x="556" y="59"/>
                      </a:lnTo>
                      <a:lnTo>
                        <a:pt x="556" y="59"/>
                      </a:lnTo>
                      <a:lnTo>
                        <a:pt x="556" y="59"/>
                      </a:lnTo>
                      <a:lnTo>
                        <a:pt x="556" y="60"/>
                      </a:lnTo>
                      <a:lnTo>
                        <a:pt x="557" y="61"/>
                      </a:lnTo>
                      <a:lnTo>
                        <a:pt x="557" y="62"/>
                      </a:lnTo>
                      <a:lnTo>
                        <a:pt x="557" y="63"/>
                      </a:lnTo>
                      <a:lnTo>
                        <a:pt x="558" y="63"/>
                      </a:lnTo>
                      <a:lnTo>
                        <a:pt x="558" y="65"/>
                      </a:lnTo>
                      <a:lnTo>
                        <a:pt x="559" y="65"/>
                      </a:lnTo>
                      <a:lnTo>
                        <a:pt x="560" y="66"/>
                      </a:lnTo>
                      <a:lnTo>
                        <a:pt x="560" y="67"/>
                      </a:lnTo>
                      <a:lnTo>
                        <a:pt x="561" y="68"/>
                      </a:lnTo>
                      <a:lnTo>
                        <a:pt x="561" y="69"/>
                      </a:lnTo>
                      <a:lnTo>
                        <a:pt x="562" y="69"/>
                      </a:lnTo>
                      <a:lnTo>
                        <a:pt x="562" y="69"/>
                      </a:lnTo>
                      <a:lnTo>
                        <a:pt x="563" y="70"/>
                      </a:lnTo>
                      <a:lnTo>
                        <a:pt x="564" y="70"/>
                      </a:lnTo>
                      <a:lnTo>
                        <a:pt x="565" y="70"/>
                      </a:lnTo>
                      <a:lnTo>
                        <a:pt x="565" y="70"/>
                      </a:lnTo>
                      <a:lnTo>
                        <a:pt x="566" y="70"/>
                      </a:lnTo>
                      <a:lnTo>
                        <a:pt x="567" y="70"/>
                      </a:lnTo>
                      <a:lnTo>
                        <a:pt x="568" y="71"/>
                      </a:lnTo>
                      <a:lnTo>
                        <a:pt x="569" y="72"/>
                      </a:lnTo>
                      <a:lnTo>
                        <a:pt x="570" y="72"/>
                      </a:lnTo>
                      <a:lnTo>
                        <a:pt x="572" y="73"/>
                      </a:lnTo>
                      <a:lnTo>
                        <a:pt x="573" y="73"/>
                      </a:lnTo>
                      <a:lnTo>
                        <a:pt x="573" y="73"/>
                      </a:lnTo>
                      <a:lnTo>
                        <a:pt x="574" y="73"/>
                      </a:lnTo>
                      <a:lnTo>
                        <a:pt x="576" y="73"/>
                      </a:lnTo>
                      <a:lnTo>
                        <a:pt x="577" y="73"/>
                      </a:lnTo>
                      <a:lnTo>
                        <a:pt x="578" y="73"/>
                      </a:lnTo>
                      <a:lnTo>
                        <a:pt x="579" y="73"/>
                      </a:lnTo>
                      <a:lnTo>
                        <a:pt x="580" y="73"/>
                      </a:lnTo>
                      <a:lnTo>
                        <a:pt x="581" y="73"/>
                      </a:lnTo>
                      <a:lnTo>
                        <a:pt x="581" y="73"/>
                      </a:lnTo>
                      <a:lnTo>
                        <a:pt x="582" y="73"/>
                      </a:lnTo>
                      <a:lnTo>
                        <a:pt x="584" y="73"/>
                      </a:lnTo>
                      <a:lnTo>
                        <a:pt x="585" y="73"/>
                      </a:lnTo>
                      <a:lnTo>
                        <a:pt x="586" y="73"/>
                      </a:lnTo>
                      <a:lnTo>
                        <a:pt x="588" y="73"/>
                      </a:lnTo>
                      <a:lnTo>
                        <a:pt x="589" y="73"/>
                      </a:lnTo>
                      <a:lnTo>
                        <a:pt x="590" y="74"/>
                      </a:lnTo>
                      <a:lnTo>
                        <a:pt x="590" y="74"/>
                      </a:lnTo>
                      <a:lnTo>
                        <a:pt x="590" y="75"/>
                      </a:lnTo>
                      <a:lnTo>
                        <a:pt x="591" y="75"/>
                      </a:lnTo>
                      <a:lnTo>
                        <a:pt x="591" y="75"/>
                      </a:lnTo>
                      <a:lnTo>
                        <a:pt x="593" y="76"/>
                      </a:lnTo>
                      <a:lnTo>
                        <a:pt x="593" y="77"/>
                      </a:lnTo>
                      <a:lnTo>
                        <a:pt x="593" y="78"/>
                      </a:lnTo>
                      <a:lnTo>
                        <a:pt x="594" y="78"/>
                      </a:lnTo>
                      <a:lnTo>
                        <a:pt x="594" y="79"/>
                      </a:lnTo>
                      <a:lnTo>
                        <a:pt x="595" y="79"/>
                      </a:lnTo>
                      <a:lnTo>
                        <a:pt x="595" y="81"/>
                      </a:lnTo>
                      <a:lnTo>
                        <a:pt x="596" y="81"/>
                      </a:lnTo>
                      <a:lnTo>
                        <a:pt x="596" y="82"/>
                      </a:lnTo>
                      <a:lnTo>
                        <a:pt x="597" y="83"/>
                      </a:lnTo>
                      <a:lnTo>
                        <a:pt x="598" y="84"/>
                      </a:lnTo>
                      <a:lnTo>
                        <a:pt x="599" y="84"/>
                      </a:lnTo>
                      <a:lnTo>
                        <a:pt x="600" y="85"/>
                      </a:lnTo>
                      <a:lnTo>
                        <a:pt x="600" y="86"/>
                      </a:lnTo>
                      <a:lnTo>
                        <a:pt x="601" y="87"/>
                      </a:lnTo>
                      <a:lnTo>
                        <a:pt x="601" y="87"/>
                      </a:lnTo>
                      <a:lnTo>
                        <a:pt x="601" y="88"/>
                      </a:lnTo>
                      <a:lnTo>
                        <a:pt x="602" y="88"/>
                      </a:lnTo>
                      <a:lnTo>
                        <a:pt x="602" y="89"/>
                      </a:lnTo>
                      <a:lnTo>
                        <a:pt x="602" y="90"/>
                      </a:lnTo>
                      <a:lnTo>
                        <a:pt x="603" y="91"/>
                      </a:lnTo>
                      <a:lnTo>
                        <a:pt x="603" y="91"/>
                      </a:lnTo>
                      <a:lnTo>
                        <a:pt x="604" y="92"/>
                      </a:lnTo>
                      <a:lnTo>
                        <a:pt x="604" y="93"/>
                      </a:lnTo>
                      <a:lnTo>
                        <a:pt x="604" y="95"/>
                      </a:lnTo>
                      <a:lnTo>
                        <a:pt x="605" y="96"/>
                      </a:lnTo>
                      <a:lnTo>
                        <a:pt x="605" y="96"/>
                      </a:lnTo>
                      <a:lnTo>
                        <a:pt x="605" y="97"/>
                      </a:lnTo>
                      <a:lnTo>
                        <a:pt x="605" y="98"/>
                      </a:lnTo>
                      <a:lnTo>
                        <a:pt x="606" y="98"/>
                      </a:lnTo>
                      <a:lnTo>
                        <a:pt x="606" y="100"/>
                      </a:lnTo>
                      <a:lnTo>
                        <a:pt x="606" y="101"/>
                      </a:lnTo>
                      <a:lnTo>
                        <a:pt x="607" y="101"/>
                      </a:lnTo>
                      <a:lnTo>
                        <a:pt x="607" y="102"/>
                      </a:lnTo>
                      <a:lnTo>
                        <a:pt x="606" y="103"/>
                      </a:lnTo>
                      <a:lnTo>
                        <a:pt x="606" y="105"/>
                      </a:lnTo>
                      <a:lnTo>
                        <a:pt x="606" y="106"/>
                      </a:lnTo>
                      <a:lnTo>
                        <a:pt x="608" y="108"/>
                      </a:lnTo>
                      <a:lnTo>
                        <a:pt x="609" y="108"/>
                      </a:lnTo>
                      <a:lnTo>
                        <a:pt x="612" y="109"/>
                      </a:lnTo>
                      <a:lnTo>
                        <a:pt x="613" y="110"/>
                      </a:lnTo>
                      <a:lnTo>
                        <a:pt x="661" y="111"/>
                      </a:lnTo>
                      <a:lnTo>
                        <a:pt x="662" y="111"/>
                      </a:lnTo>
                      <a:lnTo>
                        <a:pt x="663" y="111"/>
                      </a:lnTo>
                      <a:lnTo>
                        <a:pt x="664" y="111"/>
                      </a:lnTo>
                      <a:lnTo>
                        <a:pt x="665" y="112"/>
                      </a:lnTo>
                      <a:lnTo>
                        <a:pt x="666" y="112"/>
                      </a:lnTo>
                      <a:lnTo>
                        <a:pt x="667" y="112"/>
                      </a:lnTo>
                      <a:lnTo>
                        <a:pt x="668" y="112"/>
                      </a:lnTo>
                      <a:lnTo>
                        <a:pt x="670" y="113"/>
                      </a:lnTo>
                      <a:lnTo>
                        <a:pt x="670" y="113"/>
                      </a:lnTo>
                      <a:lnTo>
                        <a:pt x="671" y="113"/>
                      </a:lnTo>
                      <a:lnTo>
                        <a:pt x="672" y="113"/>
                      </a:lnTo>
                      <a:lnTo>
                        <a:pt x="673" y="114"/>
                      </a:lnTo>
                      <a:lnTo>
                        <a:pt x="673" y="114"/>
                      </a:lnTo>
                      <a:lnTo>
                        <a:pt x="676" y="114"/>
                      </a:lnTo>
                      <a:lnTo>
                        <a:pt x="676" y="114"/>
                      </a:lnTo>
                      <a:lnTo>
                        <a:pt x="677" y="113"/>
                      </a:lnTo>
                      <a:lnTo>
                        <a:pt x="679" y="113"/>
                      </a:lnTo>
                      <a:lnTo>
                        <a:pt x="679" y="112"/>
                      </a:lnTo>
                      <a:lnTo>
                        <a:pt x="681" y="111"/>
                      </a:lnTo>
                      <a:lnTo>
                        <a:pt x="681" y="111"/>
                      </a:lnTo>
                      <a:lnTo>
                        <a:pt x="682" y="111"/>
                      </a:lnTo>
                      <a:lnTo>
                        <a:pt x="683" y="111"/>
                      </a:lnTo>
                      <a:lnTo>
                        <a:pt x="684" y="111"/>
                      </a:lnTo>
                      <a:lnTo>
                        <a:pt x="685" y="111"/>
                      </a:lnTo>
                      <a:lnTo>
                        <a:pt x="685" y="111"/>
                      </a:lnTo>
                      <a:lnTo>
                        <a:pt x="687" y="111"/>
                      </a:lnTo>
                      <a:lnTo>
                        <a:pt x="687" y="110"/>
                      </a:lnTo>
                      <a:lnTo>
                        <a:pt x="688" y="110"/>
                      </a:lnTo>
                      <a:lnTo>
                        <a:pt x="689" y="109"/>
                      </a:lnTo>
                      <a:lnTo>
                        <a:pt x="691" y="108"/>
                      </a:lnTo>
                      <a:lnTo>
                        <a:pt x="693" y="107"/>
                      </a:lnTo>
                      <a:lnTo>
                        <a:pt x="694" y="106"/>
                      </a:lnTo>
                      <a:lnTo>
                        <a:pt x="695" y="106"/>
                      </a:lnTo>
                      <a:lnTo>
                        <a:pt x="696" y="105"/>
                      </a:lnTo>
                      <a:lnTo>
                        <a:pt x="696" y="105"/>
                      </a:lnTo>
                      <a:lnTo>
                        <a:pt x="696" y="105"/>
                      </a:lnTo>
                      <a:lnTo>
                        <a:pt x="697" y="104"/>
                      </a:lnTo>
                      <a:lnTo>
                        <a:pt x="699" y="103"/>
                      </a:lnTo>
                      <a:lnTo>
                        <a:pt x="700" y="102"/>
                      </a:lnTo>
                      <a:lnTo>
                        <a:pt x="701" y="102"/>
                      </a:lnTo>
                      <a:lnTo>
                        <a:pt x="702" y="102"/>
                      </a:lnTo>
                      <a:lnTo>
                        <a:pt x="702" y="102"/>
                      </a:lnTo>
                      <a:lnTo>
                        <a:pt x="704" y="101"/>
                      </a:lnTo>
                      <a:lnTo>
                        <a:pt x="705" y="101"/>
                      </a:lnTo>
                      <a:lnTo>
                        <a:pt x="707" y="101"/>
                      </a:lnTo>
                      <a:lnTo>
                        <a:pt x="707" y="99"/>
                      </a:lnTo>
                      <a:lnTo>
                        <a:pt x="707" y="99"/>
                      </a:lnTo>
                      <a:lnTo>
                        <a:pt x="708" y="99"/>
                      </a:lnTo>
                      <a:lnTo>
                        <a:pt x="709" y="97"/>
                      </a:lnTo>
                      <a:lnTo>
                        <a:pt x="709" y="97"/>
                      </a:lnTo>
                      <a:lnTo>
                        <a:pt x="710" y="96"/>
                      </a:lnTo>
                      <a:lnTo>
                        <a:pt x="710" y="95"/>
                      </a:lnTo>
                      <a:lnTo>
                        <a:pt x="711" y="94"/>
                      </a:lnTo>
                      <a:lnTo>
                        <a:pt x="712" y="93"/>
                      </a:lnTo>
                      <a:lnTo>
                        <a:pt x="712" y="92"/>
                      </a:lnTo>
                      <a:lnTo>
                        <a:pt x="713" y="91"/>
                      </a:lnTo>
                      <a:lnTo>
                        <a:pt x="713" y="90"/>
                      </a:lnTo>
                      <a:lnTo>
                        <a:pt x="714" y="89"/>
                      </a:lnTo>
                      <a:lnTo>
                        <a:pt x="715" y="89"/>
                      </a:lnTo>
                      <a:lnTo>
                        <a:pt x="715" y="88"/>
                      </a:lnTo>
                      <a:lnTo>
                        <a:pt x="716" y="88"/>
                      </a:lnTo>
                      <a:lnTo>
                        <a:pt x="716" y="87"/>
                      </a:lnTo>
                      <a:lnTo>
                        <a:pt x="717" y="87"/>
                      </a:lnTo>
                      <a:lnTo>
                        <a:pt x="718" y="86"/>
                      </a:lnTo>
                      <a:lnTo>
                        <a:pt x="719" y="86"/>
                      </a:lnTo>
                      <a:lnTo>
                        <a:pt x="720" y="86"/>
                      </a:lnTo>
                      <a:lnTo>
                        <a:pt x="721" y="85"/>
                      </a:lnTo>
                      <a:lnTo>
                        <a:pt x="721" y="85"/>
                      </a:lnTo>
                      <a:lnTo>
                        <a:pt x="722" y="85"/>
                      </a:lnTo>
                      <a:lnTo>
                        <a:pt x="723" y="85"/>
                      </a:lnTo>
                      <a:lnTo>
                        <a:pt x="723" y="84"/>
                      </a:lnTo>
                      <a:lnTo>
                        <a:pt x="724" y="85"/>
                      </a:lnTo>
                      <a:lnTo>
                        <a:pt x="725" y="84"/>
                      </a:lnTo>
                      <a:lnTo>
                        <a:pt x="725" y="84"/>
                      </a:lnTo>
                      <a:lnTo>
                        <a:pt x="727" y="84"/>
                      </a:lnTo>
                      <a:lnTo>
                        <a:pt x="728" y="84"/>
                      </a:lnTo>
                      <a:lnTo>
                        <a:pt x="728" y="84"/>
                      </a:lnTo>
                      <a:lnTo>
                        <a:pt x="729" y="83"/>
                      </a:lnTo>
                      <a:lnTo>
                        <a:pt x="729" y="83"/>
                      </a:lnTo>
                      <a:lnTo>
                        <a:pt x="730" y="82"/>
                      </a:lnTo>
                      <a:lnTo>
                        <a:pt x="731" y="81"/>
                      </a:lnTo>
                      <a:lnTo>
                        <a:pt x="732" y="80"/>
                      </a:lnTo>
                      <a:lnTo>
                        <a:pt x="733" y="78"/>
                      </a:lnTo>
                      <a:lnTo>
                        <a:pt x="735" y="78"/>
                      </a:lnTo>
                      <a:lnTo>
                        <a:pt x="735" y="77"/>
                      </a:lnTo>
                      <a:lnTo>
                        <a:pt x="738" y="76"/>
                      </a:lnTo>
                      <a:lnTo>
                        <a:pt x="739" y="75"/>
                      </a:lnTo>
                      <a:lnTo>
                        <a:pt x="757" y="69"/>
                      </a:lnTo>
                      <a:lnTo>
                        <a:pt x="758" y="69"/>
                      </a:lnTo>
                      <a:lnTo>
                        <a:pt x="759" y="69"/>
                      </a:lnTo>
                      <a:lnTo>
                        <a:pt x="760" y="69"/>
                      </a:lnTo>
                      <a:lnTo>
                        <a:pt x="761" y="69"/>
                      </a:lnTo>
                      <a:lnTo>
                        <a:pt x="763" y="68"/>
                      </a:lnTo>
                      <a:lnTo>
                        <a:pt x="764" y="68"/>
                      </a:lnTo>
                      <a:lnTo>
                        <a:pt x="764" y="67"/>
                      </a:lnTo>
                      <a:lnTo>
                        <a:pt x="766" y="67"/>
                      </a:lnTo>
                      <a:lnTo>
                        <a:pt x="768" y="67"/>
                      </a:lnTo>
                      <a:lnTo>
                        <a:pt x="769" y="67"/>
                      </a:lnTo>
                      <a:lnTo>
                        <a:pt x="771" y="67"/>
                      </a:lnTo>
                      <a:lnTo>
                        <a:pt x="772" y="67"/>
                      </a:lnTo>
                      <a:lnTo>
                        <a:pt x="774" y="67"/>
                      </a:lnTo>
                      <a:lnTo>
                        <a:pt x="778" y="66"/>
                      </a:lnTo>
                      <a:lnTo>
                        <a:pt x="780" y="66"/>
                      </a:lnTo>
                      <a:lnTo>
                        <a:pt x="782" y="66"/>
                      </a:lnTo>
                      <a:lnTo>
                        <a:pt x="783" y="66"/>
                      </a:lnTo>
                      <a:lnTo>
                        <a:pt x="785" y="67"/>
                      </a:lnTo>
                      <a:lnTo>
                        <a:pt x="787" y="67"/>
                      </a:lnTo>
                      <a:lnTo>
                        <a:pt x="789" y="67"/>
                      </a:lnTo>
                      <a:lnTo>
                        <a:pt x="789" y="67"/>
                      </a:lnTo>
                      <a:lnTo>
                        <a:pt x="791" y="67"/>
                      </a:lnTo>
                      <a:lnTo>
                        <a:pt x="792" y="67"/>
                      </a:lnTo>
                      <a:lnTo>
                        <a:pt x="793" y="67"/>
                      </a:lnTo>
                      <a:lnTo>
                        <a:pt x="793" y="67"/>
                      </a:lnTo>
                      <a:lnTo>
                        <a:pt x="795" y="67"/>
                      </a:lnTo>
                      <a:lnTo>
                        <a:pt x="795" y="67"/>
                      </a:lnTo>
                      <a:lnTo>
                        <a:pt x="797" y="66"/>
                      </a:lnTo>
                      <a:lnTo>
                        <a:pt x="799" y="66"/>
                      </a:lnTo>
                      <a:lnTo>
                        <a:pt x="800" y="67"/>
                      </a:lnTo>
                      <a:lnTo>
                        <a:pt x="801" y="67"/>
                      </a:lnTo>
                      <a:lnTo>
                        <a:pt x="802" y="68"/>
                      </a:lnTo>
                      <a:lnTo>
                        <a:pt x="804" y="68"/>
                      </a:lnTo>
                      <a:lnTo>
                        <a:pt x="805" y="68"/>
                      </a:lnTo>
                      <a:lnTo>
                        <a:pt x="807" y="68"/>
                      </a:lnTo>
                      <a:lnTo>
                        <a:pt x="807" y="69"/>
                      </a:lnTo>
                      <a:lnTo>
                        <a:pt x="808" y="69"/>
                      </a:lnTo>
                      <a:lnTo>
                        <a:pt x="809" y="69"/>
                      </a:lnTo>
                      <a:lnTo>
                        <a:pt x="809" y="69"/>
                      </a:lnTo>
                      <a:lnTo>
                        <a:pt x="811" y="70"/>
                      </a:lnTo>
                      <a:lnTo>
                        <a:pt x="812" y="70"/>
                      </a:lnTo>
                      <a:lnTo>
                        <a:pt x="813" y="72"/>
                      </a:lnTo>
                      <a:lnTo>
                        <a:pt x="814" y="73"/>
                      </a:lnTo>
                      <a:lnTo>
                        <a:pt x="820" y="86"/>
                      </a:lnTo>
                      <a:lnTo>
                        <a:pt x="821" y="87"/>
                      </a:lnTo>
                      <a:lnTo>
                        <a:pt x="821" y="88"/>
                      </a:lnTo>
                      <a:lnTo>
                        <a:pt x="822" y="89"/>
                      </a:lnTo>
                      <a:lnTo>
                        <a:pt x="823" y="91"/>
                      </a:lnTo>
                      <a:lnTo>
                        <a:pt x="823" y="92"/>
                      </a:lnTo>
                      <a:lnTo>
                        <a:pt x="823" y="92"/>
                      </a:lnTo>
                      <a:lnTo>
                        <a:pt x="824" y="93"/>
                      </a:lnTo>
                      <a:lnTo>
                        <a:pt x="824" y="94"/>
                      </a:lnTo>
                      <a:lnTo>
                        <a:pt x="825" y="96"/>
                      </a:lnTo>
                      <a:lnTo>
                        <a:pt x="827" y="98"/>
                      </a:lnTo>
                      <a:lnTo>
                        <a:pt x="827" y="99"/>
                      </a:lnTo>
                      <a:lnTo>
                        <a:pt x="828" y="100"/>
                      </a:lnTo>
                      <a:lnTo>
                        <a:pt x="829" y="102"/>
                      </a:lnTo>
                      <a:lnTo>
                        <a:pt x="829" y="104"/>
                      </a:lnTo>
                      <a:lnTo>
                        <a:pt x="830" y="105"/>
                      </a:lnTo>
                      <a:lnTo>
                        <a:pt x="831" y="107"/>
                      </a:lnTo>
                      <a:lnTo>
                        <a:pt x="831" y="107"/>
                      </a:lnTo>
                      <a:lnTo>
                        <a:pt x="831" y="107"/>
                      </a:lnTo>
                      <a:lnTo>
                        <a:pt x="832" y="108"/>
                      </a:lnTo>
                      <a:lnTo>
                        <a:pt x="832" y="110"/>
                      </a:lnTo>
                      <a:lnTo>
                        <a:pt x="833" y="111"/>
                      </a:lnTo>
                      <a:lnTo>
                        <a:pt x="833" y="111"/>
                      </a:lnTo>
                      <a:lnTo>
                        <a:pt x="834" y="112"/>
                      </a:lnTo>
                      <a:lnTo>
                        <a:pt x="834" y="113"/>
                      </a:lnTo>
                      <a:lnTo>
                        <a:pt x="835" y="113"/>
                      </a:lnTo>
                      <a:lnTo>
                        <a:pt x="835" y="114"/>
                      </a:lnTo>
                      <a:lnTo>
                        <a:pt x="835" y="115"/>
                      </a:lnTo>
                      <a:lnTo>
                        <a:pt x="836" y="116"/>
                      </a:lnTo>
                      <a:lnTo>
                        <a:pt x="836" y="117"/>
                      </a:lnTo>
                      <a:lnTo>
                        <a:pt x="836" y="118"/>
                      </a:lnTo>
                      <a:lnTo>
                        <a:pt x="837" y="119"/>
                      </a:lnTo>
                      <a:lnTo>
                        <a:pt x="837" y="121"/>
                      </a:lnTo>
                      <a:lnTo>
                        <a:pt x="837" y="121"/>
                      </a:lnTo>
                      <a:lnTo>
                        <a:pt x="837" y="122"/>
                      </a:lnTo>
                      <a:lnTo>
                        <a:pt x="837" y="123"/>
                      </a:lnTo>
                      <a:lnTo>
                        <a:pt x="837" y="124"/>
                      </a:lnTo>
                      <a:lnTo>
                        <a:pt x="837" y="125"/>
                      </a:lnTo>
                      <a:lnTo>
                        <a:pt x="839" y="127"/>
                      </a:lnTo>
                      <a:lnTo>
                        <a:pt x="868" y="134"/>
                      </a:lnTo>
                      <a:lnTo>
                        <a:pt x="869" y="134"/>
                      </a:lnTo>
                      <a:lnTo>
                        <a:pt x="871" y="134"/>
                      </a:lnTo>
                      <a:lnTo>
                        <a:pt x="871" y="134"/>
                      </a:lnTo>
                      <a:lnTo>
                        <a:pt x="872" y="134"/>
                      </a:lnTo>
                      <a:lnTo>
                        <a:pt x="873" y="134"/>
                      </a:lnTo>
                      <a:lnTo>
                        <a:pt x="874" y="134"/>
                      </a:lnTo>
                      <a:lnTo>
                        <a:pt x="875" y="134"/>
                      </a:lnTo>
                      <a:lnTo>
                        <a:pt x="875" y="134"/>
                      </a:lnTo>
                      <a:lnTo>
                        <a:pt x="876" y="134"/>
                      </a:lnTo>
                      <a:lnTo>
                        <a:pt x="876" y="134"/>
                      </a:lnTo>
                      <a:lnTo>
                        <a:pt x="877" y="134"/>
                      </a:lnTo>
                      <a:lnTo>
                        <a:pt x="878" y="134"/>
                      </a:lnTo>
                      <a:lnTo>
                        <a:pt x="879" y="134"/>
                      </a:lnTo>
                      <a:lnTo>
                        <a:pt x="880" y="134"/>
                      </a:lnTo>
                      <a:lnTo>
                        <a:pt x="882" y="136"/>
                      </a:lnTo>
                      <a:lnTo>
                        <a:pt x="883" y="137"/>
                      </a:lnTo>
                      <a:lnTo>
                        <a:pt x="883" y="137"/>
                      </a:lnTo>
                      <a:lnTo>
                        <a:pt x="884" y="137"/>
                      </a:lnTo>
                      <a:lnTo>
                        <a:pt x="884" y="138"/>
                      </a:lnTo>
                      <a:lnTo>
                        <a:pt x="885" y="139"/>
                      </a:lnTo>
                      <a:lnTo>
                        <a:pt x="886" y="139"/>
                      </a:lnTo>
                      <a:lnTo>
                        <a:pt x="887" y="139"/>
                      </a:lnTo>
                      <a:lnTo>
                        <a:pt x="888" y="139"/>
                      </a:lnTo>
                      <a:lnTo>
                        <a:pt x="890" y="139"/>
                      </a:lnTo>
                      <a:lnTo>
                        <a:pt x="891" y="140"/>
                      </a:lnTo>
                      <a:lnTo>
                        <a:pt x="891" y="140"/>
                      </a:lnTo>
                      <a:lnTo>
                        <a:pt x="892" y="140"/>
                      </a:lnTo>
                      <a:lnTo>
                        <a:pt x="893" y="140"/>
                      </a:lnTo>
                      <a:lnTo>
                        <a:pt x="894" y="139"/>
                      </a:lnTo>
                      <a:lnTo>
                        <a:pt x="894" y="139"/>
                      </a:lnTo>
                      <a:lnTo>
                        <a:pt x="894" y="138"/>
                      </a:lnTo>
                      <a:lnTo>
                        <a:pt x="894" y="137"/>
                      </a:lnTo>
                      <a:lnTo>
                        <a:pt x="895" y="136"/>
                      </a:lnTo>
                      <a:lnTo>
                        <a:pt x="895" y="135"/>
                      </a:lnTo>
                      <a:lnTo>
                        <a:pt x="895" y="134"/>
                      </a:lnTo>
                      <a:lnTo>
                        <a:pt x="895" y="134"/>
                      </a:lnTo>
                      <a:lnTo>
                        <a:pt x="895" y="133"/>
                      </a:lnTo>
                      <a:lnTo>
                        <a:pt x="895" y="132"/>
                      </a:lnTo>
                      <a:lnTo>
                        <a:pt x="896" y="131"/>
                      </a:lnTo>
                      <a:lnTo>
                        <a:pt x="896" y="130"/>
                      </a:lnTo>
                      <a:lnTo>
                        <a:pt x="897" y="128"/>
                      </a:lnTo>
                      <a:lnTo>
                        <a:pt x="897" y="127"/>
                      </a:lnTo>
                      <a:lnTo>
                        <a:pt x="898" y="127"/>
                      </a:lnTo>
                      <a:lnTo>
                        <a:pt x="899" y="126"/>
                      </a:lnTo>
                      <a:lnTo>
                        <a:pt x="900" y="125"/>
                      </a:lnTo>
                      <a:lnTo>
                        <a:pt x="902" y="124"/>
                      </a:lnTo>
                      <a:lnTo>
                        <a:pt x="902" y="123"/>
                      </a:lnTo>
                      <a:lnTo>
                        <a:pt x="903" y="122"/>
                      </a:lnTo>
                      <a:lnTo>
                        <a:pt x="904" y="122"/>
                      </a:lnTo>
                      <a:lnTo>
                        <a:pt x="906" y="121"/>
                      </a:lnTo>
                      <a:lnTo>
                        <a:pt x="908" y="121"/>
                      </a:lnTo>
                      <a:lnTo>
                        <a:pt x="909" y="121"/>
                      </a:lnTo>
                      <a:lnTo>
                        <a:pt x="909" y="122"/>
                      </a:lnTo>
                      <a:lnTo>
                        <a:pt x="911" y="122"/>
                      </a:lnTo>
                      <a:lnTo>
                        <a:pt x="912" y="123"/>
                      </a:lnTo>
                      <a:lnTo>
                        <a:pt x="913" y="123"/>
                      </a:lnTo>
                      <a:lnTo>
                        <a:pt x="914" y="124"/>
                      </a:lnTo>
                      <a:lnTo>
                        <a:pt x="915" y="124"/>
                      </a:lnTo>
                      <a:lnTo>
                        <a:pt x="916" y="124"/>
                      </a:lnTo>
                      <a:lnTo>
                        <a:pt x="917" y="125"/>
                      </a:lnTo>
                      <a:lnTo>
                        <a:pt x="919" y="124"/>
                      </a:lnTo>
                      <a:lnTo>
                        <a:pt x="921" y="125"/>
                      </a:lnTo>
                      <a:lnTo>
                        <a:pt x="921" y="125"/>
                      </a:lnTo>
                      <a:lnTo>
                        <a:pt x="923" y="125"/>
                      </a:lnTo>
                      <a:lnTo>
                        <a:pt x="924" y="126"/>
                      </a:lnTo>
                      <a:lnTo>
                        <a:pt x="925" y="126"/>
                      </a:lnTo>
                      <a:lnTo>
                        <a:pt x="926" y="126"/>
                      </a:lnTo>
                      <a:lnTo>
                        <a:pt x="928" y="126"/>
                      </a:lnTo>
                      <a:lnTo>
                        <a:pt x="928" y="127"/>
                      </a:lnTo>
                      <a:lnTo>
                        <a:pt x="929" y="127"/>
                      </a:lnTo>
                      <a:lnTo>
                        <a:pt x="930" y="127"/>
                      </a:lnTo>
                      <a:lnTo>
                        <a:pt x="931" y="127"/>
                      </a:lnTo>
                      <a:lnTo>
                        <a:pt x="932" y="128"/>
                      </a:lnTo>
                      <a:lnTo>
                        <a:pt x="932" y="128"/>
                      </a:lnTo>
                      <a:lnTo>
                        <a:pt x="933" y="128"/>
                      </a:lnTo>
                      <a:lnTo>
                        <a:pt x="934" y="128"/>
                      </a:lnTo>
                      <a:lnTo>
                        <a:pt x="935" y="129"/>
                      </a:lnTo>
                      <a:lnTo>
                        <a:pt x="936" y="130"/>
                      </a:lnTo>
                      <a:lnTo>
                        <a:pt x="936" y="130"/>
                      </a:lnTo>
                      <a:lnTo>
                        <a:pt x="937" y="131"/>
                      </a:lnTo>
                      <a:lnTo>
                        <a:pt x="938" y="132"/>
                      </a:lnTo>
                      <a:lnTo>
                        <a:pt x="939" y="133"/>
                      </a:lnTo>
                      <a:lnTo>
                        <a:pt x="939" y="134"/>
                      </a:lnTo>
                      <a:lnTo>
                        <a:pt x="939" y="135"/>
                      </a:lnTo>
                      <a:lnTo>
                        <a:pt x="940" y="136"/>
                      </a:lnTo>
                      <a:lnTo>
                        <a:pt x="940" y="137"/>
                      </a:lnTo>
                      <a:lnTo>
                        <a:pt x="940" y="138"/>
                      </a:lnTo>
                      <a:lnTo>
                        <a:pt x="941" y="139"/>
                      </a:lnTo>
                      <a:lnTo>
                        <a:pt x="941" y="139"/>
                      </a:lnTo>
                      <a:lnTo>
                        <a:pt x="941" y="141"/>
                      </a:lnTo>
                      <a:lnTo>
                        <a:pt x="942" y="142"/>
                      </a:lnTo>
                      <a:lnTo>
                        <a:pt x="942" y="142"/>
                      </a:lnTo>
                      <a:lnTo>
                        <a:pt x="943" y="143"/>
                      </a:lnTo>
                      <a:lnTo>
                        <a:pt x="943" y="143"/>
                      </a:lnTo>
                      <a:lnTo>
                        <a:pt x="943" y="145"/>
                      </a:lnTo>
                      <a:lnTo>
                        <a:pt x="945" y="146"/>
                      </a:lnTo>
                      <a:lnTo>
                        <a:pt x="945" y="148"/>
                      </a:lnTo>
                      <a:lnTo>
                        <a:pt x="946" y="149"/>
                      </a:lnTo>
                      <a:lnTo>
                        <a:pt x="946" y="150"/>
                      </a:lnTo>
                      <a:lnTo>
                        <a:pt x="947" y="150"/>
                      </a:lnTo>
                      <a:lnTo>
                        <a:pt x="947" y="151"/>
                      </a:lnTo>
                      <a:lnTo>
                        <a:pt x="948" y="151"/>
                      </a:lnTo>
                      <a:lnTo>
                        <a:pt x="948" y="152"/>
                      </a:lnTo>
                      <a:lnTo>
                        <a:pt x="950" y="154"/>
                      </a:lnTo>
                      <a:lnTo>
                        <a:pt x="951" y="154"/>
                      </a:lnTo>
                      <a:lnTo>
                        <a:pt x="951" y="156"/>
                      </a:lnTo>
                      <a:lnTo>
                        <a:pt x="952" y="157"/>
                      </a:lnTo>
                      <a:lnTo>
                        <a:pt x="952" y="158"/>
                      </a:lnTo>
                      <a:lnTo>
                        <a:pt x="953" y="160"/>
                      </a:lnTo>
                      <a:lnTo>
                        <a:pt x="953" y="161"/>
                      </a:lnTo>
                      <a:lnTo>
                        <a:pt x="954" y="163"/>
                      </a:lnTo>
                      <a:lnTo>
                        <a:pt x="954" y="164"/>
                      </a:lnTo>
                      <a:lnTo>
                        <a:pt x="954" y="166"/>
                      </a:lnTo>
                      <a:lnTo>
                        <a:pt x="954" y="167"/>
                      </a:lnTo>
                      <a:lnTo>
                        <a:pt x="955" y="168"/>
                      </a:lnTo>
                      <a:lnTo>
                        <a:pt x="955" y="169"/>
                      </a:lnTo>
                      <a:lnTo>
                        <a:pt x="955" y="170"/>
                      </a:lnTo>
                      <a:lnTo>
                        <a:pt x="956" y="171"/>
                      </a:lnTo>
                      <a:lnTo>
                        <a:pt x="956" y="173"/>
                      </a:lnTo>
                      <a:lnTo>
                        <a:pt x="956" y="176"/>
                      </a:lnTo>
                      <a:lnTo>
                        <a:pt x="956" y="178"/>
                      </a:lnTo>
                      <a:lnTo>
                        <a:pt x="956" y="179"/>
                      </a:lnTo>
                      <a:lnTo>
                        <a:pt x="956" y="182"/>
                      </a:lnTo>
                      <a:lnTo>
                        <a:pt x="957" y="183"/>
                      </a:lnTo>
                      <a:lnTo>
                        <a:pt x="958" y="184"/>
                      </a:lnTo>
                      <a:lnTo>
                        <a:pt x="958" y="185"/>
                      </a:lnTo>
                      <a:lnTo>
                        <a:pt x="959" y="187"/>
                      </a:lnTo>
                      <a:lnTo>
                        <a:pt x="959" y="188"/>
                      </a:lnTo>
                      <a:lnTo>
                        <a:pt x="960" y="189"/>
                      </a:lnTo>
                      <a:lnTo>
                        <a:pt x="960" y="189"/>
                      </a:lnTo>
                      <a:lnTo>
                        <a:pt x="961" y="191"/>
                      </a:lnTo>
                      <a:lnTo>
                        <a:pt x="962" y="192"/>
                      </a:lnTo>
                      <a:lnTo>
                        <a:pt x="962" y="192"/>
                      </a:lnTo>
                      <a:lnTo>
                        <a:pt x="964" y="195"/>
                      </a:lnTo>
                      <a:lnTo>
                        <a:pt x="965" y="196"/>
                      </a:lnTo>
                      <a:lnTo>
                        <a:pt x="967" y="197"/>
                      </a:lnTo>
                      <a:lnTo>
                        <a:pt x="969" y="197"/>
                      </a:lnTo>
                      <a:lnTo>
                        <a:pt x="970" y="197"/>
                      </a:lnTo>
                      <a:lnTo>
                        <a:pt x="971" y="197"/>
                      </a:lnTo>
                      <a:lnTo>
                        <a:pt x="972" y="197"/>
                      </a:lnTo>
                      <a:lnTo>
                        <a:pt x="977" y="198"/>
                      </a:lnTo>
                      <a:lnTo>
                        <a:pt x="979" y="199"/>
                      </a:lnTo>
                      <a:lnTo>
                        <a:pt x="980" y="200"/>
                      </a:lnTo>
                      <a:lnTo>
                        <a:pt x="981" y="200"/>
                      </a:lnTo>
                      <a:lnTo>
                        <a:pt x="982" y="200"/>
                      </a:lnTo>
                      <a:lnTo>
                        <a:pt x="983" y="201"/>
                      </a:lnTo>
                      <a:lnTo>
                        <a:pt x="983" y="201"/>
                      </a:lnTo>
                      <a:lnTo>
                        <a:pt x="984" y="201"/>
                      </a:lnTo>
                      <a:lnTo>
                        <a:pt x="985" y="201"/>
                      </a:lnTo>
                      <a:lnTo>
                        <a:pt x="986" y="201"/>
                      </a:lnTo>
                      <a:lnTo>
                        <a:pt x="988" y="201"/>
                      </a:lnTo>
                      <a:lnTo>
                        <a:pt x="989" y="201"/>
                      </a:lnTo>
                      <a:lnTo>
                        <a:pt x="990" y="201"/>
                      </a:lnTo>
                      <a:lnTo>
                        <a:pt x="991" y="201"/>
                      </a:lnTo>
                      <a:lnTo>
                        <a:pt x="994" y="201"/>
                      </a:lnTo>
                      <a:lnTo>
                        <a:pt x="995" y="202"/>
                      </a:lnTo>
                      <a:lnTo>
                        <a:pt x="996" y="203"/>
                      </a:lnTo>
                      <a:lnTo>
                        <a:pt x="997" y="204"/>
                      </a:lnTo>
                      <a:lnTo>
                        <a:pt x="998" y="205"/>
                      </a:lnTo>
                      <a:lnTo>
                        <a:pt x="999" y="206"/>
                      </a:lnTo>
                      <a:lnTo>
                        <a:pt x="1000" y="206"/>
                      </a:lnTo>
                      <a:lnTo>
                        <a:pt x="1001" y="208"/>
                      </a:lnTo>
                      <a:lnTo>
                        <a:pt x="1001" y="209"/>
                      </a:lnTo>
                      <a:lnTo>
                        <a:pt x="1001" y="209"/>
                      </a:lnTo>
                      <a:lnTo>
                        <a:pt x="1002" y="210"/>
                      </a:lnTo>
                      <a:lnTo>
                        <a:pt x="1003" y="211"/>
                      </a:lnTo>
                      <a:lnTo>
                        <a:pt x="1003" y="211"/>
                      </a:lnTo>
                      <a:lnTo>
                        <a:pt x="1004" y="212"/>
                      </a:lnTo>
                      <a:lnTo>
                        <a:pt x="1004" y="214"/>
                      </a:lnTo>
                      <a:lnTo>
                        <a:pt x="1004" y="214"/>
                      </a:lnTo>
                      <a:lnTo>
                        <a:pt x="1005" y="215"/>
                      </a:lnTo>
                      <a:lnTo>
                        <a:pt x="1006" y="216"/>
                      </a:lnTo>
                      <a:lnTo>
                        <a:pt x="1006" y="217"/>
                      </a:lnTo>
                      <a:lnTo>
                        <a:pt x="1007" y="218"/>
                      </a:lnTo>
                      <a:lnTo>
                        <a:pt x="1007" y="219"/>
                      </a:lnTo>
                      <a:lnTo>
                        <a:pt x="1007" y="220"/>
                      </a:lnTo>
                      <a:lnTo>
                        <a:pt x="1008" y="221"/>
                      </a:lnTo>
                      <a:lnTo>
                        <a:pt x="1009" y="223"/>
                      </a:lnTo>
                      <a:lnTo>
                        <a:pt x="1009" y="223"/>
                      </a:lnTo>
                      <a:lnTo>
                        <a:pt x="1010" y="223"/>
                      </a:lnTo>
                      <a:lnTo>
                        <a:pt x="1011" y="224"/>
                      </a:lnTo>
                      <a:lnTo>
                        <a:pt x="1011" y="225"/>
                      </a:lnTo>
                      <a:lnTo>
                        <a:pt x="1012" y="226"/>
                      </a:lnTo>
                      <a:lnTo>
                        <a:pt x="1012" y="228"/>
                      </a:lnTo>
                      <a:lnTo>
                        <a:pt x="1013" y="230"/>
                      </a:lnTo>
                      <a:lnTo>
                        <a:pt x="1013" y="230"/>
                      </a:lnTo>
                      <a:lnTo>
                        <a:pt x="1014" y="230"/>
                      </a:lnTo>
                      <a:lnTo>
                        <a:pt x="1015" y="231"/>
                      </a:lnTo>
                      <a:lnTo>
                        <a:pt x="1016" y="232"/>
                      </a:lnTo>
                      <a:lnTo>
                        <a:pt x="1016" y="233"/>
                      </a:lnTo>
                      <a:lnTo>
                        <a:pt x="1018" y="234"/>
                      </a:lnTo>
                      <a:lnTo>
                        <a:pt x="1019" y="234"/>
                      </a:lnTo>
                      <a:lnTo>
                        <a:pt x="1019" y="235"/>
                      </a:lnTo>
                      <a:lnTo>
                        <a:pt x="1020" y="235"/>
                      </a:lnTo>
                      <a:lnTo>
                        <a:pt x="1021" y="235"/>
                      </a:lnTo>
                      <a:lnTo>
                        <a:pt x="1022" y="236"/>
                      </a:lnTo>
                      <a:lnTo>
                        <a:pt x="1023" y="236"/>
                      </a:lnTo>
                      <a:lnTo>
                        <a:pt x="1024" y="236"/>
                      </a:lnTo>
                      <a:lnTo>
                        <a:pt x="1026" y="236"/>
                      </a:lnTo>
                      <a:lnTo>
                        <a:pt x="1026" y="236"/>
                      </a:lnTo>
                      <a:lnTo>
                        <a:pt x="1028" y="236"/>
                      </a:lnTo>
                      <a:lnTo>
                        <a:pt x="1029" y="236"/>
                      </a:lnTo>
                      <a:lnTo>
                        <a:pt x="1030" y="237"/>
                      </a:lnTo>
                      <a:lnTo>
                        <a:pt x="1031" y="237"/>
                      </a:lnTo>
                      <a:lnTo>
                        <a:pt x="1034" y="237"/>
                      </a:lnTo>
                      <a:lnTo>
                        <a:pt x="1036" y="237"/>
                      </a:lnTo>
                      <a:lnTo>
                        <a:pt x="1037" y="237"/>
                      </a:lnTo>
                      <a:lnTo>
                        <a:pt x="1038" y="237"/>
                      </a:lnTo>
                      <a:lnTo>
                        <a:pt x="1040" y="236"/>
                      </a:lnTo>
                      <a:lnTo>
                        <a:pt x="1041" y="235"/>
                      </a:lnTo>
                      <a:lnTo>
                        <a:pt x="1041" y="235"/>
                      </a:lnTo>
                      <a:lnTo>
                        <a:pt x="1043" y="234"/>
                      </a:lnTo>
                      <a:lnTo>
                        <a:pt x="1044" y="233"/>
                      </a:lnTo>
                      <a:lnTo>
                        <a:pt x="1045" y="230"/>
                      </a:lnTo>
                      <a:lnTo>
                        <a:pt x="1046" y="228"/>
                      </a:lnTo>
                      <a:lnTo>
                        <a:pt x="1047" y="228"/>
                      </a:lnTo>
                      <a:lnTo>
                        <a:pt x="1047" y="226"/>
                      </a:lnTo>
                      <a:lnTo>
                        <a:pt x="1048" y="224"/>
                      </a:lnTo>
                      <a:lnTo>
                        <a:pt x="1048" y="223"/>
                      </a:lnTo>
                      <a:lnTo>
                        <a:pt x="1048" y="221"/>
                      </a:lnTo>
                      <a:lnTo>
                        <a:pt x="1048" y="219"/>
                      </a:lnTo>
                      <a:lnTo>
                        <a:pt x="1048" y="218"/>
                      </a:lnTo>
                      <a:lnTo>
                        <a:pt x="1048" y="217"/>
                      </a:lnTo>
                      <a:lnTo>
                        <a:pt x="1048" y="215"/>
                      </a:lnTo>
                      <a:lnTo>
                        <a:pt x="1049" y="213"/>
                      </a:lnTo>
                      <a:lnTo>
                        <a:pt x="1049" y="212"/>
                      </a:lnTo>
                      <a:lnTo>
                        <a:pt x="1051" y="211"/>
                      </a:lnTo>
                      <a:lnTo>
                        <a:pt x="1051" y="209"/>
                      </a:lnTo>
                      <a:lnTo>
                        <a:pt x="1051" y="208"/>
                      </a:lnTo>
                      <a:lnTo>
                        <a:pt x="1052" y="207"/>
                      </a:lnTo>
                      <a:lnTo>
                        <a:pt x="1054" y="206"/>
                      </a:lnTo>
                      <a:lnTo>
                        <a:pt x="1056" y="205"/>
                      </a:lnTo>
                      <a:lnTo>
                        <a:pt x="1057" y="205"/>
                      </a:lnTo>
                      <a:lnTo>
                        <a:pt x="1058" y="205"/>
                      </a:lnTo>
                      <a:lnTo>
                        <a:pt x="1059" y="205"/>
                      </a:lnTo>
                      <a:lnTo>
                        <a:pt x="1062" y="204"/>
                      </a:lnTo>
                      <a:lnTo>
                        <a:pt x="1063" y="203"/>
                      </a:lnTo>
                      <a:lnTo>
                        <a:pt x="1065" y="202"/>
                      </a:lnTo>
                      <a:lnTo>
                        <a:pt x="1066" y="200"/>
                      </a:lnTo>
                      <a:lnTo>
                        <a:pt x="1067" y="200"/>
                      </a:lnTo>
                      <a:lnTo>
                        <a:pt x="1068" y="198"/>
                      </a:lnTo>
                      <a:lnTo>
                        <a:pt x="1068" y="198"/>
                      </a:lnTo>
                      <a:lnTo>
                        <a:pt x="1069" y="197"/>
                      </a:lnTo>
                      <a:lnTo>
                        <a:pt x="1070" y="197"/>
                      </a:lnTo>
                      <a:lnTo>
                        <a:pt x="1071" y="196"/>
                      </a:lnTo>
                      <a:lnTo>
                        <a:pt x="1072" y="195"/>
                      </a:lnTo>
                      <a:lnTo>
                        <a:pt x="1073" y="195"/>
                      </a:lnTo>
                      <a:lnTo>
                        <a:pt x="1074" y="194"/>
                      </a:lnTo>
                      <a:lnTo>
                        <a:pt x="1075" y="194"/>
                      </a:lnTo>
                      <a:lnTo>
                        <a:pt x="1077" y="194"/>
                      </a:lnTo>
                      <a:lnTo>
                        <a:pt x="1078" y="193"/>
                      </a:lnTo>
                      <a:lnTo>
                        <a:pt x="1079" y="192"/>
                      </a:lnTo>
                      <a:lnTo>
                        <a:pt x="1081" y="191"/>
                      </a:lnTo>
                      <a:lnTo>
                        <a:pt x="1082" y="191"/>
                      </a:lnTo>
                      <a:lnTo>
                        <a:pt x="1085" y="191"/>
                      </a:lnTo>
                      <a:lnTo>
                        <a:pt x="1086" y="192"/>
                      </a:lnTo>
                      <a:lnTo>
                        <a:pt x="1088" y="195"/>
                      </a:lnTo>
                      <a:lnTo>
                        <a:pt x="1088" y="195"/>
                      </a:lnTo>
                      <a:lnTo>
                        <a:pt x="1090" y="197"/>
                      </a:lnTo>
                      <a:lnTo>
                        <a:pt x="1090" y="198"/>
                      </a:lnTo>
                      <a:lnTo>
                        <a:pt x="1091" y="200"/>
                      </a:lnTo>
                      <a:lnTo>
                        <a:pt x="1093" y="201"/>
                      </a:lnTo>
                      <a:lnTo>
                        <a:pt x="1094" y="201"/>
                      </a:lnTo>
                      <a:lnTo>
                        <a:pt x="1096" y="202"/>
                      </a:lnTo>
                      <a:lnTo>
                        <a:pt x="1097" y="203"/>
                      </a:lnTo>
                      <a:lnTo>
                        <a:pt x="1097" y="203"/>
                      </a:lnTo>
                      <a:lnTo>
                        <a:pt x="1099" y="204"/>
                      </a:lnTo>
                      <a:lnTo>
                        <a:pt x="1100" y="204"/>
                      </a:lnTo>
                      <a:lnTo>
                        <a:pt x="1101" y="205"/>
                      </a:lnTo>
                      <a:lnTo>
                        <a:pt x="1102" y="206"/>
                      </a:lnTo>
                      <a:lnTo>
                        <a:pt x="1103" y="207"/>
                      </a:lnTo>
                      <a:lnTo>
                        <a:pt x="1104" y="208"/>
                      </a:lnTo>
                      <a:lnTo>
                        <a:pt x="1117" y="209"/>
                      </a:lnTo>
                      <a:lnTo>
                        <a:pt x="1119" y="209"/>
                      </a:lnTo>
                      <a:lnTo>
                        <a:pt x="1119" y="208"/>
                      </a:lnTo>
                      <a:lnTo>
                        <a:pt x="1120" y="208"/>
                      </a:lnTo>
                      <a:lnTo>
                        <a:pt x="1121" y="207"/>
                      </a:lnTo>
                      <a:lnTo>
                        <a:pt x="1124" y="206"/>
                      </a:lnTo>
                      <a:lnTo>
                        <a:pt x="1124" y="205"/>
                      </a:lnTo>
                      <a:lnTo>
                        <a:pt x="1124" y="204"/>
                      </a:lnTo>
                      <a:lnTo>
                        <a:pt x="1126" y="202"/>
                      </a:lnTo>
                      <a:lnTo>
                        <a:pt x="1126" y="200"/>
                      </a:lnTo>
                      <a:lnTo>
                        <a:pt x="1127" y="199"/>
                      </a:lnTo>
                      <a:lnTo>
                        <a:pt x="1127" y="198"/>
                      </a:lnTo>
                      <a:lnTo>
                        <a:pt x="1127" y="197"/>
                      </a:lnTo>
                      <a:lnTo>
                        <a:pt x="1128" y="195"/>
                      </a:lnTo>
                      <a:lnTo>
                        <a:pt x="1128" y="195"/>
                      </a:lnTo>
                      <a:lnTo>
                        <a:pt x="1129" y="193"/>
                      </a:lnTo>
                      <a:lnTo>
                        <a:pt x="1130" y="192"/>
                      </a:lnTo>
                      <a:lnTo>
                        <a:pt x="1130" y="191"/>
                      </a:lnTo>
                      <a:lnTo>
                        <a:pt x="1130" y="189"/>
                      </a:lnTo>
                      <a:lnTo>
                        <a:pt x="1130" y="188"/>
                      </a:lnTo>
                      <a:lnTo>
                        <a:pt x="1131" y="188"/>
                      </a:lnTo>
                      <a:lnTo>
                        <a:pt x="1131" y="186"/>
                      </a:lnTo>
                      <a:lnTo>
                        <a:pt x="1132" y="186"/>
                      </a:lnTo>
                      <a:lnTo>
                        <a:pt x="1132" y="185"/>
                      </a:lnTo>
                      <a:lnTo>
                        <a:pt x="1133" y="183"/>
                      </a:lnTo>
                      <a:lnTo>
                        <a:pt x="1134" y="183"/>
                      </a:lnTo>
                      <a:lnTo>
                        <a:pt x="1135" y="182"/>
                      </a:lnTo>
                      <a:lnTo>
                        <a:pt x="1136" y="180"/>
                      </a:lnTo>
                      <a:lnTo>
                        <a:pt x="1137" y="180"/>
                      </a:lnTo>
                      <a:lnTo>
                        <a:pt x="1139" y="180"/>
                      </a:lnTo>
                      <a:lnTo>
                        <a:pt x="1140" y="180"/>
                      </a:lnTo>
                      <a:lnTo>
                        <a:pt x="1141" y="180"/>
                      </a:lnTo>
                      <a:lnTo>
                        <a:pt x="1142" y="182"/>
                      </a:lnTo>
                      <a:lnTo>
                        <a:pt x="1143" y="184"/>
                      </a:lnTo>
                      <a:lnTo>
                        <a:pt x="1145" y="186"/>
                      </a:lnTo>
                      <a:lnTo>
                        <a:pt x="1145" y="187"/>
                      </a:lnTo>
                      <a:lnTo>
                        <a:pt x="1146" y="188"/>
                      </a:lnTo>
                      <a:lnTo>
                        <a:pt x="1148" y="189"/>
                      </a:lnTo>
                      <a:lnTo>
                        <a:pt x="1152" y="189"/>
                      </a:lnTo>
                      <a:lnTo>
                        <a:pt x="1153" y="190"/>
                      </a:lnTo>
                      <a:lnTo>
                        <a:pt x="1155" y="190"/>
                      </a:lnTo>
                      <a:lnTo>
                        <a:pt x="1157" y="189"/>
                      </a:lnTo>
                      <a:lnTo>
                        <a:pt x="1158" y="189"/>
                      </a:lnTo>
                      <a:lnTo>
                        <a:pt x="1160" y="188"/>
                      </a:lnTo>
                      <a:lnTo>
                        <a:pt x="1161" y="188"/>
                      </a:lnTo>
                      <a:lnTo>
                        <a:pt x="1163" y="187"/>
                      </a:lnTo>
                      <a:lnTo>
                        <a:pt x="1164" y="186"/>
                      </a:lnTo>
                      <a:lnTo>
                        <a:pt x="1165" y="186"/>
                      </a:lnTo>
                      <a:lnTo>
                        <a:pt x="1167" y="186"/>
                      </a:lnTo>
                      <a:lnTo>
                        <a:pt x="1169" y="186"/>
                      </a:lnTo>
                      <a:lnTo>
                        <a:pt x="1171" y="186"/>
                      </a:lnTo>
                      <a:lnTo>
                        <a:pt x="1172" y="186"/>
                      </a:lnTo>
                      <a:lnTo>
                        <a:pt x="1174" y="186"/>
                      </a:lnTo>
                      <a:lnTo>
                        <a:pt x="1175" y="186"/>
                      </a:lnTo>
                      <a:lnTo>
                        <a:pt x="1176" y="186"/>
                      </a:lnTo>
                      <a:lnTo>
                        <a:pt x="1177" y="187"/>
                      </a:lnTo>
                      <a:lnTo>
                        <a:pt x="1178" y="188"/>
                      </a:lnTo>
                      <a:lnTo>
                        <a:pt x="1179" y="188"/>
                      </a:lnTo>
                      <a:lnTo>
                        <a:pt x="1180" y="189"/>
                      </a:lnTo>
                      <a:lnTo>
                        <a:pt x="1181" y="189"/>
                      </a:lnTo>
                      <a:lnTo>
                        <a:pt x="1183" y="190"/>
                      </a:lnTo>
                      <a:lnTo>
                        <a:pt x="1184" y="191"/>
                      </a:lnTo>
                      <a:lnTo>
                        <a:pt x="1185" y="191"/>
                      </a:lnTo>
                      <a:lnTo>
                        <a:pt x="1186" y="191"/>
                      </a:lnTo>
                      <a:lnTo>
                        <a:pt x="1189" y="192"/>
                      </a:lnTo>
                      <a:lnTo>
                        <a:pt x="1190" y="192"/>
                      </a:lnTo>
                      <a:lnTo>
                        <a:pt x="1191" y="192"/>
                      </a:lnTo>
                      <a:lnTo>
                        <a:pt x="1192" y="192"/>
                      </a:lnTo>
                      <a:lnTo>
                        <a:pt x="1194" y="192"/>
                      </a:lnTo>
                      <a:lnTo>
                        <a:pt x="1195" y="192"/>
                      </a:lnTo>
                      <a:lnTo>
                        <a:pt x="1197" y="192"/>
                      </a:lnTo>
                      <a:lnTo>
                        <a:pt x="1200" y="193"/>
                      </a:lnTo>
                      <a:lnTo>
                        <a:pt x="1202" y="194"/>
                      </a:lnTo>
                      <a:lnTo>
                        <a:pt x="1204" y="195"/>
                      </a:lnTo>
                      <a:lnTo>
                        <a:pt x="1204" y="195"/>
                      </a:lnTo>
                      <a:lnTo>
                        <a:pt x="1205" y="195"/>
                      </a:lnTo>
                      <a:lnTo>
                        <a:pt x="1206" y="196"/>
                      </a:lnTo>
                      <a:lnTo>
                        <a:pt x="1207" y="196"/>
                      </a:lnTo>
                      <a:lnTo>
                        <a:pt x="1208" y="197"/>
                      </a:lnTo>
                      <a:lnTo>
                        <a:pt x="1209" y="198"/>
                      </a:lnTo>
                      <a:lnTo>
                        <a:pt x="1210" y="198"/>
                      </a:lnTo>
                      <a:lnTo>
                        <a:pt x="1212" y="198"/>
                      </a:lnTo>
                      <a:lnTo>
                        <a:pt x="1213" y="198"/>
                      </a:lnTo>
                      <a:lnTo>
                        <a:pt x="1214" y="198"/>
                      </a:lnTo>
                      <a:lnTo>
                        <a:pt x="1215" y="198"/>
                      </a:lnTo>
                      <a:lnTo>
                        <a:pt x="1215" y="198"/>
                      </a:lnTo>
                      <a:lnTo>
                        <a:pt x="1216" y="197"/>
                      </a:lnTo>
                      <a:lnTo>
                        <a:pt x="1216" y="196"/>
                      </a:lnTo>
                      <a:lnTo>
                        <a:pt x="1216" y="195"/>
                      </a:lnTo>
                      <a:lnTo>
                        <a:pt x="1215" y="193"/>
                      </a:lnTo>
                      <a:lnTo>
                        <a:pt x="1215" y="193"/>
                      </a:lnTo>
                      <a:lnTo>
                        <a:pt x="1215" y="192"/>
                      </a:lnTo>
                      <a:lnTo>
                        <a:pt x="1215" y="191"/>
                      </a:lnTo>
                      <a:lnTo>
                        <a:pt x="1215" y="190"/>
                      </a:lnTo>
                      <a:lnTo>
                        <a:pt x="1215" y="189"/>
                      </a:lnTo>
                      <a:lnTo>
                        <a:pt x="1215" y="189"/>
                      </a:lnTo>
                      <a:lnTo>
                        <a:pt x="1216" y="188"/>
                      </a:lnTo>
                      <a:lnTo>
                        <a:pt x="1217" y="188"/>
                      </a:lnTo>
                      <a:lnTo>
                        <a:pt x="1218" y="187"/>
                      </a:lnTo>
                      <a:lnTo>
                        <a:pt x="1220" y="185"/>
                      </a:lnTo>
                      <a:lnTo>
                        <a:pt x="1221" y="185"/>
                      </a:lnTo>
                      <a:lnTo>
                        <a:pt x="1223" y="184"/>
                      </a:lnTo>
                      <a:lnTo>
                        <a:pt x="1224" y="186"/>
                      </a:lnTo>
                      <a:lnTo>
                        <a:pt x="1224" y="187"/>
                      </a:lnTo>
                      <a:lnTo>
                        <a:pt x="1225" y="189"/>
                      </a:lnTo>
                      <a:lnTo>
                        <a:pt x="1225" y="189"/>
                      </a:lnTo>
                      <a:lnTo>
                        <a:pt x="1227" y="192"/>
                      </a:lnTo>
                      <a:lnTo>
                        <a:pt x="1227" y="193"/>
                      </a:lnTo>
                      <a:lnTo>
                        <a:pt x="1229" y="196"/>
                      </a:lnTo>
                      <a:lnTo>
                        <a:pt x="1229" y="197"/>
                      </a:lnTo>
                      <a:lnTo>
                        <a:pt x="1229" y="198"/>
                      </a:lnTo>
                      <a:lnTo>
                        <a:pt x="1229" y="198"/>
                      </a:lnTo>
                      <a:lnTo>
                        <a:pt x="1230" y="199"/>
                      </a:lnTo>
                      <a:lnTo>
                        <a:pt x="1231" y="201"/>
                      </a:lnTo>
                      <a:lnTo>
                        <a:pt x="1232" y="201"/>
                      </a:lnTo>
                      <a:lnTo>
                        <a:pt x="1234" y="203"/>
                      </a:lnTo>
                      <a:lnTo>
                        <a:pt x="1235" y="204"/>
                      </a:lnTo>
                      <a:lnTo>
                        <a:pt x="1236" y="205"/>
                      </a:lnTo>
                      <a:lnTo>
                        <a:pt x="1237" y="205"/>
                      </a:lnTo>
                      <a:lnTo>
                        <a:pt x="1238" y="205"/>
                      </a:lnTo>
                      <a:lnTo>
                        <a:pt x="1239" y="206"/>
                      </a:lnTo>
                      <a:lnTo>
                        <a:pt x="1240" y="206"/>
                      </a:lnTo>
                      <a:lnTo>
                        <a:pt x="1241" y="206"/>
                      </a:lnTo>
                      <a:lnTo>
                        <a:pt x="1242" y="206"/>
                      </a:lnTo>
                      <a:lnTo>
                        <a:pt x="1244" y="208"/>
                      </a:lnTo>
                      <a:lnTo>
                        <a:pt x="1244" y="208"/>
                      </a:lnTo>
                      <a:lnTo>
                        <a:pt x="1245" y="208"/>
                      </a:lnTo>
                      <a:lnTo>
                        <a:pt x="1245" y="209"/>
                      </a:lnTo>
                      <a:lnTo>
                        <a:pt x="1247" y="209"/>
                      </a:lnTo>
                      <a:lnTo>
                        <a:pt x="1248" y="210"/>
                      </a:lnTo>
                      <a:lnTo>
                        <a:pt x="1248" y="210"/>
                      </a:lnTo>
                      <a:lnTo>
                        <a:pt x="1249" y="211"/>
                      </a:lnTo>
                      <a:lnTo>
                        <a:pt x="1250" y="211"/>
                      </a:lnTo>
                      <a:lnTo>
                        <a:pt x="1251" y="212"/>
                      </a:lnTo>
                      <a:lnTo>
                        <a:pt x="1251" y="214"/>
                      </a:lnTo>
                      <a:lnTo>
                        <a:pt x="1251" y="215"/>
                      </a:lnTo>
                      <a:lnTo>
                        <a:pt x="1251" y="216"/>
                      </a:lnTo>
                      <a:lnTo>
                        <a:pt x="1251" y="217"/>
                      </a:lnTo>
                      <a:lnTo>
                        <a:pt x="1251" y="219"/>
                      </a:lnTo>
                      <a:lnTo>
                        <a:pt x="1252" y="220"/>
                      </a:lnTo>
                      <a:lnTo>
                        <a:pt x="1252" y="221"/>
                      </a:lnTo>
                      <a:lnTo>
                        <a:pt x="1252" y="222"/>
                      </a:lnTo>
                      <a:lnTo>
                        <a:pt x="1253" y="223"/>
                      </a:lnTo>
                      <a:lnTo>
                        <a:pt x="1253" y="223"/>
                      </a:lnTo>
                      <a:lnTo>
                        <a:pt x="1254" y="224"/>
                      </a:lnTo>
                      <a:lnTo>
                        <a:pt x="1254" y="225"/>
                      </a:lnTo>
                      <a:lnTo>
                        <a:pt x="1255" y="226"/>
                      </a:lnTo>
                      <a:lnTo>
                        <a:pt x="1255" y="226"/>
                      </a:lnTo>
                      <a:lnTo>
                        <a:pt x="1256" y="227"/>
                      </a:lnTo>
                      <a:lnTo>
                        <a:pt x="1256" y="229"/>
                      </a:lnTo>
                      <a:lnTo>
                        <a:pt x="1257" y="229"/>
                      </a:lnTo>
                      <a:lnTo>
                        <a:pt x="1257" y="230"/>
                      </a:lnTo>
                      <a:lnTo>
                        <a:pt x="1258" y="230"/>
                      </a:lnTo>
                      <a:lnTo>
                        <a:pt x="1259" y="231"/>
                      </a:lnTo>
                      <a:lnTo>
                        <a:pt x="1259" y="232"/>
                      </a:lnTo>
                      <a:lnTo>
                        <a:pt x="1260" y="233"/>
                      </a:lnTo>
                      <a:lnTo>
                        <a:pt x="1261" y="234"/>
                      </a:lnTo>
                      <a:lnTo>
                        <a:pt x="1260" y="236"/>
                      </a:lnTo>
                      <a:lnTo>
                        <a:pt x="1259" y="239"/>
                      </a:lnTo>
                      <a:lnTo>
                        <a:pt x="1257" y="242"/>
                      </a:lnTo>
                      <a:lnTo>
                        <a:pt x="1255" y="245"/>
                      </a:lnTo>
                      <a:lnTo>
                        <a:pt x="1253" y="247"/>
                      </a:lnTo>
                      <a:lnTo>
                        <a:pt x="1253" y="248"/>
                      </a:lnTo>
                      <a:lnTo>
                        <a:pt x="1253" y="249"/>
                      </a:lnTo>
                      <a:lnTo>
                        <a:pt x="1253" y="250"/>
                      </a:lnTo>
                      <a:lnTo>
                        <a:pt x="1253" y="251"/>
                      </a:lnTo>
                      <a:lnTo>
                        <a:pt x="1252" y="252"/>
                      </a:lnTo>
                      <a:lnTo>
                        <a:pt x="1252" y="253"/>
                      </a:lnTo>
                      <a:lnTo>
                        <a:pt x="1252" y="254"/>
                      </a:lnTo>
                      <a:lnTo>
                        <a:pt x="1252" y="255"/>
                      </a:lnTo>
                      <a:lnTo>
                        <a:pt x="1252" y="256"/>
                      </a:lnTo>
                      <a:lnTo>
                        <a:pt x="1252" y="257"/>
                      </a:lnTo>
                      <a:lnTo>
                        <a:pt x="1252" y="258"/>
                      </a:lnTo>
                      <a:lnTo>
                        <a:pt x="1252" y="259"/>
                      </a:lnTo>
                      <a:lnTo>
                        <a:pt x="1252" y="259"/>
                      </a:lnTo>
                      <a:lnTo>
                        <a:pt x="1253" y="260"/>
                      </a:lnTo>
                      <a:lnTo>
                        <a:pt x="1255" y="261"/>
                      </a:lnTo>
                      <a:lnTo>
                        <a:pt x="1256" y="261"/>
                      </a:lnTo>
                      <a:lnTo>
                        <a:pt x="1256" y="262"/>
                      </a:lnTo>
                      <a:lnTo>
                        <a:pt x="1257" y="262"/>
                      </a:lnTo>
                      <a:lnTo>
                        <a:pt x="1258" y="263"/>
                      </a:lnTo>
                      <a:lnTo>
                        <a:pt x="1260" y="264"/>
                      </a:lnTo>
                      <a:lnTo>
                        <a:pt x="1260" y="264"/>
                      </a:lnTo>
                      <a:lnTo>
                        <a:pt x="1262" y="265"/>
                      </a:lnTo>
                      <a:lnTo>
                        <a:pt x="1263" y="265"/>
                      </a:lnTo>
                      <a:lnTo>
                        <a:pt x="1265" y="266"/>
                      </a:lnTo>
                      <a:lnTo>
                        <a:pt x="1266" y="267"/>
                      </a:lnTo>
                      <a:lnTo>
                        <a:pt x="1266" y="267"/>
                      </a:lnTo>
                      <a:lnTo>
                        <a:pt x="1268" y="269"/>
                      </a:lnTo>
                      <a:lnTo>
                        <a:pt x="1270" y="269"/>
                      </a:lnTo>
                      <a:lnTo>
                        <a:pt x="1270" y="270"/>
                      </a:lnTo>
                      <a:lnTo>
                        <a:pt x="1271" y="271"/>
                      </a:lnTo>
                      <a:lnTo>
                        <a:pt x="1272" y="272"/>
                      </a:lnTo>
                      <a:lnTo>
                        <a:pt x="1273" y="273"/>
                      </a:lnTo>
                      <a:lnTo>
                        <a:pt x="1274" y="273"/>
                      </a:lnTo>
                      <a:lnTo>
                        <a:pt x="1276" y="273"/>
                      </a:lnTo>
                      <a:lnTo>
                        <a:pt x="1277" y="273"/>
                      </a:lnTo>
                      <a:lnTo>
                        <a:pt x="1279" y="273"/>
                      </a:lnTo>
                      <a:lnTo>
                        <a:pt x="1280" y="273"/>
                      </a:lnTo>
                      <a:lnTo>
                        <a:pt x="1281" y="274"/>
                      </a:lnTo>
                      <a:lnTo>
                        <a:pt x="1281" y="275"/>
                      </a:lnTo>
                      <a:lnTo>
                        <a:pt x="1282" y="276"/>
                      </a:lnTo>
                      <a:lnTo>
                        <a:pt x="1283" y="276"/>
                      </a:lnTo>
                      <a:lnTo>
                        <a:pt x="1283" y="277"/>
                      </a:lnTo>
                      <a:lnTo>
                        <a:pt x="1283" y="278"/>
                      </a:lnTo>
                      <a:lnTo>
                        <a:pt x="1284" y="278"/>
                      </a:lnTo>
                      <a:lnTo>
                        <a:pt x="1284" y="280"/>
                      </a:lnTo>
                      <a:lnTo>
                        <a:pt x="1285" y="281"/>
                      </a:lnTo>
                      <a:lnTo>
                        <a:pt x="1285" y="282"/>
                      </a:lnTo>
                      <a:lnTo>
                        <a:pt x="1287" y="284"/>
                      </a:lnTo>
                      <a:lnTo>
                        <a:pt x="1287" y="285"/>
                      </a:lnTo>
                      <a:lnTo>
                        <a:pt x="1287" y="285"/>
                      </a:lnTo>
                      <a:lnTo>
                        <a:pt x="1282" y="285"/>
                      </a:lnTo>
                      <a:lnTo>
                        <a:pt x="1278" y="299"/>
                      </a:lnTo>
                      <a:lnTo>
                        <a:pt x="1273" y="302"/>
                      </a:lnTo>
                      <a:lnTo>
                        <a:pt x="1268" y="301"/>
                      </a:lnTo>
                      <a:lnTo>
                        <a:pt x="1266" y="302"/>
                      </a:lnTo>
                      <a:lnTo>
                        <a:pt x="1265" y="306"/>
                      </a:lnTo>
                      <a:lnTo>
                        <a:pt x="1258" y="316"/>
                      </a:lnTo>
                      <a:lnTo>
                        <a:pt x="1254" y="317"/>
                      </a:lnTo>
                      <a:lnTo>
                        <a:pt x="1247" y="319"/>
                      </a:lnTo>
                      <a:lnTo>
                        <a:pt x="1239" y="327"/>
                      </a:lnTo>
                      <a:lnTo>
                        <a:pt x="1223" y="324"/>
                      </a:lnTo>
                      <a:lnTo>
                        <a:pt x="1216" y="326"/>
                      </a:lnTo>
                      <a:lnTo>
                        <a:pt x="1215" y="327"/>
                      </a:lnTo>
                      <a:lnTo>
                        <a:pt x="1213" y="340"/>
                      </a:lnTo>
                      <a:lnTo>
                        <a:pt x="1212" y="344"/>
                      </a:lnTo>
                      <a:lnTo>
                        <a:pt x="1207" y="349"/>
                      </a:lnTo>
                      <a:lnTo>
                        <a:pt x="1200" y="353"/>
                      </a:lnTo>
                      <a:lnTo>
                        <a:pt x="1187" y="347"/>
                      </a:lnTo>
                      <a:lnTo>
                        <a:pt x="1181" y="345"/>
                      </a:lnTo>
                      <a:lnTo>
                        <a:pt x="1177" y="345"/>
                      </a:lnTo>
                      <a:lnTo>
                        <a:pt x="1171" y="349"/>
                      </a:lnTo>
                      <a:lnTo>
                        <a:pt x="1161" y="360"/>
                      </a:lnTo>
                      <a:lnTo>
                        <a:pt x="1154" y="364"/>
                      </a:lnTo>
                      <a:lnTo>
                        <a:pt x="1144" y="364"/>
                      </a:lnTo>
                      <a:lnTo>
                        <a:pt x="1140" y="369"/>
                      </a:lnTo>
                      <a:lnTo>
                        <a:pt x="1140" y="380"/>
                      </a:lnTo>
                      <a:lnTo>
                        <a:pt x="1141" y="406"/>
                      </a:lnTo>
                      <a:lnTo>
                        <a:pt x="1139" y="420"/>
                      </a:lnTo>
                      <a:lnTo>
                        <a:pt x="1136" y="431"/>
                      </a:lnTo>
                      <a:lnTo>
                        <a:pt x="1136" y="433"/>
                      </a:lnTo>
                      <a:lnTo>
                        <a:pt x="1147" y="438"/>
                      </a:lnTo>
                      <a:lnTo>
                        <a:pt x="1153" y="443"/>
                      </a:lnTo>
                      <a:lnTo>
                        <a:pt x="1156" y="447"/>
                      </a:lnTo>
                      <a:lnTo>
                        <a:pt x="1156" y="453"/>
                      </a:lnTo>
                      <a:lnTo>
                        <a:pt x="1154" y="460"/>
                      </a:lnTo>
                      <a:lnTo>
                        <a:pt x="1152" y="465"/>
                      </a:lnTo>
                      <a:lnTo>
                        <a:pt x="1149" y="469"/>
                      </a:lnTo>
                      <a:lnTo>
                        <a:pt x="1143" y="471"/>
                      </a:lnTo>
                      <a:lnTo>
                        <a:pt x="1141" y="467"/>
                      </a:lnTo>
                      <a:lnTo>
                        <a:pt x="1137" y="463"/>
                      </a:lnTo>
                      <a:lnTo>
                        <a:pt x="1131" y="461"/>
                      </a:lnTo>
                      <a:lnTo>
                        <a:pt x="1126" y="461"/>
                      </a:lnTo>
                      <a:lnTo>
                        <a:pt x="1116" y="465"/>
                      </a:lnTo>
                      <a:lnTo>
                        <a:pt x="1100" y="465"/>
                      </a:lnTo>
                      <a:lnTo>
                        <a:pt x="1095" y="462"/>
                      </a:lnTo>
                      <a:lnTo>
                        <a:pt x="1091" y="455"/>
                      </a:lnTo>
                      <a:lnTo>
                        <a:pt x="1089" y="455"/>
                      </a:lnTo>
                      <a:lnTo>
                        <a:pt x="1087" y="453"/>
                      </a:lnTo>
                      <a:lnTo>
                        <a:pt x="1083" y="443"/>
                      </a:lnTo>
                      <a:lnTo>
                        <a:pt x="1074" y="435"/>
                      </a:lnTo>
                      <a:lnTo>
                        <a:pt x="1075" y="414"/>
                      </a:lnTo>
                      <a:lnTo>
                        <a:pt x="1069" y="406"/>
                      </a:lnTo>
                      <a:lnTo>
                        <a:pt x="1059" y="401"/>
                      </a:lnTo>
                      <a:lnTo>
                        <a:pt x="1050" y="401"/>
                      </a:lnTo>
                      <a:lnTo>
                        <a:pt x="1044" y="398"/>
                      </a:lnTo>
                      <a:lnTo>
                        <a:pt x="1040" y="398"/>
                      </a:lnTo>
                      <a:lnTo>
                        <a:pt x="1035" y="405"/>
                      </a:lnTo>
                      <a:lnTo>
                        <a:pt x="1035" y="410"/>
                      </a:lnTo>
                      <a:lnTo>
                        <a:pt x="1034" y="414"/>
                      </a:lnTo>
                      <a:lnTo>
                        <a:pt x="1030" y="417"/>
                      </a:lnTo>
                      <a:lnTo>
                        <a:pt x="1023" y="414"/>
                      </a:lnTo>
                      <a:lnTo>
                        <a:pt x="1015" y="410"/>
                      </a:lnTo>
                      <a:lnTo>
                        <a:pt x="1009" y="400"/>
                      </a:lnTo>
                      <a:lnTo>
                        <a:pt x="994" y="385"/>
                      </a:lnTo>
                      <a:lnTo>
                        <a:pt x="978" y="372"/>
                      </a:lnTo>
                      <a:lnTo>
                        <a:pt x="941" y="344"/>
                      </a:lnTo>
                      <a:lnTo>
                        <a:pt x="936" y="336"/>
                      </a:lnTo>
                      <a:lnTo>
                        <a:pt x="935" y="330"/>
                      </a:lnTo>
                      <a:lnTo>
                        <a:pt x="937" y="317"/>
                      </a:lnTo>
                      <a:lnTo>
                        <a:pt x="946" y="300"/>
                      </a:lnTo>
                      <a:lnTo>
                        <a:pt x="949" y="288"/>
                      </a:lnTo>
                      <a:lnTo>
                        <a:pt x="948" y="279"/>
                      </a:lnTo>
                      <a:lnTo>
                        <a:pt x="947" y="275"/>
                      </a:lnTo>
                      <a:lnTo>
                        <a:pt x="944" y="274"/>
                      </a:lnTo>
                      <a:lnTo>
                        <a:pt x="939" y="274"/>
                      </a:lnTo>
                      <a:lnTo>
                        <a:pt x="927" y="281"/>
                      </a:lnTo>
                      <a:lnTo>
                        <a:pt x="916" y="281"/>
                      </a:lnTo>
                      <a:lnTo>
                        <a:pt x="904" y="280"/>
                      </a:lnTo>
                      <a:lnTo>
                        <a:pt x="897" y="283"/>
                      </a:lnTo>
                      <a:lnTo>
                        <a:pt x="881" y="284"/>
                      </a:lnTo>
                      <a:lnTo>
                        <a:pt x="873" y="288"/>
                      </a:lnTo>
                      <a:lnTo>
                        <a:pt x="859" y="300"/>
                      </a:lnTo>
                      <a:lnTo>
                        <a:pt x="845" y="305"/>
                      </a:lnTo>
                      <a:lnTo>
                        <a:pt x="843" y="306"/>
                      </a:lnTo>
                      <a:lnTo>
                        <a:pt x="842" y="307"/>
                      </a:lnTo>
                      <a:lnTo>
                        <a:pt x="836" y="310"/>
                      </a:lnTo>
                      <a:lnTo>
                        <a:pt x="835" y="319"/>
                      </a:lnTo>
                      <a:lnTo>
                        <a:pt x="839" y="324"/>
                      </a:lnTo>
                      <a:lnTo>
                        <a:pt x="843" y="325"/>
                      </a:lnTo>
                      <a:lnTo>
                        <a:pt x="848" y="329"/>
                      </a:lnTo>
                      <a:lnTo>
                        <a:pt x="848" y="333"/>
                      </a:lnTo>
                      <a:lnTo>
                        <a:pt x="846" y="335"/>
                      </a:lnTo>
                      <a:lnTo>
                        <a:pt x="844" y="337"/>
                      </a:lnTo>
                      <a:lnTo>
                        <a:pt x="837" y="340"/>
                      </a:lnTo>
                      <a:lnTo>
                        <a:pt x="832" y="346"/>
                      </a:lnTo>
                      <a:lnTo>
                        <a:pt x="830" y="347"/>
                      </a:lnTo>
                      <a:lnTo>
                        <a:pt x="821" y="350"/>
                      </a:lnTo>
                      <a:lnTo>
                        <a:pt x="808" y="350"/>
                      </a:lnTo>
                      <a:lnTo>
                        <a:pt x="807" y="353"/>
                      </a:lnTo>
                      <a:lnTo>
                        <a:pt x="805" y="357"/>
                      </a:lnTo>
                      <a:lnTo>
                        <a:pt x="809" y="367"/>
                      </a:lnTo>
                      <a:lnTo>
                        <a:pt x="809" y="372"/>
                      </a:lnTo>
                      <a:lnTo>
                        <a:pt x="801" y="376"/>
                      </a:lnTo>
                      <a:lnTo>
                        <a:pt x="796" y="386"/>
                      </a:lnTo>
                      <a:lnTo>
                        <a:pt x="783" y="392"/>
                      </a:lnTo>
                      <a:lnTo>
                        <a:pt x="780" y="394"/>
                      </a:lnTo>
                      <a:lnTo>
                        <a:pt x="775" y="408"/>
                      </a:lnTo>
                      <a:lnTo>
                        <a:pt x="773" y="409"/>
                      </a:lnTo>
                      <a:lnTo>
                        <a:pt x="765" y="415"/>
                      </a:lnTo>
                      <a:lnTo>
                        <a:pt x="757" y="429"/>
                      </a:lnTo>
                      <a:lnTo>
                        <a:pt x="739" y="441"/>
                      </a:lnTo>
                      <a:lnTo>
                        <a:pt x="735" y="452"/>
                      </a:lnTo>
                      <a:lnTo>
                        <a:pt x="733" y="454"/>
                      </a:lnTo>
                      <a:lnTo>
                        <a:pt x="721" y="458"/>
                      </a:lnTo>
                      <a:lnTo>
                        <a:pt x="720" y="460"/>
                      </a:lnTo>
                      <a:lnTo>
                        <a:pt x="718" y="464"/>
                      </a:lnTo>
                      <a:lnTo>
                        <a:pt x="721" y="475"/>
                      </a:lnTo>
                      <a:lnTo>
                        <a:pt x="719" y="486"/>
                      </a:lnTo>
                      <a:lnTo>
                        <a:pt x="710" y="496"/>
                      </a:lnTo>
                      <a:lnTo>
                        <a:pt x="703" y="512"/>
                      </a:lnTo>
                      <a:lnTo>
                        <a:pt x="697" y="518"/>
                      </a:lnTo>
                      <a:lnTo>
                        <a:pt x="684" y="528"/>
                      </a:lnTo>
                      <a:lnTo>
                        <a:pt x="681" y="529"/>
                      </a:lnTo>
                      <a:lnTo>
                        <a:pt x="680" y="530"/>
                      </a:lnTo>
                      <a:lnTo>
                        <a:pt x="675" y="529"/>
                      </a:lnTo>
                      <a:lnTo>
                        <a:pt x="670" y="528"/>
                      </a:lnTo>
                      <a:lnTo>
                        <a:pt x="667" y="527"/>
                      </a:lnTo>
                      <a:lnTo>
                        <a:pt x="664" y="522"/>
                      </a:lnTo>
                      <a:lnTo>
                        <a:pt x="661" y="521"/>
                      </a:lnTo>
                      <a:lnTo>
                        <a:pt x="658" y="524"/>
                      </a:lnTo>
                      <a:lnTo>
                        <a:pt x="652" y="529"/>
                      </a:lnTo>
                      <a:lnTo>
                        <a:pt x="647" y="530"/>
                      </a:lnTo>
                      <a:lnTo>
                        <a:pt x="627" y="528"/>
                      </a:lnTo>
                      <a:lnTo>
                        <a:pt x="617" y="530"/>
                      </a:lnTo>
                      <a:lnTo>
                        <a:pt x="614" y="530"/>
                      </a:lnTo>
                      <a:lnTo>
                        <a:pt x="612" y="527"/>
                      </a:lnTo>
                      <a:lnTo>
                        <a:pt x="607" y="514"/>
                      </a:lnTo>
                      <a:lnTo>
                        <a:pt x="605" y="511"/>
                      </a:lnTo>
                      <a:lnTo>
                        <a:pt x="602" y="511"/>
                      </a:lnTo>
                      <a:lnTo>
                        <a:pt x="593" y="517"/>
                      </a:lnTo>
                      <a:lnTo>
                        <a:pt x="589" y="518"/>
                      </a:lnTo>
                      <a:lnTo>
                        <a:pt x="585" y="520"/>
                      </a:lnTo>
                      <a:lnTo>
                        <a:pt x="572" y="522"/>
                      </a:lnTo>
                      <a:lnTo>
                        <a:pt x="565" y="522"/>
                      </a:lnTo>
                      <a:lnTo>
                        <a:pt x="552" y="516"/>
                      </a:lnTo>
                      <a:lnTo>
                        <a:pt x="547" y="512"/>
                      </a:lnTo>
                      <a:lnTo>
                        <a:pt x="538" y="499"/>
                      </a:lnTo>
                      <a:lnTo>
                        <a:pt x="534" y="497"/>
                      </a:lnTo>
                      <a:lnTo>
                        <a:pt x="528" y="496"/>
                      </a:lnTo>
                      <a:lnTo>
                        <a:pt x="525" y="496"/>
                      </a:lnTo>
                      <a:lnTo>
                        <a:pt x="517" y="496"/>
                      </a:lnTo>
                      <a:lnTo>
                        <a:pt x="514" y="498"/>
                      </a:lnTo>
                      <a:lnTo>
                        <a:pt x="510" y="504"/>
                      </a:lnTo>
                      <a:lnTo>
                        <a:pt x="507" y="505"/>
                      </a:lnTo>
                      <a:lnTo>
                        <a:pt x="505" y="506"/>
                      </a:lnTo>
                      <a:lnTo>
                        <a:pt x="502" y="507"/>
                      </a:lnTo>
                      <a:lnTo>
                        <a:pt x="483" y="511"/>
                      </a:lnTo>
                      <a:lnTo>
                        <a:pt x="478" y="512"/>
                      </a:lnTo>
                      <a:lnTo>
                        <a:pt x="462" y="510"/>
                      </a:lnTo>
                      <a:lnTo>
                        <a:pt x="454" y="514"/>
                      </a:lnTo>
                      <a:lnTo>
                        <a:pt x="450" y="514"/>
                      </a:lnTo>
                      <a:lnTo>
                        <a:pt x="445" y="515"/>
                      </a:lnTo>
                      <a:lnTo>
                        <a:pt x="435" y="511"/>
                      </a:lnTo>
                      <a:lnTo>
                        <a:pt x="397" y="507"/>
                      </a:lnTo>
                      <a:lnTo>
                        <a:pt x="390" y="509"/>
                      </a:lnTo>
                      <a:lnTo>
                        <a:pt x="377" y="517"/>
                      </a:lnTo>
                      <a:lnTo>
                        <a:pt x="371" y="518"/>
                      </a:lnTo>
                      <a:lnTo>
                        <a:pt x="365" y="517"/>
                      </a:lnTo>
                      <a:lnTo>
                        <a:pt x="362" y="518"/>
                      </a:lnTo>
                      <a:lnTo>
                        <a:pt x="360" y="519"/>
                      </a:lnTo>
                      <a:lnTo>
                        <a:pt x="359" y="525"/>
                      </a:lnTo>
                      <a:lnTo>
                        <a:pt x="358" y="528"/>
                      </a:lnTo>
                      <a:lnTo>
                        <a:pt x="358" y="528"/>
                      </a:lnTo>
                      <a:lnTo>
                        <a:pt x="357" y="531"/>
                      </a:lnTo>
                      <a:lnTo>
                        <a:pt x="356" y="534"/>
                      </a:lnTo>
                      <a:lnTo>
                        <a:pt x="356" y="537"/>
                      </a:lnTo>
                      <a:lnTo>
                        <a:pt x="361" y="561"/>
                      </a:lnTo>
                      <a:lnTo>
                        <a:pt x="360" y="566"/>
                      </a:lnTo>
                      <a:lnTo>
                        <a:pt x="354" y="582"/>
                      </a:lnTo>
                      <a:lnTo>
                        <a:pt x="354" y="583"/>
                      </a:lnTo>
                      <a:lnTo>
                        <a:pt x="353" y="584"/>
                      </a:lnTo>
                      <a:lnTo>
                        <a:pt x="353" y="584"/>
                      </a:lnTo>
                      <a:lnTo>
                        <a:pt x="352" y="583"/>
                      </a:lnTo>
                      <a:lnTo>
                        <a:pt x="350" y="584"/>
                      </a:lnTo>
                      <a:lnTo>
                        <a:pt x="349" y="585"/>
                      </a:lnTo>
                      <a:lnTo>
                        <a:pt x="348" y="585"/>
                      </a:lnTo>
                      <a:lnTo>
                        <a:pt x="347" y="586"/>
                      </a:lnTo>
                      <a:lnTo>
                        <a:pt x="347" y="586"/>
                      </a:lnTo>
                      <a:lnTo>
                        <a:pt x="346" y="587"/>
                      </a:lnTo>
                      <a:lnTo>
                        <a:pt x="345" y="588"/>
                      </a:lnTo>
                      <a:lnTo>
                        <a:pt x="344" y="589"/>
                      </a:lnTo>
                      <a:lnTo>
                        <a:pt x="343" y="589"/>
                      </a:lnTo>
                      <a:lnTo>
                        <a:pt x="342" y="588"/>
                      </a:lnTo>
                      <a:lnTo>
                        <a:pt x="341" y="588"/>
                      </a:lnTo>
                      <a:lnTo>
                        <a:pt x="340" y="587"/>
                      </a:lnTo>
                      <a:lnTo>
                        <a:pt x="339" y="586"/>
                      </a:lnTo>
                      <a:lnTo>
                        <a:pt x="338" y="585"/>
                      </a:lnTo>
                      <a:lnTo>
                        <a:pt x="337" y="585"/>
                      </a:lnTo>
                      <a:lnTo>
                        <a:pt x="337" y="585"/>
                      </a:lnTo>
                      <a:lnTo>
                        <a:pt x="336" y="586"/>
                      </a:lnTo>
                      <a:lnTo>
                        <a:pt x="335" y="587"/>
                      </a:lnTo>
                      <a:lnTo>
                        <a:pt x="335" y="587"/>
                      </a:lnTo>
                      <a:lnTo>
                        <a:pt x="334" y="588"/>
                      </a:lnTo>
                      <a:lnTo>
                        <a:pt x="333" y="589"/>
                      </a:lnTo>
                      <a:lnTo>
                        <a:pt x="332" y="590"/>
                      </a:lnTo>
                      <a:lnTo>
                        <a:pt x="331" y="591"/>
                      </a:lnTo>
                      <a:lnTo>
                        <a:pt x="330" y="591"/>
                      </a:lnTo>
                      <a:lnTo>
                        <a:pt x="330" y="591"/>
                      </a:lnTo>
                      <a:lnTo>
                        <a:pt x="330" y="593"/>
                      </a:lnTo>
                      <a:lnTo>
                        <a:pt x="329" y="594"/>
                      </a:lnTo>
                      <a:lnTo>
                        <a:pt x="329" y="594"/>
                      </a:lnTo>
                      <a:lnTo>
                        <a:pt x="328" y="595"/>
                      </a:lnTo>
                      <a:lnTo>
                        <a:pt x="328" y="597"/>
                      </a:lnTo>
                      <a:lnTo>
                        <a:pt x="328" y="598"/>
                      </a:lnTo>
                      <a:lnTo>
                        <a:pt x="328" y="599"/>
                      </a:lnTo>
                      <a:lnTo>
                        <a:pt x="328" y="600"/>
                      </a:lnTo>
                      <a:lnTo>
                        <a:pt x="328" y="601"/>
                      </a:lnTo>
                      <a:lnTo>
                        <a:pt x="327" y="603"/>
                      </a:lnTo>
                      <a:lnTo>
                        <a:pt x="327" y="604"/>
                      </a:lnTo>
                      <a:lnTo>
                        <a:pt x="327" y="604"/>
                      </a:lnTo>
                      <a:lnTo>
                        <a:pt x="328" y="606"/>
                      </a:lnTo>
                      <a:lnTo>
                        <a:pt x="326" y="606"/>
                      </a:lnTo>
                      <a:lnTo>
                        <a:pt x="325" y="606"/>
                      </a:lnTo>
                      <a:lnTo>
                        <a:pt x="324" y="606"/>
                      </a:lnTo>
                      <a:lnTo>
                        <a:pt x="322" y="606"/>
                      </a:lnTo>
                      <a:lnTo>
                        <a:pt x="321" y="605"/>
                      </a:lnTo>
                      <a:lnTo>
                        <a:pt x="320" y="605"/>
                      </a:lnTo>
                      <a:lnTo>
                        <a:pt x="319" y="605"/>
                      </a:lnTo>
                      <a:lnTo>
                        <a:pt x="318" y="604"/>
                      </a:lnTo>
                      <a:lnTo>
                        <a:pt x="317" y="604"/>
                      </a:lnTo>
                      <a:lnTo>
                        <a:pt x="316" y="603"/>
                      </a:lnTo>
                      <a:lnTo>
                        <a:pt x="315" y="603"/>
                      </a:lnTo>
                      <a:lnTo>
                        <a:pt x="313" y="602"/>
                      </a:lnTo>
                      <a:lnTo>
                        <a:pt x="313" y="602"/>
                      </a:lnTo>
                      <a:lnTo>
                        <a:pt x="311" y="602"/>
                      </a:lnTo>
                      <a:lnTo>
                        <a:pt x="309" y="602"/>
                      </a:lnTo>
                      <a:lnTo>
                        <a:pt x="309" y="602"/>
                      </a:lnTo>
                      <a:lnTo>
                        <a:pt x="308" y="603"/>
                      </a:lnTo>
                      <a:lnTo>
                        <a:pt x="306" y="603"/>
                      </a:lnTo>
                      <a:lnTo>
                        <a:pt x="305" y="603"/>
                      </a:lnTo>
                      <a:lnTo>
                        <a:pt x="304" y="603"/>
                      </a:lnTo>
                      <a:lnTo>
                        <a:pt x="303" y="603"/>
                      </a:lnTo>
                      <a:lnTo>
                        <a:pt x="302" y="602"/>
                      </a:lnTo>
                      <a:lnTo>
                        <a:pt x="301" y="602"/>
                      </a:lnTo>
                      <a:lnTo>
                        <a:pt x="300" y="603"/>
                      </a:lnTo>
                      <a:lnTo>
                        <a:pt x="299" y="604"/>
                      </a:lnTo>
                      <a:lnTo>
                        <a:pt x="297" y="607"/>
                      </a:lnTo>
                      <a:lnTo>
                        <a:pt x="297" y="608"/>
                      </a:lnTo>
                      <a:lnTo>
                        <a:pt x="297" y="609"/>
                      </a:lnTo>
                      <a:lnTo>
                        <a:pt x="296" y="610"/>
                      </a:lnTo>
                      <a:lnTo>
                        <a:pt x="296" y="611"/>
                      </a:lnTo>
                      <a:lnTo>
                        <a:pt x="295" y="611"/>
                      </a:lnTo>
                      <a:lnTo>
                        <a:pt x="294" y="612"/>
                      </a:lnTo>
                      <a:lnTo>
                        <a:pt x="294" y="613"/>
                      </a:lnTo>
                      <a:lnTo>
                        <a:pt x="293" y="613"/>
                      </a:lnTo>
                      <a:lnTo>
                        <a:pt x="293" y="614"/>
                      </a:lnTo>
                      <a:lnTo>
                        <a:pt x="292" y="614"/>
                      </a:lnTo>
                      <a:lnTo>
                        <a:pt x="291" y="615"/>
                      </a:lnTo>
                      <a:lnTo>
                        <a:pt x="289" y="617"/>
                      </a:lnTo>
                      <a:lnTo>
                        <a:pt x="288" y="617"/>
                      </a:lnTo>
                      <a:lnTo>
                        <a:pt x="288" y="617"/>
                      </a:lnTo>
                      <a:lnTo>
                        <a:pt x="286" y="617"/>
                      </a:lnTo>
                      <a:lnTo>
                        <a:pt x="285" y="617"/>
                      </a:lnTo>
                      <a:lnTo>
                        <a:pt x="285" y="617"/>
                      </a:lnTo>
                      <a:lnTo>
                        <a:pt x="284" y="616"/>
                      </a:lnTo>
                      <a:lnTo>
                        <a:pt x="281" y="617"/>
                      </a:lnTo>
                      <a:lnTo>
                        <a:pt x="281" y="618"/>
                      </a:lnTo>
                      <a:lnTo>
                        <a:pt x="281" y="618"/>
                      </a:lnTo>
                      <a:lnTo>
                        <a:pt x="280" y="619"/>
                      </a:lnTo>
                      <a:lnTo>
                        <a:pt x="278" y="620"/>
                      </a:lnTo>
                      <a:lnTo>
                        <a:pt x="278" y="621"/>
                      </a:lnTo>
                      <a:lnTo>
                        <a:pt x="277" y="622"/>
                      </a:lnTo>
                      <a:lnTo>
                        <a:pt x="276" y="622"/>
                      </a:lnTo>
                      <a:lnTo>
                        <a:pt x="275" y="623"/>
                      </a:lnTo>
                      <a:lnTo>
                        <a:pt x="274" y="623"/>
                      </a:lnTo>
                      <a:lnTo>
                        <a:pt x="274" y="624"/>
                      </a:lnTo>
                      <a:lnTo>
                        <a:pt x="273" y="624"/>
                      </a:lnTo>
                      <a:lnTo>
                        <a:pt x="272" y="625"/>
                      </a:lnTo>
                      <a:lnTo>
                        <a:pt x="271" y="625"/>
                      </a:lnTo>
                      <a:lnTo>
                        <a:pt x="270" y="626"/>
                      </a:lnTo>
                      <a:lnTo>
                        <a:pt x="269" y="626"/>
                      </a:lnTo>
                      <a:lnTo>
                        <a:pt x="268" y="626"/>
                      </a:lnTo>
                      <a:lnTo>
                        <a:pt x="267" y="626"/>
                      </a:lnTo>
                      <a:lnTo>
                        <a:pt x="266" y="627"/>
                      </a:lnTo>
                      <a:lnTo>
                        <a:pt x="266" y="627"/>
                      </a:lnTo>
                      <a:lnTo>
                        <a:pt x="265" y="627"/>
                      </a:lnTo>
                      <a:lnTo>
                        <a:pt x="264" y="627"/>
                      </a:lnTo>
                      <a:lnTo>
                        <a:pt x="263" y="627"/>
                      </a:lnTo>
                      <a:lnTo>
                        <a:pt x="262" y="627"/>
                      </a:lnTo>
                      <a:lnTo>
                        <a:pt x="261" y="627"/>
                      </a:lnTo>
                      <a:lnTo>
                        <a:pt x="261" y="626"/>
                      </a:lnTo>
                      <a:lnTo>
                        <a:pt x="262" y="626"/>
                      </a:lnTo>
                      <a:lnTo>
                        <a:pt x="262" y="625"/>
                      </a:lnTo>
                      <a:lnTo>
                        <a:pt x="262" y="624"/>
                      </a:lnTo>
                      <a:lnTo>
                        <a:pt x="262" y="623"/>
                      </a:lnTo>
                      <a:lnTo>
                        <a:pt x="262" y="623"/>
                      </a:lnTo>
                      <a:lnTo>
                        <a:pt x="261" y="622"/>
                      </a:lnTo>
                      <a:lnTo>
                        <a:pt x="260" y="621"/>
                      </a:lnTo>
                      <a:lnTo>
                        <a:pt x="260" y="622"/>
                      </a:lnTo>
                      <a:lnTo>
                        <a:pt x="260" y="622"/>
                      </a:lnTo>
                      <a:lnTo>
                        <a:pt x="259" y="623"/>
                      </a:lnTo>
                      <a:lnTo>
                        <a:pt x="258" y="623"/>
                      </a:lnTo>
                      <a:lnTo>
                        <a:pt x="258" y="623"/>
                      </a:lnTo>
                      <a:lnTo>
                        <a:pt x="257" y="624"/>
                      </a:lnTo>
                      <a:lnTo>
                        <a:pt x="257" y="624"/>
                      </a:lnTo>
                      <a:lnTo>
                        <a:pt x="256" y="624"/>
                      </a:lnTo>
                      <a:lnTo>
                        <a:pt x="254" y="625"/>
                      </a:lnTo>
                      <a:lnTo>
                        <a:pt x="253" y="626"/>
                      </a:lnTo>
                      <a:lnTo>
                        <a:pt x="252" y="626"/>
                      </a:lnTo>
                      <a:lnTo>
                        <a:pt x="252" y="626"/>
                      </a:lnTo>
                      <a:lnTo>
                        <a:pt x="251" y="626"/>
                      </a:lnTo>
                      <a:lnTo>
                        <a:pt x="250" y="626"/>
                      </a:lnTo>
                      <a:lnTo>
                        <a:pt x="248" y="626"/>
                      </a:lnTo>
                      <a:lnTo>
                        <a:pt x="234" y="625"/>
                      </a:lnTo>
                      <a:lnTo>
                        <a:pt x="233" y="625"/>
                      </a:lnTo>
                      <a:lnTo>
                        <a:pt x="232" y="625"/>
                      </a:lnTo>
                      <a:lnTo>
                        <a:pt x="232" y="625"/>
                      </a:lnTo>
                      <a:lnTo>
                        <a:pt x="231" y="624"/>
                      </a:lnTo>
                      <a:lnTo>
                        <a:pt x="230" y="621"/>
                      </a:lnTo>
                      <a:lnTo>
                        <a:pt x="231" y="620"/>
                      </a:lnTo>
                      <a:lnTo>
                        <a:pt x="231" y="619"/>
                      </a:lnTo>
                      <a:lnTo>
                        <a:pt x="230" y="618"/>
                      </a:lnTo>
                      <a:lnTo>
                        <a:pt x="230" y="618"/>
                      </a:lnTo>
                      <a:lnTo>
                        <a:pt x="229" y="617"/>
                      </a:lnTo>
                      <a:lnTo>
                        <a:pt x="228" y="618"/>
                      </a:lnTo>
                      <a:lnTo>
                        <a:pt x="228" y="619"/>
                      </a:lnTo>
                      <a:lnTo>
                        <a:pt x="228" y="620"/>
                      </a:lnTo>
                      <a:lnTo>
                        <a:pt x="227" y="622"/>
                      </a:lnTo>
                      <a:lnTo>
                        <a:pt x="227" y="624"/>
                      </a:lnTo>
                      <a:lnTo>
                        <a:pt x="227" y="625"/>
                      </a:lnTo>
                      <a:lnTo>
                        <a:pt x="227" y="625"/>
                      </a:lnTo>
                      <a:lnTo>
                        <a:pt x="227" y="626"/>
                      </a:lnTo>
                      <a:lnTo>
                        <a:pt x="227" y="627"/>
                      </a:lnTo>
                      <a:lnTo>
                        <a:pt x="226" y="628"/>
                      </a:lnTo>
                      <a:lnTo>
                        <a:pt x="227" y="629"/>
                      </a:lnTo>
                      <a:lnTo>
                        <a:pt x="227" y="630"/>
                      </a:lnTo>
                      <a:lnTo>
                        <a:pt x="227" y="631"/>
                      </a:lnTo>
                      <a:lnTo>
                        <a:pt x="228" y="633"/>
                      </a:lnTo>
                      <a:lnTo>
                        <a:pt x="226" y="635"/>
                      </a:lnTo>
                      <a:lnTo>
                        <a:pt x="227" y="637"/>
                      </a:lnTo>
                      <a:lnTo>
                        <a:pt x="227" y="638"/>
                      </a:lnTo>
                      <a:lnTo>
                        <a:pt x="226" y="641"/>
                      </a:lnTo>
                      <a:lnTo>
                        <a:pt x="225" y="643"/>
                      </a:lnTo>
                      <a:lnTo>
                        <a:pt x="224" y="644"/>
                      </a:lnTo>
                      <a:lnTo>
                        <a:pt x="223" y="646"/>
                      </a:lnTo>
                      <a:lnTo>
                        <a:pt x="223" y="647"/>
                      </a:lnTo>
                      <a:lnTo>
                        <a:pt x="222" y="649"/>
                      </a:lnTo>
                      <a:lnTo>
                        <a:pt x="222" y="649"/>
                      </a:lnTo>
                      <a:lnTo>
                        <a:pt x="221" y="650"/>
                      </a:lnTo>
                      <a:lnTo>
                        <a:pt x="221" y="652"/>
                      </a:lnTo>
                      <a:lnTo>
                        <a:pt x="220" y="653"/>
                      </a:lnTo>
                      <a:lnTo>
                        <a:pt x="219" y="653"/>
                      </a:lnTo>
                      <a:lnTo>
                        <a:pt x="218" y="654"/>
                      </a:lnTo>
                      <a:lnTo>
                        <a:pt x="218" y="655"/>
                      </a:lnTo>
                      <a:lnTo>
                        <a:pt x="217" y="656"/>
                      </a:lnTo>
                      <a:lnTo>
                        <a:pt x="216" y="657"/>
                      </a:lnTo>
                      <a:lnTo>
                        <a:pt x="214" y="658"/>
                      </a:lnTo>
                      <a:lnTo>
                        <a:pt x="213" y="659"/>
                      </a:lnTo>
                      <a:lnTo>
                        <a:pt x="213" y="660"/>
                      </a:lnTo>
                      <a:lnTo>
                        <a:pt x="212" y="661"/>
                      </a:lnTo>
                      <a:lnTo>
                        <a:pt x="211" y="661"/>
                      </a:lnTo>
                      <a:lnTo>
                        <a:pt x="210" y="664"/>
                      </a:lnTo>
                      <a:lnTo>
                        <a:pt x="209" y="664"/>
                      </a:lnTo>
                      <a:lnTo>
                        <a:pt x="208" y="665"/>
                      </a:lnTo>
                      <a:lnTo>
                        <a:pt x="208" y="666"/>
                      </a:lnTo>
                      <a:lnTo>
                        <a:pt x="208" y="666"/>
                      </a:lnTo>
                      <a:lnTo>
                        <a:pt x="206" y="667"/>
                      </a:lnTo>
                      <a:lnTo>
                        <a:pt x="206" y="667"/>
                      </a:lnTo>
                      <a:lnTo>
                        <a:pt x="205" y="668"/>
                      </a:lnTo>
                      <a:lnTo>
                        <a:pt x="204" y="669"/>
                      </a:lnTo>
                      <a:lnTo>
                        <a:pt x="204" y="670"/>
                      </a:lnTo>
                      <a:lnTo>
                        <a:pt x="202" y="670"/>
                      </a:lnTo>
                      <a:lnTo>
                        <a:pt x="201" y="671"/>
                      </a:lnTo>
                      <a:lnTo>
                        <a:pt x="200" y="672"/>
                      </a:lnTo>
                      <a:lnTo>
                        <a:pt x="200" y="672"/>
                      </a:lnTo>
                      <a:lnTo>
                        <a:pt x="199" y="673"/>
                      </a:lnTo>
                      <a:lnTo>
                        <a:pt x="197" y="674"/>
                      </a:lnTo>
                      <a:lnTo>
                        <a:pt x="197" y="674"/>
                      </a:lnTo>
                      <a:lnTo>
                        <a:pt x="197" y="675"/>
                      </a:lnTo>
                      <a:lnTo>
                        <a:pt x="197" y="675"/>
                      </a:lnTo>
                      <a:lnTo>
                        <a:pt x="195" y="676"/>
                      </a:lnTo>
                      <a:lnTo>
                        <a:pt x="194" y="677"/>
                      </a:lnTo>
                      <a:lnTo>
                        <a:pt x="193" y="677"/>
                      </a:lnTo>
                      <a:lnTo>
                        <a:pt x="192" y="678"/>
                      </a:lnTo>
                      <a:lnTo>
                        <a:pt x="189" y="679"/>
                      </a:lnTo>
                      <a:lnTo>
                        <a:pt x="188" y="679"/>
                      </a:lnTo>
                      <a:lnTo>
                        <a:pt x="187" y="679"/>
                      </a:lnTo>
                      <a:lnTo>
                        <a:pt x="186" y="679"/>
                      </a:lnTo>
                      <a:lnTo>
                        <a:pt x="185" y="679"/>
                      </a:lnTo>
                      <a:lnTo>
                        <a:pt x="185" y="678"/>
                      </a:lnTo>
                      <a:lnTo>
                        <a:pt x="184" y="678"/>
                      </a:lnTo>
                      <a:lnTo>
                        <a:pt x="183" y="678"/>
                      </a:lnTo>
                      <a:lnTo>
                        <a:pt x="182" y="678"/>
                      </a:lnTo>
                      <a:lnTo>
                        <a:pt x="181" y="678"/>
                      </a:lnTo>
                      <a:lnTo>
                        <a:pt x="180" y="679"/>
                      </a:lnTo>
                      <a:lnTo>
                        <a:pt x="180" y="679"/>
                      </a:lnTo>
                      <a:lnTo>
                        <a:pt x="180" y="680"/>
                      </a:lnTo>
                      <a:lnTo>
                        <a:pt x="178" y="681"/>
                      </a:lnTo>
                      <a:lnTo>
                        <a:pt x="178" y="682"/>
                      </a:lnTo>
                      <a:lnTo>
                        <a:pt x="177" y="682"/>
                      </a:lnTo>
                      <a:lnTo>
                        <a:pt x="177" y="683"/>
                      </a:lnTo>
                      <a:lnTo>
                        <a:pt x="177" y="683"/>
                      </a:lnTo>
                      <a:lnTo>
                        <a:pt x="176" y="684"/>
                      </a:lnTo>
                      <a:lnTo>
                        <a:pt x="176" y="685"/>
                      </a:lnTo>
                      <a:lnTo>
                        <a:pt x="175" y="685"/>
                      </a:lnTo>
                      <a:lnTo>
                        <a:pt x="174" y="686"/>
                      </a:lnTo>
                      <a:lnTo>
                        <a:pt x="174" y="688"/>
                      </a:lnTo>
                      <a:lnTo>
                        <a:pt x="172" y="688"/>
                      </a:lnTo>
                      <a:lnTo>
                        <a:pt x="171" y="690"/>
                      </a:lnTo>
                      <a:lnTo>
                        <a:pt x="171" y="690"/>
                      </a:lnTo>
                      <a:lnTo>
                        <a:pt x="170" y="690"/>
                      </a:lnTo>
                      <a:lnTo>
                        <a:pt x="169" y="690"/>
                      </a:lnTo>
                      <a:lnTo>
                        <a:pt x="168" y="691"/>
                      </a:lnTo>
                      <a:lnTo>
                        <a:pt x="167" y="693"/>
                      </a:lnTo>
                      <a:lnTo>
                        <a:pt x="166" y="695"/>
                      </a:lnTo>
                      <a:lnTo>
                        <a:pt x="166" y="696"/>
                      </a:lnTo>
                      <a:lnTo>
                        <a:pt x="166" y="697"/>
                      </a:lnTo>
                      <a:lnTo>
                        <a:pt x="166" y="699"/>
                      </a:lnTo>
                      <a:lnTo>
                        <a:pt x="166" y="699"/>
                      </a:lnTo>
                      <a:lnTo>
                        <a:pt x="166" y="700"/>
                      </a:lnTo>
                      <a:lnTo>
                        <a:pt x="167" y="700"/>
                      </a:lnTo>
                      <a:lnTo>
                        <a:pt x="167" y="701"/>
                      </a:lnTo>
                      <a:lnTo>
                        <a:pt x="166" y="702"/>
                      </a:lnTo>
                      <a:lnTo>
                        <a:pt x="166" y="704"/>
                      </a:lnTo>
                      <a:lnTo>
                        <a:pt x="166" y="705"/>
                      </a:lnTo>
                      <a:lnTo>
                        <a:pt x="166" y="706"/>
                      </a:lnTo>
                      <a:lnTo>
                        <a:pt x="165" y="707"/>
                      </a:lnTo>
                      <a:lnTo>
                        <a:pt x="165" y="708"/>
                      </a:lnTo>
                      <a:lnTo>
                        <a:pt x="165" y="709"/>
                      </a:lnTo>
                      <a:lnTo>
                        <a:pt x="164" y="710"/>
                      </a:lnTo>
                      <a:lnTo>
                        <a:pt x="164" y="711"/>
                      </a:lnTo>
                      <a:lnTo>
                        <a:pt x="162" y="711"/>
                      </a:lnTo>
                      <a:lnTo>
                        <a:pt x="162" y="712"/>
                      </a:lnTo>
                      <a:lnTo>
                        <a:pt x="161" y="713"/>
                      </a:lnTo>
                      <a:lnTo>
                        <a:pt x="160" y="713"/>
                      </a:lnTo>
                      <a:lnTo>
                        <a:pt x="158" y="715"/>
                      </a:lnTo>
                      <a:lnTo>
                        <a:pt x="157" y="715"/>
                      </a:lnTo>
                      <a:lnTo>
                        <a:pt x="155" y="716"/>
                      </a:lnTo>
                      <a:lnTo>
                        <a:pt x="154" y="717"/>
                      </a:lnTo>
                      <a:lnTo>
                        <a:pt x="153" y="718"/>
                      </a:lnTo>
                      <a:lnTo>
                        <a:pt x="153" y="719"/>
                      </a:lnTo>
                      <a:lnTo>
                        <a:pt x="153" y="720"/>
                      </a:lnTo>
                      <a:lnTo>
                        <a:pt x="153" y="720"/>
                      </a:lnTo>
                      <a:lnTo>
                        <a:pt x="153" y="722"/>
                      </a:lnTo>
                      <a:lnTo>
                        <a:pt x="153" y="723"/>
                      </a:lnTo>
                      <a:lnTo>
                        <a:pt x="153" y="724"/>
                      </a:lnTo>
                      <a:lnTo>
                        <a:pt x="152" y="724"/>
                      </a:lnTo>
                      <a:lnTo>
                        <a:pt x="152" y="725"/>
                      </a:lnTo>
                      <a:lnTo>
                        <a:pt x="152" y="726"/>
                      </a:lnTo>
                      <a:lnTo>
                        <a:pt x="152" y="727"/>
                      </a:lnTo>
                      <a:lnTo>
                        <a:pt x="152" y="728"/>
                      </a:lnTo>
                      <a:lnTo>
                        <a:pt x="151" y="728"/>
                      </a:lnTo>
                      <a:lnTo>
                        <a:pt x="150" y="728"/>
                      </a:lnTo>
                      <a:lnTo>
                        <a:pt x="149" y="728"/>
                      </a:lnTo>
                      <a:lnTo>
                        <a:pt x="147" y="729"/>
                      </a:lnTo>
                      <a:lnTo>
                        <a:pt x="146" y="729"/>
                      </a:lnTo>
                      <a:lnTo>
                        <a:pt x="145" y="728"/>
                      </a:lnTo>
                      <a:lnTo>
                        <a:pt x="144" y="728"/>
                      </a:lnTo>
                      <a:lnTo>
                        <a:pt x="144" y="728"/>
                      </a:lnTo>
                      <a:lnTo>
                        <a:pt x="142" y="728"/>
                      </a:lnTo>
                      <a:lnTo>
                        <a:pt x="141" y="729"/>
                      </a:lnTo>
                      <a:lnTo>
                        <a:pt x="139" y="730"/>
                      </a:lnTo>
                      <a:lnTo>
                        <a:pt x="138" y="730"/>
                      </a:lnTo>
                      <a:lnTo>
                        <a:pt x="137" y="730"/>
                      </a:lnTo>
                      <a:lnTo>
                        <a:pt x="137" y="730"/>
                      </a:lnTo>
                      <a:lnTo>
                        <a:pt x="136" y="730"/>
                      </a:lnTo>
                      <a:lnTo>
                        <a:pt x="135" y="731"/>
                      </a:lnTo>
                      <a:lnTo>
                        <a:pt x="134" y="731"/>
                      </a:lnTo>
                      <a:lnTo>
                        <a:pt x="133" y="732"/>
                      </a:lnTo>
                      <a:lnTo>
                        <a:pt x="132" y="732"/>
                      </a:lnTo>
                      <a:lnTo>
                        <a:pt x="132" y="733"/>
                      </a:lnTo>
                      <a:lnTo>
                        <a:pt x="131" y="733"/>
                      </a:lnTo>
                      <a:lnTo>
                        <a:pt x="131" y="734"/>
                      </a:lnTo>
                      <a:lnTo>
                        <a:pt x="130" y="735"/>
                      </a:lnTo>
                      <a:lnTo>
                        <a:pt x="130" y="736"/>
                      </a:lnTo>
                      <a:lnTo>
                        <a:pt x="130" y="737"/>
                      </a:lnTo>
                      <a:lnTo>
                        <a:pt x="129" y="737"/>
                      </a:lnTo>
                      <a:lnTo>
                        <a:pt x="129" y="738"/>
                      </a:lnTo>
                      <a:lnTo>
                        <a:pt x="129" y="740"/>
                      </a:lnTo>
                      <a:lnTo>
                        <a:pt x="129" y="740"/>
                      </a:lnTo>
                      <a:lnTo>
                        <a:pt x="128" y="742"/>
                      </a:lnTo>
                      <a:lnTo>
                        <a:pt x="128" y="742"/>
                      </a:lnTo>
                      <a:lnTo>
                        <a:pt x="127" y="742"/>
                      </a:lnTo>
                      <a:lnTo>
                        <a:pt x="125" y="743"/>
                      </a:lnTo>
                      <a:lnTo>
                        <a:pt x="125" y="743"/>
                      </a:lnTo>
                      <a:lnTo>
                        <a:pt x="124" y="744"/>
                      </a:lnTo>
                      <a:lnTo>
                        <a:pt x="122" y="745"/>
                      </a:lnTo>
                      <a:lnTo>
                        <a:pt x="120" y="745"/>
                      </a:lnTo>
                      <a:lnTo>
                        <a:pt x="120" y="746"/>
                      </a:lnTo>
                      <a:lnTo>
                        <a:pt x="119" y="746"/>
                      </a:lnTo>
                      <a:lnTo>
                        <a:pt x="118" y="746"/>
                      </a:lnTo>
                      <a:lnTo>
                        <a:pt x="118" y="745"/>
                      </a:lnTo>
                      <a:lnTo>
                        <a:pt x="117" y="745"/>
                      </a:lnTo>
                      <a:lnTo>
                        <a:pt x="117" y="744"/>
                      </a:lnTo>
                      <a:lnTo>
                        <a:pt x="117" y="744"/>
                      </a:lnTo>
                      <a:lnTo>
                        <a:pt x="116" y="743"/>
                      </a:lnTo>
                      <a:lnTo>
                        <a:pt x="115" y="743"/>
                      </a:lnTo>
                      <a:lnTo>
                        <a:pt x="114" y="742"/>
                      </a:lnTo>
                      <a:lnTo>
                        <a:pt x="114" y="741"/>
                      </a:lnTo>
                      <a:lnTo>
                        <a:pt x="112" y="740"/>
                      </a:lnTo>
                      <a:lnTo>
                        <a:pt x="111" y="741"/>
                      </a:lnTo>
                      <a:lnTo>
                        <a:pt x="110" y="742"/>
                      </a:lnTo>
                      <a:lnTo>
                        <a:pt x="110" y="743"/>
                      </a:lnTo>
                      <a:lnTo>
                        <a:pt x="110" y="744"/>
                      </a:lnTo>
                      <a:lnTo>
                        <a:pt x="109" y="745"/>
                      </a:lnTo>
                      <a:lnTo>
                        <a:pt x="109" y="746"/>
                      </a:lnTo>
                      <a:lnTo>
                        <a:pt x="108" y="746"/>
                      </a:lnTo>
                      <a:lnTo>
                        <a:pt x="107" y="746"/>
                      </a:lnTo>
                      <a:lnTo>
                        <a:pt x="107" y="746"/>
                      </a:lnTo>
                      <a:lnTo>
                        <a:pt x="106" y="746"/>
                      </a:lnTo>
                      <a:lnTo>
                        <a:pt x="106" y="746"/>
                      </a:lnTo>
                      <a:lnTo>
                        <a:pt x="105" y="745"/>
                      </a:lnTo>
                      <a:lnTo>
                        <a:pt x="105" y="745"/>
                      </a:lnTo>
                      <a:lnTo>
                        <a:pt x="104" y="745"/>
                      </a:lnTo>
                      <a:lnTo>
                        <a:pt x="104" y="744"/>
                      </a:lnTo>
                      <a:lnTo>
                        <a:pt x="103" y="744"/>
                      </a:lnTo>
                      <a:lnTo>
                        <a:pt x="102" y="743"/>
                      </a:lnTo>
                      <a:lnTo>
                        <a:pt x="102" y="743"/>
                      </a:lnTo>
                      <a:lnTo>
                        <a:pt x="101" y="743"/>
                      </a:lnTo>
                      <a:lnTo>
                        <a:pt x="100" y="742"/>
                      </a:lnTo>
                      <a:lnTo>
                        <a:pt x="98" y="742"/>
                      </a:lnTo>
                      <a:lnTo>
                        <a:pt x="98" y="742"/>
                      </a:lnTo>
                      <a:lnTo>
                        <a:pt x="97" y="742"/>
                      </a:lnTo>
                      <a:lnTo>
                        <a:pt x="97" y="741"/>
                      </a:lnTo>
                      <a:lnTo>
                        <a:pt x="97" y="741"/>
                      </a:lnTo>
                      <a:lnTo>
                        <a:pt x="96" y="740"/>
                      </a:lnTo>
                      <a:lnTo>
                        <a:pt x="96" y="740"/>
                      </a:lnTo>
                      <a:lnTo>
                        <a:pt x="95" y="739"/>
                      </a:lnTo>
                      <a:lnTo>
                        <a:pt x="94" y="739"/>
                      </a:lnTo>
                      <a:lnTo>
                        <a:pt x="93" y="738"/>
                      </a:lnTo>
                      <a:lnTo>
                        <a:pt x="92" y="738"/>
                      </a:lnTo>
                      <a:lnTo>
                        <a:pt x="92" y="737"/>
                      </a:lnTo>
                      <a:lnTo>
                        <a:pt x="91" y="736"/>
                      </a:lnTo>
                      <a:lnTo>
                        <a:pt x="91" y="736"/>
                      </a:lnTo>
                      <a:lnTo>
                        <a:pt x="90" y="734"/>
                      </a:lnTo>
                      <a:lnTo>
                        <a:pt x="90" y="733"/>
                      </a:lnTo>
                      <a:lnTo>
                        <a:pt x="90" y="731"/>
                      </a:lnTo>
                      <a:lnTo>
                        <a:pt x="90" y="730"/>
                      </a:lnTo>
                      <a:lnTo>
                        <a:pt x="90" y="729"/>
                      </a:lnTo>
                      <a:lnTo>
                        <a:pt x="89" y="727"/>
                      </a:lnTo>
                      <a:lnTo>
                        <a:pt x="89" y="725"/>
                      </a:lnTo>
                      <a:lnTo>
                        <a:pt x="88" y="725"/>
                      </a:lnTo>
                      <a:lnTo>
                        <a:pt x="88" y="724"/>
                      </a:lnTo>
                      <a:lnTo>
                        <a:pt x="88" y="723"/>
                      </a:lnTo>
                      <a:lnTo>
                        <a:pt x="87" y="723"/>
                      </a:lnTo>
                      <a:lnTo>
                        <a:pt x="87" y="722"/>
                      </a:lnTo>
                      <a:lnTo>
                        <a:pt x="87" y="721"/>
                      </a:lnTo>
                      <a:lnTo>
                        <a:pt x="86" y="720"/>
                      </a:lnTo>
                      <a:lnTo>
                        <a:pt x="86" y="720"/>
                      </a:lnTo>
                      <a:lnTo>
                        <a:pt x="86" y="719"/>
                      </a:lnTo>
                      <a:lnTo>
                        <a:pt x="85" y="718"/>
                      </a:lnTo>
                      <a:lnTo>
                        <a:pt x="85" y="717"/>
                      </a:lnTo>
                      <a:lnTo>
                        <a:pt x="84" y="716"/>
                      </a:lnTo>
                      <a:lnTo>
                        <a:pt x="85" y="716"/>
                      </a:lnTo>
                      <a:lnTo>
                        <a:pt x="85" y="714"/>
                      </a:lnTo>
                      <a:lnTo>
                        <a:pt x="85" y="714"/>
                      </a:lnTo>
                      <a:lnTo>
                        <a:pt x="85" y="713"/>
                      </a:lnTo>
                      <a:lnTo>
                        <a:pt x="85" y="713"/>
                      </a:lnTo>
                      <a:lnTo>
                        <a:pt x="86" y="711"/>
                      </a:lnTo>
                      <a:lnTo>
                        <a:pt x="86" y="710"/>
                      </a:lnTo>
                      <a:lnTo>
                        <a:pt x="87" y="709"/>
                      </a:lnTo>
                      <a:lnTo>
                        <a:pt x="87" y="708"/>
                      </a:lnTo>
                      <a:lnTo>
                        <a:pt x="87" y="707"/>
                      </a:lnTo>
                      <a:lnTo>
                        <a:pt x="88" y="706"/>
                      </a:lnTo>
                      <a:lnTo>
                        <a:pt x="88" y="705"/>
                      </a:lnTo>
                      <a:lnTo>
                        <a:pt x="87" y="704"/>
                      </a:lnTo>
                      <a:lnTo>
                        <a:pt x="86" y="704"/>
                      </a:lnTo>
                      <a:lnTo>
                        <a:pt x="85" y="704"/>
                      </a:lnTo>
                      <a:lnTo>
                        <a:pt x="85" y="704"/>
                      </a:lnTo>
                      <a:lnTo>
                        <a:pt x="62" y="709"/>
                      </a:lnTo>
                      <a:lnTo>
                        <a:pt x="61" y="709"/>
                      </a:lnTo>
                      <a:lnTo>
                        <a:pt x="61" y="708"/>
                      </a:lnTo>
                      <a:lnTo>
                        <a:pt x="60" y="708"/>
                      </a:lnTo>
                      <a:lnTo>
                        <a:pt x="59" y="708"/>
                      </a:lnTo>
                      <a:lnTo>
                        <a:pt x="58" y="708"/>
                      </a:lnTo>
                      <a:lnTo>
                        <a:pt x="57" y="708"/>
                      </a:lnTo>
                      <a:lnTo>
                        <a:pt x="56" y="708"/>
                      </a:lnTo>
                      <a:lnTo>
                        <a:pt x="56" y="707"/>
                      </a:lnTo>
                      <a:lnTo>
                        <a:pt x="55" y="707"/>
                      </a:lnTo>
                      <a:lnTo>
                        <a:pt x="54" y="707"/>
                      </a:lnTo>
                      <a:lnTo>
                        <a:pt x="53" y="706"/>
                      </a:lnTo>
                      <a:lnTo>
                        <a:pt x="52" y="706"/>
                      </a:lnTo>
                      <a:lnTo>
                        <a:pt x="52" y="706"/>
                      </a:lnTo>
                      <a:lnTo>
                        <a:pt x="51" y="707"/>
                      </a:lnTo>
                      <a:lnTo>
                        <a:pt x="50" y="707"/>
                      </a:lnTo>
                      <a:lnTo>
                        <a:pt x="49" y="707"/>
                      </a:lnTo>
                      <a:lnTo>
                        <a:pt x="49" y="707"/>
                      </a:lnTo>
                      <a:lnTo>
                        <a:pt x="47" y="707"/>
                      </a:lnTo>
                      <a:lnTo>
                        <a:pt x="46" y="707"/>
                      </a:lnTo>
                      <a:lnTo>
                        <a:pt x="46" y="707"/>
                      </a:lnTo>
                      <a:lnTo>
                        <a:pt x="45" y="707"/>
                      </a:lnTo>
                      <a:lnTo>
                        <a:pt x="44" y="707"/>
                      </a:lnTo>
                      <a:lnTo>
                        <a:pt x="42" y="707"/>
                      </a:lnTo>
                      <a:lnTo>
                        <a:pt x="41" y="707"/>
                      </a:lnTo>
                      <a:lnTo>
                        <a:pt x="41" y="707"/>
                      </a:lnTo>
                      <a:lnTo>
                        <a:pt x="40" y="707"/>
                      </a:lnTo>
                      <a:lnTo>
                        <a:pt x="39" y="707"/>
                      </a:lnTo>
                      <a:lnTo>
                        <a:pt x="38" y="707"/>
                      </a:lnTo>
                      <a:lnTo>
                        <a:pt x="38" y="706"/>
                      </a:lnTo>
                      <a:lnTo>
                        <a:pt x="37" y="705"/>
                      </a:lnTo>
                      <a:lnTo>
                        <a:pt x="37" y="705"/>
                      </a:lnTo>
                      <a:lnTo>
                        <a:pt x="37" y="705"/>
                      </a:lnTo>
                      <a:lnTo>
                        <a:pt x="36" y="704"/>
                      </a:lnTo>
                      <a:lnTo>
                        <a:pt x="36" y="704"/>
                      </a:lnTo>
                      <a:lnTo>
                        <a:pt x="36" y="703"/>
                      </a:lnTo>
                      <a:lnTo>
                        <a:pt x="35" y="702"/>
                      </a:lnTo>
                      <a:lnTo>
                        <a:pt x="31" y="697"/>
                      </a:lnTo>
                      <a:lnTo>
                        <a:pt x="31" y="696"/>
                      </a:lnTo>
                      <a:lnTo>
                        <a:pt x="30" y="695"/>
                      </a:lnTo>
                      <a:lnTo>
                        <a:pt x="30" y="694"/>
                      </a:lnTo>
                      <a:lnTo>
                        <a:pt x="30" y="693"/>
                      </a:lnTo>
                      <a:lnTo>
                        <a:pt x="31" y="691"/>
                      </a:lnTo>
                      <a:lnTo>
                        <a:pt x="31" y="690"/>
                      </a:lnTo>
                      <a:lnTo>
                        <a:pt x="31" y="689"/>
                      </a:lnTo>
                      <a:lnTo>
                        <a:pt x="31" y="688"/>
                      </a:lnTo>
                      <a:lnTo>
                        <a:pt x="30" y="687"/>
                      </a:lnTo>
                      <a:lnTo>
                        <a:pt x="30" y="687"/>
                      </a:lnTo>
                      <a:lnTo>
                        <a:pt x="30" y="685"/>
                      </a:lnTo>
                      <a:lnTo>
                        <a:pt x="30" y="684"/>
                      </a:lnTo>
                      <a:lnTo>
                        <a:pt x="29" y="682"/>
                      </a:lnTo>
                      <a:lnTo>
                        <a:pt x="29" y="682"/>
                      </a:lnTo>
                      <a:lnTo>
                        <a:pt x="29" y="681"/>
                      </a:lnTo>
                      <a:lnTo>
                        <a:pt x="29" y="680"/>
                      </a:lnTo>
                      <a:lnTo>
                        <a:pt x="29" y="679"/>
                      </a:lnTo>
                      <a:lnTo>
                        <a:pt x="28" y="677"/>
                      </a:lnTo>
                      <a:lnTo>
                        <a:pt x="28" y="676"/>
                      </a:lnTo>
                      <a:lnTo>
                        <a:pt x="29" y="675"/>
                      </a:lnTo>
                      <a:lnTo>
                        <a:pt x="29" y="675"/>
                      </a:lnTo>
                      <a:lnTo>
                        <a:pt x="29" y="674"/>
                      </a:lnTo>
                      <a:lnTo>
                        <a:pt x="30" y="673"/>
                      </a:lnTo>
                      <a:lnTo>
                        <a:pt x="30" y="673"/>
                      </a:lnTo>
                      <a:lnTo>
                        <a:pt x="30" y="672"/>
                      </a:lnTo>
                      <a:lnTo>
                        <a:pt x="30" y="672"/>
                      </a:lnTo>
                      <a:lnTo>
                        <a:pt x="29" y="671"/>
                      </a:lnTo>
                      <a:lnTo>
                        <a:pt x="29" y="671"/>
                      </a:lnTo>
                      <a:lnTo>
                        <a:pt x="28" y="670"/>
                      </a:lnTo>
                      <a:lnTo>
                        <a:pt x="27" y="670"/>
                      </a:lnTo>
                      <a:lnTo>
                        <a:pt x="27" y="670"/>
                      </a:lnTo>
                      <a:lnTo>
                        <a:pt x="26" y="669"/>
                      </a:lnTo>
                      <a:lnTo>
                        <a:pt x="25" y="669"/>
                      </a:lnTo>
                      <a:lnTo>
                        <a:pt x="25" y="668"/>
                      </a:lnTo>
                      <a:lnTo>
                        <a:pt x="24" y="668"/>
                      </a:lnTo>
                      <a:lnTo>
                        <a:pt x="24" y="667"/>
                      </a:lnTo>
                      <a:lnTo>
                        <a:pt x="23" y="667"/>
                      </a:lnTo>
                      <a:lnTo>
                        <a:pt x="22" y="667"/>
                      </a:lnTo>
                      <a:lnTo>
                        <a:pt x="22" y="666"/>
                      </a:lnTo>
                      <a:lnTo>
                        <a:pt x="22" y="666"/>
                      </a:lnTo>
                      <a:lnTo>
                        <a:pt x="21" y="665"/>
                      </a:lnTo>
                      <a:lnTo>
                        <a:pt x="21" y="664"/>
                      </a:lnTo>
                      <a:lnTo>
                        <a:pt x="20" y="663"/>
                      </a:lnTo>
                      <a:lnTo>
                        <a:pt x="20" y="662"/>
                      </a:lnTo>
                      <a:lnTo>
                        <a:pt x="19" y="662"/>
                      </a:lnTo>
                      <a:lnTo>
                        <a:pt x="19" y="661"/>
                      </a:lnTo>
                      <a:lnTo>
                        <a:pt x="18" y="661"/>
                      </a:lnTo>
                      <a:lnTo>
                        <a:pt x="18" y="659"/>
                      </a:lnTo>
                      <a:lnTo>
                        <a:pt x="18" y="659"/>
                      </a:lnTo>
                      <a:lnTo>
                        <a:pt x="18" y="658"/>
                      </a:lnTo>
                      <a:lnTo>
                        <a:pt x="17" y="657"/>
                      </a:lnTo>
                      <a:lnTo>
                        <a:pt x="17" y="657"/>
                      </a:lnTo>
                      <a:lnTo>
                        <a:pt x="16" y="656"/>
                      </a:lnTo>
                      <a:lnTo>
                        <a:pt x="15" y="655"/>
                      </a:lnTo>
                      <a:lnTo>
                        <a:pt x="14" y="655"/>
                      </a:lnTo>
                      <a:lnTo>
                        <a:pt x="13" y="656"/>
                      </a:lnTo>
                      <a:lnTo>
                        <a:pt x="12" y="656"/>
                      </a:lnTo>
                      <a:lnTo>
                        <a:pt x="11" y="656"/>
                      </a:lnTo>
                      <a:lnTo>
                        <a:pt x="10" y="657"/>
                      </a:lnTo>
                      <a:lnTo>
                        <a:pt x="9" y="657"/>
                      </a:lnTo>
                      <a:lnTo>
                        <a:pt x="9" y="656"/>
                      </a:lnTo>
                      <a:lnTo>
                        <a:pt x="7" y="656"/>
                      </a:lnTo>
                      <a:lnTo>
                        <a:pt x="5" y="656"/>
                      </a:lnTo>
                      <a:lnTo>
                        <a:pt x="5" y="656"/>
                      </a:lnTo>
                      <a:lnTo>
                        <a:pt x="4" y="656"/>
                      </a:lnTo>
                      <a:lnTo>
                        <a:pt x="3" y="656"/>
                      </a:lnTo>
                      <a:lnTo>
                        <a:pt x="1" y="656"/>
                      </a:lnTo>
                      <a:lnTo>
                        <a:pt x="1" y="655"/>
                      </a:lnTo>
                      <a:lnTo>
                        <a:pt x="0" y="654"/>
                      </a:lnTo>
                      <a:lnTo>
                        <a:pt x="0" y="654"/>
                      </a:lnTo>
                      <a:lnTo>
                        <a:pt x="0" y="653"/>
                      </a:lnTo>
                      <a:lnTo>
                        <a:pt x="0" y="652"/>
                      </a:lnTo>
                      <a:lnTo>
                        <a:pt x="0" y="652"/>
                      </a:lnTo>
                      <a:lnTo>
                        <a:pt x="0" y="650"/>
                      </a:lnTo>
                      <a:lnTo>
                        <a:pt x="0" y="649"/>
                      </a:lnTo>
                      <a:lnTo>
                        <a:pt x="0" y="647"/>
                      </a:lnTo>
                      <a:lnTo>
                        <a:pt x="1" y="646"/>
                      </a:lnTo>
                      <a:lnTo>
                        <a:pt x="8" y="610"/>
                      </a:lnTo>
                      <a:lnTo>
                        <a:pt x="8" y="610"/>
                      </a:lnTo>
                      <a:lnTo>
                        <a:pt x="29" y="596"/>
                      </a:lnTo>
                      <a:lnTo>
                        <a:pt x="75" y="623"/>
                      </a:lnTo>
                      <a:lnTo>
                        <a:pt x="70" y="609"/>
                      </a:lnTo>
                      <a:lnTo>
                        <a:pt x="70" y="608"/>
                      </a:lnTo>
                      <a:lnTo>
                        <a:pt x="82" y="585"/>
                      </a:lnTo>
                      <a:lnTo>
                        <a:pt x="93" y="578"/>
                      </a:lnTo>
                      <a:lnTo>
                        <a:pt x="93" y="577"/>
                      </a:lnTo>
                      <a:lnTo>
                        <a:pt x="92" y="575"/>
                      </a:lnTo>
                      <a:lnTo>
                        <a:pt x="92" y="574"/>
                      </a:lnTo>
                      <a:lnTo>
                        <a:pt x="90" y="571"/>
                      </a:lnTo>
                      <a:lnTo>
                        <a:pt x="89" y="569"/>
                      </a:lnTo>
                      <a:lnTo>
                        <a:pt x="87" y="568"/>
                      </a:lnTo>
                      <a:lnTo>
                        <a:pt x="86" y="566"/>
                      </a:lnTo>
                      <a:lnTo>
                        <a:pt x="85" y="566"/>
                      </a:lnTo>
                      <a:lnTo>
                        <a:pt x="84" y="565"/>
                      </a:lnTo>
                      <a:lnTo>
                        <a:pt x="84" y="564"/>
                      </a:lnTo>
                      <a:lnTo>
                        <a:pt x="84" y="563"/>
                      </a:lnTo>
                      <a:lnTo>
                        <a:pt x="84" y="562"/>
                      </a:lnTo>
                      <a:lnTo>
                        <a:pt x="84" y="560"/>
                      </a:lnTo>
                      <a:lnTo>
                        <a:pt x="83" y="560"/>
                      </a:lnTo>
                      <a:lnTo>
                        <a:pt x="82" y="559"/>
                      </a:lnTo>
                      <a:lnTo>
                        <a:pt x="81" y="559"/>
                      </a:lnTo>
                      <a:lnTo>
                        <a:pt x="80" y="557"/>
                      </a:lnTo>
                      <a:lnTo>
                        <a:pt x="80" y="556"/>
                      </a:lnTo>
                      <a:lnTo>
                        <a:pt x="80" y="556"/>
                      </a:lnTo>
                      <a:lnTo>
                        <a:pt x="80" y="555"/>
                      </a:lnTo>
                      <a:lnTo>
                        <a:pt x="80" y="554"/>
                      </a:lnTo>
                      <a:lnTo>
                        <a:pt x="80" y="553"/>
                      </a:lnTo>
                      <a:lnTo>
                        <a:pt x="79" y="552"/>
                      </a:lnTo>
                      <a:lnTo>
                        <a:pt x="78" y="551"/>
                      </a:lnTo>
                      <a:lnTo>
                        <a:pt x="77" y="550"/>
                      </a:lnTo>
                      <a:lnTo>
                        <a:pt x="76" y="550"/>
                      </a:lnTo>
                      <a:lnTo>
                        <a:pt x="75" y="549"/>
                      </a:lnTo>
                      <a:lnTo>
                        <a:pt x="73" y="548"/>
                      </a:lnTo>
                      <a:lnTo>
                        <a:pt x="73" y="547"/>
                      </a:lnTo>
                      <a:lnTo>
                        <a:pt x="72" y="546"/>
                      </a:lnTo>
                      <a:lnTo>
                        <a:pt x="71" y="544"/>
                      </a:lnTo>
                      <a:lnTo>
                        <a:pt x="75" y="517"/>
                      </a:lnTo>
                      <a:lnTo>
                        <a:pt x="75" y="515"/>
                      </a:lnTo>
                      <a:lnTo>
                        <a:pt x="75" y="513"/>
                      </a:lnTo>
                      <a:lnTo>
                        <a:pt x="75" y="512"/>
                      </a:lnTo>
                      <a:lnTo>
                        <a:pt x="75" y="511"/>
                      </a:lnTo>
                      <a:lnTo>
                        <a:pt x="76" y="510"/>
                      </a:lnTo>
                      <a:lnTo>
                        <a:pt x="76" y="509"/>
                      </a:lnTo>
                      <a:lnTo>
                        <a:pt x="77" y="508"/>
                      </a:lnTo>
                      <a:lnTo>
                        <a:pt x="78" y="508"/>
                      </a:lnTo>
                      <a:lnTo>
                        <a:pt x="79" y="508"/>
                      </a:lnTo>
                      <a:lnTo>
                        <a:pt x="80" y="507"/>
                      </a:lnTo>
                      <a:lnTo>
                        <a:pt x="80" y="507"/>
                      </a:lnTo>
                      <a:lnTo>
                        <a:pt x="80" y="506"/>
                      </a:lnTo>
                      <a:lnTo>
                        <a:pt x="81" y="505"/>
                      </a:lnTo>
                      <a:lnTo>
                        <a:pt x="81" y="504"/>
                      </a:lnTo>
                      <a:lnTo>
                        <a:pt x="81" y="503"/>
                      </a:lnTo>
                      <a:lnTo>
                        <a:pt x="81" y="502"/>
                      </a:lnTo>
                      <a:lnTo>
                        <a:pt x="81" y="501"/>
                      </a:lnTo>
                      <a:lnTo>
                        <a:pt x="82" y="501"/>
                      </a:lnTo>
                      <a:lnTo>
                        <a:pt x="83" y="501"/>
                      </a:lnTo>
                      <a:lnTo>
                        <a:pt x="84" y="501"/>
                      </a:lnTo>
                      <a:lnTo>
                        <a:pt x="84" y="501"/>
                      </a:lnTo>
                      <a:lnTo>
                        <a:pt x="84" y="500"/>
                      </a:lnTo>
                      <a:lnTo>
                        <a:pt x="84" y="499"/>
                      </a:lnTo>
                      <a:lnTo>
                        <a:pt x="85" y="499"/>
                      </a:lnTo>
                      <a:lnTo>
                        <a:pt x="86" y="499"/>
                      </a:lnTo>
                      <a:lnTo>
                        <a:pt x="86" y="499"/>
                      </a:lnTo>
                      <a:lnTo>
                        <a:pt x="87" y="499"/>
                      </a:lnTo>
                      <a:lnTo>
                        <a:pt x="88" y="499"/>
                      </a:lnTo>
                      <a:lnTo>
                        <a:pt x="88" y="500"/>
                      </a:lnTo>
                      <a:lnTo>
                        <a:pt x="89" y="502"/>
                      </a:lnTo>
                      <a:lnTo>
                        <a:pt x="90" y="503"/>
                      </a:lnTo>
                      <a:lnTo>
                        <a:pt x="94" y="505"/>
                      </a:lnTo>
                      <a:lnTo>
                        <a:pt x="98" y="508"/>
                      </a:lnTo>
                      <a:lnTo>
                        <a:pt x="100" y="510"/>
                      </a:lnTo>
                      <a:lnTo>
                        <a:pt x="103" y="513"/>
                      </a:lnTo>
                      <a:lnTo>
                        <a:pt x="105" y="514"/>
                      </a:lnTo>
                      <a:lnTo>
                        <a:pt x="105" y="517"/>
                      </a:lnTo>
                      <a:lnTo>
                        <a:pt x="106" y="519"/>
                      </a:lnTo>
                      <a:lnTo>
                        <a:pt x="107" y="521"/>
                      </a:lnTo>
                      <a:lnTo>
                        <a:pt x="108" y="523"/>
                      </a:lnTo>
                      <a:lnTo>
                        <a:pt x="109" y="524"/>
                      </a:lnTo>
                      <a:lnTo>
                        <a:pt x="111" y="524"/>
                      </a:lnTo>
                      <a:lnTo>
                        <a:pt x="116" y="525"/>
                      </a:lnTo>
                      <a:lnTo>
                        <a:pt x="118" y="524"/>
                      </a:lnTo>
                      <a:lnTo>
                        <a:pt x="121" y="524"/>
                      </a:lnTo>
                      <a:lnTo>
                        <a:pt x="123" y="525"/>
                      </a:lnTo>
                      <a:lnTo>
                        <a:pt x="124" y="525"/>
                      </a:lnTo>
                      <a:lnTo>
                        <a:pt x="126" y="527"/>
                      </a:lnTo>
                      <a:lnTo>
                        <a:pt x="129" y="527"/>
                      </a:lnTo>
                      <a:lnTo>
                        <a:pt x="132" y="528"/>
                      </a:lnTo>
                      <a:lnTo>
                        <a:pt x="133" y="527"/>
                      </a:lnTo>
                      <a:lnTo>
                        <a:pt x="135" y="527"/>
                      </a:lnTo>
                      <a:lnTo>
                        <a:pt x="136" y="528"/>
                      </a:lnTo>
                      <a:lnTo>
                        <a:pt x="138" y="528"/>
                      </a:lnTo>
                      <a:lnTo>
                        <a:pt x="140" y="527"/>
                      </a:lnTo>
                      <a:lnTo>
                        <a:pt x="141" y="527"/>
                      </a:lnTo>
                      <a:lnTo>
                        <a:pt x="142" y="527"/>
                      </a:lnTo>
                      <a:lnTo>
                        <a:pt x="144" y="527"/>
                      </a:lnTo>
                      <a:lnTo>
                        <a:pt x="147" y="524"/>
                      </a:lnTo>
                      <a:lnTo>
                        <a:pt x="150" y="521"/>
                      </a:lnTo>
                      <a:lnTo>
                        <a:pt x="152" y="519"/>
                      </a:lnTo>
                      <a:lnTo>
                        <a:pt x="154" y="517"/>
                      </a:lnTo>
                      <a:lnTo>
                        <a:pt x="157" y="515"/>
                      </a:lnTo>
                      <a:lnTo>
                        <a:pt x="160" y="512"/>
                      </a:lnTo>
                      <a:lnTo>
                        <a:pt x="161" y="510"/>
                      </a:lnTo>
                      <a:lnTo>
                        <a:pt x="162" y="510"/>
                      </a:lnTo>
                      <a:lnTo>
                        <a:pt x="164" y="507"/>
                      </a:lnTo>
                      <a:lnTo>
                        <a:pt x="165" y="504"/>
                      </a:lnTo>
                      <a:lnTo>
                        <a:pt x="167" y="501"/>
                      </a:lnTo>
                      <a:lnTo>
                        <a:pt x="169" y="497"/>
                      </a:lnTo>
                      <a:lnTo>
                        <a:pt x="169" y="494"/>
                      </a:lnTo>
                      <a:lnTo>
                        <a:pt x="170" y="492"/>
                      </a:lnTo>
                      <a:lnTo>
                        <a:pt x="171" y="489"/>
                      </a:lnTo>
                      <a:lnTo>
                        <a:pt x="172" y="488"/>
                      </a:lnTo>
                      <a:lnTo>
                        <a:pt x="173" y="487"/>
                      </a:lnTo>
                      <a:lnTo>
                        <a:pt x="175" y="485"/>
                      </a:lnTo>
                      <a:lnTo>
                        <a:pt x="176" y="484"/>
                      </a:lnTo>
                      <a:lnTo>
                        <a:pt x="177" y="481"/>
                      </a:lnTo>
                      <a:lnTo>
                        <a:pt x="178" y="479"/>
                      </a:lnTo>
                      <a:lnTo>
                        <a:pt x="178" y="476"/>
                      </a:lnTo>
                      <a:lnTo>
                        <a:pt x="180" y="472"/>
                      </a:lnTo>
                      <a:lnTo>
                        <a:pt x="180" y="469"/>
                      </a:lnTo>
                      <a:lnTo>
                        <a:pt x="180" y="467"/>
                      </a:lnTo>
                      <a:lnTo>
                        <a:pt x="180" y="466"/>
                      </a:lnTo>
                      <a:lnTo>
                        <a:pt x="179" y="463"/>
                      </a:lnTo>
                      <a:lnTo>
                        <a:pt x="179" y="462"/>
                      </a:lnTo>
                      <a:lnTo>
                        <a:pt x="178" y="460"/>
                      </a:lnTo>
                      <a:lnTo>
                        <a:pt x="178" y="458"/>
                      </a:lnTo>
                      <a:lnTo>
                        <a:pt x="178" y="457"/>
                      </a:lnTo>
                      <a:lnTo>
                        <a:pt x="177" y="456"/>
                      </a:lnTo>
                      <a:lnTo>
                        <a:pt x="176" y="456"/>
                      </a:lnTo>
                      <a:lnTo>
                        <a:pt x="177" y="454"/>
                      </a:lnTo>
                      <a:lnTo>
                        <a:pt x="178" y="451"/>
                      </a:lnTo>
                      <a:lnTo>
                        <a:pt x="178" y="448"/>
                      </a:lnTo>
                      <a:lnTo>
                        <a:pt x="179" y="444"/>
                      </a:lnTo>
                      <a:lnTo>
                        <a:pt x="180" y="441"/>
                      </a:lnTo>
                      <a:lnTo>
                        <a:pt x="180" y="439"/>
                      </a:lnTo>
                      <a:lnTo>
                        <a:pt x="180" y="438"/>
                      </a:lnTo>
                      <a:lnTo>
                        <a:pt x="181" y="437"/>
                      </a:lnTo>
                      <a:lnTo>
                        <a:pt x="182" y="435"/>
                      </a:lnTo>
                      <a:lnTo>
                        <a:pt x="183" y="433"/>
                      </a:lnTo>
                      <a:lnTo>
                        <a:pt x="182" y="432"/>
                      </a:lnTo>
                      <a:lnTo>
                        <a:pt x="182" y="429"/>
                      </a:lnTo>
                      <a:lnTo>
                        <a:pt x="181" y="426"/>
                      </a:lnTo>
                      <a:lnTo>
                        <a:pt x="180" y="424"/>
                      </a:lnTo>
                      <a:lnTo>
                        <a:pt x="180" y="422"/>
                      </a:lnTo>
                      <a:lnTo>
                        <a:pt x="178" y="420"/>
                      </a:lnTo>
                      <a:lnTo>
                        <a:pt x="177" y="418"/>
                      </a:lnTo>
                      <a:lnTo>
                        <a:pt x="176" y="417"/>
                      </a:lnTo>
                      <a:lnTo>
                        <a:pt x="175" y="415"/>
                      </a:lnTo>
                      <a:lnTo>
                        <a:pt x="175" y="413"/>
                      </a:lnTo>
                      <a:lnTo>
                        <a:pt x="176" y="411"/>
                      </a:lnTo>
                      <a:lnTo>
                        <a:pt x="177" y="410"/>
                      </a:lnTo>
                      <a:lnTo>
                        <a:pt x="177" y="409"/>
                      </a:lnTo>
                      <a:lnTo>
                        <a:pt x="179" y="407"/>
                      </a:lnTo>
                      <a:lnTo>
                        <a:pt x="180" y="406"/>
                      </a:lnTo>
                      <a:lnTo>
                        <a:pt x="180" y="405"/>
                      </a:lnTo>
                      <a:lnTo>
                        <a:pt x="181" y="403"/>
                      </a:lnTo>
                      <a:lnTo>
                        <a:pt x="182" y="401"/>
                      </a:lnTo>
                      <a:lnTo>
                        <a:pt x="184" y="401"/>
                      </a:lnTo>
                      <a:lnTo>
                        <a:pt x="185" y="400"/>
                      </a:lnTo>
                      <a:lnTo>
                        <a:pt x="185" y="399"/>
                      </a:lnTo>
                      <a:lnTo>
                        <a:pt x="185" y="397"/>
                      </a:lnTo>
                      <a:lnTo>
                        <a:pt x="185" y="397"/>
                      </a:lnTo>
                      <a:lnTo>
                        <a:pt x="185" y="396"/>
                      </a:lnTo>
                      <a:lnTo>
                        <a:pt x="185" y="395"/>
                      </a:lnTo>
                      <a:lnTo>
                        <a:pt x="185" y="394"/>
                      </a:lnTo>
                      <a:lnTo>
                        <a:pt x="186" y="393"/>
                      </a:lnTo>
                      <a:lnTo>
                        <a:pt x="187" y="392"/>
                      </a:lnTo>
                      <a:lnTo>
                        <a:pt x="188" y="389"/>
                      </a:lnTo>
                      <a:lnTo>
                        <a:pt x="188" y="388"/>
                      </a:lnTo>
                      <a:lnTo>
                        <a:pt x="187" y="388"/>
                      </a:lnTo>
                      <a:lnTo>
                        <a:pt x="186" y="386"/>
                      </a:lnTo>
                      <a:lnTo>
                        <a:pt x="185" y="385"/>
                      </a:lnTo>
                      <a:lnTo>
                        <a:pt x="184" y="384"/>
                      </a:lnTo>
                      <a:lnTo>
                        <a:pt x="182" y="383"/>
                      </a:lnTo>
                      <a:lnTo>
                        <a:pt x="183" y="382"/>
                      </a:lnTo>
                      <a:lnTo>
                        <a:pt x="183" y="381"/>
                      </a:lnTo>
                      <a:lnTo>
                        <a:pt x="184" y="380"/>
                      </a:lnTo>
                      <a:lnTo>
                        <a:pt x="184" y="379"/>
                      </a:lnTo>
                      <a:lnTo>
                        <a:pt x="183" y="378"/>
                      </a:lnTo>
                      <a:lnTo>
                        <a:pt x="182" y="375"/>
                      </a:lnTo>
                      <a:lnTo>
                        <a:pt x="182" y="374"/>
                      </a:lnTo>
                      <a:lnTo>
                        <a:pt x="182" y="372"/>
                      </a:lnTo>
                      <a:lnTo>
                        <a:pt x="183" y="371"/>
                      </a:lnTo>
                      <a:lnTo>
                        <a:pt x="184" y="370"/>
                      </a:lnTo>
                      <a:lnTo>
                        <a:pt x="188" y="371"/>
                      </a:lnTo>
                      <a:lnTo>
                        <a:pt x="190" y="372"/>
                      </a:lnTo>
                      <a:lnTo>
                        <a:pt x="192" y="374"/>
                      </a:lnTo>
                      <a:lnTo>
                        <a:pt x="194" y="374"/>
                      </a:lnTo>
                      <a:lnTo>
                        <a:pt x="196" y="375"/>
                      </a:lnTo>
                      <a:lnTo>
                        <a:pt x="197" y="375"/>
                      </a:lnTo>
                      <a:lnTo>
                        <a:pt x="199" y="375"/>
                      </a:lnTo>
                      <a:lnTo>
                        <a:pt x="202" y="375"/>
                      </a:lnTo>
                      <a:lnTo>
                        <a:pt x="203" y="376"/>
                      </a:lnTo>
                      <a:lnTo>
                        <a:pt x="204" y="376"/>
                      </a:lnTo>
                      <a:lnTo>
                        <a:pt x="205" y="378"/>
                      </a:lnTo>
                      <a:lnTo>
                        <a:pt x="206" y="379"/>
                      </a:lnTo>
                      <a:lnTo>
                        <a:pt x="207" y="380"/>
                      </a:lnTo>
                      <a:lnTo>
                        <a:pt x="208" y="381"/>
                      </a:lnTo>
                      <a:lnTo>
                        <a:pt x="209" y="381"/>
                      </a:lnTo>
                      <a:lnTo>
                        <a:pt x="210" y="382"/>
                      </a:lnTo>
                      <a:lnTo>
                        <a:pt x="212" y="381"/>
                      </a:lnTo>
                      <a:lnTo>
                        <a:pt x="213" y="380"/>
                      </a:lnTo>
                      <a:lnTo>
                        <a:pt x="215" y="379"/>
                      </a:lnTo>
                      <a:lnTo>
                        <a:pt x="217" y="376"/>
                      </a:lnTo>
                      <a:lnTo>
                        <a:pt x="220" y="373"/>
                      </a:lnTo>
                      <a:lnTo>
                        <a:pt x="220" y="372"/>
                      </a:lnTo>
                      <a:lnTo>
                        <a:pt x="221" y="370"/>
                      </a:lnTo>
                      <a:lnTo>
                        <a:pt x="223" y="369"/>
                      </a:lnTo>
                      <a:lnTo>
                        <a:pt x="238" y="352"/>
                      </a:lnTo>
                      <a:lnTo>
                        <a:pt x="240" y="352"/>
                      </a:lnTo>
                      <a:lnTo>
                        <a:pt x="240" y="350"/>
                      </a:lnTo>
                      <a:lnTo>
                        <a:pt x="241" y="349"/>
                      </a:lnTo>
                      <a:lnTo>
                        <a:pt x="241" y="347"/>
                      </a:lnTo>
                      <a:lnTo>
                        <a:pt x="242" y="344"/>
                      </a:lnTo>
                      <a:lnTo>
                        <a:pt x="241" y="342"/>
                      </a:lnTo>
                      <a:lnTo>
                        <a:pt x="241" y="340"/>
                      </a:lnTo>
                      <a:lnTo>
                        <a:pt x="242" y="305"/>
                      </a:lnTo>
                      <a:lnTo>
                        <a:pt x="242" y="304"/>
                      </a:lnTo>
                      <a:lnTo>
                        <a:pt x="242" y="302"/>
                      </a:lnTo>
                      <a:lnTo>
                        <a:pt x="241" y="301"/>
                      </a:lnTo>
                      <a:lnTo>
                        <a:pt x="240" y="300"/>
                      </a:lnTo>
                      <a:lnTo>
                        <a:pt x="239" y="299"/>
                      </a:lnTo>
                      <a:lnTo>
                        <a:pt x="238" y="298"/>
                      </a:lnTo>
                      <a:lnTo>
                        <a:pt x="236" y="298"/>
                      </a:lnTo>
                      <a:lnTo>
                        <a:pt x="234" y="296"/>
                      </a:lnTo>
                      <a:lnTo>
                        <a:pt x="230" y="295"/>
                      </a:lnTo>
                      <a:lnTo>
                        <a:pt x="226" y="294"/>
                      </a:lnTo>
                      <a:lnTo>
                        <a:pt x="223" y="293"/>
                      </a:lnTo>
                      <a:lnTo>
                        <a:pt x="221" y="293"/>
                      </a:lnTo>
                      <a:lnTo>
                        <a:pt x="218" y="292"/>
                      </a:lnTo>
                      <a:lnTo>
                        <a:pt x="217" y="291"/>
                      </a:lnTo>
                      <a:lnTo>
                        <a:pt x="216" y="289"/>
                      </a:lnTo>
                      <a:lnTo>
                        <a:pt x="215" y="287"/>
                      </a:lnTo>
                      <a:lnTo>
                        <a:pt x="215" y="284"/>
                      </a:lnTo>
                      <a:lnTo>
                        <a:pt x="215" y="279"/>
                      </a:lnTo>
                      <a:lnTo>
                        <a:pt x="214" y="276"/>
                      </a:lnTo>
                      <a:lnTo>
                        <a:pt x="214" y="275"/>
                      </a:lnTo>
                      <a:lnTo>
                        <a:pt x="213" y="273"/>
                      </a:lnTo>
                      <a:lnTo>
                        <a:pt x="212" y="272"/>
                      </a:lnTo>
                      <a:lnTo>
                        <a:pt x="210" y="270"/>
                      </a:lnTo>
                      <a:lnTo>
                        <a:pt x="206" y="267"/>
                      </a:lnTo>
                      <a:lnTo>
                        <a:pt x="202" y="266"/>
                      </a:lnTo>
                      <a:lnTo>
                        <a:pt x="199" y="264"/>
                      </a:lnTo>
                      <a:lnTo>
                        <a:pt x="197" y="261"/>
                      </a:lnTo>
                      <a:lnTo>
                        <a:pt x="194" y="259"/>
                      </a:lnTo>
                      <a:lnTo>
                        <a:pt x="191" y="255"/>
                      </a:lnTo>
                      <a:lnTo>
                        <a:pt x="190" y="252"/>
                      </a:lnTo>
                      <a:lnTo>
                        <a:pt x="189" y="252"/>
                      </a:lnTo>
                      <a:lnTo>
                        <a:pt x="187" y="248"/>
                      </a:lnTo>
                      <a:lnTo>
                        <a:pt x="186" y="244"/>
                      </a:lnTo>
                      <a:lnTo>
                        <a:pt x="185" y="242"/>
                      </a:lnTo>
                      <a:lnTo>
                        <a:pt x="184" y="239"/>
                      </a:lnTo>
                      <a:lnTo>
                        <a:pt x="185" y="236"/>
                      </a:lnTo>
                      <a:lnTo>
                        <a:pt x="186" y="234"/>
                      </a:lnTo>
                      <a:lnTo>
                        <a:pt x="188" y="232"/>
                      </a:lnTo>
                      <a:lnTo>
                        <a:pt x="190" y="230"/>
                      </a:lnTo>
                      <a:lnTo>
                        <a:pt x="190" y="229"/>
                      </a:lnTo>
                      <a:lnTo>
                        <a:pt x="211" y="228"/>
                      </a:lnTo>
                      <a:lnTo>
                        <a:pt x="212" y="229"/>
                      </a:lnTo>
                      <a:lnTo>
                        <a:pt x="214" y="231"/>
                      </a:lnTo>
                      <a:lnTo>
                        <a:pt x="216" y="232"/>
                      </a:lnTo>
                      <a:lnTo>
                        <a:pt x="218" y="233"/>
                      </a:lnTo>
                      <a:lnTo>
                        <a:pt x="221" y="234"/>
                      </a:lnTo>
                      <a:lnTo>
                        <a:pt x="223" y="235"/>
                      </a:lnTo>
                      <a:lnTo>
                        <a:pt x="226" y="234"/>
                      </a:lnTo>
                      <a:lnTo>
                        <a:pt x="228" y="234"/>
                      </a:lnTo>
                      <a:lnTo>
                        <a:pt x="230" y="234"/>
                      </a:lnTo>
                      <a:lnTo>
                        <a:pt x="233" y="234"/>
                      </a:lnTo>
                      <a:lnTo>
                        <a:pt x="237" y="234"/>
                      </a:lnTo>
                      <a:lnTo>
                        <a:pt x="240" y="232"/>
                      </a:lnTo>
                      <a:lnTo>
                        <a:pt x="241" y="231"/>
                      </a:lnTo>
                      <a:lnTo>
                        <a:pt x="242" y="230"/>
                      </a:lnTo>
                      <a:lnTo>
                        <a:pt x="244" y="226"/>
                      </a:lnTo>
                      <a:lnTo>
                        <a:pt x="246" y="224"/>
                      </a:lnTo>
                      <a:lnTo>
                        <a:pt x="247" y="223"/>
                      </a:lnTo>
                      <a:lnTo>
                        <a:pt x="249" y="221"/>
                      </a:lnTo>
                      <a:lnTo>
                        <a:pt x="250" y="219"/>
                      </a:lnTo>
                      <a:lnTo>
                        <a:pt x="253" y="214"/>
                      </a:lnTo>
                      <a:lnTo>
                        <a:pt x="252" y="211"/>
                      </a:lnTo>
                      <a:lnTo>
                        <a:pt x="251" y="210"/>
                      </a:lnTo>
                      <a:lnTo>
                        <a:pt x="250" y="209"/>
                      </a:lnTo>
                      <a:lnTo>
                        <a:pt x="248" y="209"/>
                      </a:lnTo>
                      <a:lnTo>
                        <a:pt x="246" y="208"/>
                      </a:lnTo>
                      <a:lnTo>
                        <a:pt x="245" y="207"/>
                      </a:lnTo>
                      <a:lnTo>
                        <a:pt x="245" y="206"/>
                      </a:lnTo>
                      <a:lnTo>
                        <a:pt x="244" y="205"/>
                      </a:lnTo>
                      <a:lnTo>
                        <a:pt x="242" y="204"/>
                      </a:lnTo>
                      <a:lnTo>
                        <a:pt x="241" y="204"/>
                      </a:lnTo>
                      <a:lnTo>
                        <a:pt x="238" y="204"/>
                      </a:lnTo>
                      <a:lnTo>
                        <a:pt x="237" y="204"/>
                      </a:lnTo>
                      <a:lnTo>
                        <a:pt x="236" y="203"/>
                      </a:lnTo>
                      <a:lnTo>
                        <a:pt x="233" y="204"/>
                      </a:lnTo>
                      <a:lnTo>
                        <a:pt x="232" y="204"/>
                      </a:lnTo>
                      <a:lnTo>
                        <a:pt x="230" y="204"/>
                      </a:lnTo>
                      <a:lnTo>
                        <a:pt x="230" y="203"/>
                      </a:lnTo>
                      <a:lnTo>
                        <a:pt x="230" y="203"/>
                      </a:lnTo>
                      <a:lnTo>
                        <a:pt x="231" y="201"/>
                      </a:lnTo>
                      <a:lnTo>
                        <a:pt x="231" y="200"/>
                      </a:lnTo>
                      <a:lnTo>
                        <a:pt x="232" y="198"/>
                      </a:lnTo>
                      <a:lnTo>
                        <a:pt x="233" y="197"/>
                      </a:lnTo>
                      <a:lnTo>
                        <a:pt x="234" y="195"/>
                      </a:lnTo>
                      <a:lnTo>
                        <a:pt x="236" y="194"/>
                      </a:lnTo>
                      <a:lnTo>
                        <a:pt x="237" y="192"/>
                      </a:lnTo>
                      <a:lnTo>
                        <a:pt x="240" y="190"/>
                      </a:lnTo>
                      <a:lnTo>
                        <a:pt x="241" y="188"/>
                      </a:lnTo>
                      <a:lnTo>
                        <a:pt x="244" y="187"/>
                      </a:lnTo>
                      <a:lnTo>
                        <a:pt x="246" y="187"/>
                      </a:lnTo>
                      <a:lnTo>
                        <a:pt x="248" y="186"/>
                      </a:lnTo>
                      <a:lnTo>
                        <a:pt x="250" y="185"/>
                      </a:lnTo>
                      <a:lnTo>
                        <a:pt x="251" y="184"/>
                      </a:lnTo>
                      <a:lnTo>
                        <a:pt x="252" y="182"/>
                      </a:lnTo>
                      <a:lnTo>
                        <a:pt x="252" y="181"/>
                      </a:lnTo>
                      <a:lnTo>
                        <a:pt x="251" y="179"/>
                      </a:lnTo>
                      <a:lnTo>
                        <a:pt x="250" y="177"/>
                      </a:lnTo>
                      <a:lnTo>
                        <a:pt x="250" y="176"/>
                      </a:lnTo>
                      <a:lnTo>
                        <a:pt x="250" y="174"/>
                      </a:lnTo>
                      <a:lnTo>
                        <a:pt x="250" y="172"/>
                      </a:lnTo>
                      <a:lnTo>
                        <a:pt x="253" y="170"/>
                      </a:lnTo>
                      <a:lnTo>
                        <a:pt x="253" y="169"/>
                      </a:lnTo>
                      <a:lnTo>
                        <a:pt x="254" y="168"/>
                      </a:lnTo>
                      <a:lnTo>
                        <a:pt x="254" y="166"/>
                      </a:lnTo>
                      <a:lnTo>
                        <a:pt x="253" y="163"/>
                      </a:lnTo>
                      <a:lnTo>
                        <a:pt x="253" y="160"/>
                      </a:lnTo>
                      <a:lnTo>
                        <a:pt x="253" y="158"/>
                      </a:lnTo>
                      <a:lnTo>
                        <a:pt x="254" y="156"/>
                      </a:lnTo>
                      <a:lnTo>
                        <a:pt x="256" y="155"/>
                      </a:lnTo>
                      <a:lnTo>
                        <a:pt x="257" y="154"/>
                      </a:lnTo>
                      <a:lnTo>
                        <a:pt x="260" y="151"/>
                      </a:lnTo>
                      <a:lnTo>
                        <a:pt x="261" y="149"/>
                      </a:lnTo>
                      <a:lnTo>
                        <a:pt x="264" y="147"/>
                      </a:lnTo>
                      <a:lnTo>
                        <a:pt x="265" y="146"/>
                      </a:lnTo>
                      <a:lnTo>
                        <a:pt x="268" y="143"/>
                      </a:lnTo>
                      <a:lnTo>
                        <a:pt x="269" y="142"/>
                      </a:lnTo>
                      <a:lnTo>
                        <a:pt x="271" y="140"/>
                      </a:lnTo>
                      <a:lnTo>
                        <a:pt x="274" y="138"/>
                      </a:lnTo>
                      <a:lnTo>
                        <a:pt x="276" y="137"/>
                      </a:lnTo>
                      <a:lnTo>
                        <a:pt x="277" y="136"/>
                      </a:lnTo>
                      <a:lnTo>
                        <a:pt x="279" y="136"/>
                      </a:lnTo>
                      <a:lnTo>
                        <a:pt x="281" y="136"/>
                      </a:lnTo>
                      <a:lnTo>
                        <a:pt x="283" y="135"/>
                      </a:lnTo>
                      <a:lnTo>
                        <a:pt x="285" y="135"/>
                      </a:lnTo>
                      <a:lnTo>
                        <a:pt x="286" y="135"/>
                      </a:lnTo>
                      <a:lnTo>
                        <a:pt x="287" y="135"/>
                      </a:lnTo>
                      <a:lnTo>
                        <a:pt x="305" y="105"/>
                      </a:lnTo>
                      <a:lnTo>
                        <a:pt x="307" y="102"/>
                      </a:lnTo>
                      <a:lnTo>
                        <a:pt x="306" y="90"/>
                      </a:lnTo>
                      <a:lnTo>
                        <a:pt x="304" y="73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F84D08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24">
                  <a:extLst>
                    <a:ext uri="{FF2B5EF4-FFF2-40B4-BE49-F238E27FC236}">
                      <a16:creationId xmlns:a16="http://schemas.microsoft.com/office/drawing/2014/main" id="{4F94D018-2BFA-8839-0B54-B8AAEA79F7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1787" y="5147976"/>
                  <a:ext cx="593714" cy="903341"/>
                </a:xfrm>
                <a:custGeom>
                  <a:avLst/>
                  <a:gdLst>
                    <a:gd name="T0" fmla="*/ 333 w 345"/>
                    <a:gd name="T1" fmla="*/ 363 h 489"/>
                    <a:gd name="T2" fmla="*/ 290 w 345"/>
                    <a:gd name="T3" fmla="*/ 350 h 489"/>
                    <a:gd name="T4" fmla="*/ 267 w 345"/>
                    <a:gd name="T5" fmla="*/ 358 h 489"/>
                    <a:gd name="T6" fmla="*/ 258 w 345"/>
                    <a:gd name="T7" fmla="*/ 373 h 489"/>
                    <a:gd name="T8" fmla="*/ 242 w 345"/>
                    <a:gd name="T9" fmla="*/ 374 h 489"/>
                    <a:gd name="T10" fmla="*/ 213 w 345"/>
                    <a:gd name="T11" fmla="*/ 387 h 489"/>
                    <a:gd name="T12" fmla="*/ 191 w 345"/>
                    <a:gd name="T13" fmla="*/ 386 h 489"/>
                    <a:gd name="T14" fmla="*/ 173 w 345"/>
                    <a:gd name="T15" fmla="*/ 391 h 489"/>
                    <a:gd name="T16" fmla="*/ 161 w 345"/>
                    <a:gd name="T17" fmla="*/ 376 h 489"/>
                    <a:gd name="T18" fmla="*/ 139 w 345"/>
                    <a:gd name="T19" fmla="*/ 344 h 489"/>
                    <a:gd name="T20" fmla="*/ 148 w 345"/>
                    <a:gd name="T21" fmla="*/ 327 h 489"/>
                    <a:gd name="T22" fmla="*/ 166 w 345"/>
                    <a:gd name="T23" fmla="*/ 311 h 489"/>
                    <a:gd name="T24" fmla="*/ 131 w 345"/>
                    <a:gd name="T25" fmla="*/ 309 h 489"/>
                    <a:gd name="T26" fmla="*/ 108 w 345"/>
                    <a:gd name="T27" fmla="*/ 296 h 489"/>
                    <a:gd name="T28" fmla="*/ 93 w 345"/>
                    <a:gd name="T29" fmla="*/ 299 h 489"/>
                    <a:gd name="T30" fmla="*/ 99 w 345"/>
                    <a:gd name="T31" fmla="*/ 327 h 489"/>
                    <a:gd name="T32" fmla="*/ 84 w 345"/>
                    <a:gd name="T33" fmla="*/ 332 h 489"/>
                    <a:gd name="T34" fmla="*/ 78 w 345"/>
                    <a:gd name="T35" fmla="*/ 341 h 489"/>
                    <a:gd name="T36" fmla="*/ 76 w 345"/>
                    <a:gd name="T37" fmla="*/ 362 h 489"/>
                    <a:gd name="T38" fmla="*/ 69 w 345"/>
                    <a:gd name="T39" fmla="*/ 388 h 489"/>
                    <a:gd name="T40" fmla="*/ 52 w 345"/>
                    <a:gd name="T41" fmla="*/ 375 h 489"/>
                    <a:gd name="T42" fmla="*/ 56 w 345"/>
                    <a:gd name="T43" fmla="*/ 379 h 489"/>
                    <a:gd name="T44" fmla="*/ 60 w 345"/>
                    <a:gd name="T45" fmla="*/ 373 h 489"/>
                    <a:gd name="T46" fmla="*/ 54 w 345"/>
                    <a:gd name="T47" fmla="*/ 364 h 489"/>
                    <a:gd name="T48" fmla="*/ 52 w 345"/>
                    <a:gd name="T49" fmla="*/ 341 h 489"/>
                    <a:gd name="T50" fmla="*/ 59 w 345"/>
                    <a:gd name="T51" fmla="*/ 303 h 489"/>
                    <a:gd name="T52" fmla="*/ 33 w 345"/>
                    <a:gd name="T53" fmla="*/ 264 h 489"/>
                    <a:gd name="T54" fmla="*/ 9 w 345"/>
                    <a:gd name="T55" fmla="*/ 252 h 489"/>
                    <a:gd name="T56" fmla="*/ 16 w 345"/>
                    <a:gd name="T57" fmla="*/ 210 h 489"/>
                    <a:gd name="T58" fmla="*/ 31 w 345"/>
                    <a:gd name="T59" fmla="*/ 152 h 489"/>
                    <a:gd name="T60" fmla="*/ 46 w 345"/>
                    <a:gd name="T61" fmla="*/ 106 h 489"/>
                    <a:gd name="T62" fmla="*/ 49 w 345"/>
                    <a:gd name="T63" fmla="*/ 71 h 489"/>
                    <a:gd name="T64" fmla="*/ 46 w 345"/>
                    <a:gd name="T65" fmla="*/ 15 h 489"/>
                    <a:gd name="T66" fmla="*/ 65 w 345"/>
                    <a:gd name="T67" fmla="*/ 0 h 489"/>
                    <a:gd name="T68" fmla="*/ 98 w 345"/>
                    <a:gd name="T69" fmla="*/ 16 h 489"/>
                    <a:gd name="T70" fmla="*/ 107 w 345"/>
                    <a:gd name="T71" fmla="*/ 76 h 489"/>
                    <a:gd name="T72" fmla="*/ 130 w 345"/>
                    <a:gd name="T73" fmla="*/ 95 h 489"/>
                    <a:gd name="T74" fmla="*/ 177 w 345"/>
                    <a:gd name="T75" fmla="*/ 110 h 489"/>
                    <a:gd name="T76" fmla="*/ 201 w 345"/>
                    <a:gd name="T77" fmla="*/ 121 h 489"/>
                    <a:gd name="T78" fmla="*/ 216 w 345"/>
                    <a:gd name="T79" fmla="*/ 131 h 489"/>
                    <a:gd name="T80" fmla="*/ 233 w 345"/>
                    <a:gd name="T81" fmla="*/ 147 h 489"/>
                    <a:gd name="T82" fmla="*/ 252 w 345"/>
                    <a:gd name="T83" fmla="*/ 151 h 489"/>
                    <a:gd name="T84" fmla="*/ 279 w 345"/>
                    <a:gd name="T85" fmla="*/ 167 h 489"/>
                    <a:gd name="T86" fmla="*/ 290 w 345"/>
                    <a:gd name="T87" fmla="*/ 183 h 489"/>
                    <a:gd name="T88" fmla="*/ 289 w 345"/>
                    <a:gd name="T89" fmla="*/ 222 h 489"/>
                    <a:gd name="T90" fmla="*/ 327 w 345"/>
                    <a:gd name="T91" fmla="*/ 262 h 489"/>
                    <a:gd name="T92" fmla="*/ 327 w 345"/>
                    <a:gd name="T93" fmla="*/ 293 h 489"/>
                    <a:gd name="T94" fmla="*/ 344 w 345"/>
                    <a:gd name="T95" fmla="*/ 338 h 489"/>
                    <a:gd name="T96" fmla="*/ 118 w 345"/>
                    <a:gd name="T97" fmla="*/ 436 h 489"/>
                    <a:gd name="T98" fmla="*/ 125 w 345"/>
                    <a:gd name="T99" fmla="*/ 395 h 489"/>
                    <a:gd name="T100" fmla="*/ 156 w 345"/>
                    <a:gd name="T101" fmla="*/ 399 h 489"/>
                    <a:gd name="T102" fmla="*/ 102 w 345"/>
                    <a:gd name="T103" fmla="*/ 488 h 489"/>
                    <a:gd name="T104" fmla="*/ 131 w 345"/>
                    <a:gd name="T105" fmla="*/ 464 h 489"/>
                    <a:gd name="T106" fmla="*/ 179 w 345"/>
                    <a:gd name="T107" fmla="*/ 397 h 489"/>
                    <a:gd name="T108" fmla="*/ 236 w 345"/>
                    <a:gd name="T109" fmla="*/ 400 h 489"/>
                    <a:gd name="T110" fmla="*/ 239 w 345"/>
                    <a:gd name="T111" fmla="*/ 390 h 489"/>
                    <a:gd name="T112" fmla="*/ 161 w 345"/>
                    <a:gd name="T113" fmla="*/ 398 h 489"/>
                    <a:gd name="T114" fmla="*/ 131 w 345"/>
                    <a:gd name="T115" fmla="*/ 382 h 489"/>
                    <a:gd name="T116" fmla="*/ 98 w 345"/>
                    <a:gd name="T117" fmla="*/ 358 h 489"/>
                    <a:gd name="T118" fmla="*/ 66 w 345"/>
                    <a:gd name="T119" fmla="*/ 381 h 489"/>
                    <a:gd name="T120" fmla="*/ 88 w 345"/>
                    <a:gd name="T121" fmla="*/ 370 h 489"/>
                    <a:gd name="T122" fmla="*/ 256 w 345"/>
                    <a:gd name="T123" fmla="*/ 359 h 489"/>
                    <a:gd name="T124" fmla="*/ 81 w 345"/>
                    <a:gd name="T125" fmla="*/ 433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5" h="489">
                      <a:moveTo>
                        <a:pt x="345" y="342"/>
                      </a:moveTo>
                      <a:lnTo>
                        <a:pt x="344" y="343"/>
                      </a:lnTo>
                      <a:lnTo>
                        <a:pt x="343" y="344"/>
                      </a:lnTo>
                      <a:lnTo>
                        <a:pt x="341" y="345"/>
                      </a:lnTo>
                      <a:lnTo>
                        <a:pt x="340" y="347"/>
                      </a:lnTo>
                      <a:lnTo>
                        <a:pt x="339" y="349"/>
                      </a:lnTo>
                      <a:lnTo>
                        <a:pt x="339" y="350"/>
                      </a:lnTo>
                      <a:lnTo>
                        <a:pt x="339" y="352"/>
                      </a:lnTo>
                      <a:lnTo>
                        <a:pt x="339" y="353"/>
                      </a:lnTo>
                      <a:lnTo>
                        <a:pt x="339" y="355"/>
                      </a:lnTo>
                      <a:lnTo>
                        <a:pt x="339" y="356"/>
                      </a:lnTo>
                      <a:lnTo>
                        <a:pt x="339" y="357"/>
                      </a:lnTo>
                      <a:lnTo>
                        <a:pt x="338" y="358"/>
                      </a:lnTo>
                      <a:lnTo>
                        <a:pt x="336" y="360"/>
                      </a:lnTo>
                      <a:lnTo>
                        <a:pt x="335" y="362"/>
                      </a:lnTo>
                      <a:lnTo>
                        <a:pt x="333" y="363"/>
                      </a:lnTo>
                      <a:lnTo>
                        <a:pt x="332" y="364"/>
                      </a:lnTo>
                      <a:lnTo>
                        <a:pt x="329" y="365"/>
                      </a:lnTo>
                      <a:lnTo>
                        <a:pt x="327" y="366"/>
                      </a:lnTo>
                      <a:lnTo>
                        <a:pt x="325" y="367"/>
                      </a:lnTo>
                      <a:lnTo>
                        <a:pt x="323" y="368"/>
                      </a:lnTo>
                      <a:lnTo>
                        <a:pt x="321" y="371"/>
                      </a:lnTo>
                      <a:lnTo>
                        <a:pt x="320" y="372"/>
                      </a:lnTo>
                      <a:lnTo>
                        <a:pt x="321" y="370"/>
                      </a:lnTo>
                      <a:lnTo>
                        <a:pt x="316" y="367"/>
                      </a:lnTo>
                      <a:lnTo>
                        <a:pt x="309" y="366"/>
                      </a:lnTo>
                      <a:lnTo>
                        <a:pt x="304" y="363"/>
                      </a:lnTo>
                      <a:lnTo>
                        <a:pt x="299" y="362"/>
                      </a:lnTo>
                      <a:lnTo>
                        <a:pt x="301" y="358"/>
                      </a:lnTo>
                      <a:lnTo>
                        <a:pt x="300" y="353"/>
                      </a:lnTo>
                      <a:lnTo>
                        <a:pt x="296" y="350"/>
                      </a:lnTo>
                      <a:lnTo>
                        <a:pt x="290" y="350"/>
                      </a:lnTo>
                      <a:lnTo>
                        <a:pt x="287" y="353"/>
                      </a:lnTo>
                      <a:lnTo>
                        <a:pt x="282" y="352"/>
                      </a:lnTo>
                      <a:lnTo>
                        <a:pt x="284" y="347"/>
                      </a:lnTo>
                      <a:lnTo>
                        <a:pt x="280" y="350"/>
                      </a:lnTo>
                      <a:lnTo>
                        <a:pt x="281" y="355"/>
                      </a:lnTo>
                      <a:lnTo>
                        <a:pt x="280" y="359"/>
                      </a:lnTo>
                      <a:lnTo>
                        <a:pt x="275" y="359"/>
                      </a:lnTo>
                      <a:lnTo>
                        <a:pt x="274" y="354"/>
                      </a:lnTo>
                      <a:lnTo>
                        <a:pt x="274" y="360"/>
                      </a:lnTo>
                      <a:lnTo>
                        <a:pt x="279" y="362"/>
                      </a:lnTo>
                      <a:lnTo>
                        <a:pt x="284" y="358"/>
                      </a:lnTo>
                      <a:lnTo>
                        <a:pt x="282" y="363"/>
                      </a:lnTo>
                      <a:lnTo>
                        <a:pt x="277" y="368"/>
                      </a:lnTo>
                      <a:lnTo>
                        <a:pt x="273" y="365"/>
                      </a:lnTo>
                      <a:lnTo>
                        <a:pt x="270" y="362"/>
                      </a:lnTo>
                      <a:lnTo>
                        <a:pt x="267" y="358"/>
                      </a:lnTo>
                      <a:lnTo>
                        <a:pt x="262" y="353"/>
                      </a:lnTo>
                      <a:lnTo>
                        <a:pt x="257" y="353"/>
                      </a:lnTo>
                      <a:lnTo>
                        <a:pt x="255" y="349"/>
                      </a:lnTo>
                      <a:lnTo>
                        <a:pt x="253" y="353"/>
                      </a:lnTo>
                      <a:lnTo>
                        <a:pt x="249" y="354"/>
                      </a:lnTo>
                      <a:lnTo>
                        <a:pt x="244" y="350"/>
                      </a:lnTo>
                      <a:lnTo>
                        <a:pt x="240" y="348"/>
                      </a:lnTo>
                      <a:lnTo>
                        <a:pt x="244" y="352"/>
                      </a:lnTo>
                      <a:lnTo>
                        <a:pt x="247" y="356"/>
                      </a:lnTo>
                      <a:lnTo>
                        <a:pt x="243" y="358"/>
                      </a:lnTo>
                      <a:lnTo>
                        <a:pt x="241" y="362"/>
                      </a:lnTo>
                      <a:lnTo>
                        <a:pt x="244" y="366"/>
                      </a:lnTo>
                      <a:lnTo>
                        <a:pt x="244" y="371"/>
                      </a:lnTo>
                      <a:lnTo>
                        <a:pt x="248" y="373"/>
                      </a:lnTo>
                      <a:lnTo>
                        <a:pt x="253" y="371"/>
                      </a:lnTo>
                      <a:lnTo>
                        <a:pt x="258" y="373"/>
                      </a:lnTo>
                      <a:lnTo>
                        <a:pt x="263" y="371"/>
                      </a:lnTo>
                      <a:lnTo>
                        <a:pt x="264" y="377"/>
                      </a:lnTo>
                      <a:lnTo>
                        <a:pt x="270" y="380"/>
                      </a:lnTo>
                      <a:lnTo>
                        <a:pt x="275" y="379"/>
                      </a:lnTo>
                      <a:lnTo>
                        <a:pt x="273" y="384"/>
                      </a:lnTo>
                      <a:lnTo>
                        <a:pt x="269" y="386"/>
                      </a:lnTo>
                      <a:lnTo>
                        <a:pt x="265" y="388"/>
                      </a:lnTo>
                      <a:lnTo>
                        <a:pt x="260" y="387"/>
                      </a:lnTo>
                      <a:lnTo>
                        <a:pt x="255" y="386"/>
                      </a:lnTo>
                      <a:lnTo>
                        <a:pt x="250" y="388"/>
                      </a:lnTo>
                      <a:lnTo>
                        <a:pt x="245" y="384"/>
                      </a:lnTo>
                      <a:lnTo>
                        <a:pt x="251" y="382"/>
                      </a:lnTo>
                      <a:lnTo>
                        <a:pt x="255" y="380"/>
                      </a:lnTo>
                      <a:lnTo>
                        <a:pt x="254" y="375"/>
                      </a:lnTo>
                      <a:lnTo>
                        <a:pt x="248" y="375"/>
                      </a:lnTo>
                      <a:lnTo>
                        <a:pt x="242" y="374"/>
                      </a:lnTo>
                      <a:lnTo>
                        <a:pt x="240" y="370"/>
                      </a:lnTo>
                      <a:lnTo>
                        <a:pt x="239" y="375"/>
                      </a:lnTo>
                      <a:lnTo>
                        <a:pt x="237" y="370"/>
                      </a:lnTo>
                      <a:lnTo>
                        <a:pt x="239" y="365"/>
                      </a:lnTo>
                      <a:lnTo>
                        <a:pt x="236" y="362"/>
                      </a:lnTo>
                      <a:lnTo>
                        <a:pt x="233" y="365"/>
                      </a:lnTo>
                      <a:lnTo>
                        <a:pt x="236" y="368"/>
                      </a:lnTo>
                      <a:lnTo>
                        <a:pt x="230" y="371"/>
                      </a:lnTo>
                      <a:lnTo>
                        <a:pt x="227" y="375"/>
                      </a:lnTo>
                      <a:lnTo>
                        <a:pt x="221" y="375"/>
                      </a:lnTo>
                      <a:lnTo>
                        <a:pt x="220" y="371"/>
                      </a:lnTo>
                      <a:lnTo>
                        <a:pt x="215" y="369"/>
                      </a:lnTo>
                      <a:lnTo>
                        <a:pt x="219" y="372"/>
                      </a:lnTo>
                      <a:lnTo>
                        <a:pt x="219" y="379"/>
                      </a:lnTo>
                      <a:lnTo>
                        <a:pt x="214" y="382"/>
                      </a:lnTo>
                      <a:lnTo>
                        <a:pt x="213" y="387"/>
                      </a:lnTo>
                      <a:lnTo>
                        <a:pt x="211" y="382"/>
                      </a:lnTo>
                      <a:lnTo>
                        <a:pt x="212" y="378"/>
                      </a:lnTo>
                      <a:lnTo>
                        <a:pt x="210" y="373"/>
                      </a:lnTo>
                      <a:lnTo>
                        <a:pt x="206" y="374"/>
                      </a:lnTo>
                      <a:lnTo>
                        <a:pt x="201" y="374"/>
                      </a:lnTo>
                      <a:lnTo>
                        <a:pt x="204" y="379"/>
                      </a:lnTo>
                      <a:lnTo>
                        <a:pt x="209" y="379"/>
                      </a:lnTo>
                      <a:lnTo>
                        <a:pt x="207" y="384"/>
                      </a:lnTo>
                      <a:lnTo>
                        <a:pt x="202" y="387"/>
                      </a:lnTo>
                      <a:lnTo>
                        <a:pt x="204" y="382"/>
                      </a:lnTo>
                      <a:lnTo>
                        <a:pt x="199" y="381"/>
                      </a:lnTo>
                      <a:lnTo>
                        <a:pt x="197" y="377"/>
                      </a:lnTo>
                      <a:lnTo>
                        <a:pt x="196" y="382"/>
                      </a:lnTo>
                      <a:lnTo>
                        <a:pt x="199" y="386"/>
                      </a:lnTo>
                      <a:lnTo>
                        <a:pt x="194" y="382"/>
                      </a:lnTo>
                      <a:lnTo>
                        <a:pt x="191" y="386"/>
                      </a:lnTo>
                      <a:lnTo>
                        <a:pt x="186" y="387"/>
                      </a:lnTo>
                      <a:lnTo>
                        <a:pt x="185" y="381"/>
                      </a:lnTo>
                      <a:lnTo>
                        <a:pt x="180" y="381"/>
                      </a:lnTo>
                      <a:lnTo>
                        <a:pt x="185" y="378"/>
                      </a:lnTo>
                      <a:lnTo>
                        <a:pt x="191" y="378"/>
                      </a:lnTo>
                      <a:lnTo>
                        <a:pt x="190" y="373"/>
                      </a:lnTo>
                      <a:lnTo>
                        <a:pt x="191" y="366"/>
                      </a:lnTo>
                      <a:lnTo>
                        <a:pt x="194" y="362"/>
                      </a:lnTo>
                      <a:lnTo>
                        <a:pt x="188" y="365"/>
                      </a:lnTo>
                      <a:lnTo>
                        <a:pt x="188" y="371"/>
                      </a:lnTo>
                      <a:lnTo>
                        <a:pt x="185" y="374"/>
                      </a:lnTo>
                      <a:lnTo>
                        <a:pt x="180" y="377"/>
                      </a:lnTo>
                      <a:lnTo>
                        <a:pt x="177" y="381"/>
                      </a:lnTo>
                      <a:lnTo>
                        <a:pt x="181" y="385"/>
                      </a:lnTo>
                      <a:lnTo>
                        <a:pt x="179" y="390"/>
                      </a:lnTo>
                      <a:lnTo>
                        <a:pt x="173" y="391"/>
                      </a:lnTo>
                      <a:lnTo>
                        <a:pt x="171" y="387"/>
                      </a:lnTo>
                      <a:lnTo>
                        <a:pt x="166" y="389"/>
                      </a:lnTo>
                      <a:lnTo>
                        <a:pt x="169" y="393"/>
                      </a:lnTo>
                      <a:lnTo>
                        <a:pt x="174" y="396"/>
                      </a:lnTo>
                      <a:lnTo>
                        <a:pt x="169" y="397"/>
                      </a:lnTo>
                      <a:lnTo>
                        <a:pt x="165" y="394"/>
                      </a:lnTo>
                      <a:lnTo>
                        <a:pt x="161" y="392"/>
                      </a:lnTo>
                      <a:lnTo>
                        <a:pt x="157" y="394"/>
                      </a:lnTo>
                      <a:lnTo>
                        <a:pt x="160" y="390"/>
                      </a:lnTo>
                      <a:lnTo>
                        <a:pt x="162" y="386"/>
                      </a:lnTo>
                      <a:lnTo>
                        <a:pt x="157" y="384"/>
                      </a:lnTo>
                      <a:lnTo>
                        <a:pt x="161" y="381"/>
                      </a:lnTo>
                      <a:lnTo>
                        <a:pt x="157" y="382"/>
                      </a:lnTo>
                      <a:lnTo>
                        <a:pt x="152" y="379"/>
                      </a:lnTo>
                      <a:lnTo>
                        <a:pt x="157" y="379"/>
                      </a:lnTo>
                      <a:lnTo>
                        <a:pt x="161" y="376"/>
                      </a:lnTo>
                      <a:lnTo>
                        <a:pt x="163" y="371"/>
                      </a:lnTo>
                      <a:lnTo>
                        <a:pt x="167" y="374"/>
                      </a:lnTo>
                      <a:lnTo>
                        <a:pt x="167" y="370"/>
                      </a:lnTo>
                      <a:lnTo>
                        <a:pt x="162" y="369"/>
                      </a:lnTo>
                      <a:lnTo>
                        <a:pt x="157" y="372"/>
                      </a:lnTo>
                      <a:lnTo>
                        <a:pt x="160" y="376"/>
                      </a:lnTo>
                      <a:lnTo>
                        <a:pt x="156" y="378"/>
                      </a:lnTo>
                      <a:lnTo>
                        <a:pt x="157" y="372"/>
                      </a:lnTo>
                      <a:lnTo>
                        <a:pt x="160" y="366"/>
                      </a:lnTo>
                      <a:lnTo>
                        <a:pt x="161" y="360"/>
                      </a:lnTo>
                      <a:lnTo>
                        <a:pt x="157" y="357"/>
                      </a:lnTo>
                      <a:lnTo>
                        <a:pt x="154" y="352"/>
                      </a:lnTo>
                      <a:lnTo>
                        <a:pt x="154" y="347"/>
                      </a:lnTo>
                      <a:lnTo>
                        <a:pt x="149" y="350"/>
                      </a:lnTo>
                      <a:lnTo>
                        <a:pt x="145" y="346"/>
                      </a:lnTo>
                      <a:lnTo>
                        <a:pt x="139" y="344"/>
                      </a:lnTo>
                      <a:lnTo>
                        <a:pt x="139" y="339"/>
                      </a:lnTo>
                      <a:lnTo>
                        <a:pt x="144" y="340"/>
                      </a:lnTo>
                      <a:lnTo>
                        <a:pt x="149" y="340"/>
                      </a:lnTo>
                      <a:lnTo>
                        <a:pt x="153" y="338"/>
                      </a:lnTo>
                      <a:lnTo>
                        <a:pt x="147" y="338"/>
                      </a:lnTo>
                      <a:lnTo>
                        <a:pt x="150" y="334"/>
                      </a:lnTo>
                      <a:lnTo>
                        <a:pt x="146" y="336"/>
                      </a:lnTo>
                      <a:lnTo>
                        <a:pt x="141" y="336"/>
                      </a:lnTo>
                      <a:lnTo>
                        <a:pt x="138" y="332"/>
                      </a:lnTo>
                      <a:lnTo>
                        <a:pt x="140" y="327"/>
                      </a:lnTo>
                      <a:lnTo>
                        <a:pt x="142" y="321"/>
                      </a:lnTo>
                      <a:lnTo>
                        <a:pt x="146" y="317"/>
                      </a:lnTo>
                      <a:lnTo>
                        <a:pt x="150" y="318"/>
                      </a:lnTo>
                      <a:lnTo>
                        <a:pt x="146" y="321"/>
                      </a:lnTo>
                      <a:lnTo>
                        <a:pt x="144" y="325"/>
                      </a:lnTo>
                      <a:lnTo>
                        <a:pt x="148" y="327"/>
                      </a:lnTo>
                      <a:lnTo>
                        <a:pt x="155" y="327"/>
                      </a:lnTo>
                      <a:lnTo>
                        <a:pt x="159" y="330"/>
                      </a:lnTo>
                      <a:lnTo>
                        <a:pt x="162" y="335"/>
                      </a:lnTo>
                      <a:lnTo>
                        <a:pt x="163" y="331"/>
                      </a:lnTo>
                      <a:lnTo>
                        <a:pt x="158" y="326"/>
                      </a:lnTo>
                      <a:lnTo>
                        <a:pt x="153" y="325"/>
                      </a:lnTo>
                      <a:lnTo>
                        <a:pt x="147" y="326"/>
                      </a:lnTo>
                      <a:lnTo>
                        <a:pt x="148" y="321"/>
                      </a:lnTo>
                      <a:lnTo>
                        <a:pt x="153" y="320"/>
                      </a:lnTo>
                      <a:lnTo>
                        <a:pt x="156" y="315"/>
                      </a:lnTo>
                      <a:lnTo>
                        <a:pt x="161" y="317"/>
                      </a:lnTo>
                      <a:lnTo>
                        <a:pt x="166" y="316"/>
                      </a:lnTo>
                      <a:lnTo>
                        <a:pt x="171" y="316"/>
                      </a:lnTo>
                      <a:lnTo>
                        <a:pt x="174" y="313"/>
                      </a:lnTo>
                      <a:lnTo>
                        <a:pt x="169" y="314"/>
                      </a:lnTo>
                      <a:lnTo>
                        <a:pt x="166" y="311"/>
                      </a:lnTo>
                      <a:lnTo>
                        <a:pt x="161" y="314"/>
                      </a:lnTo>
                      <a:lnTo>
                        <a:pt x="164" y="309"/>
                      </a:lnTo>
                      <a:lnTo>
                        <a:pt x="167" y="306"/>
                      </a:lnTo>
                      <a:lnTo>
                        <a:pt x="162" y="305"/>
                      </a:lnTo>
                      <a:lnTo>
                        <a:pt x="161" y="310"/>
                      </a:lnTo>
                      <a:lnTo>
                        <a:pt x="156" y="313"/>
                      </a:lnTo>
                      <a:lnTo>
                        <a:pt x="151" y="314"/>
                      </a:lnTo>
                      <a:lnTo>
                        <a:pt x="146" y="312"/>
                      </a:lnTo>
                      <a:lnTo>
                        <a:pt x="151" y="310"/>
                      </a:lnTo>
                      <a:lnTo>
                        <a:pt x="146" y="310"/>
                      </a:lnTo>
                      <a:lnTo>
                        <a:pt x="144" y="315"/>
                      </a:lnTo>
                      <a:lnTo>
                        <a:pt x="139" y="316"/>
                      </a:lnTo>
                      <a:lnTo>
                        <a:pt x="133" y="315"/>
                      </a:lnTo>
                      <a:lnTo>
                        <a:pt x="134" y="310"/>
                      </a:lnTo>
                      <a:lnTo>
                        <a:pt x="134" y="305"/>
                      </a:lnTo>
                      <a:lnTo>
                        <a:pt x="131" y="309"/>
                      </a:lnTo>
                      <a:lnTo>
                        <a:pt x="128" y="312"/>
                      </a:lnTo>
                      <a:lnTo>
                        <a:pt x="122" y="311"/>
                      </a:lnTo>
                      <a:lnTo>
                        <a:pt x="117" y="309"/>
                      </a:lnTo>
                      <a:lnTo>
                        <a:pt x="117" y="304"/>
                      </a:lnTo>
                      <a:lnTo>
                        <a:pt x="122" y="302"/>
                      </a:lnTo>
                      <a:lnTo>
                        <a:pt x="124" y="297"/>
                      </a:lnTo>
                      <a:lnTo>
                        <a:pt x="123" y="293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15" y="303"/>
                      </a:lnTo>
                      <a:lnTo>
                        <a:pt x="114" y="299"/>
                      </a:lnTo>
                      <a:lnTo>
                        <a:pt x="111" y="294"/>
                      </a:lnTo>
                      <a:lnTo>
                        <a:pt x="111" y="289"/>
                      </a:lnTo>
                      <a:lnTo>
                        <a:pt x="108" y="294"/>
                      </a:lnTo>
                      <a:lnTo>
                        <a:pt x="104" y="294"/>
                      </a:lnTo>
                      <a:lnTo>
                        <a:pt x="108" y="296"/>
                      </a:lnTo>
                      <a:lnTo>
                        <a:pt x="112" y="298"/>
                      </a:lnTo>
                      <a:lnTo>
                        <a:pt x="113" y="304"/>
                      </a:lnTo>
                      <a:lnTo>
                        <a:pt x="114" y="309"/>
                      </a:lnTo>
                      <a:lnTo>
                        <a:pt x="116" y="314"/>
                      </a:lnTo>
                      <a:lnTo>
                        <a:pt x="110" y="315"/>
                      </a:lnTo>
                      <a:lnTo>
                        <a:pt x="110" y="310"/>
                      </a:lnTo>
                      <a:lnTo>
                        <a:pt x="111" y="305"/>
                      </a:lnTo>
                      <a:lnTo>
                        <a:pt x="108" y="301"/>
                      </a:lnTo>
                      <a:lnTo>
                        <a:pt x="103" y="299"/>
                      </a:lnTo>
                      <a:lnTo>
                        <a:pt x="99" y="302"/>
                      </a:lnTo>
                      <a:lnTo>
                        <a:pt x="99" y="297"/>
                      </a:lnTo>
                      <a:lnTo>
                        <a:pt x="94" y="296"/>
                      </a:lnTo>
                      <a:lnTo>
                        <a:pt x="91" y="291"/>
                      </a:lnTo>
                      <a:lnTo>
                        <a:pt x="85" y="293"/>
                      </a:lnTo>
                      <a:lnTo>
                        <a:pt x="91" y="294"/>
                      </a:lnTo>
                      <a:lnTo>
                        <a:pt x="93" y="299"/>
                      </a:lnTo>
                      <a:lnTo>
                        <a:pt x="98" y="298"/>
                      </a:lnTo>
                      <a:lnTo>
                        <a:pt x="96" y="303"/>
                      </a:lnTo>
                      <a:lnTo>
                        <a:pt x="100" y="307"/>
                      </a:lnTo>
                      <a:lnTo>
                        <a:pt x="104" y="304"/>
                      </a:lnTo>
                      <a:lnTo>
                        <a:pt x="110" y="306"/>
                      </a:lnTo>
                      <a:lnTo>
                        <a:pt x="107" y="310"/>
                      </a:lnTo>
                      <a:lnTo>
                        <a:pt x="106" y="316"/>
                      </a:lnTo>
                      <a:lnTo>
                        <a:pt x="107" y="321"/>
                      </a:lnTo>
                      <a:lnTo>
                        <a:pt x="102" y="321"/>
                      </a:lnTo>
                      <a:lnTo>
                        <a:pt x="97" y="318"/>
                      </a:lnTo>
                      <a:lnTo>
                        <a:pt x="97" y="313"/>
                      </a:lnTo>
                      <a:lnTo>
                        <a:pt x="92" y="311"/>
                      </a:lnTo>
                      <a:lnTo>
                        <a:pt x="96" y="313"/>
                      </a:lnTo>
                      <a:lnTo>
                        <a:pt x="96" y="318"/>
                      </a:lnTo>
                      <a:lnTo>
                        <a:pt x="100" y="322"/>
                      </a:lnTo>
                      <a:lnTo>
                        <a:pt x="99" y="327"/>
                      </a:lnTo>
                      <a:lnTo>
                        <a:pt x="95" y="324"/>
                      </a:lnTo>
                      <a:lnTo>
                        <a:pt x="94" y="323"/>
                      </a:lnTo>
                      <a:lnTo>
                        <a:pt x="89" y="324"/>
                      </a:lnTo>
                      <a:lnTo>
                        <a:pt x="90" y="319"/>
                      </a:lnTo>
                      <a:lnTo>
                        <a:pt x="85" y="315"/>
                      </a:lnTo>
                      <a:lnTo>
                        <a:pt x="81" y="315"/>
                      </a:lnTo>
                      <a:lnTo>
                        <a:pt x="85" y="313"/>
                      </a:lnTo>
                      <a:lnTo>
                        <a:pt x="83" y="309"/>
                      </a:lnTo>
                      <a:lnTo>
                        <a:pt x="77" y="308"/>
                      </a:lnTo>
                      <a:lnTo>
                        <a:pt x="81" y="311"/>
                      </a:lnTo>
                      <a:lnTo>
                        <a:pt x="81" y="315"/>
                      </a:lnTo>
                      <a:lnTo>
                        <a:pt x="80" y="316"/>
                      </a:lnTo>
                      <a:lnTo>
                        <a:pt x="82" y="320"/>
                      </a:lnTo>
                      <a:lnTo>
                        <a:pt x="88" y="323"/>
                      </a:lnTo>
                      <a:lnTo>
                        <a:pt x="84" y="326"/>
                      </a:lnTo>
                      <a:lnTo>
                        <a:pt x="84" y="332"/>
                      </a:lnTo>
                      <a:lnTo>
                        <a:pt x="87" y="328"/>
                      </a:lnTo>
                      <a:lnTo>
                        <a:pt x="92" y="329"/>
                      </a:lnTo>
                      <a:lnTo>
                        <a:pt x="95" y="325"/>
                      </a:lnTo>
                      <a:lnTo>
                        <a:pt x="97" y="329"/>
                      </a:lnTo>
                      <a:lnTo>
                        <a:pt x="93" y="333"/>
                      </a:lnTo>
                      <a:lnTo>
                        <a:pt x="89" y="336"/>
                      </a:lnTo>
                      <a:lnTo>
                        <a:pt x="82" y="336"/>
                      </a:lnTo>
                      <a:lnTo>
                        <a:pt x="77" y="333"/>
                      </a:lnTo>
                      <a:lnTo>
                        <a:pt x="77" y="327"/>
                      </a:lnTo>
                      <a:lnTo>
                        <a:pt x="73" y="326"/>
                      </a:lnTo>
                      <a:lnTo>
                        <a:pt x="68" y="327"/>
                      </a:lnTo>
                      <a:lnTo>
                        <a:pt x="73" y="328"/>
                      </a:lnTo>
                      <a:lnTo>
                        <a:pt x="76" y="332"/>
                      </a:lnTo>
                      <a:lnTo>
                        <a:pt x="78" y="337"/>
                      </a:lnTo>
                      <a:lnTo>
                        <a:pt x="82" y="340"/>
                      </a:lnTo>
                      <a:lnTo>
                        <a:pt x="78" y="341"/>
                      </a:lnTo>
                      <a:lnTo>
                        <a:pt x="74" y="343"/>
                      </a:lnTo>
                      <a:lnTo>
                        <a:pt x="78" y="346"/>
                      </a:lnTo>
                      <a:lnTo>
                        <a:pt x="82" y="350"/>
                      </a:lnTo>
                      <a:lnTo>
                        <a:pt x="80" y="345"/>
                      </a:lnTo>
                      <a:lnTo>
                        <a:pt x="84" y="347"/>
                      </a:lnTo>
                      <a:lnTo>
                        <a:pt x="83" y="352"/>
                      </a:lnTo>
                      <a:lnTo>
                        <a:pt x="78" y="350"/>
                      </a:lnTo>
                      <a:lnTo>
                        <a:pt x="76" y="355"/>
                      </a:lnTo>
                      <a:lnTo>
                        <a:pt x="71" y="355"/>
                      </a:lnTo>
                      <a:lnTo>
                        <a:pt x="76" y="356"/>
                      </a:lnTo>
                      <a:lnTo>
                        <a:pt x="79" y="353"/>
                      </a:lnTo>
                      <a:lnTo>
                        <a:pt x="83" y="356"/>
                      </a:lnTo>
                      <a:lnTo>
                        <a:pt x="88" y="356"/>
                      </a:lnTo>
                      <a:lnTo>
                        <a:pt x="84" y="360"/>
                      </a:lnTo>
                      <a:lnTo>
                        <a:pt x="80" y="359"/>
                      </a:lnTo>
                      <a:lnTo>
                        <a:pt x="76" y="362"/>
                      </a:lnTo>
                      <a:lnTo>
                        <a:pt x="81" y="363"/>
                      </a:lnTo>
                      <a:lnTo>
                        <a:pt x="81" y="368"/>
                      </a:lnTo>
                      <a:lnTo>
                        <a:pt x="76" y="370"/>
                      </a:lnTo>
                      <a:lnTo>
                        <a:pt x="73" y="367"/>
                      </a:lnTo>
                      <a:lnTo>
                        <a:pt x="69" y="364"/>
                      </a:lnTo>
                      <a:lnTo>
                        <a:pt x="69" y="360"/>
                      </a:lnTo>
                      <a:lnTo>
                        <a:pt x="64" y="360"/>
                      </a:lnTo>
                      <a:lnTo>
                        <a:pt x="61" y="364"/>
                      </a:lnTo>
                      <a:lnTo>
                        <a:pt x="67" y="364"/>
                      </a:lnTo>
                      <a:lnTo>
                        <a:pt x="64" y="370"/>
                      </a:lnTo>
                      <a:lnTo>
                        <a:pt x="61" y="375"/>
                      </a:lnTo>
                      <a:lnTo>
                        <a:pt x="64" y="372"/>
                      </a:lnTo>
                      <a:lnTo>
                        <a:pt x="66" y="378"/>
                      </a:lnTo>
                      <a:lnTo>
                        <a:pt x="66" y="382"/>
                      </a:lnTo>
                      <a:lnTo>
                        <a:pt x="64" y="387"/>
                      </a:lnTo>
                      <a:lnTo>
                        <a:pt x="69" y="388"/>
                      </a:lnTo>
                      <a:lnTo>
                        <a:pt x="71" y="392"/>
                      </a:lnTo>
                      <a:lnTo>
                        <a:pt x="67" y="394"/>
                      </a:lnTo>
                      <a:lnTo>
                        <a:pt x="61" y="394"/>
                      </a:lnTo>
                      <a:lnTo>
                        <a:pt x="54" y="394"/>
                      </a:lnTo>
                      <a:lnTo>
                        <a:pt x="51" y="390"/>
                      </a:lnTo>
                      <a:lnTo>
                        <a:pt x="56" y="390"/>
                      </a:lnTo>
                      <a:lnTo>
                        <a:pt x="54" y="385"/>
                      </a:lnTo>
                      <a:lnTo>
                        <a:pt x="56" y="381"/>
                      </a:lnTo>
                      <a:lnTo>
                        <a:pt x="52" y="384"/>
                      </a:lnTo>
                      <a:lnTo>
                        <a:pt x="47" y="384"/>
                      </a:lnTo>
                      <a:lnTo>
                        <a:pt x="49" y="382"/>
                      </a:lnTo>
                      <a:lnTo>
                        <a:pt x="49" y="381"/>
                      </a:lnTo>
                      <a:lnTo>
                        <a:pt x="51" y="380"/>
                      </a:lnTo>
                      <a:lnTo>
                        <a:pt x="50" y="378"/>
                      </a:lnTo>
                      <a:lnTo>
                        <a:pt x="51" y="377"/>
                      </a:lnTo>
                      <a:lnTo>
                        <a:pt x="52" y="375"/>
                      </a:lnTo>
                      <a:lnTo>
                        <a:pt x="50" y="374"/>
                      </a:lnTo>
                      <a:lnTo>
                        <a:pt x="50" y="373"/>
                      </a:lnTo>
                      <a:lnTo>
                        <a:pt x="49" y="371"/>
                      </a:lnTo>
                      <a:lnTo>
                        <a:pt x="52" y="370"/>
                      </a:lnTo>
                      <a:lnTo>
                        <a:pt x="53" y="370"/>
                      </a:lnTo>
                      <a:lnTo>
                        <a:pt x="52" y="370"/>
                      </a:lnTo>
                      <a:lnTo>
                        <a:pt x="50" y="371"/>
                      </a:lnTo>
                      <a:lnTo>
                        <a:pt x="50" y="373"/>
                      </a:lnTo>
                      <a:lnTo>
                        <a:pt x="50" y="374"/>
                      </a:lnTo>
                      <a:lnTo>
                        <a:pt x="52" y="375"/>
                      </a:lnTo>
                      <a:lnTo>
                        <a:pt x="52" y="377"/>
                      </a:lnTo>
                      <a:lnTo>
                        <a:pt x="53" y="376"/>
                      </a:lnTo>
                      <a:lnTo>
                        <a:pt x="52" y="377"/>
                      </a:lnTo>
                      <a:lnTo>
                        <a:pt x="53" y="379"/>
                      </a:lnTo>
                      <a:lnTo>
                        <a:pt x="54" y="380"/>
                      </a:lnTo>
                      <a:lnTo>
                        <a:pt x="56" y="379"/>
                      </a:lnTo>
                      <a:lnTo>
                        <a:pt x="56" y="379"/>
                      </a:lnTo>
                      <a:lnTo>
                        <a:pt x="55" y="378"/>
                      </a:lnTo>
                      <a:lnTo>
                        <a:pt x="56" y="378"/>
                      </a:lnTo>
                      <a:lnTo>
                        <a:pt x="57" y="379"/>
                      </a:lnTo>
                      <a:lnTo>
                        <a:pt x="58" y="380"/>
                      </a:lnTo>
                      <a:lnTo>
                        <a:pt x="59" y="381"/>
                      </a:lnTo>
                      <a:lnTo>
                        <a:pt x="61" y="380"/>
                      </a:lnTo>
                      <a:lnTo>
                        <a:pt x="60" y="378"/>
                      </a:lnTo>
                      <a:lnTo>
                        <a:pt x="57" y="377"/>
                      </a:lnTo>
                      <a:lnTo>
                        <a:pt x="56" y="376"/>
                      </a:lnTo>
                      <a:lnTo>
                        <a:pt x="57" y="374"/>
                      </a:lnTo>
                      <a:lnTo>
                        <a:pt x="59" y="374"/>
                      </a:lnTo>
                      <a:lnTo>
                        <a:pt x="57" y="374"/>
                      </a:lnTo>
                      <a:lnTo>
                        <a:pt x="57" y="372"/>
                      </a:lnTo>
                      <a:lnTo>
                        <a:pt x="58" y="372"/>
                      </a:lnTo>
                      <a:lnTo>
                        <a:pt x="60" y="373"/>
                      </a:lnTo>
                      <a:lnTo>
                        <a:pt x="61" y="373"/>
                      </a:lnTo>
                      <a:lnTo>
                        <a:pt x="61" y="371"/>
                      </a:lnTo>
                      <a:lnTo>
                        <a:pt x="60" y="371"/>
                      </a:lnTo>
                      <a:lnTo>
                        <a:pt x="60" y="371"/>
                      </a:lnTo>
                      <a:lnTo>
                        <a:pt x="58" y="371"/>
                      </a:lnTo>
                      <a:lnTo>
                        <a:pt x="59" y="370"/>
                      </a:lnTo>
                      <a:lnTo>
                        <a:pt x="58" y="369"/>
                      </a:lnTo>
                      <a:lnTo>
                        <a:pt x="58" y="367"/>
                      </a:lnTo>
                      <a:lnTo>
                        <a:pt x="58" y="367"/>
                      </a:lnTo>
                      <a:lnTo>
                        <a:pt x="58" y="368"/>
                      </a:lnTo>
                      <a:lnTo>
                        <a:pt x="56" y="368"/>
                      </a:lnTo>
                      <a:lnTo>
                        <a:pt x="57" y="367"/>
                      </a:lnTo>
                      <a:lnTo>
                        <a:pt x="57" y="366"/>
                      </a:lnTo>
                      <a:lnTo>
                        <a:pt x="56" y="366"/>
                      </a:lnTo>
                      <a:lnTo>
                        <a:pt x="56" y="365"/>
                      </a:lnTo>
                      <a:lnTo>
                        <a:pt x="54" y="364"/>
                      </a:lnTo>
                      <a:lnTo>
                        <a:pt x="56" y="362"/>
                      </a:lnTo>
                      <a:lnTo>
                        <a:pt x="54" y="359"/>
                      </a:lnTo>
                      <a:lnTo>
                        <a:pt x="55" y="359"/>
                      </a:lnTo>
                      <a:lnTo>
                        <a:pt x="57" y="361"/>
                      </a:lnTo>
                      <a:lnTo>
                        <a:pt x="58" y="360"/>
                      </a:lnTo>
                      <a:lnTo>
                        <a:pt x="57" y="357"/>
                      </a:lnTo>
                      <a:lnTo>
                        <a:pt x="60" y="355"/>
                      </a:lnTo>
                      <a:lnTo>
                        <a:pt x="60" y="353"/>
                      </a:lnTo>
                      <a:lnTo>
                        <a:pt x="58" y="352"/>
                      </a:lnTo>
                      <a:lnTo>
                        <a:pt x="54" y="353"/>
                      </a:lnTo>
                      <a:lnTo>
                        <a:pt x="52" y="352"/>
                      </a:lnTo>
                      <a:lnTo>
                        <a:pt x="52" y="350"/>
                      </a:lnTo>
                      <a:lnTo>
                        <a:pt x="56" y="348"/>
                      </a:lnTo>
                      <a:lnTo>
                        <a:pt x="57" y="346"/>
                      </a:lnTo>
                      <a:lnTo>
                        <a:pt x="56" y="344"/>
                      </a:lnTo>
                      <a:lnTo>
                        <a:pt x="52" y="341"/>
                      </a:lnTo>
                      <a:lnTo>
                        <a:pt x="50" y="340"/>
                      </a:lnTo>
                      <a:lnTo>
                        <a:pt x="50" y="339"/>
                      </a:lnTo>
                      <a:lnTo>
                        <a:pt x="49" y="329"/>
                      </a:lnTo>
                      <a:lnTo>
                        <a:pt x="49" y="327"/>
                      </a:lnTo>
                      <a:lnTo>
                        <a:pt x="52" y="327"/>
                      </a:lnTo>
                      <a:lnTo>
                        <a:pt x="57" y="327"/>
                      </a:lnTo>
                      <a:lnTo>
                        <a:pt x="60" y="326"/>
                      </a:lnTo>
                      <a:lnTo>
                        <a:pt x="60" y="325"/>
                      </a:lnTo>
                      <a:lnTo>
                        <a:pt x="58" y="323"/>
                      </a:lnTo>
                      <a:lnTo>
                        <a:pt x="53" y="324"/>
                      </a:lnTo>
                      <a:lnTo>
                        <a:pt x="55" y="322"/>
                      </a:lnTo>
                      <a:lnTo>
                        <a:pt x="56" y="317"/>
                      </a:lnTo>
                      <a:lnTo>
                        <a:pt x="56" y="312"/>
                      </a:lnTo>
                      <a:lnTo>
                        <a:pt x="54" y="309"/>
                      </a:lnTo>
                      <a:lnTo>
                        <a:pt x="58" y="305"/>
                      </a:lnTo>
                      <a:lnTo>
                        <a:pt x="59" y="303"/>
                      </a:lnTo>
                      <a:lnTo>
                        <a:pt x="54" y="297"/>
                      </a:lnTo>
                      <a:lnTo>
                        <a:pt x="55" y="289"/>
                      </a:lnTo>
                      <a:lnTo>
                        <a:pt x="53" y="284"/>
                      </a:lnTo>
                      <a:lnTo>
                        <a:pt x="53" y="281"/>
                      </a:lnTo>
                      <a:lnTo>
                        <a:pt x="55" y="277"/>
                      </a:lnTo>
                      <a:lnTo>
                        <a:pt x="56" y="274"/>
                      </a:lnTo>
                      <a:lnTo>
                        <a:pt x="53" y="272"/>
                      </a:lnTo>
                      <a:lnTo>
                        <a:pt x="49" y="271"/>
                      </a:lnTo>
                      <a:lnTo>
                        <a:pt x="46" y="269"/>
                      </a:lnTo>
                      <a:lnTo>
                        <a:pt x="42" y="268"/>
                      </a:lnTo>
                      <a:lnTo>
                        <a:pt x="37" y="272"/>
                      </a:lnTo>
                      <a:lnTo>
                        <a:pt x="35" y="272"/>
                      </a:lnTo>
                      <a:lnTo>
                        <a:pt x="33" y="271"/>
                      </a:lnTo>
                      <a:lnTo>
                        <a:pt x="34" y="268"/>
                      </a:lnTo>
                      <a:lnTo>
                        <a:pt x="33" y="267"/>
                      </a:lnTo>
                      <a:lnTo>
                        <a:pt x="33" y="264"/>
                      </a:lnTo>
                      <a:lnTo>
                        <a:pt x="32" y="263"/>
                      </a:lnTo>
                      <a:lnTo>
                        <a:pt x="28" y="262"/>
                      </a:lnTo>
                      <a:lnTo>
                        <a:pt x="24" y="269"/>
                      </a:lnTo>
                      <a:lnTo>
                        <a:pt x="21" y="271"/>
                      </a:lnTo>
                      <a:lnTo>
                        <a:pt x="17" y="268"/>
                      </a:lnTo>
                      <a:lnTo>
                        <a:pt x="14" y="268"/>
                      </a:lnTo>
                      <a:lnTo>
                        <a:pt x="11" y="267"/>
                      </a:lnTo>
                      <a:lnTo>
                        <a:pt x="9" y="268"/>
                      </a:lnTo>
                      <a:lnTo>
                        <a:pt x="8" y="265"/>
                      </a:lnTo>
                      <a:lnTo>
                        <a:pt x="12" y="263"/>
                      </a:lnTo>
                      <a:lnTo>
                        <a:pt x="12" y="262"/>
                      </a:lnTo>
                      <a:lnTo>
                        <a:pt x="1" y="260"/>
                      </a:lnTo>
                      <a:lnTo>
                        <a:pt x="0" y="259"/>
                      </a:lnTo>
                      <a:lnTo>
                        <a:pt x="0" y="257"/>
                      </a:lnTo>
                      <a:lnTo>
                        <a:pt x="6" y="254"/>
                      </a:lnTo>
                      <a:lnTo>
                        <a:pt x="9" y="252"/>
                      </a:lnTo>
                      <a:lnTo>
                        <a:pt x="9" y="251"/>
                      </a:lnTo>
                      <a:lnTo>
                        <a:pt x="9" y="248"/>
                      </a:lnTo>
                      <a:lnTo>
                        <a:pt x="5" y="244"/>
                      </a:lnTo>
                      <a:lnTo>
                        <a:pt x="6" y="239"/>
                      </a:lnTo>
                      <a:lnTo>
                        <a:pt x="6" y="235"/>
                      </a:lnTo>
                      <a:lnTo>
                        <a:pt x="6" y="233"/>
                      </a:lnTo>
                      <a:lnTo>
                        <a:pt x="9" y="230"/>
                      </a:lnTo>
                      <a:lnTo>
                        <a:pt x="11" y="224"/>
                      </a:lnTo>
                      <a:lnTo>
                        <a:pt x="7" y="222"/>
                      </a:lnTo>
                      <a:lnTo>
                        <a:pt x="6" y="220"/>
                      </a:lnTo>
                      <a:lnTo>
                        <a:pt x="14" y="220"/>
                      </a:lnTo>
                      <a:lnTo>
                        <a:pt x="16" y="219"/>
                      </a:lnTo>
                      <a:lnTo>
                        <a:pt x="16" y="217"/>
                      </a:lnTo>
                      <a:lnTo>
                        <a:pt x="15" y="210"/>
                      </a:lnTo>
                      <a:lnTo>
                        <a:pt x="15" y="210"/>
                      </a:lnTo>
                      <a:lnTo>
                        <a:pt x="16" y="210"/>
                      </a:lnTo>
                      <a:lnTo>
                        <a:pt x="18" y="210"/>
                      </a:lnTo>
                      <a:lnTo>
                        <a:pt x="20" y="209"/>
                      </a:lnTo>
                      <a:lnTo>
                        <a:pt x="19" y="205"/>
                      </a:lnTo>
                      <a:lnTo>
                        <a:pt x="21" y="199"/>
                      </a:lnTo>
                      <a:lnTo>
                        <a:pt x="23" y="197"/>
                      </a:lnTo>
                      <a:lnTo>
                        <a:pt x="29" y="196"/>
                      </a:lnTo>
                      <a:lnTo>
                        <a:pt x="30" y="194"/>
                      </a:lnTo>
                      <a:lnTo>
                        <a:pt x="28" y="188"/>
                      </a:lnTo>
                      <a:lnTo>
                        <a:pt x="29" y="183"/>
                      </a:lnTo>
                      <a:lnTo>
                        <a:pt x="30" y="178"/>
                      </a:lnTo>
                      <a:lnTo>
                        <a:pt x="30" y="167"/>
                      </a:lnTo>
                      <a:lnTo>
                        <a:pt x="32" y="161"/>
                      </a:lnTo>
                      <a:lnTo>
                        <a:pt x="32" y="160"/>
                      </a:lnTo>
                      <a:lnTo>
                        <a:pt x="31" y="157"/>
                      </a:lnTo>
                      <a:lnTo>
                        <a:pt x="32" y="153"/>
                      </a:lnTo>
                      <a:lnTo>
                        <a:pt x="31" y="152"/>
                      </a:lnTo>
                      <a:lnTo>
                        <a:pt x="29" y="151"/>
                      </a:lnTo>
                      <a:lnTo>
                        <a:pt x="28" y="150"/>
                      </a:lnTo>
                      <a:lnTo>
                        <a:pt x="29" y="148"/>
                      </a:lnTo>
                      <a:lnTo>
                        <a:pt x="31" y="143"/>
                      </a:lnTo>
                      <a:lnTo>
                        <a:pt x="29" y="139"/>
                      </a:lnTo>
                      <a:lnTo>
                        <a:pt x="30" y="135"/>
                      </a:lnTo>
                      <a:lnTo>
                        <a:pt x="30" y="133"/>
                      </a:lnTo>
                      <a:lnTo>
                        <a:pt x="30" y="128"/>
                      </a:lnTo>
                      <a:lnTo>
                        <a:pt x="29" y="126"/>
                      </a:lnTo>
                      <a:lnTo>
                        <a:pt x="30" y="125"/>
                      </a:lnTo>
                      <a:lnTo>
                        <a:pt x="34" y="123"/>
                      </a:lnTo>
                      <a:lnTo>
                        <a:pt x="38" y="115"/>
                      </a:lnTo>
                      <a:lnTo>
                        <a:pt x="40" y="113"/>
                      </a:lnTo>
                      <a:lnTo>
                        <a:pt x="40" y="112"/>
                      </a:lnTo>
                      <a:lnTo>
                        <a:pt x="43" y="110"/>
                      </a:lnTo>
                      <a:lnTo>
                        <a:pt x="46" y="106"/>
                      </a:lnTo>
                      <a:lnTo>
                        <a:pt x="47" y="104"/>
                      </a:lnTo>
                      <a:lnTo>
                        <a:pt x="45" y="102"/>
                      </a:lnTo>
                      <a:lnTo>
                        <a:pt x="46" y="101"/>
                      </a:lnTo>
                      <a:lnTo>
                        <a:pt x="48" y="101"/>
                      </a:lnTo>
                      <a:lnTo>
                        <a:pt x="48" y="96"/>
                      </a:lnTo>
                      <a:lnTo>
                        <a:pt x="51" y="93"/>
                      </a:lnTo>
                      <a:lnTo>
                        <a:pt x="51" y="91"/>
                      </a:lnTo>
                      <a:lnTo>
                        <a:pt x="50" y="86"/>
                      </a:lnTo>
                      <a:lnTo>
                        <a:pt x="45" y="85"/>
                      </a:lnTo>
                      <a:lnTo>
                        <a:pt x="44" y="83"/>
                      </a:lnTo>
                      <a:lnTo>
                        <a:pt x="43" y="80"/>
                      </a:lnTo>
                      <a:lnTo>
                        <a:pt x="43" y="79"/>
                      </a:lnTo>
                      <a:lnTo>
                        <a:pt x="48" y="78"/>
                      </a:lnTo>
                      <a:lnTo>
                        <a:pt x="48" y="76"/>
                      </a:lnTo>
                      <a:lnTo>
                        <a:pt x="48" y="74"/>
                      </a:lnTo>
                      <a:lnTo>
                        <a:pt x="49" y="71"/>
                      </a:lnTo>
                      <a:lnTo>
                        <a:pt x="51" y="68"/>
                      </a:lnTo>
                      <a:lnTo>
                        <a:pt x="56" y="65"/>
                      </a:lnTo>
                      <a:lnTo>
                        <a:pt x="60" y="54"/>
                      </a:lnTo>
                      <a:lnTo>
                        <a:pt x="60" y="54"/>
                      </a:lnTo>
                      <a:lnTo>
                        <a:pt x="65" y="46"/>
                      </a:lnTo>
                      <a:lnTo>
                        <a:pt x="64" y="42"/>
                      </a:lnTo>
                      <a:lnTo>
                        <a:pt x="65" y="35"/>
                      </a:lnTo>
                      <a:lnTo>
                        <a:pt x="61" y="28"/>
                      </a:lnTo>
                      <a:lnTo>
                        <a:pt x="62" y="25"/>
                      </a:lnTo>
                      <a:lnTo>
                        <a:pt x="58" y="24"/>
                      </a:lnTo>
                      <a:lnTo>
                        <a:pt x="58" y="23"/>
                      </a:lnTo>
                      <a:lnTo>
                        <a:pt x="59" y="22"/>
                      </a:lnTo>
                      <a:lnTo>
                        <a:pt x="58" y="21"/>
                      </a:lnTo>
                      <a:lnTo>
                        <a:pt x="53" y="20"/>
                      </a:lnTo>
                      <a:lnTo>
                        <a:pt x="48" y="19"/>
                      </a:lnTo>
                      <a:lnTo>
                        <a:pt x="46" y="15"/>
                      </a:lnTo>
                      <a:lnTo>
                        <a:pt x="44" y="13"/>
                      </a:lnTo>
                      <a:lnTo>
                        <a:pt x="42" y="13"/>
                      </a:lnTo>
                      <a:lnTo>
                        <a:pt x="37" y="12"/>
                      </a:lnTo>
                      <a:lnTo>
                        <a:pt x="36" y="10"/>
                      </a:lnTo>
                      <a:lnTo>
                        <a:pt x="35" y="8"/>
                      </a:lnTo>
                      <a:lnTo>
                        <a:pt x="36" y="5"/>
                      </a:lnTo>
                      <a:lnTo>
                        <a:pt x="39" y="4"/>
                      </a:lnTo>
                      <a:lnTo>
                        <a:pt x="41" y="3"/>
                      </a:lnTo>
                      <a:lnTo>
                        <a:pt x="47" y="2"/>
                      </a:lnTo>
                      <a:lnTo>
                        <a:pt x="50" y="1"/>
                      </a:lnTo>
                      <a:lnTo>
                        <a:pt x="52" y="0"/>
                      </a:lnTo>
                      <a:lnTo>
                        <a:pt x="55" y="0"/>
                      </a:lnTo>
                      <a:lnTo>
                        <a:pt x="58" y="0"/>
                      </a:lnTo>
                      <a:lnTo>
                        <a:pt x="59" y="0"/>
                      </a:lnTo>
                      <a:lnTo>
                        <a:pt x="61" y="0"/>
                      </a:lnTo>
                      <a:lnTo>
                        <a:pt x="65" y="0"/>
                      </a:lnTo>
                      <a:lnTo>
                        <a:pt x="68" y="0"/>
                      </a:lnTo>
                      <a:lnTo>
                        <a:pt x="71" y="0"/>
                      </a:lnTo>
                      <a:lnTo>
                        <a:pt x="75" y="1"/>
                      </a:lnTo>
                      <a:lnTo>
                        <a:pt x="76" y="2"/>
                      </a:lnTo>
                      <a:lnTo>
                        <a:pt x="77" y="2"/>
                      </a:lnTo>
                      <a:lnTo>
                        <a:pt x="79" y="3"/>
                      </a:lnTo>
                      <a:lnTo>
                        <a:pt x="82" y="4"/>
                      </a:lnTo>
                      <a:lnTo>
                        <a:pt x="84" y="6"/>
                      </a:lnTo>
                      <a:lnTo>
                        <a:pt x="86" y="8"/>
                      </a:lnTo>
                      <a:lnTo>
                        <a:pt x="88" y="9"/>
                      </a:lnTo>
                      <a:lnTo>
                        <a:pt x="89" y="11"/>
                      </a:lnTo>
                      <a:lnTo>
                        <a:pt x="92" y="13"/>
                      </a:lnTo>
                      <a:lnTo>
                        <a:pt x="93" y="15"/>
                      </a:lnTo>
                      <a:lnTo>
                        <a:pt x="93" y="15"/>
                      </a:lnTo>
                      <a:lnTo>
                        <a:pt x="96" y="16"/>
                      </a:lnTo>
                      <a:lnTo>
                        <a:pt x="98" y="16"/>
                      </a:lnTo>
                      <a:lnTo>
                        <a:pt x="100" y="16"/>
                      </a:lnTo>
                      <a:lnTo>
                        <a:pt x="103" y="16"/>
                      </a:lnTo>
                      <a:lnTo>
                        <a:pt x="108" y="17"/>
                      </a:lnTo>
                      <a:lnTo>
                        <a:pt x="109" y="16"/>
                      </a:lnTo>
                      <a:lnTo>
                        <a:pt x="109" y="17"/>
                      </a:lnTo>
                      <a:lnTo>
                        <a:pt x="109" y="19"/>
                      </a:lnTo>
                      <a:lnTo>
                        <a:pt x="109" y="21"/>
                      </a:lnTo>
                      <a:lnTo>
                        <a:pt x="110" y="48"/>
                      </a:lnTo>
                      <a:lnTo>
                        <a:pt x="110" y="55"/>
                      </a:lnTo>
                      <a:lnTo>
                        <a:pt x="110" y="58"/>
                      </a:lnTo>
                      <a:lnTo>
                        <a:pt x="110" y="60"/>
                      </a:lnTo>
                      <a:lnTo>
                        <a:pt x="109" y="62"/>
                      </a:lnTo>
                      <a:lnTo>
                        <a:pt x="109" y="66"/>
                      </a:lnTo>
                      <a:lnTo>
                        <a:pt x="108" y="70"/>
                      </a:lnTo>
                      <a:lnTo>
                        <a:pt x="107" y="73"/>
                      </a:lnTo>
                      <a:lnTo>
                        <a:pt x="107" y="76"/>
                      </a:lnTo>
                      <a:lnTo>
                        <a:pt x="106" y="78"/>
                      </a:lnTo>
                      <a:lnTo>
                        <a:pt x="106" y="80"/>
                      </a:lnTo>
                      <a:lnTo>
                        <a:pt x="107" y="82"/>
                      </a:lnTo>
                      <a:lnTo>
                        <a:pt x="107" y="84"/>
                      </a:lnTo>
                      <a:lnTo>
                        <a:pt x="108" y="86"/>
                      </a:lnTo>
                      <a:lnTo>
                        <a:pt x="110" y="87"/>
                      </a:lnTo>
                      <a:lnTo>
                        <a:pt x="111" y="87"/>
                      </a:lnTo>
                      <a:lnTo>
                        <a:pt x="113" y="87"/>
                      </a:lnTo>
                      <a:lnTo>
                        <a:pt x="116" y="87"/>
                      </a:lnTo>
                      <a:lnTo>
                        <a:pt x="117" y="88"/>
                      </a:lnTo>
                      <a:lnTo>
                        <a:pt x="119" y="88"/>
                      </a:lnTo>
                      <a:lnTo>
                        <a:pt x="121" y="89"/>
                      </a:lnTo>
                      <a:lnTo>
                        <a:pt x="122" y="90"/>
                      </a:lnTo>
                      <a:lnTo>
                        <a:pt x="125" y="93"/>
                      </a:lnTo>
                      <a:lnTo>
                        <a:pt x="127" y="94"/>
                      </a:lnTo>
                      <a:lnTo>
                        <a:pt x="130" y="95"/>
                      </a:lnTo>
                      <a:lnTo>
                        <a:pt x="132" y="96"/>
                      </a:lnTo>
                      <a:lnTo>
                        <a:pt x="134" y="99"/>
                      </a:lnTo>
                      <a:lnTo>
                        <a:pt x="136" y="100"/>
                      </a:lnTo>
                      <a:lnTo>
                        <a:pt x="139" y="101"/>
                      </a:lnTo>
                      <a:lnTo>
                        <a:pt x="142" y="103"/>
                      </a:lnTo>
                      <a:lnTo>
                        <a:pt x="145" y="106"/>
                      </a:lnTo>
                      <a:lnTo>
                        <a:pt x="149" y="107"/>
                      </a:lnTo>
                      <a:lnTo>
                        <a:pt x="151" y="109"/>
                      </a:lnTo>
                      <a:lnTo>
                        <a:pt x="153" y="110"/>
                      </a:lnTo>
                      <a:lnTo>
                        <a:pt x="158" y="112"/>
                      </a:lnTo>
                      <a:lnTo>
                        <a:pt x="162" y="112"/>
                      </a:lnTo>
                      <a:lnTo>
                        <a:pt x="166" y="111"/>
                      </a:lnTo>
                      <a:lnTo>
                        <a:pt x="169" y="111"/>
                      </a:lnTo>
                      <a:lnTo>
                        <a:pt x="172" y="111"/>
                      </a:lnTo>
                      <a:lnTo>
                        <a:pt x="174" y="111"/>
                      </a:lnTo>
                      <a:lnTo>
                        <a:pt x="177" y="110"/>
                      </a:lnTo>
                      <a:lnTo>
                        <a:pt x="180" y="110"/>
                      </a:lnTo>
                      <a:lnTo>
                        <a:pt x="181" y="109"/>
                      </a:lnTo>
                      <a:lnTo>
                        <a:pt x="184" y="109"/>
                      </a:lnTo>
                      <a:lnTo>
                        <a:pt x="186" y="109"/>
                      </a:lnTo>
                      <a:lnTo>
                        <a:pt x="187" y="109"/>
                      </a:lnTo>
                      <a:lnTo>
                        <a:pt x="188" y="109"/>
                      </a:lnTo>
                      <a:lnTo>
                        <a:pt x="189" y="110"/>
                      </a:lnTo>
                      <a:lnTo>
                        <a:pt x="189" y="112"/>
                      </a:lnTo>
                      <a:lnTo>
                        <a:pt x="190" y="114"/>
                      </a:lnTo>
                      <a:lnTo>
                        <a:pt x="190" y="115"/>
                      </a:lnTo>
                      <a:lnTo>
                        <a:pt x="191" y="116"/>
                      </a:lnTo>
                      <a:lnTo>
                        <a:pt x="192" y="117"/>
                      </a:lnTo>
                      <a:lnTo>
                        <a:pt x="195" y="118"/>
                      </a:lnTo>
                      <a:lnTo>
                        <a:pt x="197" y="118"/>
                      </a:lnTo>
                      <a:lnTo>
                        <a:pt x="199" y="120"/>
                      </a:lnTo>
                      <a:lnTo>
                        <a:pt x="201" y="121"/>
                      </a:lnTo>
                      <a:lnTo>
                        <a:pt x="202" y="121"/>
                      </a:lnTo>
                      <a:lnTo>
                        <a:pt x="204" y="123"/>
                      </a:lnTo>
                      <a:lnTo>
                        <a:pt x="205" y="123"/>
                      </a:lnTo>
                      <a:lnTo>
                        <a:pt x="206" y="124"/>
                      </a:lnTo>
                      <a:lnTo>
                        <a:pt x="206" y="125"/>
                      </a:lnTo>
                      <a:lnTo>
                        <a:pt x="207" y="126"/>
                      </a:lnTo>
                      <a:lnTo>
                        <a:pt x="207" y="127"/>
                      </a:lnTo>
                      <a:lnTo>
                        <a:pt x="208" y="127"/>
                      </a:lnTo>
                      <a:lnTo>
                        <a:pt x="209" y="127"/>
                      </a:lnTo>
                      <a:lnTo>
                        <a:pt x="210" y="129"/>
                      </a:lnTo>
                      <a:lnTo>
                        <a:pt x="210" y="130"/>
                      </a:lnTo>
                      <a:lnTo>
                        <a:pt x="211" y="130"/>
                      </a:lnTo>
                      <a:lnTo>
                        <a:pt x="212" y="131"/>
                      </a:lnTo>
                      <a:lnTo>
                        <a:pt x="214" y="131"/>
                      </a:lnTo>
                      <a:lnTo>
                        <a:pt x="215" y="131"/>
                      </a:lnTo>
                      <a:lnTo>
                        <a:pt x="216" y="131"/>
                      </a:lnTo>
                      <a:lnTo>
                        <a:pt x="217" y="132"/>
                      </a:lnTo>
                      <a:lnTo>
                        <a:pt x="218" y="134"/>
                      </a:lnTo>
                      <a:lnTo>
                        <a:pt x="219" y="135"/>
                      </a:lnTo>
                      <a:lnTo>
                        <a:pt x="219" y="137"/>
                      </a:lnTo>
                      <a:lnTo>
                        <a:pt x="219" y="138"/>
                      </a:lnTo>
                      <a:lnTo>
                        <a:pt x="220" y="139"/>
                      </a:lnTo>
                      <a:lnTo>
                        <a:pt x="220" y="141"/>
                      </a:lnTo>
                      <a:lnTo>
                        <a:pt x="221" y="142"/>
                      </a:lnTo>
                      <a:lnTo>
                        <a:pt x="223" y="143"/>
                      </a:lnTo>
                      <a:lnTo>
                        <a:pt x="224" y="143"/>
                      </a:lnTo>
                      <a:lnTo>
                        <a:pt x="226" y="144"/>
                      </a:lnTo>
                      <a:lnTo>
                        <a:pt x="228" y="144"/>
                      </a:lnTo>
                      <a:lnTo>
                        <a:pt x="229" y="144"/>
                      </a:lnTo>
                      <a:lnTo>
                        <a:pt x="231" y="144"/>
                      </a:lnTo>
                      <a:lnTo>
                        <a:pt x="232" y="146"/>
                      </a:lnTo>
                      <a:lnTo>
                        <a:pt x="233" y="147"/>
                      </a:lnTo>
                      <a:lnTo>
                        <a:pt x="235" y="147"/>
                      </a:lnTo>
                      <a:lnTo>
                        <a:pt x="235" y="147"/>
                      </a:lnTo>
                      <a:lnTo>
                        <a:pt x="237" y="149"/>
                      </a:lnTo>
                      <a:lnTo>
                        <a:pt x="239" y="150"/>
                      </a:lnTo>
                      <a:lnTo>
                        <a:pt x="240" y="151"/>
                      </a:lnTo>
                      <a:lnTo>
                        <a:pt x="241" y="152"/>
                      </a:lnTo>
                      <a:lnTo>
                        <a:pt x="243" y="152"/>
                      </a:lnTo>
                      <a:lnTo>
                        <a:pt x="245" y="152"/>
                      </a:lnTo>
                      <a:lnTo>
                        <a:pt x="246" y="153"/>
                      </a:lnTo>
                      <a:lnTo>
                        <a:pt x="247" y="153"/>
                      </a:lnTo>
                      <a:lnTo>
                        <a:pt x="248" y="153"/>
                      </a:lnTo>
                      <a:lnTo>
                        <a:pt x="249" y="153"/>
                      </a:lnTo>
                      <a:lnTo>
                        <a:pt x="250" y="153"/>
                      </a:lnTo>
                      <a:lnTo>
                        <a:pt x="251" y="152"/>
                      </a:lnTo>
                      <a:lnTo>
                        <a:pt x="251" y="152"/>
                      </a:lnTo>
                      <a:lnTo>
                        <a:pt x="252" y="151"/>
                      </a:lnTo>
                      <a:lnTo>
                        <a:pt x="252" y="150"/>
                      </a:lnTo>
                      <a:lnTo>
                        <a:pt x="253" y="150"/>
                      </a:lnTo>
                      <a:lnTo>
                        <a:pt x="254" y="149"/>
                      </a:lnTo>
                      <a:lnTo>
                        <a:pt x="255" y="151"/>
                      </a:lnTo>
                      <a:lnTo>
                        <a:pt x="257" y="153"/>
                      </a:lnTo>
                      <a:lnTo>
                        <a:pt x="258" y="155"/>
                      </a:lnTo>
                      <a:lnTo>
                        <a:pt x="259" y="157"/>
                      </a:lnTo>
                      <a:lnTo>
                        <a:pt x="263" y="159"/>
                      </a:lnTo>
                      <a:lnTo>
                        <a:pt x="265" y="160"/>
                      </a:lnTo>
                      <a:lnTo>
                        <a:pt x="268" y="162"/>
                      </a:lnTo>
                      <a:lnTo>
                        <a:pt x="271" y="164"/>
                      </a:lnTo>
                      <a:lnTo>
                        <a:pt x="272" y="165"/>
                      </a:lnTo>
                      <a:lnTo>
                        <a:pt x="273" y="165"/>
                      </a:lnTo>
                      <a:lnTo>
                        <a:pt x="275" y="166"/>
                      </a:lnTo>
                      <a:lnTo>
                        <a:pt x="278" y="166"/>
                      </a:lnTo>
                      <a:lnTo>
                        <a:pt x="279" y="167"/>
                      </a:lnTo>
                      <a:lnTo>
                        <a:pt x="281" y="167"/>
                      </a:lnTo>
                      <a:lnTo>
                        <a:pt x="283" y="167"/>
                      </a:lnTo>
                      <a:lnTo>
                        <a:pt x="283" y="168"/>
                      </a:lnTo>
                      <a:lnTo>
                        <a:pt x="284" y="168"/>
                      </a:lnTo>
                      <a:lnTo>
                        <a:pt x="285" y="170"/>
                      </a:lnTo>
                      <a:lnTo>
                        <a:pt x="287" y="171"/>
                      </a:lnTo>
                      <a:lnTo>
                        <a:pt x="288" y="171"/>
                      </a:lnTo>
                      <a:lnTo>
                        <a:pt x="289" y="172"/>
                      </a:lnTo>
                      <a:lnTo>
                        <a:pt x="291" y="173"/>
                      </a:lnTo>
                      <a:lnTo>
                        <a:pt x="291" y="174"/>
                      </a:lnTo>
                      <a:lnTo>
                        <a:pt x="291" y="175"/>
                      </a:lnTo>
                      <a:lnTo>
                        <a:pt x="291" y="176"/>
                      </a:lnTo>
                      <a:lnTo>
                        <a:pt x="291" y="178"/>
                      </a:lnTo>
                      <a:lnTo>
                        <a:pt x="291" y="179"/>
                      </a:lnTo>
                      <a:lnTo>
                        <a:pt x="291" y="181"/>
                      </a:lnTo>
                      <a:lnTo>
                        <a:pt x="290" y="183"/>
                      </a:lnTo>
                      <a:lnTo>
                        <a:pt x="288" y="185"/>
                      </a:lnTo>
                      <a:lnTo>
                        <a:pt x="280" y="210"/>
                      </a:lnTo>
                      <a:lnTo>
                        <a:pt x="281" y="211"/>
                      </a:lnTo>
                      <a:lnTo>
                        <a:pt x="283" y="211"/>
                      </a:lnTo>
                      <a:lnTo>
                        <a:pt x="285" y="212"/>
                      </a:lnTo>
                      <a:lnTo>
                        <a:pt x="287" y="213"/>
                      </a:lnTo>
                      <a:lnTo>
                        <a:pt x="288" y="213"/>
                      </a:lnTo>
                      <a:lnTo>
                        <a:pt x="289" y="214"/>
                      </a:lnTo>
                      <a:lnTo>
                        <a:pt x="291" y="216"/>
                      </a:lnTo>
                      <a:lnTo>
                        <a:pt x="291" y="216"/>
                      </a:lnTo>
                      <a:lnTo>
                        <a:pt x="292" y="217"/>
                      </a:lnTo>
                      <a:lnTo>
                        <a:pt x="293" y="218"/>
                      </a:lnTo>
                      <a:lnTo>
                        <a:pt x="292" y="219"/>
                      </a:lnTo>
                      <a:lnTo>
                        <a:pt x="292" y="220"/>
                      </a:lnTo>
                      <a:lnTo>
                        <a:pt x="291" y="221"/>
                      </a:lnTo>
                      <a:lnTo>
                        <a:pt x="289" y="222"/>
                      </a:lnTo>
                      <a:lnTo>
                        <a:pt x="289" y="222"/>
                      </a:lnTo>
                      <a:lnTo>
                        <a:pt x="303" y="249"/>
                      </a:lnTo>
                      <a:lnTo>
                        <a:pt x="304" y="251"/>
                      </a:lnTo>
                      <a:lnTo>
                        <a:pt x="305" y="253"/>
                      </a:lnTo>
                      <a:lnTo>
                        <a:pt x="307" y="255"/>
                      </a:lnTo>
                      <a:lnTo>
                        <a:pt x="308" y="256"/>
                      </a:lnTo>
                      <a:lnTo>
                        <a:pt x="309" y="257"/>
                      </a:lnTo>
                      <a:lnTo>
                        <a:pt x="311" y="257"/>
                      </a:lnTo>
                      <a:lnTo>
                        <a:pt x="312" y="258"/>
                      </a:lnTo>
                      <a:lnTo>
                        <a:pt x="314" y="258"/>
                      </a:lnTo>
                      <a:lnTo>
                        <a:pt x="316" y="259"/>
                      </a:lnTo>
                      <a:lnTo>
                        <a:pt x="319" y="260"/>
                      </a:lnTo>
                      <a:lnTo>
                        <a:pt x="321" y="260"/>
                      </a:lnTo>
                      <a:lnTo>
                        <a:pt x="323" y="261"/>
                      </a:lnTo>
                      <a:lnTo>
                        <a:pt x="325" y="261"/>
                      </a:lnTo>
                      <a:lnTo>
                        <a:pt x="327" y="262"/>
                      </a:lnTo>
                      <a:lnTo>
                        <a:pt x="329" y="263"/>
                      </a:lnTo>
                      <a:lnTo>
                        <a:pt x="330" y="265"/>
                      </a:lnTo>
                      <a:lnTo>
                        <a:pt x="331" y="266"/>
                      </a:lnTo>
                      <a:lnTo>
                        <a:pt x="331" y="267"/>
                      </a:lnTo>
                      <a:lnTo>
                        <a:pt x="331" y="269"/>
                      </a:lnTo>
                      <a:lnTo>
                        <a:pt x="332" y="271"/>
                      </a:lnTo>
                      <a:lnTo>
                        <a:pt x="332" y="273"/>
                      </a:lnTo>
                      <a:lnTo>
                        <a:pt x="331" y="277"/>
                      </a:lnTo>
                      <a:lnTo>
                        <a:pt x="330" y="281"/>
                      </a:lnTo>
                      <a:lnTo>
                        <a:pt x="329" y="283"/>
                      </a:lnTo>
                      <a:lnTo>
                        <a:pt x="329" y="285"/>
                      </a:lnTo>
                      <a:lnTo>
                        <a:pt x="328" y="287"/>
                      </a:lnTo>
                      <a:lnTo>
                        <a:pt x="328" y="289"/>
                      </a:lnTo>
                      <a:lnTo>
                        <a:pt x="327" y="291"/>
                      </a:lnTo>
                      <a:lnTo>
                        <a:pt x="327" y="292"/>
                      </a:lnTo>
                      <a:lnTo>
                        <a:pt x="327" y="293"/>
                      </a:lnTo>
                      <a:lnTo>
                        <a:pt x="326" y="295"/>
                      </a:lnTo>
                      <a:lnTo>
                        <a:pt x="327" y="297"/>
                      </a:lnTo>
                      <a:lnTo>
                        <a:pt x="328" y="300"/>
                      </a:lnTo>
                      <a:lnTo>
                        <a:pt x="328" y="301"/>
                      </a:lnTo>
                      <a:lnTo>
                        <a:pt x="329" y="303"/>
                      </a:lnTo>
                      <a:lnTo>
                        <a:pt x="339" y="320"/>
                      </a:lnTo>
                      <a:lnTo>
                        <a:pt x="344" y="326"/>
                      </a:lnTo>
                      <a:lnTo>
                        <a:pt x="344" y="328"/>
                      </a:lnTo>
                      <a:lnTo>
                        <a:pt x="345" y="329"/>
                      </a:lnTo>
                      <a:lnTo>
                        <a:pt x="345" y="330"/>
                      </a:lnTo>
                      <a:lnTo>
                        <a:pt x="344" y="332"/>
                      </a:lnTo>
                      <a:lnTo>
                        <a:pt x="343" y="334"/>
                      </a:lnTo>
                      <a:lnTo>
                        <a:pt x="343" y="335"/>
                      </a:lnTo>
                      <a:lnTo>
                        <a:pt x="343" y="335"/>
                      </a:lnTo>
                      <a:lnTo>
                        <a:pt x="343" y="336"/>
                      </a:lnTo>
                      <a:lnTo>
                        <a:pt x="344" y="338"/>
                      </a:lnTo>
                      <a:lnTo>
                        <a:pt x="345" y="340"/>
                      </a:lnTo>
                      <a:lnTo>
                        <a:pt x="345" y="341"/>
                      </a:lnTo>
                      <a:lnTo>
                        <a:pt x="345" y="342"/>
                      </a:lnTo>
                      <a:close/>
                      <a:moveTo>
                        <a:pt x="161" y="423"/>
                      </a:moveTo>
                      <a:lnTo>
                        <a:pt x="162" y="428"/>
                      </a:lnTo>
                      <a:lnTo>
                        <a:pt x="159" y="433"/>
                      </a:lnTo>
                      <a:lnTo>
                        <a:pt x="158" y="439"/>
                      </a:lnTo>
                      <a:lnTo>
                        <a:pt x="155" y="444"/>
                      </a:lnTo>
                      <a:lnTo>
                        <a:pt x="151" y="439"/>
                      </a:lnTo>
                      <a:lnTo>
                        <a:pt x="146" y="438"/>
                      </a:lnTo>
                      <a:lnTo>
                        <a:pt x="142" y="440"/>
                      </a:lnTo>
                      <a:lnTo>
                        <a:pt x="137" y="438"/>
                      </a:lnTo>
                      <a:lnTo>
                        <a:pt x="134" y="442"/>
                      </a:lnTo>
                      <a:lnTo>
                        <a:pt x="129" y="441"/>
                      </a:lnTo>
                      <a:lnTo>
                        <a:pt x="124" y="440"/>
                      </a:lnTo>
                      <a:lnTo>
                        <a:pt x="118" y="436"/>
                      </a:lnTo>
                      <a:lnTo>
                        <a:pt x="113" y="435"/>
                      </a:lnTo>
                      <a:lnTo>
                        <a:pt x="109" y="433"/>
                      </a:lnTo>
                      <a:lnTo>
                        <a:pt x="106" y="428"/>
                      </a:lnTo>
                      <a:lnTo>
                        <a:pt x="102" y="425"/>
                      </a:lnTo>
                      <a:lnTo>
                        <a:pt x="100" y="421"/>
                      </a:lnTo>
                      <a:lnTo>
                        <a:pt x="98" y="414"/>
                      </a:lnTo>
                      <a:lnTo>
                        <a:pt x="100" y="409"/>
                      </a:lnTo>
                      <a:lnTo>
                        <a:pt x="101" y="404"/>
                      </a:lnTo>
                      <a:lnTo>
                        <a:pt x="101" y="399"/>
                      </a:lnTo>
                      <a:lnTo>
                        <a:pt x="101" y="393"/>
                      </a:lnTo>
                      <a:lnTo>
                        <a:pt x="105" y="396"/>
                      </a:lnTo>
                      <a:lnTo>
                        <a:pt x="110" y="394"/>
                      </a:lnTo>
                      <a:lnTo>
                        <a:pt x="111" y="389"/>
                      </a:lnTo>
                      <a:lnTo>
                        <a:pt x="116" y="388"/>
                      </a:lnTo>
                      <a:lnTo>
                        <a:pt x="120" y="392"/>
                      </a:lnTo>
                      <a:lnTo>
                        <a:pt x="125" y="395"/>
                      </a:lnTo>
                      <a:lnTo>
                        <a:pt x="129" y="394"/>
                      </a:lnTo>
                      <a:lnTo>
                        <a:pt x="136" y="391"/>
                      </a:lnTo>
                      <a:lnTo>
                        <a:pt x="139" y="388"/>
                      </a:lnTo>
                      <a:lnTo>
                        <a:pt x="141" y="384"/>
                      </a:lnTo>
                      <a:lnTo>
                        <a:pt x="145" y="383"/>
                      </a:lnTo>
                      <a:lnTo>
                        <a:pt x="148" y="387"/>
                      </a:lnTo>
                      <a:lnTo>
                        <a:pt x="146" y="391"/>
                      </a:lnTo>
                      <a:lnTo>
                        <a:pt x="145" y="397"/>
                      </a:lnTo>
                      <a:lnTo>
                        <a:pt x="148" y="393"/>
                      </a:lnTo>
                      <a:lnTo>
                        <a:pt x="150" y="388"/>
                      </a:lnTo>
                      <a:lnTo>
                        <a:pt x="154" y="385"/>
                      </a:lnTo>
                      <a:lnTo>
                        <a:pt x="153" y="390"/>
                      </a:lnTo>
                      <a:lnTo>
                        <a:pt x="157" y="389"/>
                      </a:lnTo>
                      <a:lnTo>
                        <a:pt x="155" y="394"/>
                      </a:lnTo>
                      <a:lnTo>
                        <a:pt x="159" y="396"/>
                      </a:lnTo>
                      <a:lnTo>
                        <a:pt x="156" y="399"/>
                      </a:lnTo>
                      <a:lnTo>
                        <a:pt x="150" y="399"/>
                      </a:lnTo>
                      <a:lnTo>
                        <a:pt x="151" y="404"/>
                      </a:lnTo>
                      <a:lnTo>
                        <a:pt x="154" y="407"/>
                      </a:lnTo>
                      <a:lnTo>
                        <a:pt x="160" y="409"/>
                      </a:lnTo>
                      <a:lnTo>
                        <a:pt x="164" y="410"/>
                      </a:lnTo>
                      <a:lnTo>
                        <a:pt x="162" y="415"/>
                      </a:lnTo>
                      <a:lnTo>
                        <a:pt x="163" y="420"/>
                      </a:lnTo>
                      <a:lnTo>
                        <a:pt x="166" y="424"/>
                      </a:lnTo>
                      <a:lnTo>
                        <a:pt x="161" y="423"/>
                      </a:lnTo>
                      <a:close/>
                      <a:moveTo>
                        <a:pt x="131" y="482"/>
                      </a:moveTo>
                      <a:lnTo>
                        <a:pt x="127" y="486"/>
                      </a:lnTo>
                      <a:lnTo>
                        <a:pt x="122" y="486"/>
                      </a:lnTo>
                      <a:lnTo>
                        <a:pt x="116" y="489"/>
                      </a:lnTo>
                      <a:lnTo>
                        <a:pt x="112" y="489"/>
                      </a:lnTo>
                      <a:lnTo>
                        <a:pt x="107" y="488"/>
                      </a:lnTo>
                      <a:lnTo>
                        <a:pt x="102" y="488"/>
                      </a:lnTo>
                      <a:lnTo>
                        <a:pt x="97" y="486"/>
                      </a:lnTo>
                      <a:lnTo>
                        <a:pt x="95" y="479"/>
                      </a:lnTo>
                      <a:lnTo>
                        <a:pt x="95" y="473"/>
                      </a:lnTo>
                      <a:lnTo>
                        <a:pt x="95" y="467"/>
                      </a:lnTo>
                      <a:lnTo>
                        <a:pt x="97" y="463"/>
                      </a:lnTo>
                      <a:lnTo>
                        <a:pt x="100" y="458"/>
                      </a:lnTo>
                      <a:lnTo>
                        <a:pt x="99" y="453"/>
                      </a:lnTo>
                      <a:lnTo>
                        <a:pt x="104" y="451"/>
                      </a:lnTo>
                      <a:lnTo>
                        <a:pt x="108" y="450"/>
                      </a:lnTo>
                      <a:lnTo>
                        <a:pt x="113" y="449"/>
                      </a:lnTo>
                      <a:lnTo>
                        <a:pt x="116" y="453"/>
                      </a:lnTo>
                      <a:lnTo>
                        <a:pt x="121" y="454"/>
                      </a:lnTo>
                      <a:lnTo>
                        <a:pt x="125" y="456"/>
                      </a:lnTo>
                      <a:lnTo>
                        <a:pt x="129" y="455"/>
                      </a:lnTo>
                      <a:lnTo>
                        <a:pt x="133" y="459"/>
                      </a:lnTo>
                      <a:lnTo>
                        <a:pt x="131" y="464"/>
                      </a:lnTo>
                      <a:lnTo>
                        <a:pt x="134" y="470"/>
                      </a:lnTo>
                      <a:lnTo>
                        <a:pt x="132" y="476"/>
                      </a:lnTo>
                      <a:lnTo>
                        <a:pt x="131" y="482"/>
                      </a:lnTo>
                      <a:close/>
                      <a:moveTo>
                        <a:pt x="217" y="401"/>
                      </a:moveTo>
                      <a:lnTo>
                        <a:pt x="213" y="399"/>
                      </a:lnTo>
                      <a:lnTo>
                        <a:pt x="208" y="401"/>
                      </a:lnTo>
                      <a:lnTo>
                        <a:pt x="208" y="406"/>
                      </a:lnTo>
                      <a:lnTo>
                        <a:pt x="203" y="410"/>
                      </a:lnTo>
                      <a:lnTo>
                        <a:pt x="199" y="413"/>
                      </a:lnTo>
                      <a:lnTo>
                        <a:pt x="194" y="410"/>
                      </a:lnTo>
                      <a:lnTo>
                        <a:pt x="192" y="405"/>
                      </a:lnTo>
                      <a:lnTo>
                        <a:pt x="194" y="401"/>
                      </a:lnTo>
                      <a:lnTo>
                        <a:pt x="189" y="403"/>
                      </a:lnTo>
                      <a:lnTo>
                        <a:pt x="183" y="405"/>
                      </a:lnTo>
                      <a:lnTo>
                        <a:pt x="179" y="402"/>
                      </a:lnTo>
                      <a:lnTo>
                        <a:pt x="179" y="397"/>
                      </a:lnTo>
                      <a:lnTo>
                        <a:pt x="182" y="393"/>
                      </a:lnTo>
                      <a:lnTo>
                        <a:pt x="187" y="390"/>
                      </a:lnTo>
                      <a:lnTo>
                        <a:pt x="191" y="393"/>
                      </a:lnTo>
                      <a:lnTo>
                        <a:pt x="193" y="388"/>
                      </a:lnTo>
                      <a:lnTo>
                        <a:pt x="196" y="391"/>
                      </a:lnTo>
                      <a:lnTo>
                        <a:pt x="200" y="394"/>
                      </a:lnTo>
                      <a:lnTo>
                        <a:pt x="202" y="390"/>
                      </a:lnTo>
                      <a:lnTo>
                        <a:pt x="207" y="387"/>
                      </a:lnTo>
                      <a:lnTo>
                        <a:pt x="211" y="389"/>
                      </a:lnTo>
                      <a:lnTo>
                        <a:pt x="209" y="394"/>
                      </a:lnTo>
                      <a:lnTo>
                        <a:pt x="213" y="391"/>
                      </a:lnTo>
                      <a:lnTo>
                        <a:pt x="218" y="390"/>
                      </a:lnTo>
                      <a:lnTo>
                        <a:pt x="222" y="392"/>
                      </a:lnTo>
                      <a:lnTo>
                        <a:pt x="220" y="397"/>
                      </a:lnTo>
                      <a:lnTo>
                        <a:pt x="217" y="401"/>
                      </a:lnTo>
                      <a:close/>
                      <a:moveTo>
                        <a:pt x="236" y="400"/>
                      </a:moveTo>
                      <a:lnTo>
                        <a:pt x="231" y="402"/>
                      </a:lnTo>
                      <a:lnTo>
                        <a:pt x="230" y="399"/>
                      </a:lnTo>
                      <a:lnTo>
                        <a:pt x="228" y="395"/>
                      </a:lnTo>
                      <a:lnTo>
                        <a:pt x="226" y="390"/>
                      </a:lnTo>
                      <a:lnTo>
                        <a:pt x="222" y="387"/>
                      </a:lnTo>
                      <a:lnTo>
                        <a:pt x="217" y="384"/>
                      </a:lnTo>
                      <a:lnTo>
                        <a:pt x="222" y="384"/>
                      </a:lnTo>
                      <a:lnTo>
                        <a:pt x="221" y="379"/>
                      </a:lnTo>
                      <a:lnTo>
                        <a:pt x="226" y="378"/>
                      </a:lnTo>
                      <a:lnTo>
                        <a:pt x="231" y="375"/>
                      </a:lnTo>
                      <a:lnTo>
                        <a:pt x="235" y="372"/>
                      </a:lnTo>
                      <a:lnTo>
                        <a:pt x="237" y="376"/>
                      </a:lnTo>
                      <a:lnTo>
                        <a:pt x="238" y="381"/>
                      </a:lnTo>
                      <a:lnTo>
                        <a:pt x="240" y="388"/>
                      </a:lnTo>
                      <a:lnTo>
                        <a:pt x="235" y="385"/>
                      </a:lnTo>
                      <a:lnTo>
                        <a:pt x="239" y="390"/>
                      </a:lnTo>
                      <a:lnTo>
                        <a:pt x="242" y="394"/>
                      </a:lnTo>
                      <a:lnTo>
                        <a:pt x="240" y="398"/>
                      </a:lnTo>
                      <a:lnTo>
                        <a:pt x="236" y="400"/>
                      </a:lnTo>
                      <a:close/>
                      <a:moveTo>
                        <a:pt x="188" y="411"/>
                      </a:moveTo>
                      <a:lnTo>
                        <a:pt x="187" y="416"/>
                      </a:lnTo>
                      <a:lnTo>
                        <a:pt x="183" y="415"/>
                      </a:lnTo>
                      <a:lnTo>
                        <a:pt x="178" y="417"/>
                      </a:lnTo>
                      <a:lnTo>
                        <a:pt x="171" y="419"/>
                      </a:lnTo>
                      <a:lnTo>
                        <a:pt x="166" y="418"/>
                      </a:lnTo>
                      <a:lnTo>
                        <a:pt x="165" y="413"/>
                      </a:lnTo>
                      <a:lnTo>
                        <a:pt x="165" y="407"/>
                      </a:lnTo>
                      <a:lnTo>
                        <a:pt x="160" y="405"/>
                      </a:lnTo>
                      <a:lnTo>
                        <a:pt x="155" y="404"/>
                      </a:lnTo>
                      <a:lnTo>
                        <a:pt x="152" y="401"/>
                      </a:lnTo>
                      <a:lnTo>
                        <a:pt x="157" y="400"/>
                      </a:lnTo>
                      <a:lnTo>
                        <a:pt x="161" y="398"/>
                      </a:lnTo>
                      <a:lnTo>
                        <a:pt x="166" y="400"/>
                      </a:lnTo>
                      <a:lnTo>
                        <a:pt x="171" y="400"/>
                      </a:lnTo>
                      <a:lnTo>
                        <a:pt x="174" y="404"/>
                      </a:lnTo>
                      <a:lnTo>
                        <a:pt x="178" y="407"/>
                      </a:lnTo>
                      <a:lnTo>
                        <a:pt x="183" y="409"/>
                      </a:lnTo>
                      <a:lnTo>
                        <a:pt x="188" y="411"/>
                      </a:lnTo>
                      <a:close/>
                      <a:moveTo>
                        <a:pt x="155" y="359"/>
                      </a:moveTo>
                      <a:lnTo>
                        <a:pt x="158" y="361"/>
                      </a:lnTo>
                      <a:lnTo>
                        <a:pt x="155" y="367"/>
                      </a:lnTo>
                      <a:lnTo>
                        <a:pt x="151" y="371"/>
                      </a:lnTo>
                      <a:lnTo>
                        <a:pt x="152" y="376"/>
                      </a:lnTo>
                      <a:lnTo>
                        <a:pt x="147" y="379"/>
                      </a:lnTo>
                      <a:lnTo>
                        <a:pt x="141" y="380"/>
                      </a:lnTo>
                      <a:lnTo>
                        <a:pt x="136" y="383"/>
                      </a:lnTo>
                      <a:lnTo>
                        <a:pt x="132" y="386"/>
                      </a:lnTo>
                      <a:lnTo>
                        <a:pt x="131" y="382"/>
                      </a:lnTo>
                      <a:lnTo>
                        <a:pt x="135" y="378"/>
                      </a:lnTo>
                      <a:lnTo>
                        <a:pt x="137" y="373"/>
                      </a:lnTo>
                      <a:lnTo>
                        <a:pt x="141" y="370"/>
                      </a:lnTo>
                      <a:lnTo>
                        <a:pt x="145" y="367"/>
                      </a:lnTo>
                      <a:lnTo>
                        <a:pt x="145" y="362"/>
                      </a:lnTo>
                      <a:lnTo>
                        <a:pt x="147" y="358"/>
                      </a:lnTo>
                      <a:lnTo>
                        <a:pt x="150" y="353"/>
                      </a:lnTo>
                      <a:lnTo>
                        <a:pt x="154" y="355"/>
                      </a:lnTo>
                      <a:lnTo>
                        <a:pt x="155" y="359"/>
                      </a:lnTo>
                      <a:close/>
                      <a:moveTo>
                        <a:pt x="105" y="347"/>
                      </a:moveTo>
                      <a:lnTo>
                        <a:pt x="104" y="353"/>
                      </a:lnTo>
                      <a:lnTo>
                        <a:pt x="101" y="356"/>
                      </a:lnTo>
                      <a:lnTo>
                        <a:pt x="97" y="353"/>
                      </a:lnTo>
                      <a:lnTo>
                        <a:pt x="99" y="358"/>
                      </a:lnTo>
                      <a:lnTo>
                        <a:pt x="97" y="362"/>
                      </a:lnTo>
                      <a:lnTo>
                        <a:pt x="98" y="358"/>
                      </a:lnTo>
                      <a:lnTo>
                        <a:pt x="94" y="354"/>
                      </a:lnTo>
                      <a:lnTo>
                        <a:pt x="89" y="351"/>
                      </a:lnTo>
                      <a:lnTo>
                        <a:pt x="89" y="345"/>
                      </a:lnTo>
                      <a:lnTo>
                        <a:pt x="90" y="340"/>
                      </a:lnTo>
                      <a:lnTo>
                        <a:pt x="95" y="338"/>
                      </a:lnTo>
                      <a:lnTo>
                        <a:pt x="100" y="339"/>
                      </a:lnTo>
                      <a:lnTo>
                        <a:pt x="103" y="343"/>
                      </a:lnTo>
                      <a:lnTo>
                        <a:pt x="101" y="343"/>
                      </a:lnTo>
                      <a:lnTo>
                        <a:pt x="96" y="341"/>
                      </a:lnTo>
                      <a:lnTo>
                        <a:pt x="99" y="345"/>
                      </a:lnTo>
                      <a:lnTo>
                        <a:pt x="105" y="347"/>
                      </a:lnTo>
                      <a:close/>
                      <a:moveTo>
                        <a:pt x="76" y="391"/>
                      </a:moveTo>
                      <a:lnTo>
                        <a:pt x="76" y="391"/>
                      </a:lnTo>
                      <a:lnTo>
                        <a:pt x="72" y="388"/>
                      </a:lnTo>
                      <a:lnTo>
                        <a:pt x="68" y="384"/>
                      </a:lnTo>
                      <a:lnTo>
                        <a:pt x="66" y="381"/>
                      </a:lnTo>
                      <a:lnTo>
                        <a:pt x="66" y="380"/>
                      </a:lnTo>
                      <a:lnTo>
                        <a:pt x="69" y="378"/>
                      </a:lnTo>
                      <a:lnTo>
                        <a:pt x="67" y="373"/>
                      </a:lnTo>
                      <a:lnTo>
                        <a:pt x="70" y="369"/>
                      </a:lnTo>
                      <a:lnTo>
                        <a:pt x="74" y="371"/>
                      </a:lnTo>
                      <a:lnTo>
                        <a:pt x="78" y="374"/>
                      </a:lnTo>
                      <a:lnTo>
                        <a:pt x="73" y="377"/>
                      </a:lnTo>
                      <a:lnTo>
                        <a:pt x="77" y="380"/>
                      </a:lnTo>
                      <a:lnTo>
                        <a:pt x="81" y="383"/>
                      </a:lnTo>
                      <a:lnTo>
                        <a:pt x="85" y="385"/>
                      </a:lnTo>
                      <a:lnTo>
                        <a:pt x="82" y="390"/>
                      </a:lnTo>
                      <a:lnTo>
                        <a:pt x="76" y="391"/>
                      </a:lnTo>
                      <a:close/>
                      <a:moveTo>
                        <a:pt x="97" y="369"/>
                      </a:moveTo>
                      <a:lnTo>
                        <a:pt x="97" y="374"/>
                      </a:lnTo>
                      <a:lnTo>
                        <a:pt x="93" y="372"/>
                      </a:lnTo>
                      <a:lnTo>
                        <a:pt x="88" y="370"/>
                      </a:lnTo>
                      <a:lnTo>
                        <a:pt x="87" y="375"/>
                      </a:lnTo>
                      <a:lnTo>
                        <a:pt x="84" y="379"/>
                      </a:lnTo>
                      <a:lnTo>
                        <a:pt x="80" y="382"/>
                      </a:lnTo>
                      <a:lnTo>
                        <a:pt x="80" y="377"/>
                      </a:lnTo>
                      <a:lnTo>
                        <a:pt x="80" y="372"/>
                      </a:lnTo>
                      <a:lnTo>
                        <a:pt x="82" y="368"/>
                      </a:lnTo>
                      <a:lnTo>
                        <a:pt x="86" y="363"/>
                      </a:lnTo>
                      <a:lnTo>
                        <a:pt x="91" y="361"/>
                      </a:lnTo>
                      <a:lnTo>
                        <a:pt x="94" y="365"/>
                      </a:lnTo>
                      <a:lnTo>
                        <a:pt x="97" y="369"/>
                      </a:lnTo>
                      <a:close/>
                      <a:moveTo>
                        <a:pt x="269" y="376"/>
                      </a:moveTo>
                      <a:lnTo>
                        <a:pt x="266" y="372"/>
                      </a:lnTo>
                      <a:lnTo>
                        <a:pt x="261" y="370"/>
                      </a:lnTo>
                      <a:lnTo>
                        <a:pt x="256" y="370"/>
                      </a:lnTo>
                      <a:lnTo>
                        <a:pt x="256" y="365"/>
                      </a:lnTo>
                      <a:lnTo>
                        <a:pt x="256" y="359"/>
                      </a:lnTo>
                      <a:lnTo>
                        <a:pt x="260" y="358"/>
                      </a:lnTo>
                      <a:lnTo>
                        <a:pt x="257" y="363"/>
                      </a:lnTo>
                      <a:lnTo>
                        <a:pt x="262" y="367"/>
                      </a:lnTo>
                      <a:lnTo>
                        <a:pt x="266" y="368"/>
                      </a:lnTo>
                      <a:lnTo>
                        <a:pt x="268" y="367"/>
                      </a:lnTo>
                      <a:lnTo>
                        <a:pt x="274" y="370"/>
                      </a:lnTo>
                      <a:lnTo>
                        <a:pt x="273" y="375"/>
                      </a:lnTo>
                      <a:lnTo>
                        <a:pt x="269" y="376"/>
                      </a:lnTo>
                      <a:close/>
                      <a:moveTo>
                        <a:pt x="88" y="427"/>
                      </a:moveTo>
                      <a:lnTo>
                        <a:pt x="91" y="432"/>
                      </a:lnTo>
                      <a:lnTo>
                        <a:pt x="86" y="435"/>
                      </a:lnTo>
                      <a:lnTo>
                        <a:pt x="84" y="440"/>
                      </a:lnTo>
                      <a:lnTo>
                        <a:pt x="82" y="445"/>
                      </a:lnTo>
                      <a:lnTo>
                        <a:pt x="80" y="440"/>
                      </a:lnTo>
                      <a:lnTo>
                        <a:pt x="78" y="436"/>
                      </a:lnTo>
                      <a:lnTo>
                        <a:pt x="81" y="433"/>
                      </a:lnTo>
                      <a:lnTo>
                        <a:pt x="83" y="428"/>
                      </a:lnTo>
                      <a:lnTo>
                        <a:pt x="84" y="424"/>
                      </a:lnTo>
                      <a:lnTo>
                        <a:pt x="88" y="427"/>
                      </a:lnTo>
                      <a:close/>
                      <a:moveTo>
                        <a:pt x="60" y="419"/>
                      </a:moveTo>
                      <a:lnTo>
                        <a:pt x="62" y="423"/>
                      </a:lnTo>
                      <a:lnTo>
                        <a:pt x="58" y="423"/>
                      </a:lnTo>
                      <a:lnTo>
                        <a:pt x="53" y="424"/>
                      </a:lnTo>
                      <a:lnTo>
                        <a:pt x="50" y="420"/>
                      </a:lnTo>
                      <a:lnTo>
                        <a:pt x="54" y="417"/>
                      </a:lnTo>
                      <a:lnTo>
                        <a:pt x="60" y="419"/>
                      </a:lnTo>
                      <a:close/>
                      <a:moveTo>
                        <a:pt x="54" y="376"/>
                      </a:moveTo>
                      <a:lnTo>
                        <a:pt x="55" y="378"/>
                      </a:lnTo>
                      <a:lnTo>
                        <a:pt x="53" y="376"/>
                      </a:lnTo>
                      <a:lnTo>
                        <a:pt x="54" y="37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25">
                  <a:extLst>
                    <a:ext uri="{FF2B5EF4-FFF2-40B4-BE49-F238E27FC236}">
                      <a16:creationId xmlns:a16="http://schemas.microsoft.com/office/drawing/2014/main" id="{DAC6C5FC-8185-F99D-DCE3-042806234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2804" y="2047407"/>
                  <a:ext cx="988994" cy="1693961"/>
                </a:xfrm>
                <a:custGeom>
                  <a:avLst/>
                  <a:gdLst>
                    <a:gd name="T0" fmla="*/ 554 w 574"/>
                    <a:gd name="T1" fmla="*/ 38 h 917"/>
                    <a:gd name="T2" fmla="*/ 534 w 574"/>
                    <a:gd name="T3" fmla="*/ 69 h 917"/>
                    <a:gd name="T4" fmla="*/ 526 w 574"/>
                    <a:gd name="T5" fmla="*/ 87 h 917"/>
                    <a:gd name="T6" fmla="*/ 514 w 574"/>
                    <a:gd name="T7" fmla="*/ 109 h 917"/>
                    <a:gd name="T8" fmla="*/ 528 w 574"/>
                    <a:gd name="T9" fmla="*/ 124 h 917"/>
                    <a:gd name="T10" fmla="*/ 545 w 574"/>
                    <a:gd name="T11" fmla="*/ 155 h 917"/>
                    <a:gd name="T12" fmla="*/ 517 w 574"/>
                    <a:gd name="T13" fmla="*/ 161 h 917"/>
                    <a:gd name="T14" fmla="*/ 482 w 574"/>
                    <a:gd name="T15" fmla="*/ 192 h 917"/>
                    <a:gd name="T16" fmla="*/ 500 w 574"/>
                    <a:gd name="T17" fmla="*/ 193 h 917"/>
                    <a:gd name="T18" fmla="*/ 508 w 574"/>
                    <a:gd name="T19" fmla="*/ 211 h 917"/>
                    <a:gd name="T20" fmla="*/ 532 w 574"/>
                    <a:gd name="T21" fmla="*/ 245 h 917"/>
                    <a:gd name="T22" fmla="*/ 526 w 574"/>
                    <a:gd name="T23" fmla="*/ 273 h 917"/>
                    <a:gd name="T24" fmla="*/ 510 w 574"/>
                    <a:gd name="T25" fmla="*/ 288 h 917"/>
                    <a:gd name="T26" fmla="*/ 498 w 574"/>
                    <a:gd name="T27" fmla="*/ 324 h 917"/>
                    <a:gd name="T28" fmla="*/ 492 w 574"/>
                    <a:gd name="T29" fmla="*/ 348 h 917"/>
                    <a:gd name="T30" fmla="*/ 488 w 574"/>
                    <a:gd name="T31" fmla="*/ 392 h 917"/>
                    <a:gd name="T32" fmla="*/ 473 w 574"/>
                    <a:gd name="T33" fmla="*/ 390 h 917"/>
                    <a:gd name="T34" fmla="*/ 477 w 574"/>
                    <a:gd name="T35" fmla="*/ 431 h 917"/>
                    <a:gd name="T36" fmla="*/ 461 w 574"/>
                    <a:gd name="T37" fmla="*/ 469 h 917"/>
                    <a:gd name="T38" fmla="*/ 438 w 574"/>
                    <a:gd name="T39" fmla="*/ 485 h 917"/>
                    <a:gd name="T40" fmla="*/ 418 w 574"/>
                    <a:gd name="T41" fmla="*/ 500 h 917"/>
                    <a:gd name="T42" fmla="*/ 416 w 574"/>
                    <a:gd name="T43" fmla="*/ 527 h 917"/>
                    <a:gd name="T44" fmla="*/ 409 w 574"/>
                    <a:gd name="T45" fmla="*/ 554 h 917"/>
                    <a:gd name="T46" fmla="*/ 418 w 574"/>
                    <a:gd name="T47" fmla="*/ 578 h 917"/>
                    <a:gd name="T48" fmla="*/ 445 w 574"/>
                    <a:gd name="T49" fmla="*/ 590 h 917"/>
                    <a:gd name="T50" fmla="*/ 473 w 574"/>
                    <a:gd name="T51" fmla="*/ 617 h 917"/>
                    <a:gd name="T52" fmla="*/ 507 w 574"/>
                    <a:gd name="T53" fmla="*/ 621 h 917"/>
                    <a:gd name="T54" fmla="*/ 525 w 574"/>
                    <a:gd name="T55" fmla="*/ 638 h 917"/>
                    <a:gd name="T56" fmla="*/ 559 w 574"/>
                    <a:gd name="T57" fmla="*/ 659 h 917"/>
                    <a:gd name="T58" fmla="*/ 558 w 574"/>
                    <a:gd name="T59" fmla="*/ 686 h 917"/>
                    <a:gd name="T60" fmla="*/ 555 w 574"/>
                    <a:gd name="T61" fmla="*/ 731 h 917"/>
                    <a:gd name="T62" fmla="*/ 559 w 574"/>
                    <a:gd name="T63" fmla="*/ 771 h 917"/>
                    <a:gd name="T64" fmla="*/ 524 w 574"/>
                    <a:gd name="T65" fmla="*/ 796 h 917"/>
                    <a:gd name="T66" fmla="*/ 505 w 574"/>
                    <a:gd name="T67" fmla="*/ 816 h 917"/>
                    <a:gd name="T68" fmla="*/ 487 w 574"/>
                    <a:gd name="T69" fmla="*/ 825 h 917"/>
                    <a:gd name="T70" fmla="*/ 465 w 574"/>
                    <a:gd name="T71" fmla="*/ 834 h 917"/>
                    <a:gd name="T72" fmla="*/ 397 w 574"/>
                    <a:gd name="T73" fmla="*/ 892 h 917"/>
                    <a:gd name="T74" fmla="*/ 356 w 574"/>
                    <a:gd name="T75" fmla="*/ 915 h 917"/>
                    <a:gd name="T76" fmla="*/ 347 w 574"/>
                    <a:gd name="T77" fmla="*/ 867 h 917"/>
                    <a:gd name="T78" fmla="*/ 329 w 574"/>
                    <a:gd name="T79" fmla="*/ 838 h 917"/>
                    <a:gd name="T80" fmla="*/ 324 w 574"/>
                    <a:gd name="T81" fmla="*/ 810 h 917"/>
                    <a:gd name="T82" fmla="*/ 330 w 574"/>
                    <a:gd name="T83" fmla="*/ 711 h 917"/>
                    <a:gd name="T84" fmla="*/ 285 w 574"/>
                    <a:gd name="T85" fmla="*/ 668 h 917"/>
                    <a:gd name="T86" fmla="*/ 292 w 574"/>
                    <a:gd name="T87" fmla="*/ 602 h 917"/>
                    <a:gd name="T88" fmla="*/ 269 w 574"/>
                    <a:gd name="T89" fmla="*/ 543 h 917"/>
                    <a:gd name="T90" fmla="*/ 255 w 574"/>
                    <a:gd name="T91" fmla="*/ 449 h 917"/>
                    <a:gd name="T92" fmla="*/ 201 w 574"/>
                    <a:gd name="T93" fmla="*/ 419 h 917"/>
                    <a:gd name="T94" fmla="*/ 173 w 574"/>
                    <a:gd name="T95" fmla="*/ 369 h 917"/>
                    <a:gd name="T96" fmla="*/ 34 w 574"/>
                    <a:gd name="T97" fmla="*/ 292 h 917"/>
                    <a:gd name="T98" fmla="*/ 118 w 574"/>
                    <a:gd name="T99" fmla="*/ 193 h 917"/>
                    <a:gd name="T100" fmla="*/ 147 w 574"/>
                    <a:gd name="T101" fmla="*/ 187 h 917"/>
                    <a:gd name="T102" fmla="*/ 170 w 574"/>
                    <a:gd name="T103" fmla="*/ 173 h 917"/>
                    <a:gd name="T104" fmla="*/ 204 w 574"/>
                    <a:gd name="T105" fmla="*/ 170 h 917"/>
                    <a:gd name="T106" fmla="*/ 263 w 574"/>
                    <a:gd name="T107" fmla="*/ 189 h 917"/>
                    <a:gd name="T108" fmla="*/ 285 w 574"/>
                    <a:gd name="T109" fmla="*/ 156 h 917"/>
                    <a:gd name="T110" fmla="*/ 325 w 574"/>
                    <a:gd name="T111" fmla="*/ 117 h 917"/>
                    <a:gd name="T112" fmla="*/ 396 w 574"/>
                    <a:gd name="T113" fmla="*/ 93 h 917"/>
                    <a:gd name="T114" fmla="*/ 441 w 574"/>
                    <a:gd name="T115" fmla="*/ 52 h 917"/>
                    <a:gd name="T116" fmla="*/ 399 w 574"/>
                    <a:gd name="T117" fmla="*/ 64 h 917"/>
                    <a:gd name="T118" fmla="*/ 454 w 574"/>
                    <a:gd name="T119" fmla="*/ 31 h 917"/>
                    <a:gd name="T120" fmla="*/ 513 w 574"/>
                    <a:gd name="T121" fmla="*/ 27 h 917"/>
                    <a:gd name="T122" fmla="*/ 514 w 574"/>
                    <a:gd name="T123" fmla="*/ 28 h 917"/>
                    <a:gd name="T124" fmla="*/ 531 w 574"/>
                    <a:gd name="T125" fmla="*/ 22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74" h="917">
                      <a:moveTo>
                        <a:pt x="574" y="3"/>
                      </a:moveTo>
                      <a:lnTo>
                        <a:pt x="574" y="5"/>
                      </a:lnTo>
                      <a:lnTo>
                        <a:pt x="573" y="5"/>
                      </a:lnTo>
                      <a:lnTo>
                        <a:pt x="573" y="7"/>
                      </a:lnTo>
                      <a:lnTo>
                        <a:pt x="572" y="8"/>
                      </a:lnTo>
                      <a:lnTo>
                        <a:pt x="571" y="9"/>
                      </a:lnTo>
                      <a:lnTo>
                        <a:pt x="570" y="10"/>
                      </a:lnTo>
                      <a:lnTo>
                        <a:pt x="570" y="11"/>
                      </a:lnTo>
                      <a:lnTo>
                        <a:pt x="569" y="12"/>
                      </a:lnTo>
                      <a:lnTo>
                        <a:pt x="569" y="13"/>
                      </a:lnTo>
                      <a:lnTo>
                        <a:pt x="568" y="15"/>
                      </a:lnTo>
                      <a:lnTo>
                        <a:pt x="568" y="17"/>
                      </a:lnTo>
                      <a:lnTo>
                        <a:pt x="567" y="19"/>
                      </a:lnTo>
                      <a:lnTo>
                        <a:pt x="567" y="21"/>
                      </a:lnTo>
                      <a:lnTo>
                        <a:pt x="566" y="23"/>
                      </a:lnTo>
                      <a:lnTo>
                        <a:pt x="566" y="24"/>
                      </a:lnTo>
                      <a:lnTo>
                        <a:pt x="567" y="25"/>
                      </a:lnTo>
                      <a:lnTo>
                        <a:pt x="567" y="27"/>
                      </a:lnTo>
                      <a:lnTo>
                        <a:pt x="568" y="28"/>
                      </a:lnTo>
                      <a:lnTo>
                        <a:pt x="569" y="30"/>
                      </a:lnTo>
                      <a:lnTo>
                        <a:pt x="569" y="31"/>
                      </a:lnTo>
                      <a:lnTo>
                        <a:pt x="568" y="33"/>
                      </a:lnTo>
                      <a:lnTo>
                        <a:pt x="567" y="34"/>
                      </a:lnTo>
                      <a:lnTo>
                        <a:pt x="566" y="36"/>
                      </a:lnTo>
                      <a:lnTo>
                        <a:pt x="564" y="37"/>
                      </a:lnTo>
                      <a:lnTo>
                        <a:pt x="563" y="37"/>
                      </a:lnTo>
                      <a:lnTo>
                        <a:pt x="561" y="38"/>
                      </a:lnTo>
                      <a:lnTo>
                        <a:pt x="559" y="39"/>
                      </a:lnTo>
                      <a:lnTo>
                        <a:pt x="557" y="39"/>
                      </a:lnTo>
                      <a:lnTo>
                        <a:pt x="555" y="39"/>
                      </a:lnTo>
                      <a:lnTo>
                        <a:pt x="554" y="38"/>
                      </a:lnTo>
                      <a:lnTo>
                        <a:pt x="553" y="37"/>
                      </a:lnTo>
                      <a:lnTo>
                        <a:pt x="552" y="36"/>
                      </a:lnTo>
                      <a:lnTo>
                        <a:pt x="551" y="37"/>
                      </a:lnTo>
                      <a:lnTo>
                        <a:pt x="549" y="38"/>
                      </a:lnTo>
                      <a:lnTo>
                        <a:pt x="548" y="40"/>
                      </a:lnTo>
                      <a:lnTo>
                        <a:pt x="546" y="43"/>
                      </a:lnTo>
                      <a:lnTo>
                        <a:pt x="545" y="45"/>
                      </a:lnTo>
                      <a:lnTo>
                        <a:pt x="543" y="47"/>
                      </a:lnTo>
                      <a:lnTo>
                        <a:pt x="542" y="48"/>
                      </a:lnTo>
                      <a:lnTo>
                        <a:pt x="540" y="50"/>
                      </a:lnTo>
                      <a:lnTo>
                        <a:pt x="537" y="51"/>
                      </a:lnTo>
                      <a:lnTo>
                        <a:pt x="536" y="53"/>
                      </a:lnTo>
                      <a:lnTo>
                        <a:pt x="534" y="54"/>
                      </a:lnTo>
                      <a:lnTo>
                        <a:pt x="533" y="56"/>
                      </a:lnTo>
                      <a:lnTo>
                        <a:pt x="533" y="57"/>
                      </a:lnTo>
                      <a:lnTo>
                        <a:pt x="533" y="58"/>
                      </a:lnTo>
                      <a:lnTo>
                        <a:pt x="534" y="59"/>
                      </a:lnTo>
                      <a:lnTo>
                        <a:pt x="535" y="60"/>
                      </a:lnTo>
                      <a:lnTo>
                        <a:pt x="536" y="61"/>
                      </a:lnTo>
                      <a:lnTo>
                        <a:pt x="537" y="61"/>
                      </a:lnTo>
                      <a:lnTo>
                        <a:pt x="538" y="62"/>
                      </a:lnTo>
                      <a:lnTo>
                        <a:pt x="539" y="63"/>
                      </a:lnTo>
                      <a:lnTo>
                        <a:pt x="539" y="64"/>
                      </a:lnTo>
                      <a:lnTo>
                        <a:pt x="539" y="65"/>
                      </a:lnTo>
                      <a:lnTo>
                        <a:pt x="538" y="65"/>
                      </a:lnTo>
                      <a:lnTo>
                        <a:pt x="537" y="65"/>
                      </a:lnTo>
                      <a:lnTo>
                        <a:pt x="536" y="65"/>
                      </a:lnTo>
                      <a:lnTo>
                        <a:pt x="535" y="66"/>
                      </a:lnTo>
                      <a:lnTo>
                        <a:pt x="534" y="67"/>
                      </a:lnTo>
                      <a:lnTo>
                        <a:pt x="534" y="68"/>
                      </a:lnTo>
                      <a:lnTo>
                        <a:pt x="534" y="69"/>
                      </a:lnTo>
                      <a:lnTo>
                        <a:pt x="535" y="70"/>
                      </a:lnTo>
                      <a:lnTo>
                        <a:pt x="535" y="71"/>
                      </a:lnTo>
                      <a:lnTo>
                        <a:pt x="535" y="72"/>
                      </a:lnTo>
                      <a:lnTo>
                        <a:pt x="534" y="73"/>
                      </a:lnTo>
                      <a:lnTo>
                        <a:pt x="534" y="74"/>
                      </a:lnTo>
                      <a:lnTo>
                        <a:pt x="533" y="76"/>
                      </a:lnTo>
                      <a:lnTo>
                        <a:pt x="533" y="76"/>
                      </a:lnTo>
                      <a:lnTo>
                        <a:pt x="533" y="77"/>
                      </a:lnTo>
                      <a:lnTo>
                        <a:pt x="532" y="78"/>
                      </a:lnTo>
                      <a:lnTo>
                        <a:pt x="533" y="79"/>
                      </a:lnTo>
                      <a:lnTo>
                        <a:pt x="534" y="80"/>
                      </a:lnTo>
                      <a:lnTo>
                        <a:pt x="534" y="82"/>
                      </a:lnTo>
                      <a:lnTo>
                        <a:pt x="535" y="83"/>
                      </a:lnTo>
                      <a:lnTo>
                        <a:pt x="535" y="83"/>
                      </a:lnTo>
                      <a:lnTo>
                        <a:pt x="535" y="84"/>
                      </a:lnTo>
                      <a:lnTo>
                        <a:pt x="534" y="85"/>
                      </a:lnTo>
                      <a:lnTo>
                        <a:pt x="532" y="85"/>
                      </a:lnTo>
                      <a:lnTo>
                        <a:pt x="531" y="83"/>
                      </a:lnTo>
                      <a:lnTo>
                        <a:pt x="530" y="82"/>
                      </a:lnTo>
                      <a:lnTo>
                        <a:pt x="529" y="80"/>
                      </a:lnTo>
                      <a:lnTo>
                        <a:pt x="528" y="79"/>
                      </a:lnTo>
                      <a:lnTo>
                        <a:pt x="526" y="79"/>
                      </a:lnTo>
                      <a:lnTo>
                        <a:pt x="525" y="79"/>
                      </a:lnTo>
                      <a:lnTo>
                        <a:pt x="524" y="79"/>
                      </a:lnTo>
                      <a:lnTo>
                        <a:pt x="524" y="80"/>
                      </a:lnTo>
                      <a:lnTo>
                        <a:pt x="523" y="82"/>
                      </a:lnTo>
                      <a:lnTo>
                        <a:pt x="523" y="83"/>
                      </a:lnTo>
                      <a:lnTo>
                        <a:pt x="524" y="83"/>
                      </a:lnTo>
                      <a:lnTo>
                        <a:pt x="524" y="85"/>
                      </a:lnTo>
                      <a:lnTo>
                        <a:pt x="525" y="86"/>
                      </a:lnTo>
                      <a:lnTo>
                        <a:pt x="526" y="87"/>
                      </a:lnTo>
                      <a:lnTo>
                        <a:pt x="527" y="88"/>
                      </a:lnTo>
                      <a:lnTo>
                        <a:pt x="528" y="89"/>
                      </a:lnTo>
                      <a:lnTo>
                        <a:pt x="528" y="90"/>
                      </a:lnTo>
                      <a:lnTo>
                        <a:pt x="528" y="91"/>
                      </a:lnTo>
                      <a:lnTo>
                        <a:pt x="527" y="92"/>
                      </a:lnTo>
                      <a:lnTo>
                        <a:pt x="526" y="93"/>
                      </a:lnTo>
                      <a:lnTo>
                        <a:pt x="525" y="94"/>
                      </a:lnTo>
                      <a:lnTo>
                        <a:pt x="523" y="93"/>
                      </a:lnTo>
                      <a:lnTo>
                        <a:pt x="522" y="93"/>
                      </a:lnTo>
                      <a:lnTo>
                        <a:pt x="520" y="91"/>
                      </a:lnTo>
                      <a:lnTo>
                        <a:pt x="518" y="90"/>
                      </a:lnTo>
                      <a:lnTo>
                        <a:pt x="517" y="89"/>
                      </a:lnTo>
                      <a:lnTo>
                        <a:pt x="515" y="89"/>
                      </a:lnTo>
                      <a:lnTo>
                        <a:pt x="514" y="91"/>
                      </a:lnTo>
                      <a:lnTo>
                        <a:pt x="514" y="92"/>
                      </a:lnTo>
                      <a:lnTo>
                        <a:pt x="514" y="94"/>
                      </a:lnTo>
                      <a:lnTo>
                        <a:pt x="515" y="95"/>
                      </a:lnTo>
                      <a:lnTo>
                        <a:pt x="516" y="98"/>
                      </a:lnTo>
                      <a:lnTo>
                        <a:pt x="516" y="100"/>
                      </a:lnTo>
                      <a:lnTo>
                        <a:pt x="516" y="101"/>
                      </a:lnTo>
                      <a:lnTo>
                        <a:pt x="516" y="102"/>
                      </a:lnTo>
                      <a:lnTo>
                        <a:pt x="516" y="103"/>
                      </a:lnTo>
                      <a:lnTo>
                        <a:pt x="515" y="103"/>
                      </a:lnTo>
                      <a:lnTo>
                        <a:pt x="513" y="104"/>
                      </a:lnTo>
                      <a:lnTo>
                        <a:pt x="512" y="105"/>
                      </a:lnTo>
                      <a:lnTo>
                        <a:pt x="511" y="106"/>
                      </a:lnTo>
                      <a:lnTo>
                        <a:pt x="511" y="107"/>
                      </a:lnTo>
                      <a:lnTo>
                        <a:pt x="511" y="108"/>
                      </a:lnTo>
                      <a:lnTo>
                        <a:pt x="512" y="109"/>
                      </a:lnTo>
                      <a:lnTo>
                        <a:pt x="512" y="109"/>
                      </a:lnTo>
                      <a:lnTo>
                        <a:pt x="514" y="109"/>
                      </a:lnTo>
                      <a:lnTo>
                        <a:pt x="515" y="109"/>
                      </a:lnTo>
                      <a:lnTo>
                        <a:pt x="517" y="109"/>
                      </a:lnTo>
                      <a:lnTo>
                        <a:pt x="518" y="108"/>
                      </a:lnTo>
                      <a:lnTo>
                        <a:pt x="518" y="108"/>
                      </a:lnTo>
                      <a:lnTo>
                        <a:pt x="520" y="109"/>
                      </a:lnTo>
                      <a:lnTo>
                        <a:pt x="520" y="109"/>
                      </a:lnTo>
                      <a:lnTo>
                        <a:pt x="520" y="112"/>
                      </a:lnTo>
                      <a:lnTo>
                        <a:pt x="520" y="113"/>
                      </a:lnTo>
                      <a:lnTo>
                        <a:pt x="521" y="114"/>
                      </a:lnTo>
                      <a:lnTo>
                        <a:pt x="522" y="115"/>
                      </a:lnTo>
                      <a:lnTo>
                        <a:pt x="523" y="116"/>
                      </a:lnTo>
                      <a:lnTo>
                        <a:pt x="524" y="117"/>
                      </a:lnTo>
                      <a:lnTo>
                        <a:pt x="526" y="118"/>
                      </a:lnTo>
                      <a:lnTo>
                        <a:pt x="526" y="120"/>
                      </a:lnTo>
                      <a:lnTo>
                        <a:pt x="525" y="121"/>
                      </a:lnTo>
                      <a:lnTo>
                        <a:pt x="525" y="122"/>
                      </a:lnTo>
                      <a:lnTo>
                        <a:pt x="524" y="124"/>
                      </a:lnTo>
                      <a:lnTo>
                        <a:pt x="523" y="126"/>
                      </a:lnTo>
                      <a:lnTo>
                        <a:pt x="522" y="127"/>
                      </a:lnTo>
                      <a:lnTo>
                        <a:pt x="522" y="130"/>
                      </a:lnTo>
                      <a:lnTo>
                        <a:pt x="522" y="131"/>
                      </a:lnTo>
                      <a:lnTo>
                        <a:pt x="523" y="131"/>
                      </a:lnTo>
                      <a:lnTo>
                        <a:pt x="524" y="132"/>
                      </a:lnTo>
                      <a:lnTo>
                        <a:pt x="525" y="132"/>
                      </a:lnTo>
                      <a:lnTo>
                        <a:pt x="526" y="132"/>
                      </a:lnTo>
                      <a:lnTo>
                        <a:pt x="527" y="131"/>
                      </a:lnTo>
                      <a:lnTo>
                        <a:pt x="527" y="129"/>
                      </a:lnTo>
                      <a:lnTo>
                        <a:pt x="527" y="128"/>
                      </a:lnTo>
                      <a:lnTo>
                        <a:pt x="527" y="126"/>
                      </a:lnTo>
                      <a:lnTo>
                        <a:pt x="528" y="125"/>
                      </a:lnTo>
                      <a:lnTo>
                        <a:pt x="528" y="124"/>
                      </a:lnTo>
                      <a:lnTo>
                        <a:pt x="529" y="123"/>
                      </a:lnTo>
                      <a:lnTo>
                        <a:pt x="529" y="122"/>
                      </a:lnTo>
                      <a:lnTo>
                        <a:pt x="530" y="121"/>
                      </a:lnTo>
                      <a:lnTo>
                        <a:pt x="532" y="121"/>
                      </a:lnTo>
                      <a:lnTo>
                        <a:pt x="533" y="121"/>
                      </a:lnTo>
                      <a:lnTo>
                        <a:pt x="533" y="122"/>
                      </a:lnTo>
                      <a:lnTo>
                        <a:pt x="533" y="123"/>
                      </a:lnTo>
                      <a:lnTo>
                        <a:pt x="533" y="124"/>
                      </a:lnTo>
                      <a:lnTo>
                        <a:pt x="533" y="125"/>
                      </a:lnTo>
                      <a:lnTo>
                        <a:pt x="534" y="126"/>
                      </a:lnTo>
                      <a:lnTo>
                        <a:pt x="534" y="128"/>
                      </a:lnTo>
                      <a:lnTo>
                        <a:pt x="535" y="129"/>
                      </a:lnTo>
                      <a:lnTo>
                        <a:pt x="536" y="129"/>
                      </a:lnTo>
                      <a:lnTo>
                        <a:pt x="537" y="130"/>
                      </a:lnTo>
                      <a:lnTo>
                        <a:pt x="538" y="130"/>
                      </a:lnTo>
                      <a:lnTo>
                        <a:pt x="538" y="131"/>
                      </a:lnTo>
                      <a:lnTo>
                        <a:pt x="540" y="132"/>
                      </a:lnTo>
                      <a:lnTo>
                        <a:pt x="540" y="134"/>
                      </a:lnTo>
                      <a:lnTo>
                        <a:pt x="539" y="135"/>
                      </a:lnTo>
                      <a:lnTo>
                        <a:pt x="539" y="137"/>
                      </a:lnTo>
                      <a:lnTo>
                        <a:pt x="538" y="138"/>
                      </a:lnTo>
                      <a:lnTo>
                        <a:pt x="538" y="140"/>
                      </a:lnTo>
                      <a:lnTo>
                        <a:pt x="538" y="142"/>
                      </a:lnTo>
                      <a:lnTo>
                        <a:pt x="540" y="144"/>
                      </a:lnTo>
                      <a:lnTo>
                        <a:pt x="541" y="146"/>
                      </a:lnTo>
                      <a:lnTo>
                        <a:pt x="542" y="147"/>
                      </a:lnTo>
                      <a:lnTo>
                        <a:pt x="544" y="149"/>
                      </a:lnTo>
                      <a:lnTo>
                        <a:pt x="545" y="150"/>
                      </a:lnTo>
                      <a:lnTo>
                        <a:pt x="545" y="151"/>
                      </a:lnTo>
                      <a:lnTo>
                        <a:pt x="546" y="154"/>
                      </a:lnTo>
                      <a:lnTo>
                        <a:pt x="545" y="155"/>
                      </a:lnTo>
                      <a:lnTo>
                        <a:pt x="544" y="155"/>
                      </a:lnTo>
                      <a:lnTo>
                        <a:pt x="543" y="155"/>
                      </a:lnTo>
                      <a:lnTo>
                        <a:pt x="541" y="155"/>
                      </a:lnTo>
                      <a:lnTo>
                        <a:pt x="540" y="155"/>
                      </a:lnTo>
                      <a:lnTo>
                        <a:pt x="538" y="154"/>
                      </a:lnTo>
                      <a:lnTo>
                        <a:pt x="537" y="154"/>
                      </a:lnTo>
                      <a:lnTo>
                        <a:pt x="535" y="153"/>
                      </a:lnTo>
                      <a:lnTo>
                        <a:pt x="534" y="153"/>
                      </a:lnTo>
                      <a:lnTo>
                        <a:pt x="532" y="154"/>
                      </a:lnTo>
                      <a:lnTo>
                        <a:pt x="531" y="155"/>
                      </a:lnTo>
                      <a:lnTo>
                        <a:pt x="530" y="155"/>
                      </a:lnTo>
                      <a:lnTo>
                        <a:pt x="530" y="157"/>
                      </a:lnTo>
                      <a:lnTo>
                        <a:pt x="530" y="159"/>
                      </a:lnTo>
                      <a:lnTo>
                        <a:pt x="531" y="161"/>
                      </a:lnTo>
                      <a:lnTo>
                        <a:pt x="532" y="163"/>
                      </a:lnTo>
                      <a:lnTo>
                        <a:pt x="533" y="164"/>
                      </a:lnTo>
                      <a:lnTo>
                        <a:pt x="533" y="166"/>
                      </a:lnTo>
                      <a:lnTo>
                        <a:pt x="533" y="167"/>
                      </a:lnTo>
                      <a:lnTo>
                        <a:pt x="532" y="168"/>
                      </a:lnTo>
                      <a:lnTo>
                        <a:pt x="531" y="169"/>
                      </a:lnTo>
                      <a:lnTo>
                        <a:pt x="530" y="170"/>
                      </a:lnTo>
                      <a:lnTo>
                        <a:pt x="528" y="172"/>
                      </a:lnTo>
                      <a:lnTo>
                        <a:pt x="526" y="172"/>
                      </a:lnTo>
                      <a:lnTo>
                        <a:pt x="525" y="172"/>
                      </a:lnTo>
                      <a:lnTo>
                        <a:pt x="524" y="171"/>
                      </a:lnTo>
                      <a:lnTo>
                        <a:pt x="523" y="169"/>
                      </a:lnTo>
                      <a:lnTo>
                        <a:pt x="522" y="168"/>
                      </a:lnTo>
                      <a:lnTo>
                        <a:pt x="521" y="166"/>
                      </a:lnTo>
                      <a:lnTo>
                        <a:pt x="520" y="165"/>
                      </a:lnTo>
                      <a:lnTo>
                        <a:pt x="518" y="163"/>
                      </a:lnTo>
                      <a:lnTo>
                        <a:pt x="517" y="161"/>
                      </a:lnTo>
                      <a:lnTo>
                        <a:pt x="516" y="161"/>
                      </a:lnTo>
                      <a:lnTo>
                        <a:pt x="515" y="161"/>
                      </a:lnTo>
                      <a:lnTo>
                        <a:pt x="513" y="161"/>
                      </a:lnTo>
                      <a:lnTo>
                        <a:pt x="512" y="162"/>
                      </a:lnTo>
                      <a:lnTo>
                        <a:pt x="510" y="163"/>
                      </a:lnTo>
                      <a:lnTo>
                        <a:pt x="509" y="164"/>
                      </a:lnTo>
                      <a:lnTo>
                        <a:pt x="509" y="166"/>
                      </a:lnTo>
                      <a:lnTo>
                        <a:pt x="509" y="168"/>
                      </a:lnTo>
                      <a:lnTo>
                        <a:pt x="510" y="169"/>
                      </a:lnTo>
                      <a:lnTo>
                        <a:pt x="510" y="172"/>
                      </a:lnTo>
                      <a:lnTo>
                        <a:pt x="510" y="173"/>
                      </a:lnTo>
                      <a:lnTo>
                        <a:pt x="509" y="174"/>
                      </a:lnTo>
                      <a:lnTo>
                        <a:pt x="508" y="176"/>
                      </a:lnTo>
                      <a:lnTo>
                        <a:pt x="507" y="177"/>
                      </a:lnTo>
                      <a:lnTo>
                        <a:pt x="505" y="177"/>
                      </a:lnTo>
                      <a:lnTo>
                        <a:pt x="501" y="178"/>
                      </a:lnTo>
                      <a:lnTo>
                        <a:pt x="498" y="179"/>
                      </a:lnTo>
                      <a:lnTo>
                        <a:pt x="496" y="179"/>
                      </a:lnTo>
                      <a:lnTo>
                        <a:pt x="494" y="180"/>
                      </a:lnTo>
                      <a:lnTo>
                        <a:pt x="492" y="181"/>
                      </a:lnTo>
                      <a:lnTo>
                        <a:pt x="490" y="182"/>
                      </a:lnTo>
                      <a:lnTo>
                        <a:pt x="489" y="184"/>
                      </a:lnTo>
                      <a:lnTo>
                        <a:pt x="488" y="185"/>
                      </a:lnTo>
                      <a:lnTo>
                        <a:pt x="486" y="187"/>
                      </a:lnTo>
                      <a:lnTo>
                        <a:pt x="485" y="187"/>
                      </a:lnTo>
                      <a:lnTo>
                        <a:pt x="484" y="188"/>
                      </a:lnTo>
                      <a:lnTo>
                        <a:pt x="482" y="189"/>
                      </a:lnTo>
                      <a:lnTo>
                        <a:pt x="482" y="189"/>
                      </a:lnTo>
                      <a:lnTo>
                        <a:pt x="482" y="190"/>
                      </a:lnTo>
                      <a:lnTo>
                        <a:pt x="482" y="191"/>
                      </a:lnTo>
                      <a:lnTo>
                        <a:pt x="482" y="192"/>
                      </a:lnTo>
                      <a:lnTo>
                        <a:pt x="484" y="192"/>
                      </a:lnTo>
                      <a:lnTo>
                        <a:pt x="484" y="191"/>
                      </a:lnTo>
                      <a:lnTo>
                        <a:pt x="485" y="190"/>
                      </a:lnTo>
                      <a:lnTo>
                        <a:pt x="487" y="189"/>
                      </a:lnTo>
                      <a:lnTo>
                        <a:pt x="488" y="189"/>
                      </a:lnTo>
                      <a:lnTo>
                        <a:pt x="489" y="190"/>
                      </a:lnTo>
                      <a:lnTo>
                        <a:pt x="490" y="190"/>
                      </a:lnTo>
                      <a:lnTo>
                        <a:pt x="491" y="190"/>
                      </a:lnTo>
                      <a:lnTo>
                        <a:pt x="492" y="191"/>
                      </a:lnTo>
                      <a:lnTo>
                        <a:pt x="494" y="192"/>
                      </a:lnTo>
                      <a:lnTo>
                        <a:pt x="495" y="192"/>
                      </a:lnTo>
                      <a:lnTo>
                        <a:pt x="497" y="192"/>
                      </a:lnTo>
                      <a:lnTo>
                        <a:pt x="498" y="191"/>
                      </a:lnTo>
                      <a:lnTo>
                        <a:pt x="500" y="190"/>
                      </a:lnTo>
                      <a:lnTo>
                        <a:pt x="501" y="190"/>
                      </a:lnTo>
                      <a:lnTo>
                        <a:pt x="502" y="189"/>
                      </a:lnTo>
                      <a:lnTo>
                        <a:pt x="503" y="188"/>
                      </a:lnTo>
                      <a:lnTo>
                        <a:pt x="504" y="187"/>
                      </a:lnTo>
                      <a:lnTo>
                        <a:pt x="505" y="187"/>
                      </a:lnTo>
                      <a:lnTo>
                        <a:pt x="506" y="187"/>
                      </a:lnTo>
                      <a:lnTo>
                        <a:pt x="507" y="188"/>
                      </a:lnTo>
                      <a:lnTo>
                        <a:pt x="508" y="189"/>
                      </a:lnTo>
                      <a:lnTo>
                        <a:pt x="508" y="190"/>
                      </a:lnTo>
                      <a:lnTo>
                        <a:pt x="509" y="191"/>
                      </a:lnTo>
                      <a:lnTo>
                        <a:pt x="508" y="193"/>
                      </a:lnTo>
                      <a:lnTo>
                        <a:pt x="508" y="194"/>
                      </a:lnTo>
                      <a:lnTo>
                        <a:pt x="506" y="195"/>
                      </a:lnTo>
                      <a:lnTo>
                        <a:pt x="504" y="194"/>
                      </a:lnTo>
                      <a:lnTo>
                        <a:pt x="502" y="193"/>
                      </a:lnTo>
                      <a:lnTo>
                        <a:pt x="501" y="193"/>
                      </a:lnTo>
                      <a:lnTo>
                        <a:pt x="500" y="193"/>
                      </a:lnTo>
                      <a:lnTo>
                        <a:pt x="499" y="194"/>
                      </a:lnTo>
                      <a:lnTo>
                        <a:pt x="497" y="194"/>
                      </a:lnTo>
                      <a:lnTo>
                        <a:pt x="497" y="195"/>
                      </a:lnTo>
                      <a:lnTo>
                        <a:pt x="495" y="196"/>
                      </a:lnTo>
                      <a:lnTo>
                        <a:pt x="494" y="198"/>
                      </a:lnTo>
                      <a:lnTo>
                        <a:pt x="493" y="200"/>
                      </a:lnTo>
                      <a:lnTo>
                        <a:pt x="492" y="202"/>
                      </a:lnTo>
                      <a:lnTo>
                        <a:pt x="491" y="203"/>
                      </a:lnTo>
                      <a:lnTo>
                        <a:pt x="490" y="205"/>
                      </a:lnTo>
                      <a:lnTo>
                        <a:pt x="489" y="207"/>
                      </a:lnTo>
                      <a:lnTo>
                        <a:pt x="489" y="208"/>
                      </a:lnTo>
                      <a:lnTo>
                        <a:pt x="489" y="210"/>
                      </a:lnTo>
                      <a:lnTo>
                        <a:pt x="488" y="212"/>
                      </a:lnTo>
                      <a:lnTo>
                        <a:pt x="489" y="213"/>
                      </a:lnTo>
                      <a:lnTo>
                        <a:pt x="490" y="214"/>
                      </a:lnTo>
                      <a:lnTo>
                        <a:pt x="492" y="215"/>
                      </a:lnTo>
                      <a:lnTo>
                        <a:pt x="493" y="216"/>
                      </a:lnTo>
                      <a:lnTo>
                        <a:pt x="494" y="217"/>
                      </a:lnTo>
                      <a:lnTo>
                        <a:pt x="496" y="218"/>
                      </a:lnTo>
                      <a:lnTo>
                        <a:pt x="497" y="218"/>
                      </a:lnTo>
                      <a:lnTo>
                        <a:pt x="499" y="218"/>
                      </a:lnTo>
                      <a:lnTo>
                        <a:pt x="500" y="217"/>
                      </a:lnTo>
                      <a:lnTo>
                        <a:pt x="501" y="216"/>
                      </a:lnTo>
                      <a:lnTo>
                        <a:pt x="501" y="215"/>
                      </a:lnTo>
                      <a:lnTo>
                        <a:pt x="502" y="213"/>
                      </a:lnTo>
                      <a:lnTo>
                        <a:pt x="503" y="211"/>
                      </a:lnTo>
                      <a:lnTo>
                        <a:pt x="503" y="210"/>
                      </a:lnTo>
                      <a:lnTo>
                        <a:pt x="504" y="209"/>
                      </a:lnTo>
                      <a:lnTo>
                        <a:pt x="505" y="209"/>
                      </a:lnTo>
                      <a:lnTo>
                        <a:pt x="507" y="210"/>
                      </a:lnTo>
                      <a:lnTo>
                        <a:pt x="508" y="211"/>
                      </a:lnTo>
                      <a:lnTo>
                        <a:pt x="508" y="212"/>
                      </a:lnTo>
                      <a:lnTo>
                        <a:pt x="509" y="214"/>
                      </a:lnTo>
                      <a:lnTo>
                        <a:pt x="508" y="215"/>
                      </a:lnTo>
                      <a:lnTo>
                        <a:pt x="506" y="216"/>
                      </a:lnTo>
                      <a:lnTo>
                        <a:pt x="505" y="217"/>
                      </a:lnTo>
                      <a:lnTo>
                        <a:pt x="504" y="218"/>
                      </a:lnTo>
                      <a:lnTo>
                        <a:pt x="504" y="220"/>
                      </a:lnTo>
                      <a:lnTo>
                        <a:pt x="503" y="222"/>
                      </a:lnTo>
                      <a:lnTo>
                        <a:pt x="504" y="223"/>
                      </a:lnTo>
                      <a:lnTo>
                        <a:pt x="505" y="225"/>
                      </a:lnTo>
                      <a:lnTo>
                        <a:pt x="506" y="227"/>
                      </a:lnTo>
                      <a:lnTo>
                        <a:pt x="508" y="228"/>
                      </a:lnTo>
                      <a:lnTo>
                        <a:pt x="509" y="229"/>
                      </a:lnTo>
                      <a:lnTo>
                        <a:pt x="512" y="230"/>
                      </a:lnTo>
                      <a:lnTo>
                        <a:pt x="514" y="231"/>
                      </a:lnTo>
                      <a:lnTo>
                        <a:pt x="517" y="230"/>
                      </a:lnTo>
                      <a:lnTo>
                        <a:pt x="519" y="230"/>
                      </a:lnTo>
                      <a:lnTo>
                        <a:pt x="521" y="229"/>
                      </a:lnTo>
                      <a:lnTo>
                        <a:pt x="523" y="228"/>
                      </a:lnTo>
                      <a:lnTo>
                        <a:pt x="525" y="228"/>
                      </a:lnTo>
                      <a:lnTo>
                        <a:pt x="526" y="228"/>
                      </a:lnTo>
                      <a:lnTo>
                        <a:pt x="528" y="229"/>
                      </a:lnTo>
                      <a:lnTo>
                        <a:pt x="530" y="230"/>
                      </a:lnTo>
                      <a:lnTo>
                        <a:pt x="531" y="231"/>
                      </a:lnTo>
                      <a:lnTo>
                        <a:pt x="533" y="233"/>
                      </a:lnTo>
                      <a:lnTo>
                        <a:pt x="533" y="235"/>
                      </a:lnTo>
                      <a:lnTo>
                        <a:pt x="533" y="237"/>
                      </a:lnTo>
                      <a:lnTo>
                        <a:pt x="533" y="239"/>
                      </a:lnTo>
                      <a:lnTo>
                        <a:pt x="532" y="240"/>
                      </a:lnTo>
                      <a:lnTo>
                        <a:pt x="532" y="243"/>
                      </a:lnTo>
                      <a:lnTo>
                        <a:pt x="532" y="245"/>
                      </a:lnTo>
                      <a:lnTo>
                        <a:pt x="532" y="248"/>
                      </a:lnTo>
                      <a:lnTo>
                        <a:pt x="533" y="249"/>
                      </a:lnTo>
                      <a:lnTo>
                        <a:pt x="534" y="250"/>
                      </a:lnTo>
                      <a:lnTo>
                        <a:pt x="537" y="251"/>
                      </a:lnTo>
                      <a:lnTo>
                        <a:pt x="539" y="253"/>
                      </a:lnTo>
                      <a:lnTo>
                        <a:pt x="539" y="254"/>
                      </a:lnTo>
                      <a:lnTo>
                        <a:pt x="540" y="255"/>
                      </a:lnTo>
                      <a:lnTo>
                        <a:pt x="540" y="256"/>
                      </a:lnTo>
                      <a:lnTo>
                        <a:pt x="538" y="257"/>
                      </a:lnTo>
                      <a:lnTo>
                        <a:pt x="538" y="258"/>
                      </a:lnTo>
                      <a:lnTo>
                        <a:pt x="537" y="259"/>
                      </a:lnTo>
                      <a:lnTo>
                        <a:pt x="537" y="261"/>
                      </a:lnTo>
                      <a:lnTo>
                        <a:pt x="538" y="263"/>
                      </a:lnTo>
                      <a:lnTo>
                        <a:pt x="538" y="265"/>
                      </a:lnTo>
                      <a:lnTo>
                        <a:pt x="538" y="266"/>
                      </a:lnTo>
                      <a:lnTo>
                        <a:pt x="538" y="267"/>
                      </a:lnTo>
                      <a:lnTo>
                        <a:pt x="538" y="268"/>
                      </a:lnTo>
                      <a:lnTo>
                        <a:pt x="537" y="268"/>
                      </a:lnTo>
                      <a:lnTo>
                        <a:pt x="535" y="268"/>
                      </a:lnTo>
                      <a:lnTo>
                        <a:pt x="534" y="267"/>
                      </a:lnTo>
                      <a:lnTo>
                        <a:pt x="531" y="265"/>
                      </a:lnTo>
                      <a:lnTo>
                        <a:pt x="530" y="265"/>
                      </a:lnTo>
                      <a:lnTo>
                        <a:pt x="528" y="264"/>
                      </a:lnTo>
                      <a:lnTo>
                        <a:pt x="526" y="265"/>
                      </a:lnTo>
                      <a:lnTo>
                        <a:pt x="526" y="266"/>
                      </a:lnTo>
                      <a:lnTo>
                        <a:pt x="525" y="267"/>
                      </a:lnTo>
                      <a:lnTo>
                        <a:pt x="524" y="268"/>
                      </a:lnTo>
                      <a:lnTo>
                        <a:pt x="524" y="269"/>
                      </a:lnTo>
                      <a:lnTo>
                        <a:pt x="524" y="271"/>
                      </a:lnTo>
                      <a:lnTo>
                        <a:pt x="525" y="271"/>
                      </a:lnTo>
                      <a:lnTo>
                        <a:pt x="526" y="273"/>
                      </a:lnTo>
                      <a:lnTo>
                        <a:pt x="527" y="274"/>
                      </a:lnTo>
                      <a:lnTo>
                        <a:pt x="528" y="276"/>
                      </a:lnTo>
                      <a:lnTo>
                        <a:pt x="527" y="277"/>
                      </a:lnTo>
                      <a:lnTo>
                        <a:pt x="528" y="279"/>
                      </a:lnTo>
                      <a:lnTo>
                        <a:pt x="528" y="280"/>
                      </a:lnTo>
                      <a:lnTo>
                        <a:pt x="530" y="282"/>
                      </a:lnTo>
                      <a:lnTo>
                        <a:pt x="532" y="282"/>
                      </a:lnTo>
                      <a:lnTo>
                        <a:pt x="533" y="284"/>
                      </a:lnTo>
                      <a:lnTo>
                        <a:pt x="533" y="286"/>
                      </a:lnTo>
                      <a:lnTo>
                        <a:pt x="533" y="287"/>
                      </a:lnTo>
                      <a:lnTo>
                        <a:pt x="532" y="288"/>
                      </a:lnTo>
                      <a:lnTo>
                        <a:pt x="530" y="288"/>
                      </a:lnTo>
                      <a:lnTo>
                        <a:pt x="529" y="289"/>
                      </a:lnTo>
                      <a:lnTo>
                        <a:pt x="527" y="288"/>
                      </a:lnTo>
                      <a:lnTo>
                        <a:pt x="526" y="286"/>
                      </a:lnTo>
                      <a:lnTo>
                        <a:pt x="524" y="285"/>
                      </a:lnTo>
                      <a:lnTo>
                        <a:pt x="524" y="283"/>
                      </a:lnTo>
                      <a:lnTo>
                        <a:pt x="522" y="281"/>
                      </a:lnTo>
                      <a:lnTo>
                        <a:pt x="521" y="279"/>
                      </a:lnTo>
                      <a:lnTo>
                        <a:pt x="519" y="279"/>
                      </a:lnTo>
                      <a:lnTo>
                        <a:pt x="517" y="278"/>
                      </a:lnTo>
                      <a:lnTo>
                        <a:pt x="515" y="277"/>
                      </a:lnTo>
                      <a:lnTo>
                        <a:pt x="513" y="277"/>
                      </a:lnTo>
                      <a:lnTo>
                        <a:pt x="511" y="278"/>
                      </a:lnTo>
                      <a:lnTo>
                        <a:pt x="508" y="279"/>
                      </a:lnTo>
                      <a:lnTo>
                        <a:pt x="507" y="280"/>
                      </a:lnTo>
                      <a:lnTo>
                        <a:pt x="506" y="281"/>
                      </a:lnTo>
                      <a:lnTo>
                        <a:pt x="506" y="283"/>
                      </a:lnTo>
                      <a:lnTo>
                        <a:pt x="507" y="285"/>
                      </a:lnTo>
                      <a:lnTo>
                        <a:pt x="509" y="286"/>
                      </a:lnTo>
                      <a:lnTo>
                        <a:pt x="510" y="288"/>
                      </a:lnTo>
                      <a:lnTo>
                        <a:pt x="512" y="290"/>
                      </a:lnTo>
                      <a:lnTo>
                        <a:pt x="513" y="293"/>
                      </a:lnTo>
                      <a:lnTo>
                        <a:pt x="513" y="295"/>
                      </a:lnTo>
                      <a:lnTo>
                        <a:pt x="512" y="296"/>
                      </a:lnTo>
                      <a:lnTo>
                        <a:pt x="511" y="296"/>
                      </a:lnTo>
                      <a:lnTo>
                        <a:pt x="509" y="297"/>
                      </a:lnTo>
                      <a:lnTo>
                        <a:pt x="507" y="298"/>
                      </a:lnTo>
                      <a:lnTo>
                        <a:pt x="505" y="299"/>
                      </a:lnTo>
                      <a:lnTo>
                        <a:pt x="504" y="299"/>
                      </a:lnTo>
                      <a:lnTo>
                        <a:pt x="502" y="300"/>
                      </a:lnTo>
                      <a:lnTo>
                        <a:pt x="500" y="300"/>
                      </a:lnTo>
                      <a:lnTo>
                        <a:pt x="499" y="302"/>
                      </a:lnTo>
                      <a:lnTo>
                        <a:pt x="498" y="304"/>
                      </a:lnTo>
                      <a:lnTo>
                        <a:pt x="498" y="306"/>
                      </a:lnTo>
                      <a:lnTo>
                        <a:pt x="498" y="308"/>
                      </a:lnTo>
                      <a:lnTo>
                        <a:pt x="500" y="311"/>
                      </a:lnTo>
                      <a:lnTo>
                        <a:pt x="500" y="313"/>
                      </a:lnTo>
                      <a:lnTo>
                        <a:pt x="501" y="315"/>
                      </a:lnTo>
                      <a:lnTo>
                        <a:pt x="502" y="317"/>
                      </a:lnTo>
                      <a:lnTo>
                        <a:pt x="504" y="319"/>
                      </a:lnTo>
                      <a:lnTo>
                        <a:pt x="506" y="320"/>
                      </a:lnTo>
                      <a:lnTo>
                        <a:pt x="507" y="321"/>
                      </a:lnTo>
                      <a:lnTo>
                        <a:pt x="508" y="323"/>
                      </a:lnTo>
                      <a:lnTo>
                        <a:pt x="508" y="325"/>
                      </a:lnTo>
                      <a:lnTo>
                        <a:pt x="507" y="326"/>
                      </a:lnTo>
                      <a:lnTo>
                        <a:pt x="506" y="327"/>
                      </a:lnTo>
                      <a:lnTo>
                        <a:pt x="504" y="329"/>
                      </a:lnTo>
                      <a:lnTo>
                        <a:pt x="502" y="328"/>
                      </a:lnTo>
                      <a:lnTo>
                        <a:pt x="500" y="327"/>
                      </a:lnTo>
                      <a:lnTo>
                        <a:pt x="498" y="325"/>
                      </a:lnTo>
                      <a:lnTo>
                        <a:pt x="498" y="324"/>
                      </a:lnTo>
                      <a:lnTo>
                        <a:pt x="497" y="322"/>
                      </a:lnTo>
                      <a:lnTo>
                        <a:pt x="496" y="320"/>
                      </a:lnTo>
                      <a:lnTo>
                        <a:pt x="494" y="318"/>
                      </a:lnTo>
                      <a:lnTo>
                        <a:pt x="493" y="318"/>
                      </a:lnTo>
                      <a:lnTo>
                        <a:pt x="491" y="319"/>
                      </a:lnTo>
                      <a:lnTo>
                        <a:pt x="489" y="320"/>
                      </a:lnTo>
                      <a:lnTo>
                        <a:pt x="488" y="320"/>
                      </a:lnTo>
                      <a:lnTo>
                        <a:pt x="487" y="321"/>
                      </a:lnTo>
                      <a:lnTo>
                        <a:pt x="486" y="322"/>
                      </a:lnTo>
                      <a:lnTo>
                        <a:pt x="486" y="323"/>
                      </a:lnTo>
                      <a:lnTo>
                        <a:pt x="487" y="324"/>
                      </a:lnTo>
                      <a:lnTo>
                        <a:pt x="488" y="325"/>
                      </a:lnTo>
                      <a:lnTo>
                        <a:pt x="489" y="326"/>
                      </a:lnTo>
                      <a:lnTo>
                        <a:pt x="490" y="328"/>
                      </a:lnTo>
                      <a:lnTo>
                        <a:pt x="491" y="330"/>
                      </a:lnTo>
                      <a:lnTo>
                        <a:pt x="491" y="331"/>
                      </a:lnTo>
                      <a:lnTo>
                        <a:pt x="490" y="332"/>
                      </a:lnTo>
                      <a:lnTo>
                        <a:pt x="489" y="334"/>
                      </a:lnTo>
                      <a:lnTo>
                        <a:pt x="487" y="335"/>
                      </a:lnTo>
                      <a:lnTo>
                        <a:pt x="485" y="336"/>
                      </a:lnTo>
                      <a:lnTo>
                        <a:pt x="484" y="337"/>
                      </a:lnTo>
                      <a:lnTo>
                        <a:pt x="483" y="338"/>
                      </a:lnTo>
                      <a:lnTo>
                        <a:pt x="482" y="339"/>
                      </a:lnTo>
                      <a:lnTo>
                        <a:pt x="482" y="340"/>
                      </a:lnTo>
                      <a:lnTo>
                        <a:pt x="483" y="342"/>
                      </a:lnTo>
                      <a:lnTo>
                        <a:pt x="484" y="343"/>
                      </a:lnTo>
                      <a:lnTo>
                        <a:pt x="485" y="345"/>
                      </a:lnTo>
                      <a:lnTo>
                        <a:pt x="486" y="346"/>
                      </a:lnTo>
                      <a:lnTo>
                        <a:pt x="488" y="346"/>
                      </a:lnTo>
                      <a:lnTo>
                        <a:pt x="490" y="347"/>
                      </a:lnTo>
                      <a:lnTo>
                        <a:pt x="492" y="348"/>
                      </a:lnTo>
                      <a:lnTo>
                        <a:pt x="493" y="349"/>
                      </a:lnTo>
                      <a:lnTo>
                        <a:pt x="493" y="351"/>
                      </a:lnTo>
                      <a:lnTo>
                        <a:pt x="493" y="352"/>
                      </a:lnTo>
                      <a:lnTo>
                        <a:pt x="492" y="353"/>
                      </a:lnTo>
                      <a:lnTo>
                        <a:pt x="492" y="356"/>
                      </a:lnTo>
                      <a:lnTo>
                        <a:pt x="490" y="358"/>
                      </a:lnTo>
                      <a:lnTo>
                        <a:pt x="490" y="360"/>
                      </a:lnTo>
                      <a:lnTo>
                        <a:pt x="490" y="362"/>
                      </a:lnTo>
                      <a:lnTo>
                        <a:pt x="491" y="364"/>
                      </a:lnTo>
                      <a:lnTo>
                        <a:pt x="492" y="364"/>
                      </a:lnTo>
                      <a:lnTo>
                        <a:pt x="494" y="366"/>
                      </a:lnTo>
                      <a:lnTo>
                        <a:pt x="497" y="366"/>
                      </a:lnTo>
                      <a:lnTo>
                        <a:pt x="498" y="366"/>
                      </a:lnTo>
                      <a:lnTo>
                        <a:pt x="500" y="366"/>
                      </a:lnTo>
                      <a:lnTo>
                        <a:pt x="501" y="368"/>
                      </a:lnTo>
                      <a:lnTo>
                        <a:pt x="504" y="372"/>
                      </a:lnTo>
                      <a:lnTo>
                        <a:pt x="505" y="373"/>
                      </a:lnTo>
                      <a:lnTo>
                        <a:pt x="504" y="375"/>
                      </a:lnTo>
                      <a:lnTo>
                        <a:pt x="504" y="377"/>
                      </a:lnTo>
                      <a:lnTo>
                        <a:pt x="502" y="378"/>
                      </a:lnTo>
                      <a:lnTo>
                        <a:pt x="501" y="381"/>
                      </a:lnTo>
                      <a:lnTo>
                        <a:pt x="499" y="382"/>
                      </a:lnTo>
                      <a:lnTo>
                        <a:pt x="498" y="384"/>
                      </a:lnTo>
                      <a:lnTo>
                        <a:pt x="497" y="386"/>
                      </a:lnTo>
                      <a:lnTo>
                        <a:pt x="496" y="388"/>
                      </a:lnTo>
                      <a:lnTo>
                        <a:pt x="495" y="390"/>
                      </a:lnTo>
                      <a:lnTo>
                        <a:pt x="494" y="392"/>
                      </a:lnTo>
                      <a:lnTo>
                        <a:pt x="493" y="393"/>
                      </a:lnTo>
                      <a:lnTo>
                        <a:pt x="491" y="393"/>
                      </a:lnTo>
                      <a:lnTo>
                        <a:pt x="490" y="392"/>
                      </a:lnTo>
                      <a:lnTo>
                        <a:pt x="488" y="392"/>
                      </a:lnTo>
                      <a:lnTo>
                        <a:pt x="488" y="390"/>
                      </a:lnTo>
                      <a:lnTo>
                        <a:pt x="487" y="388"/>
                      </a:lnTo>
                      <a:lnTo>
                        <a:pt x="487" y="387"/>
                      </a:lnTo>
                      <a:lnTo>
                        <a:pt x="487" y="385"/>
                      </a:lnTo>
                      <a:lnTo>
                        <a:pt x="488" y="383"/>
                      </a:lnTo>
                      <a:lnTo>
                        <a:pt x="487" y="381"/>
                      </a:lnTo>
                      <a:lnTo>
                        <a:pt x="487" y="379"/>
                      </a:lnTo>
                      <a:lnTo>
                        <a:pt x="486" y="378"/>
                      </a:lnTo>
                      <a:lnTo>
                        <a:pt x="485" y="376"/>
                      </a:lnTo>
                      <a:lnTo>
                        <a:pt x="484" y="376"/>
                      </a:lnTo>
                      <a:lnTo>
                        <a:pt x="482" y="376"/>
                      </a:lnTo>
                      <a:lnTo>
                        <a:pt x="479" y="376"/>
                      </a:lnTo>
                      <a:lnTo>
                        <a:pt x="476" y="376"/>
                      </a:lnTo>
                      <a:lnTo>
                        <a:pt x="475" y="376"/>
                      </a:lnTo>
                      <a:lnTo>
                        <a:pt x="472" y="376"/>
                      </a:lnTo>
                      <a:lnTo>
                        <a:pt x="470" y="376"/>
                      </a:lnTo>
                      <a:lnTo>
                        <a:pt x="469" y="376"/>
                      </a:lnTo>
                      <a:lnTo>
                        <a:pt x="466" y="376"/>
                      </a:lnTo>
                      <a:lnTo>
                        <a:pt x="465" y="376"/>
                      </a:lnTo>
                      <a:lnTo>
                        <a:pt x="463" y="377"/>
                      </a:lnTo>
                      <a:lnTo>
                        <a:pt x="462" y="378"/>
                      </a:lnTo>
                      <a:lnTo>
                        <a:pt x="461" y="380"/>
                      </a:lnTo>
                      <a:lnTo>
                        <a:pt x="461" y="381"/>
                      </a:lnTo>
                      <a:lnTo>
                        <a:pt x="461" y="383"/>
                      </a:lnTo>
                      <a:lnTo>
                        <a:pt x="462" y="384"/>
                      </a:lnTo>
                      <a:lnTo>
                        <a:pt x="463" y="386"/>
                      </a:lnTo>
                      <a:lnTo>
                        <a:pt x="465" y="387"/>
                      </a:lnTo>
                      <a:lnTo>
                        <a:pt x="466" y="387"/>
                      </a:lnTo>
                      <a:lnTo>
                        <a:pt x="467" y="387"/>
                      </a:lnTo>
                      <a:lnTo>
                        <a:pt x="469" y="388"/>
                      </a:lnTo>
                      <a:lnTo>
                        <a:pt x="473" y="390"/>
                      </a:lnTo>
                      <a:lnTo>
                        <a:pt x="475" y="390"/>
                      </a:lnTo>
                      <a:lnTo>
                        <a:pt x="477" y="391"/>
                      </a:lnTo>
                      <a:lnTo>
                        <a:pt x="480" y="392"/>
                      </a:lnTo>
                      <a:lnTo>
                        <a:pt x="483" y="393"/>
                      </a:lnTo>
                      <a:lnTo>
                        <a:pt x="485" y="395"/>
                      </a:lnTo>
                      <a:lnTo>
                        <a:pt x="488" y="397"/>
                      </a:lnTo>
                      <a:lnTo>
                        <a:pt x="490" y="398"/>
                      </a:lnTo>
                      <a:lnTo>
                        <a:pt x="491" y="401"/>
                      </a:lnTo>
                      <a:lnTo>
                        <a:pt x="492" y="404"/>
                      </a:lnTo>
                      <a:lnTo>
                        <a:pt x="493" y="407"/>
                      </a:lnTo>
                      <a:lnTo>
                        <a:pt x="494" y="410"/>
                      </a:lnTo>
                      <a:lnTo>
                        <a:pt x="494" y="413"/>
                      </a:lnTo>
                      <a:lnTo>
                        <a:pt x="496" y="416"/>
                      </a:lnTo>
                      <a:lnTo>
                        <a:pt x="496" y="419"/>
                      </a:lnTo>
                      <a:lnTo>
                        <a:pt x="496" y="421"/>
                      </a:lnTo>
                      <a:lnTo>
                        <a:pt x="494" y="422"/>
                      </a:lnTo>
                      <a:lnTo>
                        <a:pt x="492" y="422"/>
                      </a:lnTo>
                      <a:lnTo>
                        <a:pt x="490" y="423"/>
                      </a:lnTo>
                      <a:lnTo>
                        <a:pt x="487" y="422"/>
                      </a:lnTo>
                      <a:lnTo>
                        <a:pt x="485" y="422"/>
                      </a:lnTo>
                      <a:lnTo>
                        <a:pt x="482" y="421"/>
                      </a:lnTo>
                      <a:lnTo>
                        <a:pt x="481" y="421"/>
                      </a:lnTo>
                      <a:lnTo>
                        <a:pt x="480" y="421"/>
                      </a:lnTo>
                      <a:lnTo>
                        <a:pt x="479" y="421"/>
                      </a:lnTo>
                      <a:lnTo>
                        <a:pt x="478" y="422"/>
                      </a:lnTo>
                      <a:lnTo>
                        <a:pt x="479" y="422"/>
                      </a:lnTo>
                      <a:lnTo>
                        <a:pt x="480" y="424"/>
                      </a:lnTo>
                      <a:lnTo>
                        <a:pt x="480" y="426"/>
                      </a:lnTo>
                      <a:lnTo>
                        <a:pt x="480" y="428"/>
                      </a:lnTo>
                      <a:lnTo>
                        <a:pt x="479" y="430"/>
                      </a:lnTo>
                      <a:lnTo>
                        <a:pt x="477" y="431"/>
                      </a:lnTo>
                      <a:lnTo>
                        <a:pt x="476" y="433"/>
                      </a:lnTo>
                      <a:lnTo>
                        <a:pt x="476" y="434"/>
                      </a:lnTo>
                      <a:lnTo>
                        <a:pt x="475" y="437"/>
                      </a:lnTo>
                      <a:lnTo>
                        <a:pt x="475" y="438"/>
                      </a:lnTo>
                      <a:lnTo>
                        <a:pt x="474" y="441"/>
                      </a:lnTo>
                      <a:lnTo>
                        <a:pt x="473" y="442"/>
                      </a:lnTo>
                      <a:lnTo>
                        <a:pt x="472" y="445"/>
                      </a:lnTo>
                      <a:lnTo>
                        <a:pt x="471" y="446"/>
                      </a:lnTo>
                      <a:lnTo>
                        <a:pt x="469" y="447"/>
                      </a:lnTo>
                      <a:lnTo>
                        <a:pt x="467" y="448"/>
                      </a:lnTo>
                      <a:lnTo>
                        <a:pt x="465" y="449"/>
                      </a:lnTo>
                      <a:lnTo>
                        <a:pt x="463" y="451"/>
                      </a:lnTo>
                      <a:lnTo>
                        <a:pt x="461" y="453"/>
                      </a:lnTo>
                      <a:lnTo>
                        <a:pt x="459" y="455"/>
                      </a:lnTo>
                      <a:lnTo>
                        <a:pt x="457" y="456"/>
                      </a:lnTo>
                      <a:lnTo>
                        <a:pt x="455" y="456"/>
                      </a:lnTo>
                      <a:lnTo>
                        <a:pt x="453" y="457"/>
                      </a:lnTo>
                      <a:lnTo>
                        <a:pt x="452" y="459"/>
                      </a:lnTo>
                      <a:lnTo>
                        <a:pt x="450" y="461"/>
                      </a:lnTo>
                      <a:lnTo>
                        <a:pt x="449" y="463"/>
                      </a:lnTo>
                      <a:lnTo>
                        <a:pt x="449" y="465"/>
                      </a:lnTo>
                      <a:lnTo>
                        <a:pt x="449" y="465"/>
                      </a:lnTo>
                      <a:lnTo>
                        <a:pt x="450" y="466"/>
                      </a:lnTo>
                      <a:lnTo>
                        <a:pt x="452" y="468"/>
                      </a:lnTo>
                      <a:lnTo>
                        <a:pt x="453" y="468"/>
                      </a:lnTo>
                      <a:lnTo>
                        <a:pt x="454" y="468"/>
                      </a:lnTo>
                      <a:lnTo>
                        <a:pt x="456" y="468"/>
                      </a:lnTo>
                      <a:lnTo>
                        <a:pt x="457" y="467"/>
                      </a:lnTo>
                      <a:lnTo>
                        <a:pt x="459" y="468"/>
                      </a:lnTo>
                      <a:lnTo>
                        <a:pt x="460" y="468"/>
                      </a:lnTo>
                      <a:lnTo>
                        <a:pt x="461" y="469"/>
                      </a:lnTo>
                      <a:lnTo>
                        <a:pt x="461" y="471"/>
                      </a:lnTo>
                      <a:lnTo>
                        <a:pt x="461" y="471"/>
                      </a:lnTo>
                      <a:lnTo>
                        <a:pt x="460" y="473"/>
                      </a:lnTo>
                      <a:lnTo>
                        <a:pt x="460" y="474"/>
                      </a:lnTo>
                      <a:lnTo>
                        <a:pt x="459" y="476"/>
                      </a:lnTo>
                      <a:lnTo>
                        <a:pt x="458" y="476"/>
                      </a:lnTo>
                      <a:lnTo>
                        <a:pt x="457" y="477"/>
                      </a:lnTo>
                      <a:lnTo>
                        <a:pt x="454" y="477"/>
                      </a:lnTo>
                      <a:lnTo>
                        <a:pt x="452" y="477"/>
                      </a:lnTo>
                      <a:lnTo>
                        <a:pt x="451" y="476"/>
                      </a:lnTo>
                      <a:lnTo>
                        <a:pt x="450" y="475"/>
                      </a:lnTo>
                      <a:lnTo>
                        <a:pt x="449" y="473"/>
                      </a:lnTo>
                      <a:lnTo>
                        <a:pt x="448" y="472"/>
                      </a:lnTo>
                      <a:lnTo>
                        <a:pt x="447" y="471"/>
                      </a:lnTo>
                      <a:lnTo>
                        <a:pt x="446" y="469"/>
                      </a:lnTo>
                      <a:lnTo>
                        <a:pt x="446" y="469"/>
                      </a:lnTo>
                      <a:lnTo>
                        <a:pt x="445" y="468"/>
                      </a:lnTo>
                      <a:lnTo>
                        <a:pt x="443" y="468"/>
                      </a:lnTo>
                      <a:lnTo>
                        <a:pt x="443" y="469"/>
                      </a:lnTo>
                      <a:lnTo>
                        <a:pt x="442" y="470"/>
                      </a:lnTo>
                      <a:lnTo>
                        <a:pt x="442" y="472"/>
                      </a:lnTo>
                      <a:lnTo>
                        <a:pt x="442" y="473"/>
                      </a:lnTo>
                      <a:lnTo>
                        <a:pt x="442" y="475"/>
                      </a:lnTo>
                      <a:lnTo>
                        <a:pt x="442" y="477"/>
                      </a:lnTo>
                      <a:lnTo>
                        <a:pt x="442" y="479"/>
                      </a:lnTo>
                      <a:lnTo>
                        <a:pt x="442" y="480"/>
                      </a:lnTo>
                      <a:lnTo>
                        <a:pt x="442" y="481"/>
                      </a:lnTo>
                      <a:lnTo>
                        <a:pt x="441" y="482"/>
                      </a:lnTo>
                      <a:lnTo>
                        <a:pt x="440" y="483"/>
                      </a:lnTo>
                      <a:lnTo>
                        <a:pt x="439" y="484"/>
                      </a:lnTo>
                      <a:lnTo>
                        <a:pt x="438" y="485"/>
                      </a:lnTo>
                      <a:lnTo>
                        <a:pt x="437" y="486"/>
                      </a:lnTo>
                      <a:lnTo>
                        <a:pt x="434" y="486"/>
                      </a:lnTo>
                      <a:lnTo>
                        <a:pt x="433" y="485"/>
                      </a:lnTo>
                      <a:lnTo>
                        <a:pt x="431" y="484"/>
                      </a:lnTo>
                      <a:lnTo>
                        <a:pt x="430" y="483"/>
                      </a:lnTo>
                      <a:lnTo>
                        <a:pt x="427" y="483"/>
                      </a:lnTo>
                      <a:lnTo>
                        <a:pt x="425" y="484"/>
                      </a:lnTo>
                      <a:lnTo>
                        <a:pt x="424" y="484"/>
                      </a:lnTo>
                      <a:lnTo>
                        <a:pt x="422" y="484"/>
                      </a:lnTo>
                      <a:lnTo>
                        <a:pt x="421" y="485"/>
                      </a:lnTo>
                      <a:lnTo>
                        <a:pt x="420" y="486"/>
                      </a:lnTo>
                      <a:lnTo>
                        <a:pt x="420" y="488"/>
                      </a:lnTo>
                      <a:lnTo>
                        <a:pt x="420" y="488"/>
                      </a:lnTo>
                      <a:lnTo>
                        <a:pt x="420" y="490"/>
                      </a:lnTo>
                      <a:lnTo>
                        <a:pt x="422" y="492"/>
                      </a:lnTo>
                      <a:lnTo>
                        <a:pt x="423" y="493"/>
                      </a:lnTo>
                      <a:lnTo>
                        <a:pt x="424" y="493"/>
                      </a:lnTo>
                      <a:lnTo>
                        <a:pt x="426" y="493"/>
                      </a:lnTo>
                      <a:lnTo>
                        <a:pt x="427" y="493"/>
                      </a:lnTo>
                      <a:lnTo>
                        <a:pt x="429" y="494"/>
                      </a:lnTo>
                      <a:lnTo>
                        <a:pt x="429" y="496"/>
                      </a:lnTo>
                      <a:lnTo>
                        <a:pt x="429" y="498"/>
                      </a:lnTo>
                      <a:lnTo>
                        <a:pt x="429" y="500"/>
                      </a:lnTo>
                      <a:lnTo>
                        <a:pt x="428" y="501"/>
                      </a:lnTo>
                      <a:lnTo>
                        <a:pt x="428" y="502"/>
                      </a:lnTo>
                      <a:lnTo>
                        <a:pt x="426" y="502"/>
                      </a:lnTo>
                      <a:lnTo>
                        <a:pt x="425" y="502"/>
                      </a:lnTo>
                      <a:lnTo>
                        <a:pt x="424" y="501"/>
                      </a:lnTo>
                      <a:lnTo>
                        <a:pt x="422" y="501"/>
                      </a:lnTo>
                      <a:lnTo>
                        <a:pt x="420" y="500"/>
                      </a:lnTo>
                      <a:lnTo>
                        <a:pt x="418" y="500"/>
                      </a:lnTo>
                      <a:lnTo>
                        <a:pt x="417" y="500"/>
                      </a:lnTo>
                      <a:lnTo>
                        <a:pt x="416" y="500"/>
                      </a:lnTo>
                      <a:lnTo>
                        <a:pt x="415" y="501"/>
                      </a:lnTo>
                      <a:lnTo>
                        <a:pt x="415" y="502"/>
                      </a:lnTo>
                      <a:lnTo>
                        <a:pt x="414" y="503"/>
                      </a:lnTo>
                      <a:lnTo>
                        <a:pt x="414" y="504"/>
                      </a:lnTo>
                      <a:lnTo>
                        <a:pt x="413" y="505"/>
                      </a:lnTo>
                      <a:lnTo>
                        <a:pt x="412" y="506"/>
                      </a:lnTo>
                      <a:lnTo>
                        <a:pt x="412" y="508"/>
                      </a:lnTo>
                      <a:lnTo>
                        <a:pt x="412" y="509"/>
                      </a:lnTo>
                      <a:lnTo>
                        <a:pt x="412" y="511"/>
                      </a:lnTo>
                      <a:lnTo>
                        <a:pt x="413" y="511"/>
                      </a:lnTo>
                      <a:lnTo>
                        <a:pt x="414" y="512"/>
                      </a:lnTo>
                      <a:lnTo>
                        <a:pt x="416" y="512"/>
                      </a:lnTo>
                      <a:lnTo>
                        <a:pt x="416" y="512"/>
                      </a:lnTo>
                      <a:lnTo>
                        <a:pt x="418" y="511"/>
                      </a:lnTo>
                      <a:lnTo>
                        <a:pt x="419" y="511"/>
                      </a:lnTo>
                      <a:lnTo>
                        <a:pt x="421" y="512"/>
                      </a:lnTo>
                      <a:lnTo>
                        <a:pt x="422" y="513"/>
                      </a:lnTo>
                      <a:lnTo>
                        <a:pt x="424" y="515"/>
                      </a:lnTo>
                      <a:lnTo>
                        <a:pt x="424" y="517"/>
                      </a:lnTo>
                      <a:lnTo>
                        <a:pt x="424" y="518"/>
                      </a:lnTo>
                      <a:lnTo>
                        <a:pt x="424" y="520"/>
                      </a:lnTo>
                      <a:lnTo>
                        <a:pt x="424" y="521"/>
                      </a:lnTo>
                      <a:lnTo>
                        <a:pt x="424" y="523"/>
                      </a:lnTo>
                      <a:lnTo>
                        <a:pt x="424" y="524"/>
                      </a:lnTo>
                      <a:lnTo>
                        <a:pt x="423" y="525"/>
                      </a:lnTo>
                      <a:lnTo>
                        <a:pt x="421" y="526"/>
                      </a:lnTo>
                      <a:lnTo>
                        <a:pt x="419" y="526"/>
                      </a:lnTo>
                      <a:lnTo>
                        <a:pt x="417" y="526"/>
                      </a:lnTo>
                      <a:lnTo>
                        <a:pt x="416" y="527"/>
                      </a:lnTo>
                      <a:lnTo>
                        <a:pt x="414" y="527"/>
                      </a:lnTo>
                      <a:lnTo>
                        <a:pt x="413" y="526"/>
                      </a:lnTo>
                      <a:lnTo>
                        <a:pt x="412" y="525"/>
                      </a:lnTo>
                      <a:lnTo>
                        <a:pt x="410" y="524"/>
                      </a:lnTo>
                      <a:lnTo>
                        <a:pt x="409" y="524"/>
                      </a:lnTo>
                      <a:lnTo>
                        <a:pt x="408" y="525"/>
                      </a:lnTo>
                      <a:lnTo>
                        <a:pt x="407" y="526"/>
                      </a:lnTo>
                      <a:lnTo>
                        <a:pt x="406" y="526"/>
                      </a:lnTo>
                      <a:lnTo>
                        <a:pt x="407" y="527"/>
                      </a:lnTo>
                      <a:lnTo>
                        <a:pt x="407" y="529"/>
                      </a:lnTo>
                      <a:lnTo>
                        <a:pt x="408" y="530"/>
                      </a:lnTo>
                      <a:lnTo>
                        <a:pt x="408" y="532"/>
                      </a:lnTo>
                      <a:lnTo>
                        <a:pt x="408" y="534"/>
                      </a:lnTo>
                      <a:lnTo>
                        <a:pt x="408" y="536"/>
                      </a:lnTo>
                      <a:lnTo>
                        <a:pt x="407" y="538"/>
                      </a:lnTo>
                      <a:lnTo>
                        <a:pt x="406" y="539"/>
                      </a:lnTo>
                      <a:lnTo>
                        <a:pt x="405" y="540"/>
                      </a:lnTo>
                      <a:lnTo>
                        <a:pt x="404" y="541"/>
                      </a:lnTo>
                      <a:lnTo>
                        <a:pt x="404" y="541"/>
                      </a:lnTo>
                      <a:lnTo>
                        <a:pt x="403" y="542"/>
                      </a:lnTo>
                      <a:lnTo>
                        <a:pt x="403" y="544"/>
                      </a:lnTo>
                      <a:lnTo>
                        <a:pt x="402" y="546"/>
                      </a:lnTo>
                      <a:lnTo>
                        <a:pt x="403" y="547"/>
                      </a:lnTo>
                      <a:lnTo>
                        <a:pt x="404" y="550"/>
                      </a:lnTo>
                      <a:lnTo>
                        <a:pt x="404" y="552"/>
                      </a:lnTo>
                      <a:lnTo>
                        <a:pt x="404" y="554"/>
                      </a:lnTo>
                      <a:lnTo>
                        <a:pt x="405" y="556"/>
                      </a:lnTo>
                      <a:lnTo>
                        <a:pt x="406" y="557"/>
                      </a:lnTo>
                      <a:lnTo>
                        <a:pt x="407" y="556"/>
                      </a:lnTo>
                      <a:lnTo>
                        <a:pt x="408" y="555"/>
                      </a:lnTo>
                      <a:lnTo>
                        <a:pt x="409" y="554"/>
                      </a:lnTo>
                      <a:lnTo>
                        <a:pt x="410" y="552"/>
                      </a:lnTo>
                      <a:lnTo>
                        <a:pt x="412" y="550"/>
                      </a:lnTo>
                      <a:lnTo>
                        <a:pt x="414" y="549"/>
                      </a:lnTo>
                      <a:lnTo>
                        <a:pt x="415" y="549"/>
                      </a:lnTo>
                      <a:lnTo>
                        <a:pt x="416" y="549"/>
                      </a:lnTo>
                      <a:lnTo>
                        <a:pt x="417" y="549"/>
                      </a:lnTo>
                      <a:lnTo>
                        <a:pt x="417" y="550"/>
                      </a:lnTo>
                      <a:lnTo>
                        <a:pt x="417" y="552"/>
                      </a:lnTo>
                      <a:lnTo>
                        <a:pt x="417" y="553"/>
                      </a:lnTo>
                      <a:lnTo>
                        <a:pt x="416" y="555"/>
                      </a:lnTo>
                      <a:lnTo>
                        <a:pt x="416" y="555"/>
                      </a:lnTo>
                      <a:lnTo>
                        <a:pt x="414" y="556"/>
                      </a:lnTo>
                      <a:lnTo>
                        <a:pt x="414" y="558"/>
                      </a:lnTo>
                      <a:lnTo>
                        <a:pt x="413" y="559"/>
                      </a:lnTo>
                      <a:lnTo>
                        <a:pt x="414" y="560"/>
                      </a:lnTo>
                      <a:lnTo>
                        <a:pt x="415" y="561"/>
                      </a:lnTo>
                      <a:lnTo>
                        <a:pt x="416" y="561"/>
                      </a:lnTo>
                      <a:lnTo>
                        <a:pt x="417" y="563"/>
                      </a:lnTo>
                      <a:lnTo>
                        <a:pt x="418" y="564"/>
                      </a:lnTo>
                      <a:lnTo>
                        <a:pt x="418" y="566"/>
                      </a:lnTo>
                      <a:lnTo>
                        <a:pt x="418" y="567"/>
                      </a:lnTo>
                      <a:lnTo>
                        <a:pt x="418" y="569"/>
                      </a:lnTo>
                      <a:lnTo>
                        <a:pt x="417" y="571"/>
                      </a:lnTo>
                      <a:lnTo>
                        <a:pt x="416" y="572"/>
                      </a:lnTo>
                      <a:lnTo>
                        <a:pt x="415" y="573"/>
                      </a:lnTo>
                      <a:lnTo>
                        <a:pt x="414" y="575"/>
                      </a:lnTo>
                      <a:lnTo>
                        <a:pt x="414" y="576"/>
                      </a:lnTo>
                      <a:lnTo>
                        <a:pt x="416" y="576"/>
                      </a:lnTo>
                      <a:lnTo>
                        <a:pt x="417" y="576"/>
                      </a:lnTo>
                      <a:lnTo>
                        <a:pt x="418" y="577"/>
                      </a:lnTo>
                      <a:lnTo>
                        <a:pt x="418" y="578"/>
                      </a:lnTo>
                      <a:lnTo>
                        <a:pt x="418" y="580"/>
                      </a:lnTo>
                      <a:lnTo>
                        <a:pt x="416" y="581"/>
                      </a:lnTo>
                      <a:lnTo>
                        <a:pt x="414" y="582"/>
                      </a:lnTo>
                      <a:lnTo>
                        <a:pt x="414" y="582"/>
                      </a:lnTo>
                      <a:lnTo>
                        <a:pt x="414" y="584"/>
                      </a:lnTo>
                      <a:lnTo>
                        <a:pt x="413" y="587"/>
                      </a:lnTo>
                      <a:lnTo>
                        <a:pt x="413" y="588"/>
                      </a:lnTo>
                      <a:lnTo>
                        <a:pt x="412" y="589"/>
                      </a:lnTo>
                      <a:lnTo>
                        <a:pt x="412" y="590"/>
                      </a:lnTo>
                      <a:lnTo>
                        <a:pt x="412" y="591"/>
                      </a:lnTo>
                      <a:lnTo>
                        <a:pt x="413" y="592"/>
                      </a:lnTo>
                      <a:lnTo>
                        <a:pt x="414" y="592"/>
                      </a:lnTo>
                      <a:lnTo>
                        <a:pt x="416" y="592"/>
                      </a:lnTo>
                      <a:lnTo>
                        <a:pt x="417" y="592"/>
                      </a:lnTo>
                      <a:lnTo>
                        <a:pt x="418" y="591"/>
                      </a:lnTo>
                      <a:lnTo>
                        <a:pt x="420" y="589"/>
                      </a:lnTo>
                      <a:lnTo>
                        <a:pt x="422" y="588"/>
                      </a:lnTo>
                      <a:lnTo>
                        <a:pt x="424" y="587"/>
                      </a:lnTo>
                      <a:lnTo>
                        <a:pt x="425" y="588"/>
                      </a:lnTo>
                      <a:lnTo>
                        <a:pt x="426" y="589"/>
                      </a:lnTo>
                      <a:lnTo>
                        <a:pt x="428" y="589"/>
                      </a:lnTo>
                      <a:lnTo>
                        <a:pt x="429" y="590"/>
                      </a:lnTo>
                      <a:lnTo>
                        <a:pt x="431" y="591"/>
                      </a:lnTo>
                      <a:lnTo>
                        <a:pt x="432" y="592"/>
                      </a:lnTo>
                      <a:lnTo>
                        <a:pt x="434" y="592"/>
                      </a:lnTo>
                      <a:lnTo>
                        <a:pt x="436" y="593"/>
                      </a:lnTo>
                      <a:lnTo>
                        <a:pt x="438" y="592"/>
                      </a:lnTo>
                      <a:lnTo>
                        <a:pt x="440" y="592"/>
                      </a:lnTo>
                      <a:lnTo>
                        <a:pt x="441" y="591"/>
                      </a:lnTo>
                      <a:lnTo>
                        <a:pt x="443" y="591"/>
                      </a:lnTo>
                      <a:lnTo>
                        <a:pt x="445" y="590"/>
                      </a:lnTo>
                      <a:lnTo>
                        <a:pt x="447" y="590"/>
                      </a:lnTo>
                      <a:lnTo>
                        <a:pt x="449" y="590"/>
                      </a:lnTo>
                      <a:lnTo>
                        <a:pt x="452" y="590"/>
                      </a:lnTo>
                      <a:lnTo>
                        <a:pt x="455" y="590"/>
                      </a:lnTo>
                      <a:lnTo>
                        <a:pt x="457" y="591"/>
                      </a:lnTo>
                      <a:lnTo>
                        <a:pt x="458" y="591"/>
                      </a:lnTo>
                      <a:lnTo>
                        <a:pt x="460" y="592"/>
                      </a:lnTo>
                      <a:lnTo>
                        <a:pt x="460" y="593"/>
                      </a:lnTo>
                      <a:lnTo>
                        <a:pt x="461" y="595"/>
                      </a:lnTo>
                      <a:lnTo>
                        <a:pt x="461" y="597"/>
                      </a:lnTo>
                      <a:lnTo>
                        <a:pt x="462" y="599"/>
                      </a:lnTo>
                      <a:lnTo>
                        <a:pt x="463" y="601"/>
                      </a:lnTo>
                      <a:lnTo>
                        <a:pt x="464" y="602"/>
                      </a:lnTo>
                      <a:lnTo>
                        <a:pt x="465" y="603"/>
                      </a:lnTo>
                      <a:lnTo>
                        <a:pt x="467" y="604"/>
                      </a:lnTo>
                      <a:lnTo>
                        <a:pt x="468" y="605"/>
                      </a:lnTo>
                      <a:lnTo>
                        <a:pt x="469" y="606"/>
                      </a:lnTo>
                      <a:lnTo>
                        <a:pt x="470" y="605"/>
                      </a:lnTo>
                      <a:lnTo>
                        <a:pt x="471" y="605"/>
                      </a:lnTo>
                      <a:lnTo>
                        <a:pt x="472" y="605"/>
                      </a:lnTo>
                      <a:lnTo>
                        <a:pt x="472" y="605"/>
                      </a:lnTo>
                      <a:lnTo>
                        <a:pt x="473" y="607"/>
                      </a:lnTo>
                      <a:lnTo>
                        <a:pt x="473" y="608"/>
                      </a:lnTo>
                      <a:lnTo>
                        <a:pt x="473" y="609"/>
                      </a:lnTo>
                      <a:lnTo>
                        <a:pt x="472" y="610"/>
                      </a:lnTo>
                      <a:lnTo>
                        <a:pt x="471" y="611"/>
                      </a:lnTo>
                      <a:lnTo>
                        <a:pt x="470" y="613"/>
                      </a:lnTo>
                      <a:lnTo>
                        <a:pt x="470" y="614"/>
                      </a:lnTo>
                      <a:lnTo>
                        <a:pt x="470" y="616"/>
                      </a:lnTo>
                      <a:lnTo>
                        <a:pt x="472" y="616"/>
                      </a:lnTo>
                      <a:lnTo>
                        <a:pt x="473" y="617"/>
                      </a:lnTo>
                      <a:lnTo>
                        <a:pt x="474" y="617"/>
                      </a:lnTo>
                      <a:lnTo>
                        <a:pt x="475" y="618"/>
                      </a:lnTo>
                      <a:lnTo>
                        <a:pt x="476" y="619"/>
                      </a:lnTo>
                      <a:lnTo>
                        <a:pt x="477" y="620"/>
                      </a:lnTo>
                      <a:lnTo>
                        <a:pt x="477" y="621"/>
                      </a:lnTo>
                      <a:lnTo>
                        <a:pt x="478" y="621"/>
                      </a:lnTo>
                      <a:lnTo>
                        <a:pt x="480" y="620"/>
                      </a:lnTo>
                      <a:lnTo>
                        <a:pt x="480" y="619"/>
                      </a:lnTo>
                      <a:lnTo>
                        <a:pt x="482" y="619"/>
                      </a:lnTo>
                      <a:lnTo>
                        <a:pt x="484" y="620"/>
                      </a:lnTo>
                      <a:lnTo>
                        <a:pt x="487" y="620"/>
                      </a:lnTo>
                      <a:lnTo>
                        <a:pt x="488" y="619"/>
                      </a:lnTo>
                      <a:lnTo>
                        <a:pt x="489" y="619"/>
                      </a:lnTo>
                      <a:lnTo>
                        <a:pt x="490" y="618"/>
                      </a:lnTo>
                      <a:lnTo>
                        <a:pt x="492" y="618"/>
                      </a:lnTo>
                      <a:lnTo>
                        <a:pt x="492" y="618"/>
                      </a:lnTo>
                      <a:lnTo>
                        <a:pt x="493" y="618"/>
                      </a:lnTo>
                      <a:lnTo>
                        <a:pt x="494" y="618"/>
                      </a:lnTo>
                      <a:lnTo>
                        <a:pt x="496" y="618"/>
                      </a:lnTo>
                      <a:lnTo>
                        <a:pt x="496" y="619"/>
                      </a:lnTo>
                      <a:lnTo>
                        <a:pt x="496" y="621"/>
                      </a:lnTo>
                      <a:lnTo>
                        <a:pt x="497" y="622"/>
                      </a:lnTo>
                      <a:lnTo>
                        <a:pt x="497" y="624"/>
                      </a:lnTo>
                      <a:lnTo>
                        <a:pt x="499" y="625"/>
                      </a:lnTo>
                      <a:lnTo>
                        <a:pt x="500" y="626"/>
                      </a:lnTo>
                      <a:lnTo>
                        <a:pt x="501" y="626"/>
                      </a:lnTo>
                      <a:lnTo>
                        <a:pt x="501" y="624"/>
                      </a:lnTo>
                      <a:lnTo>
                        <a:pt x="502" y="624"/>
                      </a:lnTo>
                      <a:lnTo>
                        <a:pt x="504" y="623"/>
                      </a:lnTo>
                      <a:lnTo>
                        <a:pt x="505" y="622"/>
                      </a:lnTo>
                      <a:lnTo>
                        <a:pt x="507" y="621"/>
                      </a:lnTo>
                      <a:lnTo>
                        <a:pt x="509" y="621"/>
                      </a:lnTo>
                      <a:lnTo>
                        <a:pt x="510" y="623"/>
                      </a:lnTo>
                      <a:lnTo>
                        <a:pt x="510" y="624"/>
                      </a:lnTo>
                      <a:lnTo>
                        <a:pt x="511" y="625"/>
                      </a:lnTo>
                      <a:lnTo>
                        <a:pt x="512" y="626"/>
                      </a:lnTo>
                      <a:lnTo>
                        <a:pt x="512" y="627"/>
                      </a:lnTo>
                      <a:lnTo>
                        <a:pt x="512" y="628"/>
                      </a:lnTo>
                      <a:lnTo>
                        <a:pt x="513" y="629"/>
                      </a:lnTo>
                      <a:lnTo>
                        <a:pt x="513" y="630"/>
                      </a:lnTo>
                      <a:lnTo>
                        <a:pt x="513" y="632"/>
                      </a:lnTo>
                      <a:lnTo>
                        <a:pt x="513" y="633"/>
                      </a:lnTo>
                      <a:lnTo>
                        <a:pt x="512" y="633"/>
                      </a:lnTo>
                      <a:lnTo>
                        <a:pt x="510" y="633"/>
                      </a:lnTo>
                      <a:lnTo>
                        <a:pt x="510" y="634"/>
                      </a:lnTo>
                      <a:lnTo>
                        <a:pt x="510" y="635"/>
                      </a:lnTo>
                      <a:lnTo>
                        <a:pt x="511" y="636"/>
                      </a:lnTo>
                      <a:lnTo>
                        <a:pt x="512" y="636"/>
                      </a:lnTo>
                      <a:lnTo>
                        <a:pt x="513" y="636"/>
                      </a:lnTo>
                      <a:lnTo>
                        <a:pt x="514" y="635"/>
                      </a:lnTo>
                      <a:lnTo>
                        <a:pt x="515" y="635"/>
                      </a:lnTo>
                      <a:lnTo>
                        <a:pt x="516" y="636"/>
                      </a:lnTo>
                      <a:lnTo>
                        <a:pt x="517" y="636"/>
                      </a:lnTo>
                      <a:lnTo>
                        <a:pt x="517" y="637"/>
                      </a:lnTo>
                      <a:lnTo>
                        <a:pt x="518" y="639"/>
                      </a:lnTo>
                      <a:lnTo>
                        <a:pt x="519" y="639"/>
                      </a:lnTo>
                      <a:lnTo>
                        <a:pt x="521" y="639"/>
                      </a:lnTo>
                      <a:lnTo>
                        <a:pt x="522" y="639"/>
                      </a:lnTo>
                      <a:lnTo>
                        <a:pt x="522" y="640"/>
                      </a:lnTo>
                      <a:lnTo>
                        <a:pt x="524" y="640"/>
                      </a:lnTo>
                      <a:lnTo>
                        <a:pt x="525" y="639"/>
                      </a:lnTo>
                      <a:lnTo>
                        <a:pt x="525" y="638"/>
                      </a:lnTo>
                      <a:lnTo>
                        <a:pt x="527" y="637"/>
                      </a:lnTo>
                      <a:lnTo>
                        <a:pt x="528" y="636"/>
                      </a:lnTo>
                      <a:lnTo>
                        <a:pt x="529" y="635"/>
                      </a:lnTo>
                      <a:lnTo>
                        <a:pt x="530" y="634"/>
                      </a:lnTo>
                      <a:lnTo>
                        <a:pt x="531" y="634"/>
                      </a:lnTo>
                      <a:lnTo>
                        <a:pt x="534" y="633"/>
                      </a:lnTo>
                      <a:lnTo>
                        <a:pt x="534" y="634"/>
                      </a:lnTo>
                      <a:lnTo>
                        <a:pt x="534" y="635"/>
                      </a:lnTo>
                      <a:lnTo>
                        <a:pt x="534" y="636"/>
                      </a:lnTo>
                      <a:lnTo>
                        <a:pt x="536" y="637"/>
                      </a:lnTo>
                      <a:lnTo>
                        <a:pt x="538" y="638"/>
                      </a:lnTo>
                      <a:lnTo>
                        <a:pt x="541" y="639"/>
                      </a:lnTo>
                      <a:lnTo>
                        <a:pt x="543" y="639"/>
                      </a:lnTo>
                      <a:lnTo>
                        <a:pt x="544" y="640"/>
                      </a:lnTo>
                      <a:lnTo>
                        <a:pt x="545" y="641"/>
                      </a:lnTo>
                      <a:lnTo>
                        <a:pt x="546" y="643"/>
                      </a:lnTo>
                      <a:lnTo>
                        <a:pt x="547" y="645"/>
                      </a:lnTo>
                      <a:lnTo>
                        <a:pt x="547" y="647"/>
                      </a:lnTo>
                      <a:lnTo>
                        <a:pt x="548" y="648"/>
                      </a:lnTo>
                      <a:lnTo>
                        <a:pt x="549" y="650"/>
                      </a:lnTo>
                      <a:lnTo>
                        <a:pt x="550" y="651"/>
                      </a:lnTo>
                      <a:lnTo>
                        <a:pt x="551" y="653"/>
                      </a:lnTo>
                      <a:lnTo>
                        <a:pt x="552" y="654"/>
                      </a:lnTo>
                      <a:lnTo>
                        <a:pt x="553" y="655"/>
                      </a:lnTo>
                      <a:lnTo>
                        <a:pt x="554" y="655"/>
                      </a:lnTo>
                      <a:lnTo>
                        <a:pt x="555" y="656"/>
                      </a:lnTo>
                      <a:lnTo>
                        <a:pt x="555" y="657"/>
                      </a:lnTo>
                      <a:lnTo>
                        <a:pt x="556" y="658"/>
                      </a:lnTo>
                      <a:lnTo>
                        <a:pt x="557" y="658"/>
                      </a:lnTo>
                      <a:lnTo>
                        <a:pt x="558" y="658"/>
                      </a:lnTo>
                      <a:lnTo>
                        <a:pt x="559" y="659"/>
                      </a:lnTo>
                      <a:lnTo>
                        <a:pt x="561" y="659"/>
                      </a:lnTo>
                      <a:lnTo>
                        <a:pt x="561" y="660"/>
                      </a:lnTo>
                      <a:lnTo>
                        <a:pt x="561" y="662"/>
                      </a:lnTo>
                      <a:lnTo>
                        <a:pt x="560" y="663"/>
                      </a:lnTo>
                      <a:lnTo>
                        <a:pt x="559" y="663"/>
                      </a:lnTo>
                      <a:lnTo>
                        <a:pt x="558" y="663"/>
                      </a:lnTo>
                      <a:lnTo>
                        <a:pt x="557" y="664"/>
                      </a:lnTo>
                      <a:lnTo>
                        <a:pt x="557" y="666"/>
                      </a:lnTo>
                      <a:lnTo>
                        <a:pt x="557" y="666"/>
                      </a:lnTo>
                      <a:lnTo>
                        <a:pt x="557" y="668"/>
                      </a:lnTo>
                      <a:lnTo>
                        <a:pt x="558" y="669"/>
                      </a:lnTo>
                      <a:lnTo>
                        <a:pt x="559" y="671"/>
                      </a:lnTo>
                      <a:lnTo>
                        <a:pt x="559" y="671"/>
                      </a:lnTo>
                      <a:lnTo>
                        <a:pt x="559" y="672"/>
                      </a:lnTo>
                      <a:lnTo>
                        <a:pt x="558" y="673"/>
                      </a:lnTo>
                      <a:lnTo>
                        <a:pt x="558" y="674"/>
                      </a:lnTo>
                      <a:lnTo>
                        <a:pt x="557" y="674"/>
                      </a:lnTo>
                      <a:lnTo>
                        <a:pt x="557" y="675"/>
                      </a:lnTo>
                      <a:lnTo>
                        <a:pt x="557" y="676"/>
                      </a:lnTo>
                      <a:lnTo>
                        <a:pt x="558" y="676"/>
                      </a:lnTo>
                      <a:lnTo>
                        <a:pt x="558" y="677"/>
                      </a:lnTo>
                      <a:lnTo>
                        <a:pt x="560" y="677"/>
                      </a:lnTo>
                      <a:lnTo>
                        <a:pt x="561" y="678"/>
                      </a:lnTo>
                      <a:lnTo>
                        <a:pt x="561" y="679"/>
                      </a:lnTo>
                      <a:lnTo>
                        <a:pt x="562" y="680"/>
                      </a:lnTo>
                      <a:lnTo>
                        <a:pt x="562" y="681"/>
                      </a:lnTo>
                      <a:lnTo>
                        <a:pt x="562" y="683"/>
                      </a:lnTo>
                      <a:lnTo>
                        <a:pt x="562" y="684"/>
                      </a:lnTo>
                      <a:lnTo>
                        <a:pt x="561" y="685"/>
                      </a:lnTo>
                      <a:lnTo>
                        <a:pt x="560" y="686"/>
                      </a:lnTo>
                      <a:lnTo>
                        <a:pt x="558" y="686"/>
                      </a:lnTo>
                      <a:lnTo>
                        <a:pt x="556" y="687"/>
                      </a:lnTo>
                      <a:lnTo>
                        <a:pt x="553" y="688"/>
                      </a:lnTo>
                      <a:lnTo>
                        <a:pt x="552" y="688"/>
                      </a:lnTo>
                      <a:lnTo>
                        <a:pt x="552" y="689"/>
                      </a:lnTo>
                      <a:lnTo>
                        <a:pt x="551" y="691"/>
                      </a:lnTo>
                      <a:lnTo>
                        <a:pt x="551" y="693"/>
                      </a:lnTo>
                      <a:lnTo>
                        <a:pt x="551" y="695"/>
                      </a:lnTo>
                      <a:lnTo>
                        <a:pt x="551" y="696"/>
                      </a:lnTo>
                      <a:lnTo>
                        <a:pt x="552" y="698"/>
                      </a:lnTo>
                      <a:lnTo>
                        <a:pt x="552" y="700"/>
                      </a:lnTo>
                      <a:lnTo>
                        <a:pt x="552" y="701"/>
                      </a:lnTo>
                      <a:lnTo>
                        <a:pt x="552" y="703"/>
                      </a:lnTo>
                      <a:lnTo>
                        <a:pt x="552" y="705"/>
                      </a:lnTo>
                      <a:lnTo>
                        <a:pt x="551" y="706"/>
                      </a:lnTo>
                      <a:lnTo>
                        <a:pt x="550" y="707"/>
                      </a:lnTo>
                      <a:lnTo>
                        <a:pt x="549" y="708"/>
                      </a:lnTo>
                      <a:lnTo>
                        <a:pt x="549" y="709"/>
                      </a:lnTo>
                      <a:lnTo>
                        <a:pt x="548" y="711"/>
                      </a:lnTo>
                      <a:lnTo>
                        <a:pt x="549" y="713"/>
                      </a:lnTo>
                      <a:lnTo>
                        <a:pt x="550" y="714"/>
                      </a:lnTo>
                      <a:lnTo>
                        <a:pt x="550" y="716"/>
                      </a:lnTo>
                      <a:lnTo>
                        <a:pt x="550" y="718"/>
                      </a:lnTo>
                      <a:lnTo>
                        <a:pt x="551" y="719"/>
                      </a:lnTo>
                      <a:lnTo>
                        <a:pt x="552" y="721"/>
                      </a:lnTo>
                      <a:lnTo>
                        <a:pt x="552" y="722"/>
                      </a:lnTo>
                      <a:lnTo>
                        <a:pt x="552" y="724"/>
                      </a:lnTo>
                      <a:lnTo>
                        <a:pt x="552" y="725"/>
                      </a:lnTo>
                      <a:lnTo>
                        <a:pt x="552" y="727"/>
                      </a:lnTo>
                      <a:lnTo>
                        <a:pt x="552" y="729"/>
                      </a:lnTo>
                      <a:lnTo>
                        <a:pt x="554" y="729"/>
                      </a:lnTo>
                      <a:lnTo>
                        <a:pt x="555" y="731"/>
                      </a:lnTo>
                      <a:lnTo>
                        <a:pt x="556" y="731"/>
                      </a:lnTo>
                      <a:lnTo>
                        <a:pt x="557" y="732"/>
                      </a:lnTo>
                      <a:lnTo>
                        <a:pt x="558" y="734"/>
                      </a:lnTo>
                      <a:lnTo>
                        <a:pt x="559" y="735"/>
                      </a:lnTo>
                      <a:lnTo>
                        <a:pt x="559" y="737"/>
                      </a:lnTo>
                      <a:lnTo>
                        <a:pt x="559" y="739"/>
                      </a:lnTo>
                      <a:lnTo>
                        <a:pt x="558" y="740"/>
                      </a:lnTo>
                      <a:lnTo>
                        <a:pt x="557" y="740"/>
                      </a:lnTo>
                      <a:lnTo>
                        <a:pt x="556" y="740"/>
                      </a:lnTo>
                      <a:lnTo>
                        <a:pt x="554" y="741"/>
                      </a:lnTo>
                      <a:lnTo>
                        <a:pt x="553" y="742"/>
                      </a:lnTo>
                      <a:lnTo>
                        <a:pt x="554" y="744"/>
                      </a:lnTo>
                      <a:lnTo>
                        <a:pt x="554" y="746"/>
                      </a:lnTo>
                      <a:lnTo>
                        <a:pt x="555" y="747"/>
                      </a:lnTo>
                      <a:lnTo>
                        <a:pt x="554" y="749"/>
                      </a:lnTo>
                      <a:lnTo>
                        <a:pt x="554" y="751"/>
                      </a:lnTo>
                      <a:lnTo>
                        <a:pt x="554" y="752"/>
                      </a:lnTo>
                      <a:lnTo>
                        <a:pt x="554" y="754"/>
                      </a:lnTo>
                      <a:lnTo>
                        <a:pt x="555" y="756"/>
                      </a:lnTo>
                      <a:lnTo>
                        <a:pt x="555" y="758"/>
                      </a:lnTo>
                      <a:lnTo>
                        <a:pt x="556" y="759"/>
                      </a:lnTo>
                      <a:lnTo>
                        <a:pt x="556" y="761"/>
                      </a:lnTo>
                      <a:lnTo>
                        <a:pt x="556" y="763"/>
                      </a:lnTo>
                      <a:lnTo>
                        <a:pt x="556" y="763"/>
                      </a:lnTo>
                      <a:lnTo>
                        <a:pt x="556" y="765"/>
                      </a:lnTo>
                      <a:lnTo>
                        <a:pt x="557" y="766"/>
                      </a:lnTo>
                      <a:lnTo>
                        <a:pt x="557" y="767"/>
                      </a:lnTo>
                      <a:lnTo>
                        <a:pt x="557" y="768"/>
                      </a:lnTo>
                      <a:lnTo>
                        <a:pt x="557" y="770"/>
                      </a:lnTo>
                      <a:lnTo>
                        <a:pt x="558" y="770"/>
                      </a:lnTo>
                      <a:lnTo>
                        <a:pt x="559" y="771"/>
                      </a:lnTo>
                      <a:lnTo>
                        <a:pt x="559" y="772"/>
                      </a:lnTo>
                      <a:lnTo>
                        <a:pt x="559" y="774"/>
                      </a:lnTo>
                      <a:lnTo>
                        <a:pt x="559" y="775"/>
                      </a:lnTo>
                      <a:lnTo>
                        <a:pt x="558" y="776"/>
                      </a:lnTo>
                      <a:lnTo>
                        <a:pt x="557" y="777"/>
                      </a:lnTo>
                      <a:lnTo>
                        <a:pt x="556" y="778"/>
                      </a:lnTo>
                      <a:lnTo>
                        <a:pt x="555" y="779"/>
                      </a:lnTo>
                      <a:lnTo>
                        <a:pt x="554" y="781"/>
                      </a:lnTo>
                      <a:lnTo>
                        <a:pt x="554" y="782"/>
                      </a:lnTo>
                      <a:lnTo>
                        <a:pt x="553" y="783"/>
                      </a:lnTo>
                      <a:lnTo>
                        <a:pt x="552" y="784"/>
                      </a:lnTo>
                      <a:lnTo>
                        <a:pt x="550" y="785"/>
                      </a:lnTo>
                      <a:lnTo>
                        <a:pt x="547" y="787"/>
                      </a:lnTo>
                      <a:lnTo>
                        <a:pt x="547" y="788"/>
                      </a:lnTo>
                      <a:lnTo>
                        <a:pt x="545" y="789"/>
                      </a:lnTo>
                      <a:lnTo>
                        <a:pt x="544" y="789"/>
                      </a:lnTo>
                      <a:lnTo>
                        <a:pt x="542" y="789"/>
                      </a:lnTo>
                      <a:lnTo>
                        <a:pt x="541" y="789"/>
                      </a:lnTo>
                      <a:lnTo>
                        <a:pt x="540" y="790"/>
                      </a:lnTo>
                      <a:lnTo>
                        <a:pt x="539" y="791"/>
                      </a:lnTo>
                      <a:lnTo>
                        <a:pt x="537" y="792"/>
                      </a:lnTo>
                      <a:lnTo>
                        <a:pt x="535" y="792"/>
                      </a:lnTo>
                      <a:lnTo>
                        <a:pt x="533" y="792"/>
                      </a:lnTo>
                      <a:lnTo>
                        <a:pt x="532" y="793"/>
                      </a:lnTo>
                      <a:lnTo>
                        <a:pt x="530" y="793"/>
                      </a:lnTo>
                      <a:lnTo>
                        <a:pt x="529" y="793"/>
                      </a:lnTo>
                      <a:lnTo>
                        <a:pt x="528" y="793"/>
                      </a:lnTo>
                      <a:lnTo>
                        <a:pt x="526" y="794"/>
                      </a:lnTo>
                      <a:lnTo>
                        <a:pt x="525" y="795"/>
                      </a:lnTo>
                      <a:lnTo>
                        <a:pt x="524" y="795"/>
                      </a:lnTo>
                      <a:lnTo>
                        <a:pt x="524" y="796"/>
                      </a:lnTo>
                      <a:lnTo>
                        <a:pt x="522" y="797"/>
                      </a:lnTo>
                      <a:lnTo>
                        <a:pt x="522" y="799"/>
                      </a:lnTo>
                      <a:lnTo>
                        <a:pt x="521" y="800"/>
                      </a:lnTo>
                      <a:lnTo>
                        <a:pt x="521" y="801"/>
                      </a:lnTo>
                      <a:lnTo>
                        <a:pt x="521" y="802"/>
                      </a:lnTo>
                      <a:lnTo>
                        <a:pt x="520" y="804"/>
                      </a:lnTo>
                      <a:lnTo>
                        <a:pt x="519" y="804"/>
                      </a:lnTo>
                      <a:lnTo>
                        <a:pt x="518" y="805"/>
                      </a:lnTo>
                      <a:lnTo>
                        <a:pt x="517" y="805"/>
                      </a:lnTo>
                      <a:lnTo>
                        <a:pt x="516" y="804"/>
                      </a:lnTo>
                      <a:lnTo>
                        <a:pt x="515" y="804"/>
                      </a:lnTo>
                      <a:lnTo>
                        <a:pt x="514" y="804"/>
                      </a:lnTo>
                      <a:lnTo>
                        <a:pt x="513" y="804"/>
                      </a:lnTo>
                      <a:lnTo>
                        <a:pt x="512" y="804"/>
                      </a:lnTo>
                      <a:lnTo>
                        <a:pt x="511" y="804"/>
                      </a:lnTo>
                      <a:lnTo>
                        <a:pt x="510" y="804"/>
                      </a:lnTo>
                      <a:lnTo>
                        <a:pt x="509" y="805"/>
                      </a:lnTo>
                      <a:lnTo>
                        <a:pt x="509" y="805"/>
                      </a:lnTo>
                      <a:lnTo>
                        <a:pt x="509" y="807"/>
                      </a:lnTo>
                      <a:lnTo>
                        <a:pt x="509" y="808"/>
                      </a:lnTo>
                      <a:lnTo>
                        <a:pt x="509" y="809"/>
                      </a:lnTo>
                      <a:lnTo>
                        <a:pt x="509" y="810"/>
                      </a:lnTo>
                      <a:lnTo>
                        <a:pt x="509" y="811"/>
                      </a:lnTo>
                      <a:lnTo>
                        <a:pt x="509" y="812"/>
                      </a:lnTo>
                      <a:lnTo>
                        <a:pt x="508" y="813"/>
                      </a:lnTo>
                      <a:lnTo>
                        <a:pt x="508" y="814"/>
                      </a:lnTo>
                      <a:lnTo>
                        <a:pt x="507" y="814"/>
                      </a:lnTo>
                      <a:lnTo>
                        <a:pt x="506" y="815"/>
                      </a:lnTo>
                      <a:lnTo>
                        <a:pt x="506" y="815"/>
                      </a:lnTo>
                      <a:lnTo>
                        <a:pt x="505" y="815"/>
                      </a:lnTo>
                      <a:lnTo>
                        <a:pt x="505" y="816"/>
                      </a:lnTo>
                      <a:lnTo>
                        <a:pt x="504" y="816"/>
                      </a:lnTo>
                      <a:lnTo>
                        <a:pt x="504" y="817"/>
                      </a:lnTo>
                      <a:lnTo>
                        <a:pt x="503" y="817"/>
                      </a:lnTo>
                      <a:lnTo>
                        <a:pt x="502" y="818"/>
                      </a:lnTo>
                      <a:lnTo>
                        <a:pt x="501" y="818"/>
                      </a:lnTo>
                      <a:lnTo>
                        <a:pt x="501" y="818"/>
                      </a:lnTo>
                      <a:lnTo>
                        <a:pt x="500" y="818"/>
                      </a:lnTo>
                      <a:lnTo>
                        <a:pt x="500" y="818"/>
                      </a:lnTo>
                      <a:lnTo>
                        <a:pt x="500" y="817"/>
                      </a:lnTo>
                      <a:lnTo>
                        <a:pt x="499" y="816"/>
                      </a:lnTo>
                      <a:lnTo>
                        <a:pt x="499" y="816"/>
                      </a:lnTo>
                      <a:lnTo>
                        <a:pt x="498" y="816"/>
                      </a:lnTo>
                      <a:lnTo>
                        <a:pt x="498" y="816"/>
                      </a:lnTo>
                      <a:lnTo>
                        <a:pt x="497" y="816"/>
                      </a:lnTo>
                      <a:lnTo>
                        <a:pt x="497" y="816"/>
                      </a:lnTo>
                      <a:lnTo>
                        <a:pt x="496" y="817"/>
                      </a:lnTo>
                      <a:lnTo>
                        <a:pt x="496" y="818"/>
                      </a:lnTo>
                      <a:lnTo>
                        <a:pt x="496" y="818"/>
                      </a:lnTo>
                      <a:lnTo>
                        <a:pt x="495" y="819"/>
                      </a:lnTo>
                      <a:lnTo>
                        <a:pt x="495" y="820"/>
                      </a:lnTo>
                      <a:lnTo>
                        <a:pt x="494" y="820"/>
                      </a:lnTo>
                      <a:lnTo>
                        <a:pt x="493" y="820"/>
                      </a:lnTo>
                      <a:lnTo>
                        <a:pt x="492" y="820"/>
                      </a:lnTo>
                      <a:lnTo>
                        <a:pt x="490" y="820"/>
                      </a:lnTo>
                      <a:lnTo>
                        <a:pt x="489" y="820"/>
                      </a:lnTo>
                      <a:lnTo>
                        <a:pt x="488" y="820"/>
                      </a:lnTo>
                      <a:lnTo>
                        <a:pt x="488" y="820"/>
                      </a:lnTo>
                      <a:lnTo>
                        <a:pt x="488" y="821"/>
                      </a:lnTo>
                      <a:lnTo>
                        <a:pt x="488" y="822"/>
                      </a:lnTo>
                      <a:lnTo>
                        <a:pt x="488" y="824"/>
                      </a:lnTo>
                      <a:lnTo>
                        <a:pt x="487" y="825"/>
                      </a:lnTo>
                      <a:lnTo>
                        <a:pt x="486" y="826"/>
                      </a:lnTo>
                      <a:lnTo>
                        <a:pt x="485" y="827"/>
                      </a:lnTo>
                      <a:lnTo>
                        <a:pt x="484" y="827"/>
                      </a:lnTo>
                      <a:lnTo>
                        <a:pt x="484" y="826"/>
                      </a:lnTo>
                      <a:lnTo>
                        <a:pt x="483" y="826"/>
                      </a:lnTo>
                      <a:lnTo>
                        <a:pt x="482" y="825"/>
                      </a:lnTo>
                      <a:lnTo>
                        <a:pt x="482" y="824"/>
                      </a:lnTo>
                      <a:lnTo>
                        <a:pt x="481" y="824"/>
                      </a:lnTo>
                      <a:lnTo>
                        <a:pt x="480" y="824"/>
                      </a:lnTo>
                      <a:lnTo>
                        <a:pt x="480" y="824"/>
                      </a:lnTo>
                      <a:lnTo>
                        <a:pt x="480" y="825"/>
                      </a:lnTo>
                      <a:lnTo>
                        <a:pt x="480" y="825"/>
                      </a:lnTo>
                      <a:lnTo>
                        <a:pt x="479" y="825"/>
                      </a:lnTo>
                      <a:lnTo>
                        <a:pt x="478" y="825"/>
                      </a:lnTo>
                      <a:lnTo>
                        <a:pt x="477" y="825"/>
                      </a:lnTo>
                      <a:lnTo>
                        <a:pt x="477" y="826"/>
                      </a:lnTo>
                      <a:lnTo>
                        <a:pt x="476" y="826"/>
                      </a:lnTo>
                      <a:lnTo>
                        <a:pt x="475" y="826"/>
                      </a:lnTo>
                      <a:lnTo>
                        <a:pt x="474" y="826"/>
                      </a:lnTo>
                      <a:lnTo>
                        <a:pt x="474" y="826"/>
                      </a:lnTo>
                      <a:lnTo>
                        <a:pt x="472" y="826"/>
                      </a:lnTo>
                      <a:lnTo>
                        <a:pt x="471" y="826"/>
                      </a:lnTo>
                      <a:lnTo>
                        <a:pt x="470" y="827"/>
                      </a:lnTo>
                      <a:lnTo>
                        <a:pt x="470" y="827"/>
                      </a:lnTo>
                      <a:lnTo>
                        <a:pt x="469" y="828"/>
                      </a:lnTo>
                      <a:lnTo>
                        <a:pt x="469" y="829"/>
                      </a:lnTo>
                      <a:lnTo>
                        <a:pt x="469" y="830"/>
                      </a:lnTo>
                      <a:lnTo>
                        <a:pt x="469" y="831"/>
                      </a:lnTo>
                      <a:lnTo>
                        <a:pt x="469" y="832"/>
                      </a:lnTo>
                      <a:lnTo>
                        <a:pt x="468" y="833"/>
                      </a:lnTo>
                      <a:lnTo>
                        <a:pt x="465" y="834"/>
                      </a:lnTo>
                      <a:lnTo>
                        <a:pt x="465" y="836"/>
                      </a:lnTo>
                      <a:lnTo>
                        <a:pt x="466" y="837"/>
                      </a:lnTo>
                      <a:lnTo>
                        <a:pt x="466" y="838"/>
                      </a:lnTo>
                      <a:lnTo>
                        <a:pt x="464" y="840"/>
                      </a:lnTo>
                      <a:lnTo>
                        <a:pt x="461" y="841"/>
                      </a:lnTo>
                      <a:lnTo>
                        <a:pt x="459" y="842"/>
                      </a:lnTo>
                      <a:lnTo>
                        <a:pt x="456" y="843"/>
                      </a:lnTo>
                      <a:lnTo>
                        <a:pt x="455" y="845"/>
                      </a:lnTo>
                      <a:lnTo>
                        <a:pt x="454" y="847"/>
                      </a:lnTo>
                      <a:lnTo>
                        <a:pt x="453" y="848"/>
                      </a:lnTo>
                      <a:lnTo>
                        <a:pt x="451" y="849"/>
                      </a:lnTo>
                      <a:lnTo>
                        <a:pt x="448" y="849"/>
                      </a:lnTo>
                      <a:lnTo>
                        <a:pt x="447" y="850"/>
                      </a:lnTo>
                      <a:lnTo>
                        <a:pt x="446" y="852"/>
                      </a:lnTo>
                      <a:lnTo>
                        <a:pt x="446" y="856"/>
                      </a:lnTo>
                      <a:lnTo>
                        <a:pt x="445" y="858"/>
                      </a:lnTo>
                      <a:lnTo>
                        <a:pt x="445" y="860"/>
                      </a:lnTo>
                      <a:lnTo>
                        <a:pt x="444" y="862"/>
                      </a:lnTo>
                      <a:lnTo>
                        <a:pt x="441" y="862"/>
                      </a:lnTo>
                      <a:lnTo>
                        <a:pt x="439" y="863"/>
                      </a:lnTo>
                      <a:lnTo>
                        <a:pt x="437" y="863"/>
                      </a:lnTo>
                      <a:lnTo>
                        <a:pt x="436" y="864"/>
                      </a:lnTo>
                      <a:lnTo>
                        <a:pt x="434" y="864"/>
                      </a:lnTo>
                      <a:lnTo>
                        <a:pt x="432" y="866"/>
                      </a:lnTo>
                      <a:lnTo>
                        <a:pt x="430" y="867"/>
                      </a:lnTo>
                      <a:lnTo>
                        <a:pt x="429" y="868"/>
                      </a:lnTo>
                      <a:lnTo>
                        <a:pt x="403" y="886"/>
                      </a:lnTo>
                      <a:lnTo>
                        <a:pt x="401" y="888"/>
                      </a:lnTo>
                      <a:lnTo>
                        <a:pt x="400" y="888"/>
                      </a:lnTo>
                      <a:lnTo>
                        <a:pt x="399" y="890"/>
                      </a:lnTo>
                      <a:lnTo>
                        <a:pt x="397" y="892"/>
                      </a:lnTo>
                      <a:lnTo>
                        <a:pt x="396" y="894"/>
                      </a:lnTo>
                      <a:lnTo>
                        <a:pt x="394" y="895"/>
                      </a:lnTo>
                      <a:lnTo>
                        <a:pt x="392" y="898"/>
                      </a:lnTo>
                      <a:lnTo>
                        <a:pt x="390" y="900"/>
                      </a:lnTo>
                      <a:lnTo>
                        <a:pt x="389" y="901"/>
                      </a:lnTo>
                      <a:lnTo>
                        <a:pt x="388" y="901"/>
                      </a:lnTo>
                      <a:lnTo>
                        <a:pt x="386" y="900"/>
                      </a:lnTo>
                      <a:lnTo>
                        <a:pt x="386" y="900"/>
                      </a:lnTo>
                      <a:lnTo>
                        <a:pt x="385" y="900"/>
                      </a:lnTo>
                      <a:lnTo>
                        <a:pt x="384" y="902"/>
                      </a:lnTo>
                      <a:lnTo>
                        <a:pt x="384" y="904"/>
                      </a:lnTo>
                      <a:lnTo>
                        <a:pt x="382" y="906"/>
                      </a:lnTo>
                      <a:lnTo>
                        <a:pt x="381" y="907"/>
                      </a:lnTo>
                      <a:lnTo>
                        <a:pt x="379" y="909"/>
                      </a:lnTo>
                      <a:lnTo>
                        <a:pt x="377" y="911"/>
                      </a:lnTo>
                      <a:lnTo>
                        <a:pt x="376" y="911"/>
                      </a:lnTo>
                      <a:lnTo>
                        <a:pt x="374" y="911"/>
                      </a:lnTo>
                      <a:lnTo>
                        <a:pt x="372" y="908"/>
                      </a:lnTo>
                      <a:lnTo>
                        <a:pt x="372" y="911"/>
                      </a:lnTo>
                      <a:lnTo>
                        <a:pt x="371" y="911"/>
                      </a:lnTo>
                      <a:lnTo>
                        <a:pt x="369" y="912"/>
                      </a:lnTo>
                      <a:lnTo>
                        <a:pt x="368" y="914"/>
                      </a:lnTo>
                      <a:lnTo>
                        <a:pt x="368" y="915"/>
                      </a:lnTo>
                      <a:lnTo>
                        <a:pt x="367" y="916"/>
                      </a:lnTo>
                      <a:lnTo>
                        <a:pt x="366" y="916"/>
                      </a:lnTo>
                      <a:lnTo>
                        <a:pt x="364" y="917"/>
                      </a:lnTo>
                      <a:lnTo>
                        <a:pt x="363" y="916"/>
                      </a:lnTo>
                      <a:lnTo>
                        <a:pt x="361" y="915"/>
                      </a:lnTo>
                      <a:lnTo>
                        <a:pt x="360" y="915"/>
                      </a:lnTo>
                      <a:lnTo>
                        <a:pt x="359" y="916"/>
                      </a:lnTo>
                      <a:lnTo>
                        <a:pt x="356" y="915"/>
                      </a:lnTo>
                      <a:lnTo>
                        <a:pt x="354" y="915"/>
                      </a:lnTo>
                      <a:lnTo>
                        <a:pt x="353" y="915"/>
                      </a:lnTo>
                      <a:lnTo>
                        <a:pt x="351" y="915"/>
                      </a:lnTo>
                      <a:lnTo>
                        <a:pt x="349" y="915"/>
                      </a:lnTo>
                      <a:lnTo>
                        <a:pt x="348" y="915"/>
                      </a:lnTo>
                      <a:lnTo>
                        <a:pt x="347" y="915"/>
                      </a:lnTo>
                      <a:lnTo>
                        <a:pt x="346" y="913"/>
                      </a:lnTo>
                      <a:lnTo>
                        <a:pt x="346" y="912"/>
                      </a:lnTo>
                      <a:lnTo>
                        <a:pt x="346" y="911"/>
                      </a:lnTo>
                      <a:lnTo>
                        <a:pt x="345" y="908"/>
                      </a:lnTo>
                      <a:lnTo>
                        <a:pt x="345" y="906"/>
                      </a:lnTo>
                      <a:lnTo>
                        <a:pt x="345" y="905"/>
                      </a:lnTo>
                      <a:lnTo>
                        <a:pt x="345" y="903"/>
                      </a:lnTo>
                      <a:lnTo>
                        <a:pt x="344" y="901"/>
                      </a:lnTo>
                      <a:lnTo>
                        <a:pt x="343" y="900"/>
                      </a:lnTo>
                      <a:lnTo>
                        <a:pt x="342" y="898"/>
                      </a:lnTo>
                      <a:lnTo>
                        <a:pt x="341" y="896"/>
                      </a:lnTo>
                      <a:lnTo>
                        <a:pt x="341" y="894"/>
                      </a:lnTo>
                      <a:lnTo>
                        <a:pt x="341" y="892"/>
                      </a:lnTo>
                      <a:lnTo>
                        <a:pt x="341" y="890"/>
                      </a:lnTo>
                      <a:lnTo>
                        <a:pt x="342" y="888"/>
                      </a:lnTo>
                      <a:lnTo>
                        <a:pt x="342" y="885"/>
                      </a:lnTo>
                      <a:lnTo>
                        <a:pt x="344" y="882"/>
                      </a:lnTo>
                      <a:lnTo>
                        <a:pt x="344" y="880"/>
                      </a:lnTo>
                      <a:lnTo>
                        <a:pt x="345" y="877"/>
                      </a:lnTo>
                      <a:lnTo>
                        <a:pt x="346" y="876"/>
                      </a:lnTo>
                      <a:lnTo>
                        <a:pt x="347" y="873"/>
                      </a:lnTo>
                      <a:lnTo>
                        <a:pt x="347" y="872"/>
                      </a:lnTo>
                      <a:lnTo>
                        <a:pt x="348" y="870"/>
                      </a:lnTo>
                      <a:lnTo>
                        <a:pt x="348" y="868"/>
                      </a:lnTo>
                      <a:lnTo>
                        <a:pt x="347" y="867"/>
                      </a:lnTo>
                      <a:lnTo>
                        <a:pt x="348" y="865"/>
                      </a:lnTo>
                      <a:lnTo>
                        <a:pt x="348" y="864"/>
                      </a:lnTo>
                      <a:lnTo>
                        <a:pt x="349" y="863"/>
                      </a:lnTo>
                      <a:lnTo>
                        <a:pt x="350" y="862"/>
                      </a:lnTo>
                      <a:lnTo>
                        <a:pt x="350" y="862"/>
                      </a:lnTo>
                      <a:lnTo>
                        <a:pt x="352" y="860"/>
                      </a:lnTo>
                      <a:lnTo>
                        <a:pt x="352" y="860"/>
                      </a:lnTo>
                      <a:lnTo>
                        <a:pt x="352" y="859"/>
                      </a:lnTo>
                      <a:lnTo>
                        <a:pt x="353" y="858"/>
                      </a:lnTo>
                      <a:lnTo>
                        <a:pt x="353" y="857"/>
                      </a:lnTo>
                      <a:lnTo>
                        <a:pt x="354" y="856"/>
                      </a:lnTo>
                      <a:lnTo>
                        <a:pt x="353" y="854"/>
                      </a:lnTo>
                      <a:lnTo>
                        <a:pt x="354" y="853"/>
                      </a:lnTo>
                      <a:lnTo>
                        <a:pt x="353" y="852"/>
                      </a:lnTo>
                      <a:lnTo>
                        <a:pt x="352" y="851"/>
                      </a:lnTo>
                      <a:lnTo>
                        <a:pt x="350" y="848"/>
                      </a:lnTo>
                      <a:lnTo>
                        <a:pt x="349" y="847"/>
                      </a:lnTo>
                      <a:lnTo>
                        <a:pt x="348" y="845"/>
                      </a:lnTo>
                      <a:lnTo>
                        <a:pt x="345" y="843"/>
                      </a:lnTo>
                      <a:lnTo>
                        <a:pt x="344" y="843"/>
                      </a:lnTo>
                      <a:lnTo>
                        <a:pt x="342" y="842"/>
                      </a:lnTo>
                      <a:lnTo>
                        <a:pt x="342" y="842"/>
                      </a:lnTo>
                      <a:lnTo>
                        <a:pt x="340" y="842"/>
                      </a:lnTo>
                      <a:lnTo>
                        <a:pt x="338" y="841"/>
                      </a:lnTo>
                      <a:lnTo>
                        <a:pt x="337" y="842"/>
                      </a:lnTo>
                      <a:lnTo>
                        <a:pt x="335" y="842"/>
                      </a:lnTo>
                      <a:lnTo>
                        <a:pt x="334" y="841"/>
                      </a:lnTo>
                      <a:lnTo>
                        <a:pt x="333" y="841"/>
                      </a:lnTo>
                      <a:lnTo>
                        <a:pt x="331" y="840"/>
                      </a:lnTo>
                      <a:lnTo>
                        <a:pt x="330" y="839"/>
                      </a:lnTo>
                      <a:lnTo>
                        <a:pt x="329" y="838"/>
                      </a:lnTo>
                      <a:lnTo>
                        <a:pt x="330" y="837"/>
                      </a:lnTo>
                      <a:lnTo>
                        <a:pt x="331" y="837"/>
                      </a:lnTo>
                      <a:lnTo>
                        <a:pt x="332" y="836"/>
                      </a:lnTo>
                      <a:lnTo>
                        <a:pt x="332" y="835"/>
                      </a:lnTo>
                      <a:lnTo>
                        <a:pt x="332" y="833"/>
                      </a:lnTo>
                      <a:lnTo>
                        <a:pt x="332" y="833"/>
                      </a:lnTo>
                      <a:lnTo>
                        <a:pt x="331" y="831"/>
                      </a:lnTo>
                      <a:lnTo>
                        <a:pt x="330" y="830"/>
                      </a:lnTo>
                      <a:lnTo>
                        <a:pt x="330" y="829"/>
                      </a:lnTo>
                      <a:lnTo>
                        <a:pt x="329" y="828"/>
                      </a:lnTo>
                      <a:lnTo>
                        <a:pt x="327" y="827"/>
                      </a:lnTo>
                      <a:lnTo>
                        <a:pt x="326" y="826"/>
                      </a:lnTo>
                      <a:lnTo>
                        <a:pt x="325" y="825"/>
                      </a:lnTo>
                      <a:lnTo>
                        <a:pt x="325" y="824"/>
                      </a:lnTo>
                      <a:lnTo>
                        <a:pt x="325" y="823"/>
                      </a:lnTo>
                      <a:lnTo>
                        <a:pt x="325" y="822"/>
                      </a:lnTo>
                      <a:lnTo>
                        <a:pt x="325" y="822"/>
                      </a:lnTo>
                      <a:lnTo>
                        <a:pt x="325" y="821"/>
                      </a:lnTo>
                      <a:lnTo>
                        <a:pt x="325" y="820"/>
                      </a:lnTo>
                      <a:lnTo>
                        <a:pt x="324" y="820"/>
                      </a:lnTo>
                      <a:lnTo>
                        <a:pt x="323" y="820"/>
                      </a:lnTo>
                      <a:lnTo>
                        <a:pt x="322" y="821"/>
                      </a:lnTo>
                      <a:lnTo>
                        <a:pt x="321" y="820"/>
                      </a:lnTo>
                      <a:lnTo>
                        <a:pt x="321" y="819"/>
                      </a:lnTo>
                      <a:lnTo>
                        <a:pt x="321" y="818"/>
                      </a:lnTo>
                      <a:lnTo>
                        <a:pt x="321" y="817"/>
                      </a:lnTo>
                      <a:lnTo>
                        <a:pt x="321" y="815"/>
                      </a:lnTo>
                      <a:lnTo>
                        <a:pt x="321" y="814"/>
                      </a:lnTo>
                      <a:lnTo>
                        <a:pt x="321" y="813"/>
                      </a:lnTo>
                      <a:lnTo>
                        <a:pt x="322" y="811"/>
                      </a:lnTo>
                      <a:lnTo>
                        <a:pt x="324" y="810"/>
                      </a:lnTo>
                      <a:lnTo>
                        <a:pt x="324" y="808"/>
                      </a:lnTo>
                      <a:lnTo>
                        <a:pt x="326" y="807"/>
                      </a:lnTo>
                      <a:lnTo>
                        <a:pt x="327" y="806"/>
                      </a:lnTo>
                      <a:lnTo>
                        <a:pt x="328" y="805"/>
                      </a:lnTo>
                      <a:lnTo>
                        <a:pt x="329" y="804"/>
                      </a:lnTo>
                      <a:lnTo>
                        <a:pt x="329" y="803"/>
                      </a:lnTo>
                      <a:lnTo>
                        <a:pt x="329" y="802"/>
                      </a:lnTo>
                      <a:lnTo>
                        <a:pt x="328" y="801"/>
                      </a:lnTo>
                      <a:lnTo>
                        <a:pt x="327" y="801"/>
                      </a:lnTo>
                      <a:lnTo>
                        <a:pt x="325" y="801"/>
                      </a:lnTo>
                      <a:lnTo>
                        <a:pt x="324" y="802"/>
                      </a:lnTo>
                      <a:lnTo>
                        <a:pt x="322" y="802"/>
                      </a:lnTo>
                      <a:lnTo>
                        <a:pt x="321" y="802"/>
                      </a:lnTo>
                      <a:lnTo>
                        <a:pt x="319" y="803"/>
                      </a:lnTo>
                      <a:lnTo>
                        <a:pt x="316" y="804"/>
                      </a:lnTo>
                      <a:lnTo>
                        <a:pt x="311" y="804"/>
                      </a:lnTo>
                      <a:lnTo>
                        <a:pt x="309" y="805"/>
                      </a:lnTo>
                      <a:lnTo>
                        <a:pt x="308" y="805"/>
                      </a:lnTo>
                      <a:lnTo>
                        <a:pt x="306" y="805"/>
                      </a:lnTo>
                      <a:lnTo>
                        <a:pt x="306" y="805"/>
                      </a:lnTo>
                      <a:lnTo>
                        <a:pt x="306" y="804"/>
                      </a:lnTo>
                      <a:lnTo>
                        <a:pt x="306" y="804"/>
                      </a:lnTo>
                      <a:lnTo>
                        <a:pt x="306" y="801"/>
                      </a:lnTo>
                      <a:lnTo>
                        <a:pt x="314" y="762"/>
                      </a:lnTo>
                      <a:lnTo>
                        <a:pt x="315" y="759"/>
                      </a:lnTo>
                      <a:lnTo>
                        <a:pt x="314" y="755"/>
                      </a:lnTo>
                      <a:lnTo>
                        <a:pt x="314" y="752"/>
                      </a:lnTo>
                      <a:lnTo>
                        <a:pt x="324" y="745"/>
                      </a:lnTo>
                      <a:lnTo>
                        <a:pt x="329" y="712"/>
                      </a:lnTo>
                      <a:lnTo>
                        <a:pt x="329" y="712"/>
                      </a:lnTo>
                      <a:lnTo>
                        <a:pt x="330" y="711"/>
                      </a:lnTo>
                      <a:lnTo>
                        <a:pt x="332" y="711"/>
                      </a:lnTo>
                      <a:lnTo>
                        <a:pt x="333" y="711"/>
                      </a:lnTo>
                      <a:lnTo>
                        <a:pt x="334" y="711"/>
                      </a:lnTo>
                      <a:lnTo>
                        <a:pt x="334" y="709"/>
                      </a:lnTo>
                      <a:lnTo>
                        <a:pt x="334" y="706"/>
                      </a:lnTo>
                      <a:lnTo>
                        <a:pt x="335" y="705"/>
                      </a:lnTo>
                      <a:lnTo>
                        <a:pt x="335" y="704"/>
                      </a:lnTo>
                      <a:lnTo>
                        <a:pt x="337" y="703"/>
                      </a:lnTo>
                      <a:lnTo>
                        <a:pt x="338" y="701"/>
                      </a:lnTo>
                      <a:lnTo>
                        <a:pt x="339" y="699"/>
                      </a:lnTo>
                      <a:lnTo>
                        <a:pt x="339" y="697"/>
                      </a:lnTo>
                      <a:lnTo>
                        <a:pt x="338" y="696"/>
                      </a:lnTo>
                      <a:lnTo>
                        <a:pt x="337" y="694"/>
                      </a:lnTo>
                      <a:lnTo>
                        <a:pt x="329" y="694"/>
                      </a:lnTo>
                      <a:lnTo>
                        <a:pt x="329" y="692"/>
                      </a:lnTo>
                      <a:lnTo>
                        <a:pt x="327" y="688"/>
                      </a:lnTo>
                      <a:lnTo>
                        <a:pt x="326" y="685"/>
                      </a:lnTo>
                      <a:lnTo>
                        <a:pt x="324" y="684"/>
                      </a:lnTo>
                      <a:lnTo>
                        <a:pt x="322" y="683"/>
                      </a:lnTo>
                      <a:lnTo>
                        <a:pt x="319" y="682"/>
                      </a:lnTo>
                      <a:lnTo>
                        <a:pt x="314" y="681"/>
                      </a:lnTo>
                      <a:lnTo>
                        <a:pt x="306" y="680"/>
                      </a:lnTo>
                      <a:lnTo>
                        <a:pt x="300" y="680"/>
                      </a:lnTo>
                      <a:lnTo>
                        <a:pt x="299" y="677"/>
                      </a:lnTo>
                      <a:lnTo>
                        <a:pt x="298" y="676"/>
                      </a:lnTo>
                      <a:lnTo>
                        <a:pt x="296" y="675"/>
                      </a:lnTo>
                      <a:lnTo>
                        <a:pt x="293" y="674"/>
                      </a:lnTo>
                      <a:lnTo>
                        <a:pt x="290" y="674"/>
                      </a:lnTo>
                      <a:lnTo>
                        <a:pt x="288" y="673"/>
                      </a:lnTo>
                      <a:lnTo>
                        <a:pt x="286" y="670"/>
                      </a:lnTo>
                      <a:lnTo>
                        <a:pt x="285" y="668"/>
                      </a:lnTo>
                      <a:lnTo>
                        <a:pt x="283" y="665"/>
                      </a:lnTo>
                      <a:lnTo>
                        <a:pt x="279" y="663"/>
                      </a:lnTo>
                      <a:lnTo>
                        <a:pt x="277" y="661"/>
                      </a:lnTo>
                      <a:lnTo>
                        <a:pt x="276" y="660"/>
                      </a:lnTo>
                      <a:lnTo>
                        <a:pt x="274" y="657"/>
                      </a:lnTo>
                      <a:lnTo>
                        <a:pt x="272" y="654"/>
                      </a:lnTo>
                      <a:lnTo>
                        <a:pt x="270" y="650"/>
                      </a:lnTo>
                      <a:lnTo>
                        <a:pt x="265" y="643"/>
                      </a:lnTo>
                      <a:lnTo>
                        <a:pt x="262" y="637"/>
                      </a:lnTo>
                      <a:lnTo>
                        <a:pt x="265" y="634"/>
                      </a:lnTo>
                      <a:lnTo>
                        <a:pt x="267" y="631"/>
                      </a:lnTo>
                      <a:lnTo>
                        <a:pt x="269" y="630"/>
                      </a:lnTo>
                      <a:lnTo>
                        <a:pt x="270" y="628"/>
                      </a:lnTo>
                      <a:lnTo>
                        <a:pt x="273" y="626"/>
                      </a:lnTo>
                      <a:lnTo>
                        <a:pt x="275" y="625"/>
                      </a:lnTo>
                      <a:lnTo>
                        <a:pt x="277" y="623"/>
                      </a:lnTo>
                      <a:lnTo>
                        <a:pt x="278" y="622"/>
                      </a:lnTo>
                      <a:lnTo>
                        <a:pt x="279" y="621"/>
                      </a:lnTo>
                      <a:lnTo>
                        <a:pt x="279" y="619"/>
                      </a:lnTo>
                      <a:lnTo>
                        <a:pt x="280" y="618"/>
                      </a:lnTo>
                      <a:lnTo>
                        <a:pt x="281" y="615"/>
                      </a:lnTo>
                      <a:lnTo>
                        <a:pt x="282" y="613"/>
                      </a:lnTo>
                      <a:lnTo>
                        <a:pt x="284" y="612"/>
                      </a:lnTo>
                      <a:lnTo>
                        <a:pt x="285" y="610"/>
                      </a:lnTo>
                      <a:lnTo>
                        <a:pt x="287" y="608"/>
                      </a:lnTo>
                      <a:lnTo>
                        <a:pt x="288" y="607"/>
                      </a:lnTo>
                      <a:lnTo>
                        <a:pt x="290" y="606"/>
                      </a:lnTo>
                      <a:lnTo>
                        <a:pt x="291" y="605"/>
                      </a:lnTo>
                      <a:lnTo>
                        <a:pt x="293" y="605"/>
                      </a:lnTo>
                      <a:lnTo>
                        <a:pt x="293" y="604"/>
                      </a:lnTo>
                      <a:lnTo>
                        <a:pt x="292" y="602"/>
                      </a:lnTo>
                      <a:lnTo>
                        <a:pt x="290" y="601"/>
                      </a:lnTo>
                      <a:lnTo>
                        <a:pt x="290" y="600"/>
                      </a:lnTo>
                      <a:lnTo>
                        <a:pt x="290" y="598"/>
                      </a:lnTo>
                      <a:lnTo>
                        <a:pt x="291" y="597"/>
                      </a:lnTo>
                      <a:lnTo>
                        <a:pt x="293" y="595"/>
                      </a:lnTo>
                      <a:lnTo>
                        <a:pt x="294" y="593"/>
                      </a:lnTo>
                      <a:lnTo>
                        <a:pt x="296" y="592"/>
                      </a:lnTo>
                      <a:lnTo>
                        <a:pt x="298" y="591"/>
                      </a:lnTo>
                      <a:lnTo>
                        <a:pt x="300" y="591"/>
                      </a:lnTo>
                      <a:lnTo>
                        <a:pt x="301" y="591"/>
                      </a:lnTo>
                      <a:lnTo>
                        <a:pt x="302" y="590"/>
                      </a:lnTo>
                      <a:lnTo>
                        <a:pt x="303" y="588"/>
                      </a:lnTo>
                      <a:lnTo>
                        <a:pt x="303" y="586"/>
                      </a:lnTo>
                      <a:lnTo>
                        <a:pt x="303" y="584"/>
                      </a:lnTo>
                      <a:lnTo>
                        <a:pt x="305" y="581"/>
                      </a:lnTo>
                      <a:lnTo>
                        <a:pt x="306" y="579"/>
                      </a:lnTo>
                      <a:lnTo>
                        <a:pt x="307" y="579"/>
                      </a:lnTo>
                      <a:lnTo>
                        <a:pt x="308" y="577"/>
                      </a:lnTo>
                      <a:lnTo>
                        <a:pt x="279" y="570"/>
                      </a:lnTo>
                      <a:lnTo>
                        <a:pt x="278" y="570"/>
                      </a:lnTo>
                      <a:lnTo>
                        <a:pt x="277" y="569"/>
                      </a:lnTo>
                      <a:lnTo>
                        <a:pt x="276" y="567"/>
                      </a:lnTo>
                      <a:lnTo>
                        <a:pt x="275" y="565"/>
                      </a:lnTo>
                      <a:lnTo>
                        <a:pt x="275" y="563"/>
                      </a:lnTo>
                      <a:lnTo>
                        <a:pt x="274" y="560"/>
                      </a:lnTo>
                      <a:lnTo>
                        <a:pt x="273" y="556"/>
                      </a:lnTo>
                      <a:lnTo>
                        <a:pt x="272" y="552"/>
                      </a:lnTo>
                      <a:lnTo>
                        <a:pt x="271" y="549"/>
                      </a:lnTo>
                      <a:lnTo>
                        <a:pt x="270" y="546"/>
                      </a:lnTo>
                      <a:lnTo>
                        <a:pt x="270" y="544"/>
                      </a:lnTo>
                      <a:lnTo>
                        <a:pt x="269" y="543"/>
                      </a:lnTo>
                      <a:lnTo>
                        <a:pt x="268" y="541"/>
                      </a:lnTo>
                      <a:lnTo>
                        <a:pt x="267" y="540"/>
                      </a:lnTo>
                      <a:lnTo>
                        <a:pt x="266" y="539"/>
                      </a:lnTo>
                      <a:lnTo>
                        <a:pt x="265" y="537"/>
                      </a:lnTo>
                      <a:lnTo>
                        <a:pt x="264" y="537"/>
                      </a:lnTo>
                      <a:lnTo>
                        <a:pt x="263" y="536"/>
                      </a:lnTo>
                      <a:lnTo>
                        <a:pt x="262" y="535"/>
                      </a:lnTo>
                      <a:lnTo>
                        <a:pt x="261" y="534"/>
                      </a:lnTo>
                      <a:lnTo>
                        <a:pt x="260" y="532"/>
                      </a:lnTo>
                      <a:lnTo>
                        <a:pt x="259" y="532"/>
                      </a:lnTo>
                      <a:lnTo>
                        <a:pt x="259" y="531"/>
                      </a:lnTo>
                      <a:lnTo>
                        <a:pt x="259" y="529"/>
                      </a:lnTo>
                      <a:lnTo>
                        <a:pt x="259" y="528"/>
                      </a:lnTo>
                      <a:lnTo>
                        <a:pt x="258" y="527"/>
                      </a:lnTo>
                      <a:lnTo>
                        <a:pt x="258" y="526"/>
                      </a:lnTo>
                      <a:lnTo>
                        <a:pt x="259" y="524"/>
                      </a:lnTo>
                      <a:lnTo>
                        <a:pt x="259" y="523"/>
                      </a:lnTo>
                      <a:lnTo>
                        <a:pt x="259" y="521"/>
                      </a:lnTo>
                      <a:lnTo>
                        <a:pt x="259" y="521"/>
                      </a:lnTo>
                      <a:lnTo>
                        <a:pt x="258" y="520"/>
                      </a:lnTo>
                      <a:lnTo>
                        <a:pt x="258" y="518"/>
                      </a:lnTo>
                      <a:lnTo>
                        <a:pt x="258" y="517"/>
                      </a:lnTo>
                      <a:lnTo>
                        <a:pt x="259" y="516"/>
                      </a:lnTo>
                      <a:lnTo>
                        <a:pt x="260" y="515"/>
                      </a:lnTo>
                      <a:lnTo>
                        <a:pt x="260" y="514"/>
                      </a:lnTo>
                      <a:lnTo>
                        <a:pt x="260" y="512"/>
                      </a:lnTo>
                      <a:lnTo>
                        <a:pt x="260" y="511"/>
                      </a:lnTo>
                      <a:lnTo>
                        <a:pt x="259" y="510"/>
                      </a:lnTo>
                      <a:lnTo>
                        <a:pt x="258" y="509"/>
                      </a:lnTo>
                      <a:lnTo>
                        <a:pt x="258" y="506"/>
                      </a:lnTo>
                      <a:lnTo>
                        <a:pt x="255" y="449"/>
                      </a:lnTo>
                      <a:lnTo>
                        <a:pt x="256" y="447"/>
                      </a:lnTo>
                      <a:lnTo>
                        <a:pt x="254" y="445"/>
                      </a:lnTo>
                      <a:lnTo>
                        <a:pt x="250" y="444"/>
                      </a:lnTo>
                      <a:lnTo>
                        <a:pt x="248" y="444"/>
                      </a:lnTo>
                      <a:lnTo>
                        <a:pt x="246" y="443"/>
                      </a:lnTo>
                      <a:lnTo>
                        <a:pt x="243" y="442"/>
                      </a:lnTo>
                      <a:lnTo>
                        <a:pt x="242" y="442"/>
                      </a:lnTo>
                      <a:lnTo>
                        <a:pt x="240" y="442"/>
                      </a:lnTo>
                      <a:lnTo>
                        <a:pt x="238" y="442"/>
                      </a:lnTo>
                      <a:lnTo>
                        <a:pt x="237" y="443"/>
                      </a:lnTo>
                      <a:lnTo>
                        <a:pt x="235" y="444"/>
                      </a:lnTo>
                      <a:lnTo>
                        <a:pt x="234" y="444"/>
                      </a:lnTo>
                      <a:lnTo>
                        <a:pt x="231" y="444"/>
                      </a:lnTo>
                      <a:lnTo>
                        <a:pt x="230" y="444"/>
                      </a:lnTo>
                      <a:lnTo>
                        <a:pt x="228" y="443"/>
                      </a:lnTo>
                      <a:lnTo>
                        <a:pt x="226" y="440"/>
                      </a:lnTo>
                      <a:lnTo>
                        <a:pt x="225" y="439"/>
                      </a:lnTo>
                      <a:lnTo>
                        <a:pt x="223" y="437"/>
                      </a:lnTo>
                      <a:lnTo>
                        <a:pt x="220" y="436"/>
                      </a:lnTo>
                      <a:lnTo>
                        <a:pt x="218" y="435"/>
                      </a:lnTo>
                      <a:lnTo>
                        <a:pt x="216" y="433"/>
                      </a:lnTo>
                      <a:lnTo>
                        <a:pt x="213" y="432"/>
                      </a:lnTo>
                      <a:lnTo>
                        <a:pt x="212" y="431"/>
                      </a:lnTo>
                      <a:lnTo>
                        <a:pt x="211" y="429"/>
                      </a:lnTo>
                      <a:lnTo>
                        <a:pt x="208" y="424"/>
                      </a:lnTo>
                      <a:lnTo>
                        <a:pt x="208" y="422"/>
                      </a:lnTo>
                      <a:lnTo>
                        <a:pt x="207" y="422"/>
                      </a:lnTo>
                      <a:lnTo>
                        <a:pt x="206" y="422"/>
                      </a:lnTo>
                      <a:lnTo>
                        <a:pt x="204" y="421"/>
                      </a:lnTo>
                      <a:lnTo>
                        <a:pt x="202" y="420"/>
                      </a:lnTo>
                      <a:lnTo>
                        <a:pt x="201" y="419"/>
                      </a:lnTo>
                      <a:lnTo>
                        <a:pt x="201" y="418"/>
                      </a:lnTo>
                      <a:lnTo>
                        <a:pt x="199" y="418"/>
                      </a:lnTo>
                      <a:lnTo>
                        <a:pt x="197" y="418"/>
                      </a:lnTo>
                      <a:lnTo>
                        <a:pt x="194" y="416"/>
                      </a:lnTo>
                      <a:lnTo>
                        <a:pt x="192" y="415"/>
                      </a:lnTo>
                      <a:lnTo>
                        <a:pt x="190" y="414"/>
                      </a:lnTo>
                      <a:lnTo>
                        <a:pt x="188" y="413"/>
                      </a:lnTo>
                      <a:lnTo>
                        <a:pt x="186" y="411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80" y="410"/>
                      </a:lnTo>
                      <a:lnTo>
                        <a:pt x="178" y="410"/>
                      </a:lnTo>
                      <a:lnTo>
                        <a:pt x="177" y="407"/>
                      </a:lnTo>
                      <a:lnTo>
                        <a:pt x="176" y="405"/>
                      </a:lnTo>
                      <a:lnTo>
                        <a:pt x="175" y="404"/>
                      </a:lnTo>
                      <a:lnTo>
                        <a:pt x="175" y="401"/>
                      </a:lnTo>
                      <a:lnTo>
                        <a:pt x="174" y="399"/>
                      </a:lnTo>
                      <a:lnTo>
                        <a:pt x="174" y="397"/>
                      </a:lnTo>
                      <a:lnTo>
                        <a:pt x="172" y="395"/>
                      </a:lnTo>
                      <a:lnTo>
                        <a:pt x="170" y="392"/>
                      </a:lnTo>
                      <a:lnTo>
                        <a:pt x="171" y="389"/>
                      </a:lnTo>
                      <a:lnTo>
                        <a:pt x="170" y="386"/>
                      </a:lnTo>
                      <a:lnTo>
                        <a:pt x="171" y="383"/>
                      </a:lnTo>
                      <a:lnTo>
                        <a:pt x="171" y="381"/>
                      </a:lnTo>
                      <a:lnTo>
                        <a:pt x="171" y="379"/>
                      </a:lnTo>
                      <a:lnTo>
                        <a:pt x="172" y="376"/>
                      </a:lnTo>
                      <a:lnTo>
                        <a:pt x="172" y="375"/>
                      </a:lnTo>
                      <a:lnTo>
                        <a:pt x="172" y="373"/>
                      </a:lnTo>
                      <a:lnTo>
                        <a:pt x="173" y="373"/>
                      </a:lnTo>
                      <a:lnTo>
                        <a:pt x="173" y="371"/>
                      </a:lnTo>
                      <a:lnTo>
                        <a:pt x="173" y="369"/>
                      </a:lnTo>
                      <a:lnTo>
                        <a:pt x="173" y="368"/>
                      </a:lnTo>
                      <a:lnTo>
                        <a:pt x="172" y="366"/>
                      </a:lnTo>
                      <a:lnTo>
                        <a:pt x="171" y="365"/>
                      </a:lnTo>
                      <a:lnTo>
                        <a:pt x="171" y="364"/>
                      </a:lnTo>
                      <a:lnTo>
                        <a:pt x="171" y="363"/>
                      </a:lnTo>
                      <a:lnTo>
                        <a:pt x="171" y="361"/>
                      </a:lnTo>
                      <a:lnTo>
                        <a:pt x="171" y="360"/>
                      </a:lnTo>
                      <a:lnTo>
                        <a:pt x="171" y="359"/>
                      </a:lnTo>
                      <a:lnTo>
                        <a:pt x="171" y="357"/>
                      </a:lnTo>
                      <a:lnTo>
                        <a:pt x="171" y="356"/>
                      </a:lnTo>
                      <a:lnTo>
                        <a:pt x="172" y="355"/>
                      </a:lnTo>
                      <a:lnTo>
                        <a:pt x="173" y="354"/>
                      </a:lnTo>
                      <a:lnTo>
                        <a:pt x="173" y="353"/>
                      </a:lnTo>
                      <a:lnTo>
                        <a:pt x="173" y="352"/>
                      </a:lnTo>
                      <a:lnTo>
                        <a:pt x="172" y="351"/>
                      </a:lnTo>
                      <a:lnTo>
                        <a:pt x="172" y="350"/>
                      </a:lnTo>
                      <a:lnTo>
                        <a:pt x="171" y="350"/>
                      </a:lnTo>
                      <a:lnTo>
                        <a:pt x="169" y="347"/>
                      </a:lnTo>
                      <a:lnTo>
                        <a:pt x="169" y="346"/>
                      </a:lnTo>
                      <a:lnTo>
                        <a:pt x="168" y="343"/>
                      </a:lnTo>
                      <a:lnTo>
                        <a:pt x="167" y="342"/>
                      </a:lnTo>
                      <a:lnTo>
                        <a:pt x="166" y="341"/>
                      </a:lnTo>
                      <a:lnTo>
                        <a:pt x="165" y="341"/>
                      </a:lnTo>
                      <a:lnTo>
                        <a:pt x="162" y="340"/>
                      </a:lnTo>
                      <a:lnTo>
                        <a:pt x="159" y="340"/>
                      </a:lnTo>
                      <a:lnTo>
                        <a:pt x="157" y="339"/>
                      </a:lnTo>
                      <a:lnTo>
                        <a:pt x="153" y="337"/>
                      </a:lnTo>
                      <a:lnTo>
                        <a:pt x="149" y="336"/>
                      </a:lnTo>
                      <a:lnTo>
                        <a:pt x="40" y="302"/>
                      </a:lnTo>
                      <a:lnTo>
                        <a:pt x="0" y="321"/>
                      </a:lnTo>
                      <a:lnTo>
                        <a:pt x="34" y="292"/>
                      </a:lnTo>
                      <a:lnTo>
                        <a:pt x="81" y="252"/>
                      </a:lnTo>
                      <a:lnTo>
                        <a:pt x="87" y="248"/>
                      </a:lnTo>
                      <a:lnTo>
                        <a:pt x="89" y="247"/>
                      </a:lnTo>
                      <a:lnTo>
                        <a:pt x="91" y="244"/>
                      </a:lnTo>
                      <a:lnTo>
                        <a:pt x="93" y="241"/>
                      </a:lnTo>
                      <a:lnTo>
                        <a:pt x="96" y="239"/>
                      </a:lnTo>
                      <a:lnTo>
                        <a:pt x="98" y="236"/>
                      </a:lnTo>
                      <a:lnTo>
                        <a:pt x="99" y="234"/>
                      </a:lnTo>
                      <a:lnTo>
                        <a:pt x="100" y="232"/>
                      </a:lnTo>
                      <a:lnTo>
                        <a:pt x="101" y="230"/>
                      </a:lnTo>
                      <a:lnTo>
                        <a:pt x="102" y="227"/>
                      </a:lnTo>
                      <a:lnTo>
                        <a:pt x="103" y="224"/>
                      </a:lnTo>
                      <a:lnTo>
                        <a:pt x="104" y="221"/>
                      </a:lnTo>
                      <a:lnTo>
                        <a:pt x="105" y="217"/>
                      </a:lnTo>
                      <a:lnTo>
                        <a:pt x="105" y="215"/>
                      </a:lnTo>
                      <a:lnTo>
                        <a:pt x="106" y="211"/>
                      </a:lnTo>
                      <a:lnTo>
                        <a:pt x="106" y="208"/>
                      </a:lnTo>
                      <a:lnTo>
                        <a:pt x="107" y="205"/>
                      </a:lnTo>
                      <a:lnTo>
                        <a:pt x="107" y="203"/>
                      </a:lnTo>
                      <a:lnTo>
                        <a:pt x="107" y="200"/>
                      </a:lnTo>
                      <a:lnTo>
                        <a:pt x="106" y="198"/>
                      </a:lnTo>
                      <a:lnTo>
                        <a:pt x="107" y="199"/>
                      </a:lnTo>
                      <a:lnTo>
                        <a:pt x="109" y="200"/>
                      </a:lnTo>
                      <a:lnTo>
                        <a:pt x="110" y="200"/>
                      </a:lnTo>
                      <a:lnTo>
                        <a:pt x="111" y="200"/>
                      </a:lnTo>
                      <a:lnTo>
                        <a:pt x="114" y="199"/>
                      </a:lnTo>
                      <a:lnTo>
                        <a:pt x="114" y="198"/>
                      </a:lnTo>
                      <a:lnTo>
                        <a:pt x="115" y="196"/>
                      </a:lnTo>
                      <a:lnTo>
                        <a:pt x="115" y="195"/>
                      </a:lnTo>
                      <a:lnTo>
                        <a:pt x="116" y="194"/>
                      </a:lnTo>
                      <a:lnTo>
                        <a:pt x="118" y="193"/>
                      </a:lnTo>
                      <a:lnTo>
                        <a:pt x="119" y="194"/>
                      </a:lnTo>
                      <a:lnTo>
                        <a:pt x="120" y="195"/>
                      </a:lnTo>
                      <a:lnTo>
                        <a:pt x="120" y="196"/>
                      </a:lnTo>
                      <a:lnTo>
                        <a:pt x="121" y="198"/>
                      </a:lnTo>
                      <a:lnTo>
                        <a:pt x="121" y="199"/>
                      </a:lnTo>
                      <a:lnTo>
                        <a:pt x="121" y="200"/>
                      </a:lnTo>
                      <a:lnTo>
                        <a:pt x="123" y="200"/>
                      </a:lnTo>
                      <a:lnTo>
                        <a:pt x="124" y="200"/>
                      </a:lnTo>
                      <a:lnTo>
                        <a:pt x="126" y="199"/>
                      </a:lnTo>
                      <a:lnTo>
                        <a:pt x="128" y="199"/>
                      </a:lnTo>
                      <a:lnTo>
                        <a:pt x="130" y="198"/>
                      </a:lnTo>
                      <a:lnTo>
                        <a:pt x="132" y="198"/>
                      </a:lnTo>
                      <a:lnTo>
                        <a:pt x="133" y="198"/>
                      </a:lnTo>
                      <a:lnTo>
                        <a:pt x="135" y="198"/>
                      </a:lnTo>
                      <a:lnTo>
                        <a:pt x="137" y="198"/>
                      </a:lnTo>
                      <a:lnTo>
                        <a:pt x="139" y="198"/>
                      </a:lnTo>
                      <a:lnTo>
                        <a:pt x="140" y="196"/>
                      </a:lnTo>
                      <a:lnTo>
                        <a:pt x="141" y="195"/>
                      </a:lnTo>
                      <a:lnTo>
                        <a:pt x="141" y="193"/>
                      </a:lnTo>
                      <a:lnTo>
                        <a:pt x="141" y="192"/>
                      </a:lnTo>
                      <a:lnTo>
                        <a:pt x="141" y="191"/>
                      </a:lnTo>
                      <a:lnTo>
                        <a:pt x="140" y="190"/>
                      </a:lnTo>
                      <a:lnTo>
                        <a:pt x="139" y="189"/>
                      </a:lnTo>
                      <a:lnTo>
                        <a:pt x="139" y="187"/>
                      </a:lnTo>
                      <a:lnTo>
                        <a:pt x="140" y="186"/>
                      </a:lnTo>
                      <a:lnTo>
                        <a:pt x="141" y="186"/>
                      </a:lnTo>
                      <a:lnTo>
                        <a:pt x="142" y="186"/>
                      </a:lnTo>
                      <a:lnTo>
                        <a:pt x="143" y="187"/>
                      </a:lnTo>
                      <a:lnTo>
                        <a:pt x="145" y="188"/>
                      </a:lnTo>
                      <a:lnTo>
                        <a:pt x="146" y="188"/>
                      </a:lnTo>
                      <a:lnTo>
                        <a:pt x="147" y="187"/>
                      </a:lnTo>
                      <a:lnTo>
                        <a:pt x="149" y="187"/>
                      </a:lnTo>
                      <a:lnTo>
                        <a:pt x="150" y="185"/>
                      </a:lnTo>
                      <a:lnTo>
                        <a:pt x="152" y="186"/>
                      </a:lnTo>
                      <a:lnTo>
                        <a:pt x="152" y="188"/>
                      </a:lnTo>
                      <a:lnTo>
                        <a:pt x="152" y="190"/>
                      </a:lnTo>
                      <a:lnTo>
                        <a:pt x="154" y="191"/>
                      </a:lnTo>
                      <a:lnTo>
                        <a:pt x="155" y="190"/>
                      </a:lnTo>
                      <a:lnTo>
                        <a:pt x="156" y="191"/>
                      </a:lnTo>
                      <a:lnTo>
                        <a:pt x="157" y="191"/>
                      </a:lnTo>
                      <a:lnTo>
                        <a:pt x="159" y="190"/>
                      </a:lnTo>
                      <a:lnTo>
                        <a:pt x="159" y="189"/>
                      </a:lnTo>
                      <a:lnTo>
                        <a:pt x="159" y="188"/>
                      </a:lnTo>
                      <a:lnTo>
                        <a:pt x="158" y="186"/>
                      </a:lnTo>
                      <a:lnTo>
                        <a:pt x="158" y="184"/>
                      </a:lnTo>
                      <a:lnTo>
                        <a:pt x="157" y="183"/>
                      </a:lnTo>
                      <a:lnTo>
                        <a:pt x="159" y="182"/>
                      </a:lnTo>
                      <a:lnTo>
                        <a:pt x="160" y="184"/>
                      </a:lnTo>
                      <a:lnTo>
                        <a:pt x="161" y="185"/>
                      </a:lnTo>
                      <a:lnTo>
                        <a:pt x="162" y="186"/>
                      </a:lnTo>
                      <a:lnTo>
                        <a:pt x="163" y="187"/>
                      </a:lnTo>
                      <a:lnTo>
                        <a:pt x="165" y="187"/>
                      </a:lnTo>
                      <a:lnTo>
                        <a:pt x="166" y="187"/>
                      </a:lnTo>
                      <a:lnTo>
                        <a:pt x="168" y="185"/>
                      </a:lnTo>
                      <a:lnTo>
                        <a:pt x="167" y="183"/>
                      </a:lnTo>
                      <a:lnTo>
                        <a:pt x="166" y="181"/>
                      </a:lnTo>
                      <a:lnTo>
                        <a:pt x="168" y="181"/>
                      </a:lnTo>
                      <a:lnTo>
                        <a:pt x="169" y="180"/>
                      </a:lnTo>
                      <a:lnTo>
                        <a:pt x="170" y="179"/>
                      </a:lnTo>
                      <a:lnTo>
                        <a:pt x="170" y="177"/>
                      </a:lnTo>
                      <a:lnTo>
                        <a:pt x="170" y="176"/>
                      </a:lnTo>
                      <a:lnTo>
                        <a:pt x="170" y="173"/>
                      </a:lnTo>
                      <a:lnTo>
                        <a:pt x="171" y="172"/>
                      </a:lnTo>
                      <a:lnTo>
                        <a:pt x="172" y="170"/>
                      </a:lnTo>
                      <a:lnTo>
                        <a:pt x="172" y="170"/>
                      </a:lnTo>
                      <a:lnTo>
                        <a:pt x="170" y="169"/>
                      </a:lnTo>
                      <a:lnTo>
                        <a:pt x="168" y="166"/>
                      </a:lnTo>
                      <a:lnTo>
                        <a:pt x="168" y="166"/>
                      </a:lnTo>
                      <a:lnTo>
                        <a:pt x="167" y="164"/>
                      </a:lnTo>
                      <a:lnTo>
                        <a:pt x="166" y="163"/>
                      </a:lnTo>
                      <a:lnTo>
                        <a:pt x="166" y="161"/>
                      </a:lnTo>
                      <a:lnTo>
                        <a:pt x="168" y="160"/>
                      </a:lnTo>
                      <a:lnTo>
                        <a:pt x="171" y="160"/>
                      </a:lnTo>
                      <a:lnTo>
                        <a:pt x="173" y="161"/>
                      </a:lnTo>
                      <a:lnTo>
                        <a:pt x="176" y="161"/>
                      </a:lnTo>
                      <a:lnTo>
                        <a:pt x="178" y="161"/>
                      </a:lnTo>
                      <a:lnTo>
                        <a:pt x="181" y="161"/>
                      </a:lnTo>
                      <a:lnTo>
                        <a:pt x="183" y="160"/>
                      </a:lnTo>
                      <a:lnTo>
                        <a:pt x="184" y="160"/>
                      </a:lnTo>
                      <a:lnTo>
                        <a:pt x="185" y="160"/>
                      </a:lnTo>
                      <a:lnTo>
                        <a:pt x="186" y="160"/>
                      </a:lnTo>
                      <a:lnTo>
                        <a:pt x="188" y="160"/>
                      </a:lnTo>
                      <a:lnTo>
                        <a:pt x="189" y="159"/>
                      </a:lnTo>
                      <a:lnTo>
                        <a:pt x="191" y="158"/>
                      </a:lnTo>
                      <a:lnTo>
                        <a:pt x="194" y="161"/>
                      </a:lnTo>
                      <a:lnTo>
                        <a:pt x="195" y="163"/>
                      </a:lnTo>
                      <a:lnTo>
                        <a:pt x="196" y="164"/>
                      </a:lnTo>
                      <a:lnTo>
                        <a:pt x="197" y="164"/>
                      </a:lnTo>
                      <a:lnTo>
                        <a:pt x="198" y="166"/>
                      </a:lnTo>
                      <a:lnTo>
                        <a:pt x="200" y="166"/>
                      </a:lnTo>
                      <a:lnTo>
                        <a:pt x="200" y="168"/>
                      </a:lnTo>
                      <a:lnTo>
                        <a:pt x="201" y="168"/>
                      </a:lnTo>
                      <a:lnTo>
                        <a:pt x="204" y="170"/>
                      </a:lnTo>
                      <a:lnTo>
                        <a:pt x="205" y="172"/>
                      </a:lnTo>
                      <a:lnTo>
                        <a:pt x="207" y="174"/>
                      </a:lnTo>
                      <a:lnTo>
                        <a:pt x="210" y="175"/>
                      </a:lnTo>
                      <a:lnTo>
                        <a:pt x="212" y="176"/>
                      </a:lnTo>
                      <a:lnTo>
                        <a:pt x="213" y="178"/>
                      </a:lnTo>
                      <a:lnTo>
                        <a:pt x="213" y="179"/>
                      </a:lnTo>
                      <a:lnTo>
                        <a:pt x="215" y="181"/>
                      </a:lnTo>
                      <a:lnTo>
                        <a:pt x="216" y="182"/>
                      </a:lnTo>
                      <a:lnTo>
                        <a:pt x="217" y="182"/>
                      </a:lnTo>
                      <a:lnTo>
                        <a:pt x="218" y="184"/>
                      </a:lnTo>
                      <a:lnTo>
                        <a:pt x="220" y="184"/>
                      </a:lnTo>
                      <a:lnTo>
                        <a:pt x="222" y="184"/>
                      </a:lnTo>
                      <a:lnTo>
                        <a:pt x="222" y="185"/>
                      </a:lnTo>
                      <a:lnTo>
                        <a:pt x="224" y="187"/>
                      </a:lnTo>
                      <a:lnTo>
                        <a:pt x="226" y="189"/>
                      </a:lnTo>
                      <a:lnTo>
                        <a:pt x="229" y="190"/>
                      </a:lnTo>
                      <a:lnTo>
                        <a:pt x="232" y="191"/>
                      </a:lnTo>
                      <a:lnTo>
                        <a:pt x="234" y="192"/>
                      </a:lnTo>
                      <a:lnTo>
                        <a:pt x="236" y="193"/>
                      </a:lnTo>
                      <a:lnTo>
                        <a:pt x="240" y="194"/>
                      </a:lnTo>
                      <a:lnTo>
                        <a:pt x="244" y="193"/>
                      </a:lnTo>
                      <a:lnTo>
                        <a:pt x="246" y="194"/>
                      </a:lnTo>
                      <a:lnTo>
                        <a:pt x="248" y="193"/>
                      </a:lnTo>
                      <a:lnTo>
                        <a:pt x="250" y="193"/>
                      </a:lnTo>
                      <a:lnTo>
                        <a:pt x="253" y="193"/>
                      </a:lnTo>
                      <a:lnTo>
                        <a:pt x="254" y="193"/>
                      </a:lnTo>
                      <a:lnTo>
                        <a:pt x="256" y="192"/>
                      </a:lnTo>
                      <a:lnTo>
                        <a:pt x="257" y="191"/>
                      </a:lnTo>
                      <a:lnTo>
                        <a:pt x="258" y="190"/>
                      </a:lnTo>
                      <a:lnTo>
                        <a:pt x="260" y="189"/>
                      </a:lnTo>
                      <a:lnTo>
                        <a:pt x="263" y="189"/>
                      </a:lnTo>
                      <a:lnTo>
                        <a:pt x="265" y="189"/>
                      </a:lnTo>
                      <a:lnTo>
                        <a:pt x="266" y="188"/>
                      </a:lnTo>
                      <a:lnTo>
                        <a:pt x="268" y="186"/>
                      </a:lnTo>
                      <a:lnTo>
                        <a:pt x="270" y="185"/>
                      </a:lnTo>
                      <a:lnTo>
                        <a:pt x="271" y="183"/>
                      </a:lnTo>
                      <a:lnTo>
                        <a:pt x="272" y="181"/>
                      </a:lnTo>
                      <a:lnTo>
                        <a:pt x="273" y="178"/>
                      </a:lnTo>
                      <a:lnTo>
                        <a:pt x="274" y="178"/>
                      </a:lnTo>
                      <a:lnTo>
                        <a:pt x="276" y="175"/>
                      </a:lnTo>
                      <a:lnTo>
                        <a:pt x="278" y="175"/>
                      </a:lnTo>
                      <a:lnTo>
                        <a:pt x="278" y="173"/>
                      </a:lnTo>
                      <a:lnTo>
                        <a:pt x="279" y="172"/>
                      </a:lnTo>
                      <a:lnTo>
                        <a:pt x="280" y="170"/>
                      </a:lnTo>
                      <a:lnTo>
                        <a:pt x="280" y="169"/>
                      </a:lnTo>
                      <a:lnTo>
                        <a:pt x="280" y="167"/>
                      </a:lnTo>
                      <a:lnTo>
                        <a:pt x="280" y="166"/>
                      </a:lnTo>
                      <a:lnTo>
                        <a:pt x="280" y="164"/>
                      </a:lnTo>
                      <a:lnTo>
                        <a:pt x="280" y="163"/>
                      </a:lnTo>
                      <a:lnTo>
                        <a:pt x="279" y="162"/>
                      </a:lnTo>
                      <a:lnTo>
                        <a:pt x="280" y="160"/>
                      </a:lnTo>
                      <a:lnTo>
                        <a:pt x="282" y="160"/>
                      </a:lnTo>
                      <a:lnTo>
                        <a:pt x="284" y="160"/>
                      </a:lnTo>
                      <a:lnTo>
                        <a:pt x="285" y="161"/>
                      </a:lnTo>
                      <a:lnTo>
                        <a:pt x="287" y="162"/>
                      </a:lnTo>
                      <a:lnTo>
                        <a:pt x="288" y="163"/>
                      </a:lnTo>
                      <a:lnTo>
                        <a:pt x="289" y="164"/>
                      </a:lnTo>
                      <a:lnTo>
                        <a:pt x="289" y="162"/>
                      </a:lnTo>
                      <a:lnTo>
                        <a:pt x="288" y="161"/>
                      </a:lnTo>
                      <a:lnTo>
                        <a:pt x="287" y="159"/>
                      </a:lnTo>
                      <a:lnTo>
                        <a:pt x="286" y="157"/>
                      </a:lnTo>
                      <a:lnTo>
                        <a:pt x="285" y="156"/>
                      </a:lnTo>
                      <a:lnTo>
                        <a:pt x="285" y="154"/>
                      </a:lnTo>
                      <a:lnTo>
                        <a:pt x="284" y="153"/>
                      </a:lnTo>
                      <a:lnTo>
                        <a:pt x="286" y="153"/>
                      </a:lnTo>
                      <a:lnTo>
                        <a:pt x="288" y="153"/>
                      </a:lnTo>
                      <a:lnTo>
                        <a:pt x="290" y="153"/>
                      </a:lnTo>
                      <a:lnTo>
                        <a:pt x="292" y="152"/>
                      </a:lnTo>
                      <a:lnTo>
                        <a:pt x="294" y="151"/>
                      </a:lnTo>
                      <a:lnTo>
                        <a:pt x="295" y="150"/>
                      </a:lnTo>
                      <a:lnTo>
                        <a:pt x="297" y="147"/>
                      </a:lnTo>
                      <a:lnTo>
                        <a:pt x="297" y="146"/>
                      </a:lnTo>
                      <a:lnTo>
                        <a:pt x="298" y="144"/>
                      </a:lnTo>
                      <a:lnTo>
                        <a:pt x="299" y="142"/>
                      </a:lnTo>
                      <a:lnTo>
                        <a:pt x="300" y="139"/>
                      </a:lnTo>
                      <a:lnTo>
                        <a:pt x="302" y="138"/>
                      </a:lnTo>
                      <a:lnTo>
                        <a:pt x="304" y="137"/>
                      </a:lnTo>
                      <a:lnTo>
                        <a:pt x="306" y="136"/>
                      </a:lnTo>
                      <a:lnTo>
                        <a:pt x="308" y="135"/>
                      </a:lnTo>
                      <a:lnTo>
                        <a:pt x="310" y="134"/>
                      </a:lnTo>
                      <a:lnTo>
                        <a:pt x="311" y="134"/>
                      </a:lnTo>
                      <a:lnTo>
                        <a:pt x="313" y="133"/>
                      </a:lnTo>
                      <a:lnTo>
                        <a:pt x="315" y="132"/>
                      </a:lnTo>
                      <a:lnTo>
                        <a:pt x="317" y="131"/>
                      </a:lnTo>
                      <a:lnTo>
                        <a:pt x="319" y="130"/>
                      </a:lnTo>
                      <a:lnTo>
                        <a:pt x="320" y="129"/>
                      </a:lnTo>
                      <a:lnTo>
                        <a:pt x="322" y="127"/>
                      </a:lnTo>
                      <a:lnTo>
                        <a:pt x="322" y="126"/>
                      </a:lnTo>
                      <a:lnTo>
                        <a:pt x="323" y="124"/>
                      </a:lnTo>
                      <a:lnTo>
                        <a:pt x="324" y="123"/>
                      </a:lnTo>
                      <a:lnTo>
                        <a:pt x="325" y="121"/>
                      </a:lnTo>
                      <a:lnTo>
                        <a:pt x="325" y="119"/>
                      </a:lnTo>
                      <a:lnTo>
                        <a:pt x="325" y="117"/>
                      </a:lnTo>
                      <a:lnTo>
                        <a:pt x="325" y="116"/>
                      </a:lnTo>
                      <a:lnTo>
                        <a:pt x="324" y="115"/>
                      </a:lnTo>
                      <a:lnTo>
                        <a:pt x="322" y="115"/>
                      </a:lnTo>
                      <a:lnTo>
                        <a:pt x="322" y="114"/>
                      </a:lnTo>
                      <a:lnTo>
                        <a:pt x="322" y="112"/>
                      </a:lnTo>
                      <a:lnTo>
                        <a:pt x="323" y="111"/>
                      </a:lnTo>
                      <a:lnTo>
                        <a:pt x="326" y="111"/>
                      </a:lnTo>
                      <a:lnTo>
                        <a:pt x="332" y="110"/>
                      </a:lnTo>
                      <a:lnTo>
                        <a:pt x="336" y="109"/>
                      </a:lnTo>
                      <a:lnTo>
                        <a:pt x="340" y="109"/>
                      </a:lnTo>
                      <a:lnTo>
                        <a:pt x="345" y="109"/>
                      </a:lnTo>
                      <a:lnTo>
                        <a:pt x="349" y="109"/>
                      </a:lnTo>
                      <a:lnTo>
                        <a:pt x="351" y="109"/>
                      </a:lnTo>
                      <a:lnTo>
                        <a:pt x="354" y="109"/>
                      </a:lnTo>
                      <a:lnTo>
                        <a:pt x="357" y="109"/>
                      </a:lnTo>
                      <a:lnTo>
                        <a:pt x="360" y="109"/>
                      </a:lnTo>
                      <a:lnTo>
                        <a:pt x="363" y="107"/>
                      </a:lnTo>
                      <a:lnTo>
                        <a:pt x="366" y="106"/>
                      </a:lnTo>
                      <a:lnTo>
                        <a:pt x="371" y="104"/>
                      </a:lnTo>
                      <a:lnTo>
                        <a:pt x="373" y="102"/>
                      </a:lnTo>
                      <a:lnTo>
                        <a:pt x="375" y="101"/>
                      </a:lnTo>
                      <a:lnTo>
                        <a:pt x="376" y="100"/>
                      </a:lnTo>
                      <a:lnTo>
                        <a:pt x="377" y="98"/>
                      </a:lnTo>
                      <a:lnTo>
                        <a:pt x="378" y="97"/>
                      </a:lnTo>
                      <a:lnTo>
                        <a:pt x="379" y="96"/>
                      </a:lnTo>
                      <a:lnTo>
                        <a:pt x="382" y="94"/>
                      </a:lnTo>
                      <a:lnTo>
                        <a:pt x="385" y="95"/>
                      </a:lnTo>
                      <a:lnTo>
                        <a:pt x="388" y="96"/>
                      </a:lnTo>
                      <a:lnTo>
                        <a:pt x="390" y="95"/>
                      </a:lnTo>
                      <a:lnTo>
                        <a:pt x="393" y="94"/>
                      </a:lnTo>
                      <a:lnTo>
                        <a:pt x="396" y="93"/>
                      </a:lnTo>
                      <a:lnTo>
                        <a:pt x="398" y="92"/>
                      </a:lnTo>
                      <a:lnTo>
                        <a:pt x="400" y="90"/>
                      </a:lnTo>
                      <a:lnTo>
                        <a:pt x="403" y="88"/>
                      </a:lnTo>
                      <a:lnTo>
                        <a:pt x="406" y="85"/>
                      </a:lnTo>
                      <a:lnTo>
                        <a:pt x="408" y="83"/>
                      </a:lnTo>
                      <a:lnTo>
                        <a:pt x="409" y="82"/>
                      </a:lnTo>
                      <a:lnTo>
                        <a:pt x="410" y="80"/>
                      </a:lnTo>
                      <a:lnTo>
                        <a:pt x="410" y="78"/>
                      </a:lnTo>
                      <a:lnTo>
                        <a:pt x="412" y="75"/>
                      </a:lnTo>
                      <a:lnTo>
                        <a:pt x="412" y="74"/>
                      </a:lnTo>
                      <a:lnTo>
                        <a:pt x="412" y="72"/>
                      </a:lnTo>
                      <a:lnTo>
                        <a:pt x="412" y="69"/>
                      </a:lnTo>
                      <a:lnTo>
                        <a:pt x="412" y="68"/>
                      </a:lnTo>
                      <a:lnTo>
                        <a:pt x="414" y="70"/>
                      </a:lnTo>
                      <a:lnTo>
                        <a:pt x="416" y="72"/>
                      </a:lnTo>
                      <a:lnTo>
                        <a:pt x="417" y="74"/>
                      </a:lnTo>
                      <a:lnTo>
                        <a:pt x="419" y="74"/>
                      </a:lnTo>
                      <a:lnTo>
                        <a:pt x="422" y="75"/>
                      </a:lnTo>
                      <a:lnTo>
                        <a:pt x="424" y="74"/>
                      </a:lnTo>
                      <a:lnTo>
                        <a:pt x="429" y="74"/>
                      </a:lnTo>
                      <a:lnTo>
                        <a:pt x="430" y="73"/>
                      </a:lnTo>
                      <a:lnTo>
                        <a:pt x="433" y="70"/>
                      </a:lnTo>
                      <a:lnTo>
                        <a:pt x="434" y="68"/>
                      </a:lnTo>
                      <a:lnTo>
                        <a:pt x="436" y="66"/>
                      </a:lnTo>
                      <a:lnTo>
                        <a:pt x="438" y="63"/>
                      </a:lnTo>
                      <a:lnTo>
                        <a:pt x="439" y="61"/>
                      </a:lnTo>
                      <a:lnTo>
                        <a:pt x="440" y="59"/>
                      </a:lnTo>
                      <a:lnTo>
                        <a:pt x="441" y="57"/>
                      </a:lnTo>
                      <a:lnTo>
                        <a:pt x="442" y="55"/>
                      </a:lnTo>
                      <a:lnTo>
                        <a:pt x="442" y="53"/>
                      </a:lnTo>
                      <a:lnTo>
                        <a:pt x="441" y="52"/>
                      </a:lnTo>
                      <a:lnTo>
                        <a:pt x="439" y="53"/>
                      </a:lnTo>
                      <a:lnTo>
                        <a:pt x="438" y="55"/>
                      </a:lnTo>
                      <a:lnTo>
                        <a:pt x="436" y="54"/>
                      </a:lnTo>
                      <a:lnTo>
                        <a:pt x="437" y="53"/>
                      </a:lnTo>
                      <a:lnTo>
                        <a:pt x="438" y="51"/>
                      </a:lnTo>
                      <a:lnTo>
                        <a:pt x="438" y="50"/>
                      </a:lnTo>
                      <a:lnTo>
                        <a:pt x="436" y="49"/>
                      </a:lnTo>
                      <a:lnTo>
                        <a:pt x="434" y="50"/>
                      </a:lnTo>
                      <a:lnTo>
                        <a:pt x="432" y="50"/>
                      </a:lnTo>
                      <a:lnTo>
                        <a:pt x="430" y="50"/>
                      </a:lnTo>
                      <a:lnTo>
                        <a:pt x="428" y="50"/>
                      </a:lnTo>
                      <a:lnTo>
                        <a:pt x="426" y="52"/>
                      </a:lnTo>
                      <a:lnTo>
                        <a:pt x="425" y="53"/>
                      </a:lnTo>
                      <a:lnTo>
                        <a:pt x="424" y="53"/>
                      </a:lnTo>
                      <a:lnTo>
                        <a:pt x="423" y="54"/>
                      </a:lnTo>
                      <a:lnTo>
                        <a:pt x="422" y="57"/>
                      </a:lnTo>
                      <a:lnTo>
                        <a:pt x="420" y="58"/>
                      </a:lnTo>
                      <a:lnTo>
                        <a:pt x="420" y="59"/>
                      </a:lnTo>
                      <a:lnTo>
                        <a:pt x="418" y="61"/>
                      </a:lnTo>
                      <a:lnTo>
                        <a:pt x="417" y="62"/>
                      </a:lnTo>
                      <a:lnTo>
                        <a:pt x="416" y="63"/>
                      </a:lnTo>
                      <a:lnTo>
                        <a:pt x="414" y="64"/>
                      </a:lnTo>
                      <a:lnTo>
                        <a:pt x="413" y="65"/>
                      </a:lnTo>
                      <a:lnTo>
                        <a:pt x="413" y="66"/>
                      </a:lnTo>
                      <a:lnTo>
                        <a:pt x="412" y="66"/>
                      </a:lnTo>
                      <a:lnTo>
                        <a:pt x="410" y="66"/>
                      </a:lnTo>
                      <a:lnTo>
                        <a:pt x="409" y="66"/>
                      </a:lnTo>
                      <a:lnTo>
                        <a:pt x="406" y="65"/>
                      </a:lnTo>
                      <a:lnTo>
                        <a:pt x="404" y="65"/>
                      </a:lnTo>
                      <a:lnTo>
                        <a:pt x="401" y="65"/>
                      </a:lnTo>
                      <a:lnTo>
                        <a:pt x="399" y="64"/>
                      </a:lnTo>
                      <a:lnTo>
                        <a:pt x="396" y="64"/>
                      </a:lnTo>
                      <a:lnTo>
                        <a:pt x="394" y="64"/>
                      </a:lnTo>
                      <a:lnTo>
                        <a:pt x="392" y="63"/>
                      </a:lnTo>
                      <a:lnTo>
                        <a:pt x="390" y="62"/>
                      </a:lnTo>
                      <a:lnTo>
                        <a:pt x="388" y="61"/>
                      </a:lnTo>
                      <a:lnTo>
                        <a:pt x="388" y="59"/>
                      </a:lnTo>
                      <a:lnTo>
                        <a:pt x="389" y="56"/>
                      </a:lnTo>
                      <a:lnTo>
                        <a:pt x="390" y="53"/>
                      </a:lnTo>
                      <a:lnTo>
                        <a:pt x="393" y="50"/>
                      </a:lnTo>
                      <a:lnTo>
                        <a:pt x="395" y="48"/>
                      </a:lnTo>
                      <a:lnTo>
                        <a:pt x="398" y="45"/>
                      </a:lnTo>
                      <a:lnTo>
                        <a:pt x="400" y="45"/>
                      </a:lnTo>
                      <a:lnTo>
                        <a:pt x="402" y="44"/>
                      </a:lnTo>
                      <a:lnTo>
                        <a:pt x="405" y="44"/>
                      </a:lnTo>
                      <a:lnTo>
                        <a:pt x="409" y="45"/>
                      </a:lnTo>
                      <a:lnTo>
                        <a:pt x="412" y="45"/>
                      </a:lnTo>
                      <a:lnTo>
                        <a:pt x="415" y="45"/>
                      </a:lnTo>
                      <a:lnTo>
                        <a:pt x="419" y="46"/>
                      </a:lnTo>
                      <a:lnTo>
                        <a:pt x="423" y="47"/>
                      </a:lnTo>
                      <a:lnTo>
                        <a:pt x="426" y="47"/>
                      </a:lnTo>
                      <a:lnTo>
                        <a:pt x="430" y="47"/>
                      </a:lnTo>
                      <a:lnTo>
                        <a:pt x="434" y="46"/>
                      </a:lnTo>
                      <a:lnTo>
                        <a:pt x="436" y="46"/>
                      </a:lnTo>
                      <a:lnTo>
                        <a:pt x="438" y="45"/>
                      </a:lnTo>
                      <a:lnTo>
                        <a:pt x="440" y="42"/>
                      </a:lnTo>
                      <a:lnTo>
                        <a:pt x="443" y="40"/>
                      </a:lnTo>
                      <a:lnTo>
                        <a:pt x="445" y="37"/>
                      </a:lnTo>
                      <a:lnTo>
                        <a:pt x="446" y="34"/>
                      </a:lnTo>
                      <a:lnTo>
                        <a:pt x="448" y="33"/>
                      </a:lnTo>
                      <a:lnTo>
                        <a:pt x="451" y="32"/>
                      </a:lnTo>
                      <a:lnTo>
                        <a:pt x="454" y="31"/>
                      </a:lnTo>
                      <a:lnTo>
                        <a:pt x="458" y="28"/>
                      </a:lnTo>
                      <a:lnTo>
                        <a:pt x="461" y="26"/>
                      </a:lnTo>
                      <a:lnTo>
                        <a:pt x="462" y="26"/>
                      </a:lnTo>
                      <a:lnTo>
                        <a:pt x="466" y="26"/>
                      </a:lnTo>
                      <a:lnTo>
                        <a:pt x="469" y="25"/>
                      </a:lnTo>
                      <a:lnTo>
                        <a:pt x="471" y="25"/>
                      </a:lnTo>
                      <a:lnTo>
                        <a:pt x="473" y="25"/>
                      </a:lnTo>
                      <a:lnTo>
                        <a:pt x="476" y="25"/>
                      </a:lnTo>
                      <a:lnTo>
                        <a:pt x="478" y="25"/>
                      </a:lnTo>
                      <a:lnTo>
                        <a:pt x="481" y="24"/>
                      </a:lnTo>
                      <a:lnTo>
                        <a:pt x="483" y="23"/>
                      </a:lnTo>
                      <a:lnTo>
                        <a:pt x="485" y="21"/>
                      </a:lnTo>
                      <a:lnTo>
                        <a:pt x="488" y="20"/>
                      </a:lnTo>
                      <a:lnTo>
                        <a:pt x="489" y="19"/>
                      </a:lnTo>
                      <a:lnTo>
                        <a:pt x="490" y="18"/>
                      </a:lnTo>
                      <a:lnTo>
                        <a:pt x="492" y="18"/>
                      </a:lnTo>
                      <a:lnTo>
                        <a:pt x="493" y="18"/>
                      </a:lnTo>
                      <a:lnTo>
                        <a:pt x="496" y="18"/>
                      </a:lnTo>
                      <a:lnTo>
                        <a:pt x="499" y="18"/>
                      </a:lnTo>
                      <a:lnTo>
                        <a:pt x="501" y="17"/>
                      </a:lnTo>
                      <a:lnTo>
                        <a:pt x="505" y="18"/>
                      </a:lnTo>
                      <a:lnTo>
                        <a:pt x="509" y="17"/>
                      </a:lnTo>
                      <a:lnTo>
                        <a:pt x="512" y="18"/>
                      </a:lnTo>
                      <a:lnTo>
                        <a:pt x="515" y="19"/>
                      </a:lnTo>
                      <a:lnTo>
                        <a:pt x="517" y="20"/>
                      </a:lnTo>
                      <a:lnTo>
                        <a:pt x="518" y="21"/>
                      </a:lnTo>
                      <a:lnTo>
                        <a:pt x="518" y="22"/>
                      </a:lnTo>
                      <a:lnTo>
                        <a:pt x="517" y="24"/>
                      </a:lnTo>
                      <a:lnTo>
                        <a:pt x="516" y="25"/>
                      </a:lnTo>
                      <a:lnTo>
                        <a:pt x="514" y="26"/>
                      </a:lnTo>
                      <a:lnTo>
                        <a:pt x="513" y="27"/>
                      </a:lnTo>
                      <a:lnTo>
                        <a:pt x="511" y="28"/>
                      </a:lnTo>
                      <a:lnTo>
                        <a:pt x="509" y="29"/>
                      </a:lnTo>
                      <a:lnTo>
                        <a:pt x="508" y="28"/>
                      </a:lnTo>
                      <a:lnTo>
                        <a:pt x="506" y="28"/>
                      </a:lnTo>
                      <a:lnTo>
                        <a:pt x="503" y="28"/>
                      </a:lnTo>
                      <a:lnTo>
                        <a:pt x="500" y="29"/>
                      </a:lnTo>
                      <a:lnTo>
                        <a:pt x="498" y="30"/>
                      </a:lnTo>
                      <a:lnTo>
                        <a:pt x="500" y="30"/>
                      </a:lnTo>
                      <a:lnTo>
                        <a:pt x="502" y="30"/>
                      </a:lnTo>
                      <a:lnTo>
                        <a:pt x="503" y="29"/>
                      </a:lnTo>
                      <a:lnTo>
                        <a:pt x="505" y="29"/>
                      </a:lnTo>
                      <a:lnTo>
                        <a:pt x="506" y="29"/>
                      </a:lnTo>
                      <a:lnTo>
                        <a:pt x="508" y="29"/>
                      </a:lnTo>
                      <a:lnTo>
                        <a:pt x="509" y="30"/>
                      </a:lnTo>
                      <a:lnTo>
                        <a:pt x="510" y="31"/>
                      </a:lnTo>
                      <a:lnTo>
                        <a:pt x="511" y="31"/>
                      </a:lnTo>
                      <a:lnTo>
                        <a:pt x="512" y="32"/>
                      </a:lnTo>
                      <a:lnTo>
                        <a:pt x="513" y="34"/>
                      </a:lnTo>
                      <a:lnTo>
                        <a:pt x="512" y="35"/>
                      </a:lnTo>
                      <a:lnTo>
                        <a:pt x="511" y="36"/>
                      </a:lnTo>
                      <a:lnTo>
                        <a:pt x="510" y="37"/>
                      </a:lnTo>
                      <a:lnTo>
                        <a:pt x="511" y="38"/>
                      </a:lnTo>
                      <a:lnTo>
                        <a:pt x="512" y="39"/>
                      </a:lnTo>
                      <a:lnTo>
                        <a:pt x="513" y="37"/>
                      </a:lnTo>
                      <a:lnTo>
                        <a:pt x="514" y="36"/>
                      </a:lnTo>
                      <a:lnTo>
                        <a:pt x="514" y="34"/>
                      </a:lnTo>
                      <a:lnTo>
                        <a:pt x="515" y="33"/>
                      </a:lnTo>
                      <a:lnTo>
                        <a:pt x="514" y="32"/>
                      </a:lnTo>
                      <a:lnTo>
                        <a:pt x="514" y="30"/>
                      </a:lnTo>
                      <a:lnTo>
                        <a:pt x="513" y="29"/>
                      </a:lnTo>
                      <a:lnTo>
                        <a:pt x="514" y="28"/>
                      </a:lnTo>
                      <a:lnTo>
                        <a:pt x="516" y="28"/>
                      </a:lnTo>
                      <a:lnTo>
                        <a:pt x="516" y="30"/>
                      </a:lnTo>
                      <a:lnTo>
                        <a:pt x="519" y="31"/>
                      </a:lnTo>
                      <a:lnTo>
                        <a:pt x="520" y="32"/>
                      </a:lnTo>
                      <a:lnTo>
                        <a:pt x="521" y="33"/>
                      </a:lnTo>
                      <a:lnTo>
                        <a:pt x="522" y="34"/>
                      </a:lnTo>
                      <a:lnTo>
                        <a:pt x="524" y="35"/>
                      </a:lnTo>
                      <a:lnTo>
                        <a:pt x="524" y="36"/>
                      </a:lnTo>
                      <a:lnTo>
                        <a:pt x="524" y="37"/>
                      </a:lnTo>
                      <a:lnTo>
                        <a:pt x="525" y="38"/>
                      </a:lnTo>
                      <a:lnTo>
                        <a:pt x="525" y="40"/>
                      </a:lnTo>
                      <a:lnTo>
                        <a:pt x="526" y="41"/>
                      </a:lnTo>
                      <a:lnTo>
                        <a:pt x="527" y="40"/>
                      </a:lnTo>
                      <a:lnTo>
                        <a:pt x="527" y="37"/>
                      </a:lnTo>
                      <a:lnTo>
                        <a:pt x="526" y="36"/>
                      </a:lnTo>
                      <a:lnTo>
                        <a:pt x="527" y="34"/>
                      </a:lnTo>
                      <a:lnTo>
                        <a:pt x="525" y="33"/>
                      </a:lnTo>
                      <a:lnTo>
                        <a:pt x="525" y="33"/>
                      </a:lnTo>
                      <a:lnTo>
                        <a:pt x="523" y="32"/>
                      </a:lnTo>
                      <a:lnTo>
                        <a:pt x="521" y="31"/>
                      </a:lnTo>
                      <a:lnTo>
                        <a:pt x="519" y="30"/>
                      </a:lnTo>
                      <a:lnTo>
                        <a:pt x="518" y="28"/>
                      </a:lnTo>
                      <a:lnTo>
                        <a:pt x="517" y="27"/>
                      </a:lnTo>
                      <a:lnTo>
                        <a:pt x="518" y="25"/>
                      </a:lnTo>
                      <a:lnTo>
                        <a:pt x="520" y="24"/>
                      </a:lnTo>
                      <a:lnTo>
                        <a:pt x="520" y="23"/>
                      </a:lnTo>
                      <a:lnTo>
                        <a:pt x="521" y="22"/>
                      </a:lnTo>
                      <a:lnTo>
                        <a:pt x="523" y="21"/>
                      </a:lnTo>
                      <a:lnTo>
                        <a:pt x="526" y="22"/>
                      </a:lnTo>
                      <a:lnTo>
                        <a:pt x="529" y="22"/>
                      </a:lnTo>
                      <a:lnTo>
                        <a:pt x="531" y="22"/>
                      </a:lnTo>
                      <a:lnTo>
                        <a:pt x="535" y="22"/>
                      </a:lnTo>
                      <a:lnTo>
                        <a:pt x="541" y="22"/>
                      </a:lnTo>
                      <a:lnTo>
                        <a:pt x="544" y="23"/>
                      </a:lnTo>
                      <a:lnTo>
                        <a:pt x="547" y="22"/>
                      </a:lnTo>
                      <a:lnTo>
                        <a:pt x="550" y="22"/>
                      </a:lnTo>
                      <a:lnTo>
                        <a:pt x="552" y="21"/>
                      </a:lnTo>
                      <a:lnTo>
                        <a:pt x="554" y="20"/>
                      </a:lnTo>
                      <a:lnTo>
                        <a:pt x="557" y="18"/>
                      </a:lnTo>
                      <a:lnTo>
                        <a:pt x="558" y="17"/>
                      </a:lnTo>
                      <a:lnTo>
                        <a:pt x="560" y="16"/>
                      </a:lnTo>
                      <a:lnTo>
                        <a:pt x="561" y="15"/>
                      </a:lnTo>
                      <a:lnTo>
                        <a:pt x="562" y="13"/>
                      </a:lnTo>
                      <a:lnTo>
                        <a:pt x="564" y="12"/>
                      </a:lnTo>
                      <a:lnTo>
                        <a:pt x="564" y="10"/>
                      </a:lnTo>
                      <a:lnTo>
                        <a:pt x="565" y="8"/>
                      </a:lnTo>
                      <a:lnTo>
                        <a:pt x="566" y="5"/>
                      </a:lnTo>
                      <a:lnTo>
                        <a:pt x="567" y="2"/>
                      </a:lnTo>
                      <a:lnTo>
                        <a:pt x="568" y="0"/>
                      </a:lnTo>
                      <a:lnTo>
                        <a:pt x="569" y="0"/>
                      </a:lnTo>
                      <a:lnTo>
                        <a:pt x="570" y="0"/>
                      </a:lnTo>
                      <a:lnTo>
                        <a:pt x="574" y="0"/>
                      </a:lnTo>
                      <a:lnTo>
                        <a:pt x="574" y="1"/>
                      </a:lnTo>
                      <a:lnTo>
                        <a:pt x="574" y="2"/>
                      </a:lnTo>
                      <a:lnTo>
                        <a:pt x="574" y="3"/>
                      </a:lnTo>
                      <a:close/>
                    </a:path>
                  </a:pathLst>
                </a:custGeom>
                <a:solidFill>
                  <a:srgbClr val="F99707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 27">
                  <a:extLst>
                    <a:ext uri="{FF2B5EF4-FFF2-40B4-BE49-F238E27FC236}">
                      <a16:creationId xmlns:a16="http://schemas.microsoft.com/office/drawing/2014/main" id="{F9FFBBC7-85AB-6B71-A540-79E18A1DC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0224" y="2595126"/>
                  <a:ext cx="1017568" cy="1355804"/>
                </a:xfrm>
                <a:custGeom>
                  <a:avLst/>
                  <a:gdLst>
                    <a:gd name="T0" fmla="*/ 558 w 591"/>
                    <a:gd name="T1" fmla="*/ 630 h 734"/>
                    <a:gd name="T2" fmla="*/ 535 w 591"/>
                    <a:gd name="T3" fmla="*/ 650 h 734"/>
                    <a:gd name="T4" fmla="*/ 520 w 591"/>
                    <a:gd name="T5" fmla="*/ 676 h 734"/>
                    <a:gd name="T6" fmla="*/ 515 w 591"/>
                    <a:gd name="T7" fmla="*/ 723 h 734"/>
                    <a:gd name="T8" fmla="*/ 396 w 591"/>
                    <a:gd name="T9" fmla="*/ 729 h 734"/>
                    <a:gd name="T10" fmla="*/ 336 w 591"/>
                    <a:gd name="T11" fmla="*/ 698 h 734"/>
                    <a:gd name="T12" fmla="*/ 290 w 591"/>
                    <a:gd name="T13" fmla="*/ 640 h 734"/>
                    <a:gd name="T14" fmla="*/ 295 w 591"/>
                    <a:gd name="T15" fmla="*/ 611 h 734"/>
                    <a:gd name="T16" fmla="*/ 297 w 591"/>
                    <a:gd name="T17" fmla="*/ 581 h 734"/>
                    <a:gd name="T18" fmla="*/ 277 w 591"/>
                    <a:gd name="T19" fmla="*/ 575 h 734"/>
                    <a:gd name="T20" fmla="*/ 240 w 591"/>
                    <a:gd name="T21" fmla="*/ 559 h 734"/>
                    <a:gd name="T22" fmla="*/ 211 w 591"/>
                    <a:gd name="T23" fmla="*/ 594 h 734"/>
                    <a:gd name="T24" fmla="*/ 164 w 591"/>
                    <a:gd name="T25" fmla="*/ 522 h 734"/>
                    <a:gd name="T26" fmla="*/ 153 w 591"/>
                    <a:gd name="T27" fmla="*/ 495 h 734"/>
                    <a:gd name="T28" fmla="*/ 138 w 591"/>
                    <a:gd name="T29" fmla="*/ 493 h 734"/>
                    <a:gd name="T30" fmla="*/ 113 w 591"/>
                    <a:gd name="T31" fmla="*/ 485 h 734"/>
                    <a:gd name="T32" fmla="*/ 105 w 591"/>
                    <a:gd name="T33" fmla="*/ 493 h 734"/>
                    <a:gd name="T34" fmla="*/ 92 w 591"/>
                    <a:gd name="T35" fmla="*/ 497 h 734"/>
                    <a:gd name="T36" fmla="*/ 78 w 591"/>
                    <a:gd name="T37" fmla="*/ 499 h 734"/>
                    <a:gd name="T38" fmla="*/ 66 w 591"/>
                    <a:gd name="T39" fmla="*/ 503 h 734"/>
                    <a:gd name="T40" fmla="*/ 54 w 591"/>
                    <a:gd name="T41" fmla="*/ 507 h 734"/>
                    <a:gd name="T42" fmla="*/ 48 w 591"/>
                    <a:gd name="T43" fmla="*/ 494 h 734"/>
                    <a:gd name="T44" fmla="*/ 41 w 591"/>
                    <a:gd name="T45" fmla="*/ 481 h 734"/>
                    <a:gd name="T46" fmla="*/ 47 w 591"/>
                    <a:gd name="T47" fmla="*/ 461 h 734"/>
                    <a:gd name="T48" fmla="*/ 57 w 591"/>
                    <a:gd name="T49" fmla="*/ 433 h 734"/>
                    <a:gd name="T50" fmla="*/ 68 w 591"/>
                    <a:gd name="T51" fmla="*/ 395 h 734"/>
                    <a:gd name="T52" fmla="*/ 90 w 591"/>
                    <a:gd name="T53" fmla="*/ 382 h 734"/>
                    <a:gd name="T54" fmla="*/ 89 w 591"/>
                    <a:gd name="T55" fmla="*/ 371 h 734"/>
                    <a:gd name="T56" fmla="*/ 78 w 591"/>
                    <a:gd name="T57" fmla="*/ 353 h 734"/>
                    <a:gd name="T58" fmla="*/ 73 w 591"/>
                    <a:gd name="T59" fmla="*/ 334 h 734"/>
                    <a:gd name="T60" fmla="*/ 77 w 591"/>
                    <a:gd name="T61" fmla="*/ 319 h 734"/>
                    <a:gd name="T62" fmla="*/ 78 w 591"/>
                    <a:gd name="T63" fmla="*/ 311 h 734"/>
                    <a:gd name="T64" fmla="*/ 67 w 591"/>
                    <a:gd name="T65" fmla="*/ 303 h 734"/>
                    <a:gd name="T66" fmla="*/ 54 w 591"/>
                    <a:gd name="T67" fmla="*/ 292 h 734"/>
                    <a:gd name="T68" fmla="*/ 42 w 591"/>
                    <a:gd name="T69" fmla="*/ 277 h 734"/>
                    <a:gd name="T70" fmla="*/ 27 w 591"/>
                    <a:gd name="T71" fmla="*/ 264 h 734"/>
                    <a:gd name="T72" fmla="*/ 32 w 591"/>
                    <a:gd name="T73" fmla="*/ 251 h 734"/>
                    <a:gd name="T74" fmla="*/ 114 w 591"/>
                    <a:gd name="T75" fmla="*/ 112 h 734"/>
                    <a:gd name="T76" fmla="*/ 232 w 591"/>
                    <a:gd name="T77" fmla="*/ 19 h 734"/>
                    <a:gd name="T78" fmla="*/ 404 w 591"/>
                    <a:gd name="T79" fmla="*/ 49 h 734"/>
                    <a:gd name="T80" fmla="*/ 405 w 591"/>
                    <a:gd name="T81" fmla="*/ 67 h 734"/>
                    <a:gd name="T82" fmla="*/ 407 w 591"/>
                    <a:gd name="T83" fmla="*/ 99 h 734"/>
                    <a:gd name="T84" fmla="*/ 433 w 591"/>
                    <a:gd name="T85" fmla="*/ 116 h 734"/>
                    <a:gd name="T86" fmla="*/ 457 w 591"/>
                    <a:gd name="T87" fmla="*/ 137 h 734"/>
                    <a:gd name="T88" fmla="*/ 486 w 591"/>
                    <a:gd name="T89" fmla="*/ 143 h 734"/>
                    <a:gd name="T90" fmla="*/ 491 w 591"/>
                    <a:gd name="T91" fmla="*/ 219 h 734"/>
                    <a:gd name="T92" fmla="*/ 498 w 591"/>
                    <a:gd name="T93" fmla="*/ 237 h 734"/>
                    <a:gd name="T94" fmla="*/ 511 w 591"/>
                    <a:gd name="T95" fmla="*/ 268 h 734"/>
                    <a:gd name="T96" fmla="*/ 523 w 591"/>
                    <a:gd name="T97" fmla="*/ 295 h 734"/>
                    <a:gd name="T98" fmla="*/ 512 w 591"/>
                    <a:gd name="T99" fmla="*/ 316 h 734"/>
                    <a:gd name="T100" fmla="*/ 506 w 591"/>
                    <a:gd name="T101" fmla="*/ 355 h 734"/>
                    <a:gd name="T102" fmla="*/ 546 w 591"/>
                    <a:gd name="T103" fmla="*/ 379 h 734"/>
                    <a:gd name="T104" fmla="*/ 567 w 591"/>
                    <a:gd name="T105" fmla="*/ 403 h 734"/>
                    <a:gd name="T106" fmla="*/ 538 w 591"/>
                    <a:gd name="T107" fmla="*/ 502 h 734"/>
                    <a:gd name="T108" fmla="*/ 561 w 591"/>
                    <a:gd name="T109" fmla="*/ 500 h 734"/>
                    <a:gd name="T110" fmla="*/ 553 w 591"/>
                    <a:gd name="T111" fmla="*/ 518 h 734"/>
                    <a:gd name="T112" fmla="*/ 562 w 591"/>
                    <a:gd name="T113" fmla="*/ 528 h 734"/>
                    <a:gd name="T114" fmla="*/ 570 w 591"/>
                    <a:gd name="T115" fmla="*/ 539 h 734"/>
                    <a:gd name="T116" fmla="*/ 585 w 591"/>
                    <a:gd name="T117" fmla="*/ 556 h 734"/>
                    <a:gd name="T118" fmla="*/ 577 w 591"/>
                    <a:gd name="T119" fmla="*/ 575 h 734"/>
                    <a:gd name="T120" fmla="*/ 577 w 591"/>
                    <a:gd name="T121" fmla="*/ 60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91" h="734">
                      <a:moveTo>
                        <a:pt x="588" y="616"/>
                      </a:moveTo>
                      <a:lnTo>
                        <a:pt x="588" y="616"/>
                      </a:lnTo>
                      <a:lnTo>
                        <a:pt x="586" y="616"/>
                      </a:lnTo>
                      <a:lnTo>
                        <a:pt x="583" y="617"/>
                      </a:lnTo>
                      <a:lnTo>
                        <a:pt x="581" y="617"/>
                      </a:lnTo>
                      <a:lnTo>
                        <a:pt x="578" y="618"/>
                      </a:lnTo>
                      <a:lnTo>
                        <a:pt x="577" y="618"/>
                      </a:lnTo>
                      <a:lnTo>
                        <a:pt x="574" y="619"/>
                      </a:lnTo>
                      <a:lnTo>
                        <a:pt x="571" y="619"/>
                      </a:lnTo>
                      <a:lnTo>
                        <a:pt x="568" y="619"/>
                      </a:lnTo>
                      <a:lnTo>
                        <a:pt x="566" y="620"/>
                      </a:lnTo>
                      <a:lnTo>
                        <a:pt x="564" y="621"/>
                      </a:lnTo>
                      <a:lnTo>
                        <a:pt x="561" y="624"/>
                      </a:lnTo>
                      <a:lnTo>
                        <a:pt x="560" y="626"/>
                      </a:lnTo>
                      <a:lnTo>
                        <a:pt x="558" y="630"/>
                      </a:lnTo>
                      <a:lnTo>
                        <a:pt x="556" y="633"/>
                      </a:lnTo>
                      <a:lnTo>
                        <a:pt x="553" y="636"/>
                      </a:lnTo>
                      <a:lnTo>
                        <a:pt x="552" y="638"/>
                      </a:lnTo>
                      <a:lnTo>
                        <a:pt x="550" y="639"/>
                      </a:lnTo>
                      <a:lnTo>
                        <a:pt x="548" y="640"/>
                      </a:lnTo>
                      <a:lnTo>
                        <a:pt x="546" y="641"/>
                      </a:lnTo>
                      <a:lnTo>
                        <a:pt x="544" y="642"/>
                      </a:lnTo>
                      <a:lnTo>
                        <a:pt x="543" y="645"/>
                      </a:lnTo>
                      <a:lnTo>
                        <a:pt x="543" y="647"/>
                      </a:lnTo>
                      <a:lnTo>
                        <a:pt x="542" y="649"/>
                      </a:lnTo>
                      <a:lnTo>
                        <a:pt x="542" y="650"/>
                      </a:lnTo>
                      <a:lnTo>
                        <a:pt x="541" y="651"/>
                      </a:lnTo>
                      <a:lnTo>
                        <a:pt x="539" y="650"/>
                      </a:lnTo>
                      <a:lnTo>
                        <a:pt x="537" y="650"/>
                      </a:lnTo>
                      <a:lnTo>
                        <a:pt x="535" y="650"/>
                      </a:lnTo>
                      <a:lnTo>
                        <a:pt x="533" y="651"/>
                      </a:lnTo>
                      <a:lnTo>
                        <a:pt x="532" y="652"/>
                      </a:lnTo>
                      <a:lnTo>
                        <a:pt x="530" y="653"/>
                      </a:lnTo>
                      <a:lnTo>
                        <a:pt x="528" y="654"/>
                      </a:lnTo>
                      <a:lnTo>
                        <a:pt x="526" y="654"/>
                      </a:lnTo>
                      <a:lnTo>
                        <a:pt x="525" y="656"/>
                      </a:lnTo>
                      <a:lnTo>
                        <a:pt x="524" y="656"/>
                      </a:lnTo>
                      <a:lnTo>
                        <a:pt x="524" y="657"/>
                      </a:lnTo>
                      <a:lnTo>
                        <a:pt x="522" y="659"/>
                      </a:lnTo>
                      <a:lnTo>
                        <a:pt x="522" y="662"/>
                      </a:lnTo>
                      <a:lnTo>
                        <a:pt x="521" y="666"/>
                      </a:lnTo>
                      <a:lnTo>
                        <a:pt x="520" y="672"/>
                      </a:lnTo>
                      <a:lnTo>
                        <a:pt x="520" y="674"/>
                      </a:lnTo>
                      <a:lnTo>
                        <a:pt x="519" y="676"/>
                      </a:lnTo>
                      <a:lnTo>
                        <a:pt x="520" y="676"/>
                      </a:lnTo>
                      <a:lnTo>
                        <a:pt x="520" y="677"/>
                      </a:lnTo>
                      <a:lnTo>
                        <a:pt x="520" y="678"/>
                      </a:lnTo>
                      <a:lnTo>
                        <a:pt x="521" y="678"/>
                      </a:lnTo>
                      <a:lnTo>
                        <a:pt x="521" y="679"/>
                      </a:lnTo>
                      <a:lnTo>
                        <a:pt x="522" y="679"/>
                      </a:lnTo>
                      <a:lnTo>
                        <a:pt x="525" y="679"/>
                      </a:lnTo>
                      <a:lnTo>
                        <a:pt x="527" y="679"/>
                      </a:lnTo>
                      <a:lnTo>
                        <a:pt x="540" y="703"/>
                      </a:lnTo>
                      <a:lnTo>
                        <a:pt x="527" y="715"/>
                      </a:lnTo>
                      <a:lnTo>
                        <a:pt x="525" y="718"/>
                      </a:lnTo>
                      <a:lnTo>
                        <a:pt x="522" y="720"/>
                      </a:lnTo>
                      <a:lnTo>
                        <a:pt x="521" y="721"/>
                      </a:lnTo>
                      <a:lnTo>
                        <a:pt x="520" y="722"/>
                      </a:lnTo>
                      <a:lnTo>
                        <a:pt x="518" y="722"/>
                      </a:lnTo>
                      <a:lnTo>
                        <a:pt x="515" y="723"/>
                      </a:lnTo>
                      <a:lnTo>
                        <a:pt x="514" y="724"/>
                      </a:lnTo>
                      <a:lnTo>
                        <a:pt x="506" y="734"/>
                      </a:lnTo>
                      <a:lnTo>
                        <a:pt x="485" y="729"/>
                      </a:lnTo>
                      <a:lnTo>
                        <a:pt x="466" y="724"/>
                      </a:lnTo>
                      <a:lnTo>
                        <a:pt x="464" y="723"/>
                      </a:lnTo>
                      <a:lnTo>
                        <a:pt x="462" y="723"/>
                      </a:lnTo>
                      <a:lnTo>
                        <a:pt x="459" y="723"/>
                      </a:lnTo>
                      <a:lnTo>
                        <a:pt x="435" y="725"/>
                      </a:lnTo>
                      <a:lnTo>
                        <a:pt x="411" y="726"/>
                      </a:lnTo>
                      <a:lnTo>
                        <a:pt x="408" y="726"/>
                      </a:lnTo>
                      <a:lnTo>
                        <a:pt x="406" y="726"/>
                      </a:lnTo>
                      <a:lnTo>
                        <a:pt x="404" y="726"/>
                      </a:lnTo>
                      <a:lnTo>
                        <a:pt x="401" y="727"/>
                      </a:lnTo>
                      <a:lnTo>
                        <a:pt x="399" y="728"/>
                      </a:lnTo>
                      <a:lnTo>
                        <a:pt x="396" y="729"/>
                      </a:lnTo>
                      <a:lnTo>
                        <a:pt x="393" y="731"/>
                      </a:lnTo>
                      <a:lnTo>
                        <a:pt x="391" y="732"/>
                      </a:lnTo>
                      <a:lnTo>
                        <a:pt x="389" y="733"/>
                      </a:lnTo>
                      <a:lnTo>
                        <a:pt x="388" y="733"/>
                      </a:lnTo>
                      <a:lnTo>
                        <a:pt x="386" y="733"/>
                      </a:lnTo>
                      <a:lnTo>
                        <a:pt x="385" y="733"/>
                      </a:lnTo>
                      <a:lnTo>
                        <a:pt x="358" y="731"/>
                      </a:lnTo>
                      <a:lnTo>
                        <a:pt x="358" y="731"/>
                      </a:lnTo>
                      <a:lnTo>
                        <a:pt x="356" y="731"/>
                      </a:lnTo>
                      <a:lnTo>
                        <a:pt x="356" y="731"/>
                      </a:lnTo>
                      <a:lnTo>
                        <a:pt x="355" y="732"/>
                      </a:lnTo>
                      <a:lnTo>
                        <a:pt x="354" y="732"/>
                      </a:lnTo>
                      <a:lnTo>
                        <a:pt x="317" y="726"/>
                      </a:lnTo>
                      <a:lnTo>
                        <a:pt x="317" y="725"/>
                      </a:lnTo>
                      <a:lnTo>
                        <a:pt x="336" y="698"/>
                      </a:lnTo>
                      <a:lnTo>
                        <a:pt x="337" y="676"/>
                      </a:lnTo>
                      <a:lnTo>
                        <a:pt x="338" y="660"/>
                      </a:lnTo>
                      <a:lnTo>
                        <a:pt x="310" y="671"/>
                      </a:lnTo>
                      <a:lnTo>
                        <a:pt x="294" y="657"/>
                      </a:lnTo>
                      <a:lnTo>
                        <a:pt x="294" y="656"/>
                      </a:lnTo>
                      <a:lnTo>
                        <a:pt x="294" y="655"/>
                      </a:lnTo>
                      <a:lnTo>
                        <a:pt x="294" y="654"/>
                      </a:lnTo>
                      <a:lnTo>
                        <a:pt x="294" y="653"/>
                      </a:lnTo>
                      <a:lnTo>
                        <a:pt x="294" y="651"/>
                      </a:lnTo>
                      <a:lnTo>
                        <a:pt x="293" y="651"/>
                      </a:lnTo>
                      <a:lnTo>
                        <a:pt x="293" y="648"/>
                      </a:lnTo>
                      <a:lnTo>
                        <a:pt x="292" y="646"/>
                      </a:lnTo>
                      <a:lnTo>
                        <a:pt x="291" y="642"/>
                      </a:lnTo>
                      <a:lnTo>
                        <a:pt x="290" y="641"/>
                      </a:lnTo>
                      <a:lnTo>
                        <a:pt x="290" y="640"/>
                      </a:lnTo>
                      <a:lnTo>
                        <a:pt x="289" y="638"/>
                      </a:lnTo>
                      <a:lnTo>
                        <a:pt x="287" y="636"/>
                      </a:lnTo>
                      <a:lnTo>
                        <a:pt x="286" y="635"/>
                      </a:lnTo>
                      <a:lnTo>
                        <a:pt x="284" y="632"/>
                      </a:lnTo>
                      <a:lnTo>
                        <a:pt x="284" y="631"/>
                      </a:lnTo>
                      <a:lnTo>
                        <a:pt x="283" y="629"/>
                      </a:lnTo>
                      <a:lnTo>
                        <a:pt x="283" y="628"/>
                      </a:lnTo>
                      <a:lnTo>
                        <a:pt x="284" y="627"/>
                      </a:lnTo>
                      <a:lnTo>
                        <a:pt x="286" y="625"/>
                      </a:lnTo>
                      <a:lnTo>
                        <a:pt x="288" y="622"/>
                      </a:lnTo>
                      <a:lnTo>
                        <a:pt x="289" y="620"/>
                      </a:lnTo>
                      <a:lnTo>
                        <a:pt x="290" y="618"/>
                      </a:lnTo>
                      <a:lnTo>
                        <a:pt x="292" y="616"/>
                      </a:lnTo>
                      <a:lnTo>
                        <a:pt x="294" y="613"/>
                      </a:lnTo>
                      <a:lnTo>
                        <a:pt x="295" y="611"/>
                      </a:lnTo>
                      <a:lnTo>
                        <a:pt x="296" y="607"/>
                      </a:lnTo>
                      <a:lnTo>
                        <a:pt x="298" y="604"/>
                      </a:lnTo>
                      <a:lnTo>
                        <a:pt x="299" y="602"/>
                      </a:lnTo>
                      <a:lnTo>
                        <a:pt x="300" y="599"/>
                      </a:lnTo>
                      <a:lnTo>
                        <a:pt x="300" y="598"/>
                      </a:lnTo>
                      <a:lnTo>
                        <a:pt x="301" y="596"/>
                      </a:lnTo>
                      <a:lnTo>
                        <a:pt x="301" y="595"/>
                      </a:lnTo>
                      <a:lnTo>
                        <a:pt x="301" y="594"/>
                      </a:lnTo>
                      <a:lnTo>
                        <a:pt x="302" y="591"/>
                      </a:lnTo>
                      <a:lnTo>
                        <a:pt x="302" y="590"/>
                      </a:lnTo>
                      <a:lnTo>
                        <a:pt x="302" y="588"/>
                      </a:lnTo>
                      <a:lnTo>
                        <a:pt x="301" y="587"/>
                      </a:lnTo>
                      <a:lnTo>
                        <a:pt x="301" y="587"/>
                      </a:lnTo>
                      <a:lnTo>
                        <a:pt x="301" y="586"/>
                      </a:lnTo>
                      <a:lnTo>
                        <a:pt x="297" y="581"/>
                      </a:lnTo>
                      <a:lnTo>
                        <a:pt x="296" y="580"/>
                      </a:lnTo>
                      <a:lnTo>
                        <a:pt x="295" y="578"/>
                      </a:lnTo>
                      <a:lnTo>
                        <a:pt x="293" y="577"/>
                      </a:lnTo>
                      <a:lnTo>
                        <a:pt x="292" y="576"/>
                      </a:lnTo>
                      <a:lnTo>
                        <a:pt x="290" y="575"/>
                      </a:lnTo>
                      <a:lnTo>
                        <a:pt x="289" y="575"/>
                      </a:lnTo>
                      <a:lnTo>
                        <a:pt x="288" y="575"/>
                      </a:lnTo>
                      <a:lnTo>
                        <a:pt x="287" y="575"/>
                      </a:lnTo>
                      <a:lnTo>
                        <a:pt x="286" y="575"/>
                      </a:lnTo>
                      <a:lnTo>
                        <a:pt x="285" y="575"/>
                      </a:lnTo>
                      <a:lnTo>
                        <a:pt x="284" y="574"/>
                      </a:lnTo>
                      <a:lnTo>
                        <a:pt x="281" y="574"/>
                      </a:lnTo>
                      <a:lnTo>
                        <a:pt x="280" y="574"/>
                      </a:lnTo>
                      <a:lnTo>
                        <a:pt x="279" y="575"/>
                      </a:lnTo>
                      <a:lnTo>
                        <a:pt x="277" y="575"/>
                      </a:lnTo>
                      <a:lnTo>
                        <a:pt x="275" y="575"/>
                      </a:lnTo>
                      <a:lnTo>
                        <a:pt x="274" y="576"/>
                      </a:lnTo>
                      <a:lnTo>
                        <a:pt x="273" y="577"/>
                      </a:lnTo>
                      <a:lnTo>
                        <a:pt x="271" y="577"/>
                      </a:lnTo>
                      <a:lnTo>
                        <a:pt x="268" y="578"/>
                      </a:lnTo>
                      <a:lnTo>
                        <a:pt x="266" y="579"/>
                      </a:lnTo>
                      <a:lnTo>
                        <a:pt x="262" y="572"/>
                      </a:lnTo>
                      <a:lnTo>
                        <a:pt x="258" y="563"/>
                      </a:lnTo>
                      <a:lnTo>
                        <a:pt x="256" y="563"/>
                      </a:lnTo>
                      <a:lnTo>
                        <a:pt x="252" y="562"/>
                      </a:lnTo>
                      <a:lnTo>
                        <a:pt x="248" y="561"/>
                      </a:lnTo>
                      <a:lnTo>
                        <a:pt x="246" y="560"/>
                      </a:lnTo>
                      <a:lnTo>
                        <a:pt x="245" y="559"/>
                      </a:lnTo>
                      <a:lnTo>
                        <a:pt x="243" y="559"/>
                      </a:lnTo>
                      <a:lnTo>
                        <a:pt x="240" y="559"/>
                      </a:lnTo>
                      <a:lnTo>
                        <a:pt x="240" y="560"/>
                      </a:lnTo>
                      <a:lnTo>
                        <a:pt x="238" y="560"/>
                      </a:lnTo>
                      <a:lnTo>
                        <a:pt x="236" y="561"/>
                      </a:lnTo>
                      <a:lnTo>
                        <a:pt x="233" y="564"/>
                      </a:lnTo>
                      <a:lnTo>
                        <a:pt x="232" y="566"/>
                      </a:lnTo>
                      <a:lnTo>
                        <a:pt x="231" y="568"/>
                      </a:lnTo>
                      <a:lnTo>
                        <a:pt x="229" y="572"/>
                      </a:lnTo>
                      <a:lnTo>
                        <a:pt x="228" y="576"/>
                      </a:lnTo>
                      <a:lnTo>
                        <a:pt x="226" y="581"/>
                      </a:lnTo>
                      <a:lnTo>
                        <a:pt x="224" y="586"/>
                      </a:lnTo>
                      <a:lnTo>
                        <a:pt x="221" y="590"/>
                      </a:lnTo>
                      <a:lnTo>
                        <a:pt x="219" y="591"/>
                      </a:lnTo>
                      <a:lnTo>
                        <a:pt x="217" y="592"/>
                      </a:lnTo>
                      <a:lnTo>
                        <a:pt x="214" y="593"/>
                      </a:lnTo>
                      <a:lnTo>
                        <a:pt x="211" y="594"/>
                      </a:lnTo>
                      <a:lnTo>
                        <a:pt x="208" y="595"/>
                      </a:lnTo>
                      <a:lnTo>
                        <a:pt x="208" y="595"/>
                      </a:lnTo>
                      <a:lnTo>
                        <a:pt x="206" y="596"/>
                      </a:lnTo>
                      <a:lnTo>
                        <a:pt x="203" y="591"/>
                      </a:lnTo>
                      <a:lnTo>
                        <a:pt x="170" y="542"/>
                      </a:lnTo>
                      <a:lnTo>
                        <a:pt x="169" y="540"/>
                      </a:lnTo>
                      <a:lnTo>
                        <a:pt x="169" y="539"/>
                      </a:lnTo>
                      <a:lnTo>
                        <a:pt x="169" y="538"/>
                      </a:lnTo>
                      <a:lnTo>
                        <a:pt x="168" y="536"/>
                      </a:lnTo>
                      <a:lnTo>
                        <a:pt x="167" y="535"/>
                      </a:lnTo>
                      <a:lnTo>
                        <a:pt x="167" y="533"/>
                      </a:lnTo>
                      <a:lnTo>
                        <a:pt x="166" y="529"/>
                      </a:lnTo>
                      <a:lnTo>
                        <a:pt x="166" y="526"/>
                      </a:lnTo>
                      <a:lnTo>
                        <a:pt x="165" y="523"/>
                      </a:lnTo>
                      <a:lnTo>
                        <a:pt x="164" y="522"/>
                      </a:lnTo>
                      <a:lnTo>
                        <a:pt x="163" y="519"/>
                      </a:lnTo>
                      <a:lnTo>
                        <a:pt x="162" y="515"/>
                      </a:lnTo>
                      <a:lnTo>
                        <a:pt x="161" y="513"/>
                      </a:lnTo>
                      <a:lnTo>
                        <a:pt x="161" y="510"/>
                      </a:lnTo>
                      <a:lnTo>
                        <a:pt x="161" y="508"/>
                      </a:lnTo>
                      <a:lnTo>
                        <a:pt x="160" y="507"/>
                      </a:lnTo>
                      <a:lnTo>
                        <a:pt x="160" y="505"/>
                      </a:lnTo>
                      <a:lnTo>
                        <a:pt x="158" y="503"/>
                      </a:lnTo>
                      <a:lnTo>
                        <a:pt x="158" y="502"/>
                      </a:lnTo>
                      <a:lnTo>
                        <a:pt x="157" y="499"/>
                      </a:lnTo>
                      <a:lnTo>
                        <a:pt x="157" y="498"/>
                      </a:lnTo>
                      <a:lnTo>
                        <a:pt x="156" y="496"/>
                      </a:lnTo>
                      <a:lnTo>
                        <a:pt x="156" y="495"/>
                      </a:lnTo>
                      <a:lnTo>
                        <a:pt x="154" y="495"/>
                      </a:lnTo>
                      <a:lnTo>
                        <a:pt x="153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52" y="496"/>
                      </a:lnTo>
                      <a:lnTo>
                        <a:pt x="151" y="496"/>
                      </a:lnTo>
                      <a:lnTo>
                        <a:pt x="150" y="496"/>
                      </a:lnTo>
                      <a:lnTo>
                        <a:pt x="150" y="496"/>
                      </a:lnTo>
                      <a:lnTo>
                        <a:pt x="149" y="496"/>
                      </a:lnTo>
                      <a:lnTo>
                        <a:pt x="148" y="496"/>
                      </a:lnTo>
                      <a:lnTo>
                        <a:pt x="147" y="495"/>
                      </a:lnTo>
                      <a:lnTo>
                        <a:pt x="146" y="495"/>
                      </a:lnTo>
                      <a:lnTo>
                        <a:pt x="144" y="494"/>
                      </a:lnTo>
                      <a:lnTo>
                        <a:pt x="143" y="494"/>
                      </a:lnTo>
                      <a:lnTo>
                        <a:pt x="141" y="494"/>
                      </a:lnTo>
                      <a:lnTo>
                        <a:pt x="140" y="494"/>
                      </a:lnTo>
                      <a:lnTo>
                        <a:pt x="138" y="493"/>
                      </a:lnTo>
                      <a:lnTo>
                        <a:pt x="136" y="493"/>
                      </a:lnTo>
                      <a:lnTo>
                        <a:pt x="134" y="493"/>
                      </a:lnTo>
                      <a:lnTo>
                        <a:pt x="133" y="492"/>
                      </a:lnTo>
                      <a:lnTo>
                        <a:pt x="130" y="491"/>
                      </a:lnTo>
                      <a:lnTo>
                        <a:pt x="129" y="491"/>
                      </a:lnTo>
                      <a:lnTo>
                        <a:pt x="127" y="490"/>
                      </a:lnTo>
                      <a:lnTo>
                        <a:pt x="125" y="490"/>
                      </a:lnTo>
                      <a:lnTo>
                        <a:pt x="123" y="489"/>
                      </a:lnTo>
                      <a:lnTo>
                        <a:pt x="121" y="488"/>
                      </a:lnTo>
                      <a:lnTo>
                        <a:pt x="119" y="487"/>
                      </a:lnTo>
                      <a:lnTo>
                        <a:pt x="117" y="487"/>
                      </a:lnTo>
                      <a:lnTo>
                        <a:pt x="116" y="486"/>
                      </a:lnTo>
                      <a:lnTo>
                        <a:pt x="115" y="486"/>
                      </a:lnTo>
                      <a:lnTo>
                        <a:pt x="114" y="485"/>
                      </a:lnTo>
                      <a:lnTo>
                        <a:pt x="113" y="485"/>
                      </a:lnTo>
                      <a:lnTo>
                        <a:pt x="113" y="487"/>
                      </a:lnTo>
                      <a:lnTo>
                        <a:pt x="112" y="487"/>
                      </a:lnTo>
                      <a:lnTo>
                        <a:pt x="112" y="488"/>
                      </a:lnTo>
                      <a:lnTo>
                        <a:pt x="112" y="489"/>
                      </a:lnTo>
                      <a:lnTo>
                        <a:pt x="112" y="490"/>
                      </a:lnTo>
                      <a:lnTo>
                        <a:pt x="112" y="491"/>
                      </a:lnTo>
                      <a:lnTo>
                        <a:pt x="111" y="493"/>
                      </a:lnTo>
                      <a:lnTo>
                        <a:pt x="110" y="493"/>
                      </a:lnTo>
                      <a:lnTo>
                        <a:pt x="109" y="493"/>
                      </a:lnTo>
                      <a:lnTo>
                        <a:pt x="109" y="493"/>
                      </a:lnTo>
                      <a:lnTo>
                        <a:pt x="108" y="493"/>
                      </a:lnTo>
                      <a:lnTo>
                        <a:pt x="107" y="493"/>
                      </a:lnTo>
                      <a:lnTo>
                        <a:pt x="107" y="492"/>
                      </a:lnTo>
                      <a:lnTo>
                        <a:pt x="106" y="492"/>
                      </a:lnTo>
                      <a:lnTo>
                        <a:pt x="105" y="493"/>
                      </a:lnTo>
                      <a:lnTo>
                        <a:pt x="105" y="493"/>
                      </a:lnTo>
                      <a:lnTo>
                        <a:pt x="104" y="494"/>
                      </a:lnTo>
                      <a:lnTo>
                        <a:pt x="103" y="494"/>
                      </a:lnTo>
                      <a:lnTo>
                        <a:pt x="102" y="495"/>
                      </a:lnTo>
                      <a:lnTo>
                        <a:pt x="101" y="495"/>
                      </a:lnTo>
                      <a:lnTo>
                        <a:pt x="100" y="495"/>
                      </a:lnTo>
                      <a:lnTo>
                        <a:pt x="99" y="496"/>
                      </a:lnTo>
                      <a:lnTo>
                        <a:pt x="98" y="496"/>
                      </a:lnTo>
                      <a:lnTo>
                        <a:pt x="97" y="496"/>
                      </a:lnTo>
                      <a:lnTo>
                        <a:pt x="96" y="496"/>
                      </a:lnTo>
                      <a:lnTo>
                        <a:pt x="95" y="496"/>
                      </a:lnTo>
                      <a:lnTo>
                        <a:pt x="94" y="496"/>
                      </a:lnTo>
                      <a:lnTo>
                        <a:pt x="93" y="497"/>
                      </a:lnTo>
                      <a:lnTo>
                        <a:pt x="93" y="497"/>
                      </a:lnTo>
                      <a:lnTo>
                        <a:pt x="92" y="497"/>
                      </a:lnTo>
                      <a:lnTo>
                        <a:pt x="91" y="498"/>
                      </a:lnTo>
                      <a:lnTo>
                        <a:pt x="90" y="498"/>
                      </a:lnTo>
                      <a:lnTo>
                        <a:pt x="89" y="498"/>
                      </a:lnTo>
                      <a:lnTo>
                        <a:pt x="88" y="499"/>
                      </a:lnTo>
                      <a:lnTo>
                        <a:pt x="87" y="499"/>
                      </a:lnTo>
                      <a:lnTo>
                        <a:pt x="86" y="499"/>
                      </a:lnTo>
                      <a:lnTo>
                        <a:pt x="86" y="499"/>
                      </a:lnTo>
                      <a:lnTo>
                        <a:pt x="85" y="499"/>
                      </a:lnTo>
                      <a:lnTo>
                        <a:pt x="83" y="499"/>
                      </a:lnTo>
                      <a:lnTo>
                        <a:pt x="82" y="499"/>
                      </a:lnTo>
                      <a:lnTo>
                        <a:pt x="82" y="499"/>
                      </a:lnTo>
                      <a:lnTo>
                        <a:pt x="81" y="499"/>
                      </a:lnTo>
                      <a:lnTo>
                        <a:pt x="80" y="499"/>
                      </a:lnTo>
                      <a:lnTo>
                        <a:pt x="79" y="499"/>
                      </a:lnTo>
                      <a:lnTo>
                        <a:pt x="78" y="499"/>
                      </a:lnTo>
                      <a:lnTo>
                        <a:pt x="77" y="499"/>
                      </a:lnTo>
                      <a:lnTo>
                        <a:pt x="76" y="499"/>
                      </a:lnTo>
                      <a:lnTo>
                        <a:pt x="75" y="499"/>
                      </a:lnTo>
                      <a:lnTo>
                        <a:pt x="74" y="500"/>
                      </a:lnTo>
                      <a:lnTo>
                        <a:pt x="73" y="500"/>
                      </a:lnTo>
                      <a:lnTo>
                        <a:pt x="73" y="500"/>
                      </a:lnTo>
                      <a:lnTo>
                        <a:pt x="72" y="501"/>
                      </a:lnTo>
                      <a:lnTo>
                        <a:pt x="72" y="500"/>
                      </a:lnTo>
                      <a:lnTo>
                        <a:pt x="71" y="500"/>
                      </a:lnTo>
                      <a:lnTo>
                        <a:pt x="70" y="500"/>
                      </a:lnTo>
                      <a:lnTo>
                        <a:pt x="69" y="500"/>
                      </a:lnTo>
                      <a:lnTo>
                        <a:pt x="68" y="501"/>
                      </a:lnTo>
                      <a:lnTo>
                        <a:pt x="68" y="501"/>
                      </a:lnTo>
                      <a:lnTo>
                        <a:pt x="67" y="502"/>
                      </a:lnTo>
                      <a:lnTo>
                        <a:pt x="66" y="503"/>
                      </a:lnTo>
                      <a:lnTo>
                        <a:pt x="66" y="503"/>
                      </a:lnTo>
                      <a:lnTo>
                        <a:pt x="65" y="503"/>
                      </a:lnTo>
                      <a:lnTo>
                        <a:pt x="64" y="504"/>
                      </a:lnTo>
                      <a:lnTo>
                        <a:pt x="64" y="505"/>
                      </a:lnTo>
                      <a:lnTo>
                        <a:pt x="62" y="505"/>
                      </a:lnTo>
                      <a:lnTo>
                        <a:pt x="61" y="506"/>
                      </a:lnTo>
                      <a:lnTo>
                        <a:pt x="60" y="506"/>
                      </a:lnTo>
                      <a:lnTo>
                        <a:pt x="59" y="506"/>
                      </a:lnTo>
                      <a:lnTo>
                        <a:pt x="58" y="506"/>
                      </a:lnTo>
                      <a:lnTo>
                        <a:pt x="57" y="506"/>
                      </a:lnTo>
                      <a:lnTo>
                        <a:pt x="56" y="507"/>
                      </a:lnTo>
                      <a:lnTo>
                        <a:pt x="56" y="506"/>
                      </a:lnTo>
                      <a:lnTo>
                        <a:pt x="55" y="506"/>
                      </a:lnTo>
                      <a:lnTo>
                        <a:pt x="54" y="506"/>
                      </a:lnTo>
                      <a:lnTo>
                        <a:pt x="54" y="507"/>
                      </a:lnTo>
                      <a:lnTo>
                        <a:pt x="53" y="507"/>
                      </a:lnTo>
                      <a:lnTo>
                        <a:pt x="51" y="506"/>
                      </a:lnTo>
                      <a:lnTo>
                        <a:pt x="51" y="505"/>
                      </a:lnTo>
                      <a:lnTo>
                        <a:pt x="51" y="504"/>
                      </a:lnTo>
                      <a:lnTo>
                        <a:pt x="51" y="503"/>
                      </a:lnTo>
                      <a:lnTo>
                        <a:pt x="50" y="502"/>
                      </a:lnTo>
                      <a:lnTo>
                        <a:pt x="50" y="502"/>
                      </a:lnTo>
                      <a:lnTo>
                        <a:pt x="49" y="500"/>
                      </a:lnTo>
                      <a:lnTo>
                        <a:pt x="49" y="499"/>
                      </a:lnTo>
                      <a:lnTo>
                        <a:pt x="49" y="499"/>
                      </a:lnTo>
                      <a:lnTo>
                        <a:pt x="48" y="499"/>
                      </a:lnTo>
                      <a:lnTo>
                        <a:pt x="48" y="497"/>
                      </a:lnTo>
                      <a:lnTo>
                        <a:pt x="48" y="496"/>
                      </a:lnTo>
                      <a:lnTo>
                        <a:pt x="48" y="495"/>
                      </a:lnTo>
                      <a:lnTo>
                        <a:pt x="48" y="494"/>
                      </a:lnTo>
                      <a:lnTo>
                        <a:pt x="48" y="493"/>
                      </a:lnTo>
                      <a:lnTo>
                        <a:pt x="48" y="491"/>
                      </a:lnTo>
                      <a:lnTo>
                        <a:pt x="47" y="490"/>
                      </a:lnTo>
                      <a:lnTo>
                        <a:pt x="47" y="490"/>
                      </a:lnTo>
                      <a:lnTo>
                        <a:pt x="46" y="490"/>
                      </a:lnTo>
                      <a:lnTo>
                        <a:pt x="46" y="489"/>
                      </a:lnTo>
                      <a:lnTo>
                        <a:pt x="45" y="487"/>
                      </a:lnTo>
                      <a:lnTo>
                        <a:pt x="45" y="487"/>
                      </a:lnTo>
                      <a:lnTo>
                        <a:pt x="45" y="486"/>
                      </a:lnTo>
                      <a:lnTo>
                        <a:pt x="44" y="486"/>
                      </a:lnTo>
                      <a:lnTo>
                        <a:pt x="43" y="485"/>
                      </a:lnTo>
                      <a:lnTo>
                        <a:pt x="42" y="484"/>
                      </a:lnTo>
                      <a:lnTo>
                        <a:pt x="41" y="483"/>
                      </a:lnTo>
                      <a:lnTo>
                        <a:pt x="41" y="482"/>
                      </a:lnTo>
                      <a:lnTo>
                        <a:pt x="41" y="481"/>
                      </a:lnTo>
                      <a:lnTo>
                        <a:pt x="41" y="480"/>
                      </a:lnTo>
                      <a:lnTo>
                        <a:pt x="40" y="479"/>
                      </a:lnTo>
                      <a:lnTo>
                        <a:pt x="40" y="479"/>
                      </a:lnTo>
                      <a:lnTo>
                        <a:pt x="41" y="478"/>
                      </a:lnTo>
                      <a:lnTo>
                        <a:pt x="41" y="477"/>
                      </a:lnTo>
                      <a:lnTo>
                        <a:pt x="41" y="476"/>
                      </a:lnTo>
                      <a:lnTo>
                        <a:pt x="41" y="475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43" y="472"/>
                      </a:lnTo>
                      <a:lnTo>
                        <a:pt x="42" y="470"/>
                      </a:lnTo>
                      <a:lnTo>
                        <a:pt x="45" y="467"/>
                      </a:lnTo>
                      <a:lnTo>
                        <a:pt x="46" y="464"/>
                      </a:lnTo>
                      <a:lnTo>
                        <a:pt x="46" y="464"/>
                      </a:lnTo>
                      <a:lnTo>
                        <a:pt x="47" y="461"/>
                      </a:lnTo>
                      <a:lnTo>
                        <a:pt x="49" y="459"/>
                      </a:lnTo>
                      <a:lnTo>
                        <a:pt x="50" y="458"/>
                      </a:lnTo>
                      <a:lnTo>
                        <a:pt x="51" y="456"/>
                      </a:lnTo>
                      <a:lnTo>
                        <a:pt x="52" y="453"/>
                      </a:lnTo>
                      <a:lnTo>
                        <a:pt x="52" y="452"/>
                      </a:lnTo>
                      <a:lnTo>
                        <a:pt x="54" y="445"/>
                      </a:lnTo>
                      <a:lnTo>
                        <a:pt x="54" y="444"/>
                      </a:lnTo>
                      <a:lnTo>
                        <a:pt x="55" y="442"/>
                      </a:lnTo>
                      <a:lnTo>
                        <a:pt x="55" y="441"/>
                      </a:lnTo>
                      <a:lnTo>
                        <a:pt x="55" y="440"/>
                      </a:lnTo>
                      <a:lnTo>
                        <a:pt x="55" y="439"/>
                      </a:lnTo>
                      <a:lnTo>
                        <a:pt x="56" y="438"/>
                      </a:lnTo>
                      <a:lnTo>
                        <a:pt x="56" y="436"/>
                      </a:lnTo>
                      <a:lnTo>
                        <a:pt x="56" y="435"/>
                      </a:lnTo>
                      <a:lnTo>
                        <a:pt x="57" y="433"/>
                      </a:lnTo>
                      <a:lnTo>
                        <a:pt x="57" y="432"/>
                      </a:lnTo>
                      <a:lnTo>
                        <a:pt x="58" y="430"/>
                      </a:lnTo>
                      <a:lnTo>
                        <a:pt x="58" y="427"/>
                      </a:lnTo>
                      <a:lnTo>
                        <a:pt x="58" y="423"/>
                      </a:lnTo>
                      <a:lnTo>
                        <a:pt x="58" y="421"/>
                      </a:lnTo>
                      <a:lnTo>
                        <a:pt x="59" y="417"/>
                      </a:lnTo>
                      <a:lnTo>
                        <a:pt x="59" y="416"/>
                      </a:lnTo>
                      <a:lnTo>
                        <a:pt x="59" y="414"/>
                      </a:lnTo>
                      <a:lnTo>
                        <a:pt x="60" y="410"/>
                      </a:lnTo>
                      <a:lnTo>
                        <a:pt x="61" y="406"/>
                      </a:lnTo>
                      <a:lnTo>
                        <a:pt x="61" y="403"/>
                      </a:lnTo>
                      <a:lnTo>
                        <a:pt x="63" y="401"/>
                      </a:lnTo>
                      <a:lnTo>
                        <a:pt x="65" y="399"/>
                      </a:lnTo>
                      <a:lnTo>
                        <a:pt x="66" y="398"/>
                      </a:lnTo>
                      <a:lnTo>
                        <a:pt x="68" y="395"/>
                      </a:lnTo>
                      <a:lnTo>
                        <a:pt x="70" y="393"/>
                      </a:lnTo>
                      <a:lnTo>
                        <a:pt x="72" y="391"/>
                      </a:lnTo>
                      <a:lnTo>
                        <a:pt x="74" y="390"/>
                      </a:lnTo>
                      <a:lnTo>
                        <a:pt x="77" y="389"/>
                      </a:lnTo>
                      <a:lnTo>
                        <a:pt x="78" y="389"/>
                      </a:lnTo>
                      <a:lnTo>
                        <a:pt x="80" y="388"/>
                      </a:lnTo>
                      <a:lnTo>
                        <a:pt x="84" y="386"/>
                      </a:lnTo>
                      <a:lnTo>
                        <a:pt x="85" y="385"/>
                      </a:lnTo>
                      <a:lnTo>
                        <a:pt x="86" y="385"/>
                      </a:lnTo>
                      <a:lnTo>
                        <a:pt x="87" y="385"/>
                      </a:lnTo>
                      <a:lnTo>
                        <a:pt x="87" y="384"/>
                      </a:lnTo>
                      <a:lnTo>
                        <a:pt x="88" y="384"/>
                      </a:lnTo>
                      <a:lnTo>
                        <a:pt x="89" y="384"/>
                      </a:lnTo>
                      <a:lnTo>
                        <a:pt x="89" y="383"/>
                      </a:lnTo>
                      <a:lnTo>
                        <a:pt x="90" y="382"/>
                      </a:lnTo>
                      <a:lnTo>
                        <a:pt x="90" y="382"/>
                      </a:lnTo>
                      <a:lnTo>
                        <a:pt x="90" y="381"/>
                      </a:lnTo>
                      <a:lnTo>
                        <a:pt x="91" y="381"/>
                      </a:lnTo>
                      <a:lnTo>
                        <a:pt x="91" y="380"/>
                      </a:lnTo>
                      <a:lnTo>
                        <a:pt x="92" y="379"/>
                      </a:lnTo>
                      <a:lnTo>
                        <a:pt x="91" y="378"/>
                      </a:lnTo>
                      <a:lnTo>
                        <a:pt x="91" y="377"/>
                      </a:lnTo>
                      <a:lnTo>
                        <a:pt x="91" y="377"/>
                      </a:lnTo>
                      <a:lnTo>
                        <a:pt x="91" y="375"/>
                      </a:lnTo>
                      <a:lnTo>
                        <a:pt x="90" y="375"/>
                      </a:lnTo>
                      <a:lnTo>
                        <a:pt x="90" y="374"/>
                      </a:lnTo>
                      <a:lnTo>
                        <a:pt x="90" y="374"/>
                      </a:lnTo>
                      <a:lnTo>
                        <a:pt x="89" y="372"/>
                      </a:lnTo>
                      <a:lnTo>
                        <a:pt x="89" y="372"/>
                      </a:lnTo>
                      <a:lnTo>
                        <a:pt x="89" y="371"/>
                      </a:lnTo>
                      <a:lnTo>
                        <a:pt x="88" y="369"/>
                      </a:lnTo>
                      <a:lnTo>
                        <a:pt x="88" y="368"/>
                      </a:lnTo>
                      <a:lnTo>
                        <a:pt x="88" y="367"/>
                      </a:lnTo>
                      <a:lnTo>
                        <a:pt x="87" y="367"/>
                      </a:lnTo>
                      <a:lnTo>
                        <a:pt x="87" y="365"/>
                      </a:lnTo>
                      <a:lnTo>
                        <a:pt x="86" y="364"/>
                      </a:lnTo>
                      <a:lnTo>
                        <a:pt x="86" y="363"/>
                      </a:lnTo>
                      <a:lnTo>
                        <a:pt x="86" y="362"/>
                      </a:lnTo>
                      <a:lnTo>
                        <a:pt x="85" y="361"/>
                      </a:lnTo>
                      <a:lnTo>
                        <a:pt x="84" y="359"/>
                      </a:lnTo>
                      <a:lnTo>
                        <a:pt x="82" y="357"/>
                      </a:lnTo>
                      <a:lnTo>
                        <a:pt x="81" y="355"/>
                      </a:lnTo>
                      <a:lnTo>
                        <a:pt x="80" y="355"/>
                      </a:lnTo>
                      <a:lnTo>
                        <a:pt x="79" y="354"/>
                      </a:lnTo>
                      <a:lnTo>
                        <a:pt x="78" y="353"/>
                      </a:lnTo>
                      <a:lnTo>
                        <a:pt x="76" y="352"/>
                      </a:lnTo>
                      <a:lnTo>
                        <a:pt x="75" y="351"/>
                      </a:lnTo>
                      <a:lnTo>
                        <a:pt x="73" y="350"/>
                      </a:lnTo>
                      <a:lnTo>
                        <a:pt x="73" y="349"/>
                      </a:lnTo>
                      <a:lnTo>
                        <a:pt x="72" y="347"/>
                      </a:lnTo>
                      <a:lnTo>
                        <a:pt x="72" y="346"/>
                      </a:lnTo>
                      <a:lnTo>
                        <a:pt x="72" y="345"/>
                      </a:lnTo>
                      <a:lnTo>
                        <a:pt x="72" y="344"/>
                      </a:lnTo>
                      <a:lnTo>
                        <a:pt x="72" y="343"/>
                      </a:lnTo>
                      <a:lnTo>
                        <a:pt x="72" y="341"/>
                      </a:lnTo>
                      <a:lnTo>
                        <a:pt x="72" y="339"/>
                      </a:lnTo>
                      <a:lnTo>
                        <a:pt x="72" y="338"/>
                      </a:lnTo>
                      <a:lnTo>
                        <a:pt x="72" y="336"/>
                      </a:lnTo>
                      <a:lnTo>
                        <a:pt x="72" y="334"/>
                      </a:lnTo>
                      <a:lnTo>
                        <a:pt x="73" y="334"/>
                      </a:lnTo>
                      <a:lnTo>
                        <a:pt x="72" y="332"/>
                      </a:lnTo>
                      <a:lnTo>
                        <a:pt x="72" y="332"/>
                      </a:lnTo>
                      <a:lnTo>
                        <a:pt x="72" y="331"/>
                      </a:lnTo>
                      <a:lnTo>
                        <a:pt x="73" y="331"/>
                      </a:lnTo>
                      <a:lnTo>
                        <a:pt x="73" y="329"/>
                      </a:lnTo>
                      <a:lnTo>
                        <a:pt x="73" y="328"/>
                      </a:lnTo>
                      <a:lnTo>
                        <a:pt x="73" y="326"/>
                      </a:lnTo>
                      <a:lnTo>
                        <a:pt x="74" y="325"/>
                      </a:lnTo>
                      <a:lnTo>
                        <a:pt x="74" y="324"/>
                      </a:lnTo>
                      <a:lnTo>
                        <a:pt x="74" y="323"/>
                      </a:lnTo>
                      <a:lnTo>
                        <a:pt x="75" y="321"/>
                      </a:lnTo>
                      <a:lnTo>
                        <a:pt x="76" y="320"/>
                      </a:lnTo>
                      <a:lnTo>
                        <a:pt x="76" y="319"/>
                      </a:lnTo>
                      <a:lnTo>
                        <a:pt x="77" y="319"/>
                      </a:lnTo>
                      <a:lnTo>
                        <a:pt x="77" y="319"/>
                      </a:lnTo>
                      <a:lnTo>
                        <a:pt x="78" y="318"/>
                      </a:lnTo>
                      <a:lnTo>
                        <a:pt x="79" y="318"/>
                      </a:lnTo>
                      <a:lnTo>
                        <a:pt x="80" y="318"/>
                      </a:lnTo>
                      <a:lnTo>
                        <a:pt x="81" y="318"/>
                      </a:lnTo>
                      <a:lnTo>
                        <a:pt x="82" y="317"/>
                      </a:lnTo>
                      <a:lnTo>
                        <a:pt x="82" y="317"/>
                      </a:lnTo>
                      <a:lnTo>
                        <a:pt x="83" y="316"/>
                      </a:lnTo>
                      <a:lnTo>
                        <a:pt x="84" y="316"/>
                      </a:lnTo>
                      <a:lnTo>
                        <a:pt x="83" y="314"/>
                      </a:lnTo>
                      <a:lnTo>
                        <a:pt x="82" y="314"/>
                      </a:lnTo>
                      <a:lnTo>
                        <a:pt x="81" y="313"/>
                      </a:lnTo>
                      <a:lnTo>
                        <a:pt x="80" y="313"/>
                      </a:lnTo>
                      <a:lnTo>
                        <a:pt x="80" y="312"/>
                      </a:lnTo>
                      <a:lnTo>
                        <a:pt x="79" y="311"/>
                      </a:lnTo>
                      <a:lnTo>
                        <a:pt x="78" y="311"/>
                      </a:lnTo>
                      <a:lnTo>
                        <a:pt x="78" y="310"/>
                      </a:lnTo>
                      <a:lnTo>
                        <a:pt x="77" y="309"/>
                      </a:lnTo>
                      <a:lnTo>
                        <a:pt x="76" y="308"/>
                      </a:lnTo>
                      <a:lnTo>
                        <a:pt x="76" y="308"/>
                      </a:lnTo>
                      <a:lnTo>
                        <a:pt x="74" y="307"/>
                      </a:lnTo>
                      <a:lnTo>
                        <a:pt x="74" y="307"/>
                      </a:lnTo>
                      <a:lnTo>
                        <a:pt x="73" y="306"/>
                      </a:lnTo>
                      <a:lnTo>
                        <a:pt x="73" y="306"/>
                      </a:lnTo>
                      <a:lnTo>
                        <a:pt x="73" y="305"/>
                      </a:lnTo>
                      <a:lnTo>
                        <a:pt x="72" y="305"/>
                      </a:lnTo>
                      <a:lnTo>
                        <a:pt x="71" y="304"/>
                      </a:lnTo>
                      <a:lnTo>
                        <a:pt x="70" y="304"/>
                      </a:lnTo>
                      <a:lnTo>
                        <a:pt x="69" y="304"/>
                      </a:lnTo>
                      <a:lnTo>
                        <a:pt x="68" y="303"/>
                      </a:lnTo>
                      <a:lnTo>
                        <a:pt x="67" y="303"/>
                      </a:lnTo>
                      <a:lnTo>
                        <a:pt x="66" y="304"/>
                      </a:lnTo>
                      <a:lnTo>
                        <a:pt x="65" y="303"/>
                      </a:lnTo>
                      <a:lnTo>
                        <a:pt x="64" y="303"/>
                      </a:lnTo>
                      <a:lnTo>
                        <a:pt x="63" y="303"/>
                      </a:lnTo>
                      <a:lnTo>
                        <a:pt x="62" y="302"/>
                      </a:lnTo>
                      <a:lnTo>
                        <a:pt x="61" y="302"/>
                      </a:lnTo>
                      <a:lnTo>
                        <a:pt x="60" y="302"/>
                      </a:lnTo>
                      <a:lnTo>
                        <a:pt x="59" y="300"/>
                      </a:lnTo>
                      <a:lnTo>
                        <a:pt x="58" y="300"/>
                      </a:lnTo>
                      <a:lnTo>
                        <a:pt x="58" y="299"/>
                      </a:lnTo>
                      <a:lnTo>
                        <a:pt x="57" y="299"/>
                      </a:lnTo>
                      <a:lnTo>
                        <a:pt x="56" y="297"/>
                      </a:lnTo>
                      <a:lnTo>
                        <a:pt x="56" y="296"/>
                      </a:lnTo>
                      <a:lnTo>
                        <a:pt x="55" y="294"/>
                      </a:lnTo>
                      <a:lnTo>
                        <a:pt x="54" y="292"/>
                      </a:lnTo>
                      <a:lnTo>
                        <a:pt x="54" y="291"/>
                      </a:lnTo>
                      <a:lnTo>
                        <a:pt x="53" y="288"/>
                      </a:lnTo>
                      <a:lnTo>
                        <a:pt x="53" y="287"/>
                      </a:lnTo>
                      <a:lnTo>
                        <a:pt x="53" y="286"/>
                      </a:lnTo>
                      <a:lnTo>
                        <a:pt x="52" y="285"/>
                      </a:lnTo>
                      <a:lnTo>
                        <a:pt x="51" y="284"/>
                      </a:lnTo>
                      <a:lnTo>
                        <a:pt x="50" y="283"/>
                      </a:lnTo>
                      <a:lnTo>
                        <a:pt x="49" y="283"/>
                      </a:lnTo>
                      <a:lnTo>
                        <a:pt x="48" y="283"/>
                      </a:lnTo>
                      <a:lnTo>
                        <a:pt x="47" y="282"/>
                      </a:lnTo>
                      <a:lnTo>
                        <a:pt x="46" y="282"/>
                      </a:lnTo>
                      <a:lnTo>
                        <a:pt x="45" y="281"/>
                      </a:lnTo>
                      <a:lnTo>
                        <a:pt x="45" y="280"/>
                      </a:lnTo>
                      <a:lnTo>
                        <a:pt x="44" y="279"/>
                      </a:lnTo>
                      <a:lnTo>
                        <a:pt x="42" y="277"/>
                      </a:lnTo>
                      <a:lnTo>
                        <a:pt x="41" y="276"/>
                      </a:lnTo>
                      <a:lnTo>
                        <a:pt x="40" y="274"/>
                      </a:lnTo>
                      <a:lnTo>
                        <a:pt x="39" y="273"/>
                      </a:lnTo>
                      <a:lnTo>
                        <a:pt x="38" y="271"/>
                      </a:lnTo>
                      <a:lnTo>
                        <a:pt x="36" y="270"/>
                      </a:lnTo>
                      <a:lnTo>
                        <a:pt x="34" y="268"/>
                      </a:lnTo>
                      <a:lnTo>
                        <a:pt x="33" y="268"/>
                      </a:lnTo>
                      <a:lnTo>
                        <a:pt x="32" y="267"/>
                      </a:lnTo>
                      <a:lnTo>
                        <a:pt x="31" y="267"/>
                      </a:lnTo>
                      <a:lnTo>
                        <a:pt x="30" y="267"/>
                      </a:lnTo>
                      <a:lnTo>
                        <a:pt x="30" y="266"/>
                      </a:lnTo>
                      <a:lnTo>
                        <a:pt x="29" y="265"/>
                      </a:lnTo>
                      <a:lnTo>
                        <a:pt x="28" y="265"/>
                      </a:lnTo>
                      <a:lnTo>
                        <a:pt x="27" y="265"/>
                      </a:lnTo>
                      <a:lnTo>
                        <a:pt x="27" y="264"/>
                      </a:lnTo>
                      <a:lnTo>
                        <a:pt x="26" y="264"/>
                      </a:lnTo>
                      <a:lnTo>
                        <a:pt x="26" y="262"/>
                      </a:lnTo>
                      <a:lnTo>
                        <a:pt x="26" y="262"/>
                      </a:lnTo>
                      <a:lnTo>
                        <a:pt x="26" y="261"/>
                      </a:lnTo>
                      <a:lnTo>
                        <a:pt x="27" y="261"/>
                      </a:lnTo>
                      <a:lnTo>
                        <a:pt x="27" y="260"/>
                      </a:lnTo>
                      <a:lnTo>
                        <a:pt x="28" y="259"/>
                      </a:lnTo>
                      <a:lnTo>
                        <a:pt x="28" y="258"/>
                      </a:lnTo>
                      <a:lnTo>
                        <a:pt x="29" y="256"/>
                      </a:lnTo>
                      <a:lnTo>
                        <a:pt x="30" y="255"/>
                      </a:lnTo>
                      <a:lnTo>
                        <a:pt x="30" y="254"/>
                      </a:lnTo>
                      <a:lnTo>
                        <a:pt x="30" y="253"/>
                      </a:lnTo>
                      <a:lnTo>
                        <a:pt x="31" y="253"/>
                      </a:lnTo>
                      <a:lnTo>
                        <a:pt x="31" y="252"/>
                      </a:lnTo>
                      <a:lnTo>
                        <a:pt x="32" y="251"/>
                      </a:lnTo>
                      <a:lnTo>
                        <a:pt x="32" y="250"/>
                      </a:lnTo>
                      <a:lnTo>
                        <a:pt x="32" y="250"/>
                      </a:lnTo>
                      <a:lnTo>
                        <a:pt x="33" y="248"/>
                      </a:lnTo>
                      <a:lnTo>
                        <a:pt x="33" y="248"/>
                      </a:lnTo>
                      <a:lnTo>
                        <a:pt x="33" y="247"/>
                      </a:lnTo>
                      <a:lnTo>
                        <a:pt x="34" y="246"/>
                      </a:lnTo>
                      <a:lnTo>
                        <a:pt x="34" y="245"/>
                      </a:lnTo>
                      <a:lnTo>
                        <a:pt x="34" y="245"/>
                      </a:lnTo>
                      <a:lnTo>
                        <a:pt x="34" y="244"/>
                      </a:lnTo>
                      <a:lnTo>
                        <a:pt x="34" y="243"/>
                      </a:lnTo>
                      <a:lnTo>
                        <a:pt x="0" y="203"/>
                      </a:lnTo>
                      <a:lnTo>
                        <a:pt x="59" y="166"/>
                      </a:lnTo>
                      <a:lnTo>
                        <a:pt x="60" y="166"/>
                      </a:lnTo>
                      <a:lnTo>
                        <a:pt x="111" y="115"/>
                      </a:lnTo>
                      <a:lnTo>
                        <a:pt x="114" y="112"/>
                      </a:lnTo>
                      <a:lnTo>
                        <a:pt x="118" y="109"/>
                      </a:lnTo>
                      <a:lnTo>
                        <a:pt x="121" y="106"/>
                      </a:lnTo>
                      <a:lnTo>
                        <a:pt x="124" y="103"/>
                      </a:lnTo>
                      <a:lnTo>
                        <a:pt x="128" y="101"/>
                      </a:lnTo>
                      <a:lnTo>
                        <a:pt x="132" y="101"/>
                      </a:lnTo>
                      <a:lnTo>
                        <a:pt x="136" y="101"/>
                      </a:lnTo>
                      <a:lnTo>
                        <a:pt x="140" y="98"/>
                      </a:lnTo>
                      <a:lnTo>
                        <a:pt x="144" y="96"/>
                      </a:lnTo>
                      <a:lnTo>
                        <a:pt x="147" y="93"/>
                      </a:lnTo>
                      <a:lnTo>
                        <a:pt x="149" y="88"/>
                      </a:lnTo>
                      <a:lnTo>
                        <a:pt x="151" y="83"/>
                      </a:lnTo>
                      <a:lnTo>
                        <a:pt x="161" y="79"/>
                      </a:lnTo>
                      <a:lnTo>
                        <a:pt x="171" y="71"/>
                      </a:lnTo>
                      <a:lnTo>
                        <a:pt x="231" y="20"/>
                      </a:lnTo>
                      <a:lnTo>
                        <a:pt x="232" y="19"/>
                      </a:lnTo>
                      <a:lnTo>
                        <a:pt x="272" y="0"/>
                      </a:lnTo>
                      <a:lnTo>
                        <a:pt x="381" y="34"/>
                      </a:lnTo>
                      <a:lnTo>
                        <a:pt x="385" y="35"/>
                      </a:lnTo>
                      <a:lnTo>
                        <a:pt x="389" y="37"/>
                      </a:lnTo>
                      <a:lnTo>
                        <a:pt x="391" y="38"/>
                      </a:lnTo>
                      <a:lnTo>
                        <a:pt x="394" y="38"/>
                      </a:lnTo>
                      <a:lnTo>
                        <a:pt x="397" y="39"/>
                      </a:lnTo>
                      <a:lnTo>
                        <a:pt x="398" y="39"/>
                      </a:lnTo>
                      <a:lnTo>
                        <a:pt x="399" y="40"/>
                      </a:lnTo>
                      <a:lnTo>
                        <a:pt x="400" y="41"/>
                      </a:lnTo>
                      <a:lnTo>
                        <a:pt x="401" y="44"/>
                      </a:lnTo>
                      <a:lnTo>
                        <a:pt x="401" y="45"/>
                      </a:lnTo>
                      <a:lnTo>
                        <a:pt x="403" y="48"/>
                      </a:lnTo>
                      <a:lnTo>
                        <a:pt x="404" y="48"/>
                      </a:lnTo>
                      <a:lnTo>
                        <a:pt x="404" y="49"/>
                      </a:lnTo>
                      <a:lnTo>
                        <a:pt x="405" y="50"/>
                      </a:lnTo>
                      <a:lnTo>
                        <a:pt x="405" y="51"/>
                      </a:lnTo>
                      <a:lnTo>
                        <a:pt x="405" y="52"/>
                      </a:lnTo>
                      <a:lnTo>
                        <a:pt x="404" y="53"/>
                      </a:lnTo>
                      <a:lnTo>
                        <a:pt x="403" y="54"/>
                      </a:lnTo>
                      <a:lnTo>
                        <a:pt x="403" y="55"/>
                      </a:lnTo>
                      <a:lnTo>
                        <a:pt x="403" y="57"/>
                      </a:lnTo>
                      <a:lnTo>
                        <a:pt x="403" y="58"/>
                      </a:lnTo>
                      <a:lnTo>
                        <a:pt x="403" y="59"/>
                      </a:lnTo>
                      <a:lnTo>
                        <a:pt x="403" y="61"/>
                      </a:lnTo>
                      <a:lnTo>
                        <a:pt x="403" y="62"/>
                      </a:lnTo>
                      <a:lnTo>
                        <a:pt x="403" y="63"/>
                      </a:lnTo>
                      <a:lnTo>
                        <a:pt x="404" y="64"/>
                      </a:lnTo>
                      <a:lnTo>
                        <a:pt x="405" y="66"/>
                      </a:lnTo>
                      <a:lnTo>
                        <a:pt x="405" y="67"/>
                      </a:lnTo>
                      <a:lnTo>
                        <a:pt x="405" y="69"/>
                      </a:lnTo>
                      <a:lnTo>
                        <a:pt x="405" y="71"/>
                      </a:lnTo>
                      <a:lnTo>
                        <a:pt x="404" y="71"/>
                      </a:lnTo>
                      <a:lnTo>
                        <a:pt x="404" y="73"/>
                      </a:lnTo>
                      <a:lnTo>
                        <a:pt x="404" y="74"/>
                      </a:lnTo>
                      <a:lnTo>
                        <a:pt x="403" y="77"/>
                      </a:lnTo>
                      <a:lnTo>
                        <a:pt x="403" y="79"/>
                      </a:lnTo>
                      <a:lnTo>
                        <a:pt x="403" y="81"/>
                      </a:lnTo>
                      <a:lnTo>
                        <a:pt x="402" y="84"/>
                      </a:lnTo>
                      <a:lnTo>
                        <a:pt x="403" y="87"/>
                      </a:lnTo>
                      <a:lnTo>
                        <a:pt x="402" y="90"/>
                      </a:lnTo>
                      <a:lnTo>
                        <a:pt x="404" y="93"/>
                      </a:lnTo>
                      <a:lnTo>
                        <a:pt x="406" y="95"/>
                      </a:lnTo>
                      <a:lnTo>
                        <a:pt x="406" y="97"/>
                      </a:lnTo>
                      <a:lnTo>
                        <a:pt x="407" y="99"/>
                      </a:lnTo>
                      <a:lnTo>
                        <a:pt x="407" y="102"/>
                      </a:lnTo>
                      <a:lnTo>
                        <a:pt x="408" y="103"/>
                      </a:lnTo>
                      <a:lnTo>
                        <a:pt x="409" y="105"/>
                      </a:lnTo>
                      <a:lnTo>
                        <a:pt x="410" y="108"/>
                      </a:lnTo>
                      <a:lnTo>
                        <a:pt x="412" y="108"/>
                      </a:lnTo>
                      <a:lnTo>
                        <a:pt x="414" y="109"/>
                      </a:lnTo>
                      <a:lnTo>
                        <a:pt x="416" y="109"/>
                      </a:lnTo>
                      <a:lnTo>
                        <a:pt x="418" y="109"/>
                      </a:lnTo>
                      <a:lnTo>
                        <a:pt x="420" y="111"/>
                      </a:lnTo>
                      <a:lnTo>
                        <a:pt x="422" y="112"/>
                      </a:lnTo>
                      <a:lnTo>
                        <a:pt x="424" y="113"/>
                      </a:lnTo>
                      <a:lnTo>
                        <a:pt x="426" y="114"/>
                      </a:lnTo>
                      <a:lnTo>
                        <a:pt x="429" y="116"/>
                      </a:lnTo>
                      <a:lnTo>
                        <a:pt x="431" y="116"/>
                      </a:lnTo>
                      <a:lnTo>
                        <a:pt x="433" y="116"/>
                      </a:lnTo>
                      <a:lnTo>
                        <a:pt x="433" y="117"/>
                      </a:lnTo>
                      <a:lnTo>
                        <a:pt x="434" y="118"/>
                      </a:lnTo>
                      <a:lnTo>
                        <a:pt x="436" y="119"/>
                      </a:lnTo>
                      <a:lnTo>
                        <a:pt x="438" y="120"/>
                      </a:lnTo>
                      <a:lnTo>
                        <a:pt x="439" y="120"/>
                      </a:lnTo>
                      <a:lnTo>
                        <a:pt x="440" y="120"/>
                      </a:lnTo>
                      <a:lnTo>
                        <a:pt x="440" y="122"/>
                      </a:lnTo>
                      <a:lnTo>
                        <a:pt x="443" y="127"/>
                      </a:lnTo>
                      <a:lnTo>
                        <a:pt x="444" y="129"/>
                      </a:lnTo>
                      <a:lnTo>
                        <a:pt x="445" y="130"/>
                      </a:lnTo>
                      <a:lnTo>
                        <a:pt x="448" y="131"/>
                      </a:lnTo>
                      <a:lnTo>
                        <a:pt x="450" y="133"/>
                      </a:lnTo>
                      <a:lnTo>
                        <a:pt x="452" y="134"/>
                      </a:lnTo>
                      <a:lnTo>
                        <a:pt x="455" y="135"/>
                      </a:lnTo>
                      <a:lnTo>
                        <a:pt x="457" y="137"/>
                      </a:lnTo>
                      <a:lnTo>
                        <a:pt x="458" y="138"/>
                      </a:lnTo>
                      <a:lnTo>
                        <a:pt x="460" y="141"/>
                      </a:lnTo>
                      <a:lnTo>
                        <a:pt x="462" y="142"/>
                      </a:lnTo>
                      <a:lnTo>
                        <a:pt x="463" y="142"/>
                      </a:lnTo>
                      <a:lnTo>
                        <a:pt x="466" y="142"/>
                      </a:lnTo>
                      <a:lnTo>
                        <a:pt x="467" y="142"/>
                      </a:lnTo>
                      <a:lnTo>
                        <a:pt x="469" y="141"/>
                      </a:lnTo>
                      <a:lnTo>
                        <a:pt x="470" y="140"/>
                      </a:lnTo>
                      <a:lnTo>
                        <a:pt x="472" y="140"/>
                      </a:lnTo>
                      <a:lnTo>
                        <a:pt x="474" y="140"/>
                      </a:lnTo>
                      <a:lnTo>
                        <a:pt x="475" y="140"/>
                      </a:lnTo>
                      <a:lnTo>
                        <a:pt x="478" y="141"/>
                      </a:lnTo>
                      <a:lnTo>
                        <a:pt x="480" y="142"/>
                      </a:lnTo>
                      <a:lnTo>
                        <a:pt x="482" y="142"/>
                      </a:lnTo>
                      <a:lnTo>
                        <a:pt x="486" y="143"/>
                      </a:lnTo>
                      <a:lnTo>
                        <a:pt x="488" y="145"/>
                      </a:lnTo>
                      <a:lnTo>
                        <a:pt x="487" y="147"/>
                      </a:lnTo>
                      <a:lnTo>
                        <a:pt x="490" y="204"/>
                      </a:lnTo>
                      <a:lnTo>
                        <a:pt x="490" y="207"/>
                      </a:lnTo>
                      <a:lnTo>
                        <a:pt x="491" y="208"/>
                      </a:lnTo>
                      <a:lnTo>
                        <a:pt x="492" y="209"/>
                      </a:lnTo>
                      <a:lnTo>
                        <a:pt x="492" y="210"/>
                      </a:lnTo>
                      <a:lnTo>
                        <a:pt x="492" y="212"/>
                      </a:lnTo>
                      <a:lnTo>
                        <a:pt x="492" y="213"/>
                      </a:lnTo>
                      <a:lnTo>
                        <a:pt x="491" y="214"/>
                      </a:lnTo>
                      <a:lnTo>
                        <a:pt x="490" y="215"/>
                      </a:lnTo>
                      <a:lnTo>
                        <a:pt x="490" y="216"/>
                      </a:lnTo>
                      <a:lnTo>
                        <a:pt x="490" y="218"/>
                      </a:lnTo>
                      <a:lnTo>
                        <a:pt x="491" y="219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1" y="222"/>
                      </a:lnTo>
                      <a:lnTo>
                        <a:pt x="490" y="224"/>
                      </a:lnTo>
                      <a:lnTo>
                        <a:pt x="490" y="225"/>
                      </a:lnTo>
                      <a:lnTo>
                        <a:pt x="491" y="226"/>
                      </a:lnTo>
                      <a:lnTo>
                        <a:pt x="491" y="227"/>
                      </a:lnTo>
                      <a:lnTo>
                        <a:pt x="491" y="229"/>
                      </a:lnTo>
                      <a:lnTo>
                        <a:pt x="491" y="230"/>
                      </a:lnTo>
                      <a:lnTo>
                        <a:pt x="492" y="230"/>
                      </a:lnTo>
                      <a:lnTo>
                        <a:pt x="493" y="232"/>
                      </a:lnTo>
                      <a:lnTo>
                        <a:pt x="494" y="233"/>
                      </a:lnTo>
                      <a:lnTo>
                        <a:pt x="495" y="234"/>
                      </a:lnTo>
                      <a:lnTo>
                        <a:pt x="496" y="235"/>
                      </a:lnTo>
                      <a:lnTo>
                        <a:pt x="497" y="235"/>
                      </a:lnTo>
                      <a:lnTo>
                        <a:pt x="498" y="237"/>
                      </a:lnTo>
                      <a:lnTo>
                        <a:pt x="499" y="238"/>
                      </a:lnTo>
                      <a:lnTo>
                        <a:pt x="500" y="239"/>
                      </a:lnTo>
                      <a:lnTo>
                        <a:pt x="501" y="241"/>
                      </a:lnTo>
                      <a:lnTo>
                        <a:pt x="502" y="242"/>
                      </a:lnTo>
                      <a:lnTo>
                        <a:pt x="502" y="244"/>
                      </a:lnTo>
                      <a:lnTo>
                        <a:pt x="503" y="247"/>
                      </a:lnTo>
                      <a:lnTo>
                        <a:pt x="504" y="250"/>
                      </a:lnTo>
                      <a:lnTo>
                        <a:pt x="505" y="254"/>
                      </a:lnTo>
                      <a:lnTo>
                        <a:pt x="506" y="258"/>
                      </a:lnTo>
                      <a:lnTo>
                        <a:pt x="507" y="261"/>
                      </a:lnTo>
                      <a:lnTo>
                        <a:pt x="507" y="263"/>
                      </a:lnTo>
                      <a:lnTo>
                        <a:pt x="508" y="265"/>
                      </a:lnTo>
                      <a:lnTo>
                        <a:pt x="509" y="267"/>
                      </a:lnTo>
                      <a:lnTo>
                        <a:pt x="510" y="268"/>
                      </a:lnTo>
                      <a:lnTo>
                        <a:pt x="511" y="268"/>
                      </a:lnTo>
                      <a:lnTo>
                        <a:pt x="540" y="275"/>
                      </a:lnTo>
                      <a:lnTo>
                        <a:pt x="539" y="277"/>
                      </a:lnTo>
                      <a:lnTo>
                        <a:pt x="538" y="277"/>
                      </a:lnTo>
                      <a:lnTo>
                        <a:pt x="537" y="279"/>
                      </a:lnTo>
                      <a:lnTo>
                        <a:pt x="535" y="282"/>
                      </a:lnTo>
                      <a:lnTo>
                        <a:pt x="535" y="284"/>
                      </a:lnTo>
                      <a:lnTo>
                        <a:pt x="535" y="286"/>
                      </a:lnTo>
                      <a:lnTo>
                        <a:pt x="534" y="288"/>
                      </a:lnTo>
                      <a:lnTo>
                        <a:pt x="533" y="289"/>
                      </a:lnTo>
                      <a:lnTo>
                        <a:pt x="532" y="289"/>
                      </a:lnTo>
                      <a:lnTo>
                        <a:pt x="530" y="289"/>
                      </a:lnTo>
                      <a:lnTo>
                        <a:pt x="528" y="290"/>
                      </a:lnTo>
                      <a:lnTo>
                        <a:pt x="526" y="291"/>
                      </a:lnTo>
                      <a:lnTo>
                        <a:pt x="525" y="293"/>
                      </a:lnTo>
                      <a:lnTo>
                        <a:pt x="523" y="295"/>
                      </a:lnTo>
                      <a:lnTo>
                        <a:pt x="522" y="296"/>
                      </a:lnTo>
                      <a:lnTo>
                        <a:pt x="522" y="298"/>
                      </a:lnTo>
                      <a:lnTo>
                        <a:pt x="522" y="299"/>
                      </a:lnTo>
                      <a:lnTo>
                        <a:pt x="524" y="300"/>
                      </a:lnTo>
                      <a:lnTo>
                        <a:pt x="525" y="302"/>
                      </a:lnTo>
                      <a:lnTo>
                        <a:pt x="525" y="303"/>
                      </a:lnTo>
                      <a:lnTo>
                        <a:pt x="523" y="303"/>
                      </a:lnTo>
                      <a:lnTo>
                        <a:pt x="522" y="304"/>
                      </a:lnTo>
                      <a:lnTo>
                        <a:pt x="520" y="305"/>
                      </a:lnTo>
                      <a:lnTo>
                        <a:pt x="519" y="306"/>
                      </a:lnTo>
                      <a:lnTo>
                        <a:pt x="517" y="308"/>
                      </a:lnTo>
                      <a:lnTo>
                        <a:pt x="516" y="310"/>
                      </a:lnTo>
                      <a:lnTo>
                        <a:pt x="514" y="311"/>
                      </a:lnTo>
                      <a:lnTo>
                        <a:pt x="513" y="313"/>
                      </a:lnTo>
                      <a:lnTo>
                        <a:pt x="512" y="316"/>
                      </a:lnTo>
                      <a:lnTo>
                        <a:pt x="511" y="317"/>
                      </a:lnTo>
                      <a:lnTo>
                        <a:pt x="511" y="319"/>
                      </a:lnTo>
                      <a:lnTo>
                        <a:pt x="510" y="320"/>
                      </a:lnTo>
                      <a:lnTo>
                        <a:pt x="509" y="321"/>
                      </a:lnTo>
                      <a:lnTo>
                        <a:pt x="507" y="323"/>
                      </a:lnTo>
                      <a:lnTo>
                        <a:pt x="505" y="324"/>
                      </a:lnTo>
                      <a:lnTo>
                        <a:pt x="502" y="326"/>
                      </a:lnTo>
                      <a:lnTo>
                        <a:pt x="501" y="328"/>
                      </a:lnTo>
                      <a:lnTo>
                        <a:pt x="499" y="329"/>
                      </a:lnTo>
                      <a:lnTo>
                        <a:pt x="497" y="332"/>
                      </a:lnTo>
                      <a:lnTo>
                        <a:pt x="494" y="335"/>
                      </a:lnTo>
                      <a:lnTo>
                        <a:pt x="497" y="341"/>
                      </a:lnTo>
                      <a:lnTo>
                        <a:pt x="502" y="348"/>
                      </a:lnTo>
                      <a:lnTo>
                        <a:pt x="504" y="352"/>
                      </a:lnTo>
                      <a:lnTo>
                        <a:pt x="506" y="355"/>
                      </a:lnTo>
                      <a:lnTo>
                        <a:pt x="508" y="358"/>
                      </a:lnTo>
                      <a:lnTo>
                        <a:pt x="509" y="359"/>
                      </a:lnTo>
                      <a:lnTo>
                        <a:pt x="511" y="361"/>
                      </a:lnTo>
                      <a:lnTo>
                        <a:pt x="515" y="363"/>
                      </a:lnTo>
                      <a:lnTo>
                        <a:pt x="517" y="366"/>
                      </a:lnTo>
                      <a:lnTo>
                        <a:pt x="518" y="368"/>
                      </a:lnTo>
                      <a:lnTo>
                        <a:pt x="520" y="371"/>
                      </a:lnTo>
                      <a:lnTo>
                        <a:pt x="522" y="372"/>
                      </a:lnTo>
                      <a:lnTo>
                        <a:pt x="525" y="372"/>
                      </a:lnTo>
                      <a:lnTo>
                        <a:pt x="528" y="373"/>
                      </a:lnTo>
                      <a:lnTo>
                        <a:pt x="530" y="374"/>
                      </a:lnTo>
                      <a:lnTo>
                        <a:pt x="531" y="375"/>
                      </a:lnTo>
                      <a:lnTo>
                        <a:pt x="532" y="378"/>
                      </a:lnTo>
                      <a:lnTo>
                        <a:pt x="538" y="378"/>
                      </a:lnTo>
                      <a:lnTo>
                        <a:pt x="546" y="379"/>
                      </a:lnTo>
                      <a:lnTo>
                        <a:pt x="551" y="380"/>
                      </a:lnTo>
                      <a:lnTo>
                        <a:pt x="554" y="381"/>
                      </a:lnTo>
                      <a:lnTo>
                        <a:pt x="556" y="382"/>
                      </a:lnTo>
                      <a:lnTo>
                        <a:pt x="558" y="383"/>
                      </a:lnTo>
                      <a:lnTo>
                        <a:pt x="559" y="386"/>
                      </a:lnTo>
                      <a:lnTo>
                        <a:pt x="561" y="390"/>
                      </a:lnTo>
                      <a:lnTo>
                        <a:pt x="561" y="392"/>
                      </a:lnTo>
                      <a:lnTo>
                        <a:pt x="569" y="392"/>
                      </a:lnTo>
                      <a:lnTo>
                        <a:pt x="570" y="394"/>
                      </a:lnTo>
                      <a:lnTo>
                        <a:pt x="571" y="395"/>
                      </a:lnTo>
                      <a:lnTo>
                        <a:pt x="571" y="397"/>
                      </a:lnTo>
                      <a:lnTo>
                        <a:pt x="570" y="399"/>
                      </a:lnTo>
                      <a:lnTo>
                        <a:pt x="569" y="401"/>
                      </a:lnTo>
                      <a:lnTo>
                        <a:pt x="567" y="402"/>
                      </a:lnTo>
                      <a:lnTo>
                        <a:pt x="567" y="403"/>
                      </a:lnTo>
                      <a:lnTo>
                        <a:pt x="566" y="404"/>
                      </a:lnTo>
                      <a:lnTo>
                        <a:pt x="566" y="407"/>
                      </a:lnTo>
                      <a:lnTo>
                        <a:pt x="566" y="409"/>
                      </a:lnTo>
                      <a:lnTo>
                        <a:pt x="565" y="409"/>
                      </a:lnTo>
                      <a:lnTo>
                        <a:pt x="564" y="409"/>
                      </a:lnTo>
                      <a:lnTo>
                        <a:pt x="562" y="409"/>
                      </a:lnTo>
                      <a:lnTo>
                        <a:pt x="561" y="410"/>
                      </a:lnTo>
                      <a:lnTo>
                        <a:pt x="561" y="410"/>
                      </a:lnTo>
                      <a:lnTo>
                        <a:pt x="556" y="443"/>
                      </a:lnTo>
                      <a:lnTo>
                        <a:pt x="546" y="450"/>
                      </a:lnTo>
                      <a:lnTo>
                        <a:pt x="546" y="453"/>
                      </a:lnTo>
                      <a:lnTo>
                        <a:pt x="547" y="457"/>
                      </a:lnTo>
                      <a:lnTo>
                        <a:pt x="546" y="460"/>
                      </a:lnTo>
                      <a:lnTo>
                        <a:pt x="538" y="499"/>
                      </a:lnTo>
                      <a:lnTo>
                        <a:pt x="538" y="502"/>
                      </a:lnTo>
                      <a:lnTo>
                        <a:pt x="538" y="502"/>
                      </a:lnTo>
                      <a:lnTo>
                        <a:pt x="538" y="503"/>
                      </a:lnTo>
                      <a:lnTo>
                        <a:pt x="538" y="503"/>
                      </a:lnTo>
                      <a:lnTo>
                        <a:pt x="540" y="503"/>
                      </a:lnTo>
                      <a:lnTo>
                        <a:pt x="541" y="503"/>
                      </a:lnTo>
                      <a:lnTo>
                        <a:pt x="543" y="502"/>
                      </a:lnTo>
                      <a:lnTo>
                        <a:pt x="548" y="502"/>
                      </a:lnTo>
                      <a:lnTo>
                        <a:pt x="551" y="501"/>
                      </a:lnTo>
                      <a:lnTo>
                        <a:pt x="553" y="500"/>
                      </a:lnTo>
                      <a:lnTo>
                        <a:pt x="554" y="500"/>
                      </a:lnTo>
                      <a:lnTo>
                        <a:pt x="556" y="500"/>
                      </a:lnTo>
                      <a:lnTo>
                        <a:pt x="557" y="499"/>
                      </a:lnTo>
                      <a:lnTo>
                        <a:pt x="559" y="499"/>
                      </a:lnTo>
                      <a:lnTo>
                        <a:pt x="560" y="499"/>
                      </a:lnTo>
                      <a:lnTo>
                        <a:pt x="561" y="500"/>
                      </a:lnTo>
                      <a:lnTo>
                        <a:pt x="561" y="501"/>
                      </a:lnTo>
                      <a:lnTo>
                        <a:pt x="561" y="502"/>
                      </a:lnTo>
                      <a:lnTo>
                        <a:pt x="560" y="503"/>
                      </a:lnTo>
                      <a:lnTo>
                        <a:pt x="559" y="504"/>
                      </a:lnTo>
                      <a:lnTo>
                        <a:pt x="558" y="505"/>
                      </a:lnTo>
                      <a:lnTo>
                        <a:pt x="556" y="506"/>
                      </a:lnTo>
                      <a:lnTo>
                        <a:pt x="556" y="508"/>
                      </a:lnTo>
                      <a:lnTo>
                        <a:pt x="554" y="509"/>
                      </a:lnTo>
                      <a:lnTo>
                        <a:pt x="553" y="511"/>
                      </a:lnTo>
                      <a:lnTo>
                        <a:pt x="553" y="512"/>
                      </a:lnTo>
                      <a:lnTo>
                        <a:pt x="553" y="513"/>
                      </a:lnTo>
                      <a:lnTo>
                        <a:pt x="553" y="515"/>
                      </a:lnTo>
                      <a:lnTo>
                        <a:pt x="553" y="516"/>
                      </a:lnTo>
                      <a:lnTo>
                        <a:pt x="553" y="517"/>
                      </a:lnTo>
                      <a:lnTo>
                        <a:pt x="553" y="518"/>
                      </a:lnTo>
                      <a:lnTo>
                        <a:pt x="554" y="519"/>
                      </a:lnTo>
                      <a:lnTo>
                        <a:pt x="555" y="518"/>
                      </a:lnTo>
                      <a:lnTo>
                        <a:pt x="556" y="518"/>
                      </a:lnTo>
                      <a:lnTo>
                        <a:pt x="557" y="518"/>
                      </a:lnTo>
                      <a:lnTo>
                        <a:pt x="557" y="519"/>
                      </a:lnTo>
                      <a:lnTo>
                        <a:pt x="557" y="520"/>
                      </a:lnTo>
                      <a:lnTo>
                        <a:pt x="557" y="520"/>
                      </a:lnTo>
                      <a:lnTo>
                        <a:pt x="557" y="521"/>
                      </a:lnTo>
                      <a:lnTo>
                        <a:pt x="557" y="522"/>
                      </a:lnTo>
                      <a:lnTo>
                        <a:pt x="557" y="523"/>
                      </a:lnTo>
                      <a:lnTo>
                        <a:pt x="558" y="524"/>
                      </a:lnTo>
                      <a:lnTo>
                        <a:pt x="559" y="525"/>
                      </a:lnTo>
                      <a:lnTo>
                        <a:pt x="561" y="526"/>
                      </a:lnTo>
                      <a:lnTo>
                        <a:pt x="562" y="527"/>
                      </a:lnTo>
                      <a:lnTo>
                        <a:pt x="562" y="528"/>
                      </a:lnTo>
                      <a:lnTo>
                        <a:pt x="563" y="529"/>
                      </a:lnTo>
                      <a:lnTo>
                        <a:pt x="564" y="531"/>
                      </a:lnTo>
                      <a:lnTo>
                        <a:pt x="564" y="531"/>
                      </a:lnTo>
                      <a:lnTo>
                        <a:pt x="564" y="533"/>
                      </a:lnTo>
                      <a:lnTo>
                        <a:pt x="564" y="534"/>
                      </a:lnTo>
                      <a:lnTo>
                        <a:pt x="563" y="535"/>
                      </a:lnTo>
                      <a:lnTo>
                        <a:pt x="562" y="535"/>
                      </a:lnTo>
                      <a:lnTo>
                        <a:pt x="561" y="536"/>
                      </a:lnTo>
                      <a:lnTo>
                        <a:pt x="562" y="537"/>
                      </a:lnTo>
                      <a:lnTo>
                        <a:pt x="563" y="538"/>
                      </a:lnTo>
                      <a:lnTo>
                        <a:pt x="565" y="539"/>
                      </a:lnTo>
                      <a:lnTo>
                        <a:pt x="566" y="539"/>
                      </a:lnTo>
                      <a:lnTo>
                        <a:pt x="567" y="540"/>
                      </a:lnTo>
                      <a:lnTo>
                        <a:pt x="569" y="540"/>
                      </a:lnTo>
                      <a:lnTo>
                        <a:pt x="570" y="539"/>
                      </a:lnTo>
                      <a:lnTo>
                        <a:pt x="572" y="540"/>
                      </a:lnTo>
                      <a:lnTo>
                        <a:pt x="574" y="540"/>
                      </a:lnTo>
                      <a:lnTo>
                        <a:pt x="574" y="540"/>
                      </a:lnTo>
                      <a:lnTo>
                        <a:pt x="576" y="541"/>
                      </a:lnTo>
                      <a:lnTo>
                        <a:pt x="577" y="541"/>
                      </a:lnTo>
                      <a:lnTo>
                        <a:pt x="580" y="543"/>
                      </a:lnTo>
                      <a:lnTo>
                        <a:pt x="581" y="545"/>
                      </a:lnTo>
                      <a:lnTo>
                        <a:pt x="582" y="546"/>
                      </a:lnTo>
                      <a:lnTo>
                        <a:pt x="584" y="549"/>
                      </a:lnTo>
                      <a:lnTo>
                        <a:pt x="585" y="550"/>
                      </a:lnTo>
                      <a:lnTo>
                        <a:pt x="586" y="551"/>
                      </a:lnTo>
                      <a:lnTo>
                        <a:pt x="585" y="552"/>
                      </a:lnTo>
                      <a:lnTo>
                        <a:pt x="586" y="554"/>
                      </a:lnTo>
                      <a:lnTo>
                        <a:pt x="585" y="555"/>
                      </a:lnTo>
                      <a:lnTo>
                        <a:pt x="585" y="556"/>
                      </a:lnTo>
                      <a:lnTo>
                        <a:pt x="584" y="557"/>
                      </a:lnTo>
                      <a:lnTo>
                        <a:pt x="584" y="558"/>
                      </a:lnTo>
                      <a:lnTo>
                        <a:pt x="584" y="558"/>
                      </a:lnTo>
                      <a:lnTo>
                        <a:pt x="582" y="560"/>
                      </a:lnTo>
                      <a:lnTo>
                        <a:pt x="582" y="560"/>
                      </a:lnTo>
                      <a:lnTo>
                        <a:pt x="581" y="561"/>
                      </a:lnTo>
                      <a:lnTo>
                        <a:pt x="580" y="562"/>
                      </a:lnTo>
                      <a:lnTo>
                        <a:pt x="580" y="563"/>
                      </a:lnTo>
                      <a:lnTo>
                        <a:pt x="579" y="565"/>
                      </a:lnTo>
                      <a:lnTo>
                        <a:pt x="580" y="566"/>
                      </a:lnTo>
                      <a:lnTo>
                        <a:pt x="580" y="568"/>
                      </a:lnTo>
                      <a:lnTo>
                        <a:pt x="579" y="570"/>
                      </a:lnTo>
                      <a:lnTo>
                        <a:pt x="579" y="571"/>
                      </a:lnTo>
                      <a:lnTo>
                        <a:pt x="578" y="574"/>
                      </a:lnTo>
                      <a:lnTo>
                        <a:pt x="577" y="575"/>
                      </a:lnTo>
                      <a:lnTo>
                        <a:pt x="576" y="578"/>
                      </a:lnTo>
                      <a:lnTo>
                        <a:pt x="576" y="580"/>
                      </a:lnTo>
                      <a:lnTo>
                        <a:pt x="574" y="583"/>
                      </a:lnTo>
                      <a:lnTo>
                        <a:pt x="574" y="586"/>
                      </a:lnTo>
                      <a:lnTo>
                        <a:pt x="573" y="588"/>
                      </a:lnTo>
                      <a:lnTo>
                        <a:pt x="573" y="590"/>
                      </a:lnTo>
                      <a:lnTo>
                        <a:pt x="573" y="592"/>
                      </a:lnTo>
                      <a:lnTo>
                        <a:pt x="573" y="594"/>
                      </a:lnTo>
                      <a:lnTo>
                        <a:pt x="574" y="596"/>
                      </a:lnTo>
                      <a:lnTo>
                        <a:pt x="575" y="598"/>
                      </a:lnTo>
                      <a:lnTo>
                        <a:pt x="576" y="599"/>
                      </a:lnTo>
                      <a:lnTo>
                        <a:pt x="577" y="601"/>
                      </a:lnTo>
                      <a:lnTo>
                        <a:pt x="577" y="603"/>
                      </a:lnTo>
                      <a:lnTo>
                        <a:pt x="577" y="604"/>
                      </a:lnTo>
                      <a:lnTo>
                        <a:pt x="577" y="606"/>
                      </a:lnTo>
                      <a:lnTo>
                        <a:pt x="578" y="609"/>
                      </a:lnTo>
                      <a:lnTo>
                        <a:pt x="578" y="610"/>
                      </a:lnTo>
                      <a:lnTo>
                        <a:pt x="578" y="611"/>
                      </a:lnTo>
                      <a:lnTo>
                        <a:pt x="579" y="613"/>
                      </a:lnTo>
                      <a:lnTo>
                        <a:pt x="580" y="613"/>
                      </a:lnTo>
                      <a:lnTo>
                        <a:pt x="581" y="613"/>
                      </a:lnTo>
                      <a:lnTo>
                        <a:pt x="583" y="613"/>
                      </a:lnTo>
                      <a:lnTo>
                        <a:pt x="585" y="613"/>
                      </a:lnTo>
                      <a:lnTo>
                        <a:pt x="586" y="613"/>
                      </a:lnTo>
                      <a:lnTo>
                        <a:pt x="588" y="613"/>
                      </a:lnTo>
                      <a:lnTo>
                        <a:pt x="591" y="614"/>
                      </a:lnTo>
                      <a:lnTo>
                        <a:pt x="589" y="615"/>
                      </a:lnTo>
                      <a:lnTo>
                        <a:pt x="588" y="616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29">
                  <a:extLst>
                    <a:ext uri="{FF2B5EF4-FFF2-40B4-BE49-F238E27FC236}">
                      <a16:creationId xmlns:a16="http://schemas.microsoft.com/office/drawing/2014/main" id="{0B2E59F6-2C36-3937-DF1E-3166EFFA70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49006" y="1947388"/>
                  <a:ext cx="2492328" cy="2054345"/>
                </a:xfrm>
                <a:custGeom>
                  <a:avLst/>
                  <a:gdLst>
                    <a:gd name="T0" fmla="*/ 1233 w 1447"/>
                    <a:gd name="T1" fmla="*/ 812 h 1112"/>
                    <a:gd name="T2" fmla="*/ 1038 w 1447"/>
                    <a:gd name="T3" fmla="*/ 908 h 1112"/>
                    <a:gd name="T4" fmla="*/ 842 w 1447"/>
                    <a:gd name="T5" fmla="*/ 1006 h 1112"/>
                    <a:gd name="T6" fmla="*/ 579 w 1447"/>
                    <a:gd name="T7" fmla="*/ 1028 h 1112"/>
                    <a:gd name="T8" fmla="*/ 323 w 1447"/>
                    <a:gd name="T9" fmla="*/ 1080 h 1112"/>
                    <a:gd name="T10" fmla="*/ 113 w 1447"/>
                    <a:gd name="T11" fmla="*/ 957 h 1112"/>
                    <a:gd name="T12" fmla="*/ 18 w 1447"/>
                    <a:gd name="T13" fmla="*/ 12 h 1112"/>
                    <a:gd name="T14" fmla="*/ 59 w 1447"/>
                    <a:gd name="T15" fmla="*/ 30 h 1112"/>
                    <a:gd name="T16" fmla="*/ 116 w 1447"/>
                    <a:gd name="T17" fmla="*/ 92 h 1112"/>
                    <a:gd name="T18" fmla="*/ 167 w 1447"/>
                    <a:gd name="T19" fmla="*/ 68 h 1112"/>
                    <a:gd name="T20" fmla="*/ 135 w 1447"/>
                    <a:gd name="T21" fmla="*/ 53 h 1112"/>
                    <a:gd name="T22" fmla="*/ 288 w 1447"/>
                    <a:gd name="T23" fmla="*/ 165 h 1112"/>
                    <a:gd name="T24" fmla="*/ 349 w 1447"/>
                    <a:gd name="T25" fmla="*/ 165 h 1112"/>
                    <a:gd name="T26" fmla="*/ 373 w 1447"/>
                    <a:gd name="T27" fmla="*/ 144 h 1112"/>
                    <a:gd name="T28" fmla="*/ 386 w 1447"/>
                    <a:gd name="T29" fmla="*/ 124 h 1112"/>
                    <a:gd name="T30" fmla="*/ 285 w 1447"/>
                    <a:gd name="T31" fmla="*/ 95 h 1112"/>
                    <a:gd name="T32" fmla="*/ 349 w 1447"/>
                    <a:gd name="T33" fmla="*/ 105 h 1112"/>
                    <a:gd name="T34" fmla="*/ 518 w 1447"/>
                    <a:gd name="T35" fmla="*/ 126 h 1112"/>
                    <a:gd name="T36" fmla="*/ 646 w 1447"/>
                    <a:gd name="T37" fmla="*/ 215 h 1112"/>
                    <a:gd name="T38" fmla="*/ 662 w 1447"/>
                    <a:gd name="T39" fmla="*/ 229 h 1112"/>
                    <a:gd name="T40" fmla="*/ 808 w 1447"/>
                    <a:gd name="T41" fmla="*/ 363 h 1112"/>
                    <a:gd name="T42" fmla="*/ 943 w 1447"/>
                    <a:gd name="T43" fmla="*/ 454 h 1112"/>
                    <a:gd name="T44" fmla="*/ 910 w 1447"/>
                    <a:gd name="T45" fmla="*/ 445 h 1112"/>
                    <a:gd name="T46" fmla="*/ 829 w 1447"/>
                    <a:gd name="T47" fmla="*/ 401 h 1112"/>
                    <a:gd name="T48" fmla="*/ 736 w 1447"/>
                    <a:gd name="T49" fmla="*/ 373 h 1112"/>
                    <a:gd name="T50" fmla="*/ 710 w 1447"/>
                    <a:gd name="T51" fmla="*/ 353 h 1112"/>
                    <a:gd name="T52" fmla="*/ 699 w 1447"/>
                    <a:gd name="T53" fmla="*/ 397 h 1112"/>
                    <a:gd name="T54" fmla="*/ 674 w 1447"/>
                    <a:gd name="T55" fmla="*/ 378 h 1112"/>
                    <a:gd name="T56" fmla="*/ 596 w 1447"/>
                    <a:gd name="T57" fmla="*/ 366 h 1112"/>
                    <a:gd name="T58" fmla="*/ 624 w 1447"/>
                    <a:gd name="T59" fmla="*/ 413 h 1112"/>
                    <a:gd name="T60" fmla="*/ 660 w 1447"/>
                    <a:gd name="T61" fmla="*/ 370 h 1112"/>
                    <a:gd name="T62" fmla="*/ 693 w 1447"/>
                    <a:gd name="T63" fmla="*/ 442 h 1112"/>
                    <a:gd name="T64" fmla="*/ 718 w 1447"/>
                    <a:gd name="T65" fmla="*/ 518 h 1112"/>
                    <a:gd name="T66" fmla="*/ 744 w 1447"/>
                    <a:gd name="T67" fmla="*/ 492 h 1112"/>
                    <a:gd name="T68" fmla="*/ 808 w 1447"/>
                    <a:gd name="T69" fmla="*/ 547 h 1112"/>
                    <a:gd name="T70" fmla="*/ 798 w 1447"/>
                    <a:gd name="T71" fmla="*/ 567 h 1112"/>
                    <a:gd name="T72" fmla="*/ 902 w 1447"/>
                    <a:gd name="T73" fmla="*/ 567 h 1112"/>
                    <a:gd name="T74" fmla="*/ 873 w 1447"/>
                    <a:gd name="T75" fmla="*/ 526 h 1112"/>
                    <a:gd name="T76" fmla="*/ 827 w 1447"/>
                    <a:gd name="T77" fmla="*/ 529 h 1112"/>
                    <a:gd name="T78" fmla="*/ 750 w 1447"/>
                    <a:gd name="T79" fmla="*/ 492 h 1112"/>
                    <a:gd name="T80" fmla="*/ 770 w 1447"/>
                    <a:gd name="T81" fmla="*/ 477 h 1112"/>
                    <a:gd name="T82" fmla="*/ 798 w 1447"/>
                    <a:gd name="T83" fmla="*/ 470 h 1112"/>
                    <a:gd name="T84" fmla="*/ 921 w 1447"/>
                    <a:gd name="T85" fmla="*/ 563 h 1112"/>
                    <a:gd name="T86" fmla="*/ 965 w 1447"/>
                    <a:gd name="T87" fmla="*/ 630 h 1112"/>
                    <a:gd name="T88" fmla="*/ 1047 w 1447"/>
                    <a:gd name="T89" fmla="*/ 569 h 1112"/>
                    <a:gd name="T90" fmla="*/ 1129 w 1447"/>
                    <a:gd name="T91" fmla="*/ 560 h 1112"/>
                    <a:gd name="T92" fmla="*/ 1071 w 1447"/>
                    <a:gd name="T93" fmla="*/ 608 h 1112"/>
                    <a:gd name="T94" fmla="*/ 1106 w 1447"/>
                    <a:gd name="T95" fmla="*/ 660 h 1112"/>
                    <a:gd name="T96" fmla="*/ 1155 w 1447"/>
                    <a:gd name="T97" fmla="*/ 593 h 1112"/>
                    <a:gd name="T98" fmla="*/ 1042 w 1447"/>
                    <a:gd name="T99" fmla="*/ 506 h 1112"/>
                    <a:gd name="T100" fmla="*/ 1041 w 1447"/>
                    <a:gd name="T101" fmla="*/ 521 h 1112"/>
                    <a:gd name="T102" fmla="*/ 997 w 1447"/>
                    <a:gd name="T103" fmla="*/ 474 h 1112"/>
                    <a:gd name="T104" fmla="*/ 1153 w 1447"/>
                    <a:gd name="T105" fmla="*/ 537 h 1112"/>
                    <a:gd name="T106" fmla="*/ 1283 w 1447"/>
                    <a:gd name="T107" fmla="*/ 621 h 1112"/>
                    <a:gd name="T108" fmla="*/ 1325 w 1447"/>
                    <a:gd name="T109" fmla="*/ 728 h 1112"/>
                    <a:gd name="T110" fmla="*/ 1389 w 1447"/>
                    <a:gd name="T111" fmla="*/ 780 h 1112"/>
                    <a:gd name="T112" fmla="*/ 711 w 1447"/>
                    <a:gd name="T113" fmla="*/ 300 h 1112"/>
                    <a:gd name="T114" fmla="*/ 651 w 1447"/>
                    <a:gd name="T115" fmla="*/ 279 h 1112"/>
                    <a:gd name="T116" fmla="*/ 654 w 1447"/>
                    <a:gd name="T117" fmla="*/ 244 h 1112"/>
                    <a:gd name="T118" fmla="*/ 651 w 1447"/>
                    <a:gd name="T119" fmla="*/ 269 h 1112"/>
                    <a:gd name="T120" fmla="*/ 663 w 1447"/>
                    <a:gd name="T121" fmla="*/ 305 h 1112"/>
                    <a:gd name="T122" fmla="*/ 664 w 1447"/>
                    <a:gd name="T123" fmla="*/ 334 h 1112"/>
                    <a:gd name="T124" fmla="*/ 630 w 1447"/>
                    <a:gd name="T125" fmla="*/ 235 h 1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47" h="1112">
                      <a:moveTo>
                        <a:pt x="1446" y="804"/>
                      </a:moveTo>
                      <a:lnTo>
                        <a:pt x="1447" y="804"/>
                      </a:lnTo>
                      <a:lnTo>
                        <a:pt x="1446" y="805"/>
                      </a:lnTo>
                      <a:lnTo>
                        <a:pt x="1445" y="806"/>
                      </a:lnTo>
                      <a:lnTo>
                        <a:pt x="1444" y="806"/>
                      </a:lnTo>
                      <a:lnTo>
                        <a:pt x="1442" y="806"/>
                      </a:lnTo>
                      <a:lnTo>
                        <a:pt x="1441" y="806"/>
                      </a:lnTo>
                      <a:lnTo>
                        <a:pt x="1439" y="807"/>
                      </a:lnTo>
                      <a:lnTo>
                        <a:pt x="1438" y="807"/>
                      </a:lnTo>
                      <a:lnTo>
                        <a:pt x="1437" y="807"/>
                      </a:lnTo>
                      <a:lnTo>
                        <a:pt x="1436" y="807"/>
                      </a:lnTo>
                      <a:lnTo>
                        <a:pt x="1435" y="807"/>
                      </a:lnTo>
                      <a:lnTo>
                        <a:pt x="1434" y="807"/>
                      </a:lnTo>
                      <a:lnTo>
                        <a:pt x="1433" y="808"/>
                      </a:lnTo>
                      <a:lnTo>
                        <a:pt x="1432" y="808"/>
                      </a:lnTo>
                      <a:lnTo>
                        <a:pt x="1431" y="809"/>
                      </a:lnTo>
                      <a:lnTo>
                        <a:pt x="1430" y="810"/>
                      </a:lnTo>
                      <a:lnTo>
                        <a:pt x="1429" y="810"/>
                      </a:lnTo>
                      <a:lnTo>
                        <a:pt x="1427" y="811"/>
                      </a:lnTo>
                      <a:lnTo>
                        <a:pt x="1426" y="811"/>
                      </a:lnTo>
                      <a:lnTo>
                        <a:pt x="1425" y="811"/>
                      </a:lnTo>
                      <a:lnTo>
                        <a:pt x="1422" y="813"/>
                      </a:lnTo>
                      <a:lnTo>
                        <a:pt x="1421" y="812"/>
                      </a:lnTo>
                      <a:lnTo>
                        <a:pt x="1418" y="811"/>
                      </a:lnTo>
                      <a:lnTo>
                        <a:pt x="1417" y="810"/>
                      </a:lnTo>
                      <a:lnTo>
                        <a:pt x="1410" y="807"/>
                      </a:lnTo>
                      <a:lnTo>
                        <a:pt x="1410" y="807"/>
                      </a:lnTo>
                      <a:lnTo>
                        <a:pt x="1407" y="807"/>
                      </a:lnTo>
                      <a:lnTo>
                        <a:pt x="1403" y="807"/>
                      </a:lnTo>
                      <a:lnTo>
                        <a:pt x="1390" y="815"/>
                      </a:lnTo>
                      <a:lnTo>
                        <a:pt x="1389" y="815"/>
                      </a:lnTo>
                      <a:lnTo>
                        <a:pt x="1388" y="815"/>
                      </a:lnTo>
                      <a:lnTo>
                        <a:pt x="1381" y="818"/>
                      </a:lnTo>
                      <a:lnTo>
                        <a:pt x="1369" y="814"/>
                      </a:lnTo>
                      <a:lnTo>
                        <a:pt x="1352" y="815"/>
                      </a:lnTo>
                      <a:lnTo>
                        <a:pt x="1350" y="816"/>
                      </a:lnTo>
                      <a:lnTo>
                        <a:pt x="1347" y="823"/>
                      </a:lnTo>
                      <a:lnTo>
                        <a:pt x="1345" y="822"/>
                      </a:lnTo>
                      <a:lnTo>
                        <a:pt x="1338" y="820"/>
                      </a:lnTo>
                      <a:lnTo>
                        <a:pt x="1338" y="818"/>
                      </a:lnTo>
                      <a:lnTo>
                        <a:pt x="1339" y="816"/>
                      </a:lnTo>
                      <a:lnTo>
                        <a:pt x="1348" y="809"/>
                      </a:lnTo>
                      <a:lnTo>
                        <a:pt x="1349" y="804"/>
                      </a:lnTo>
                      <a:lnTo>
                        <a:pt x="1347" y="802"/>
                      </a:lnTo>
                      <a:lnTo>
                        <a:pt x="1342" y="803"/>
                      </a:lnTo>
                      <a:lnTo>
                        <a:pt x="1334" y="806"/>
                      </a:lnTo>
                      <a:lnTo>
                        <a:pt x="1330" y="806"/>
                      </a:lnTo>
                      <a:lnTo>
                        <a:pt x="1321" y="802"/>
                      </a:lnTo>
                      <a:lnTo>
                        <a:pt x="1319" y="801"/>
                      </a:lnTo>
                      <a:lnTo>
                        <a:pt x="1308" y="796"/>
                      </a:lnTo>
                      <a:lnTo>
                        <a:pt x="1297" y="793"/>
                      </a:lnTo>
                      <a:lnTo>
                        <a:pt x="1295" y="794"/>
                      </a:lnTo>
                      <a:lnTo>
                        <a:pt x="1294" y="802"/>
                      </a:lnTo>
                      <a:lnTo>
                        <a:pt x="1294" y="804"/>
                      </a:lnTo>
                      <a:lnTo>
                        <a:pt x="1289" y="805"/>
                      </a:lnTo>
                      <a:lnTo>
                        <a:pt x="1286" y="802"/>
                      </a:lnTo>
                      <a:lnTo>
                        <a:pt x="1283" y="796"/>
                      </a:lnTo>
                      <a:lnTo>
                        <a:pt x="1281" y="793"/>
                      </a:lnTo>
                      <a:lnTo>
                        <a:pt x="1272" y="790"/>
                      </a:lnTo>
                      <a:lnTo>
                        <a:pt x="1263" y="790"/>
                      </a:lnTo>
                      <a:lnTo>
                        <a:pt x="1257" y="782"/>
                      </a:lnTo>
                      <a:lnTo>
                        <a:pt x="1251" y="781"/>
                      </a:lnTo>
                      <a:lnTo>
                        <a:pt x="1249" y="785"/>
                      </a:lnTo>
                      <a:lnTo>
                        <a:pt x="1250" y="796"/>
                      </a:lnTo>
                      <a:lnTo>
                        <a:pt x="1248" y="799"/>
                      </a:lnTo>
                      <a:lnTo>
                        <a:pt x="1244" y="802"/>
                      </a:lnTo>
                      <a:lnTo>
                        <a:pt x="1242" y="804"/>
                      </a:lnTo>
                      <a:lnTo>
                        <a:pt x="1238" y="807"/>
                      </a:lnTo>
                      <a:lnTo>
                        <a:pt x="1235" y="811"/>
                      </a:lnTo>
                      <a:lnTo>
                        <a:pt x="1233" y="812"/>
                      </a:lnTo>
                      <a:lnTo>
                        <a:pt x="1228" y="811"/>
                      </a:lnTo>
                      <a:lnTo>
                        <a:pt x="1223" y="811"/>
                      </a:lnTo>
                      <a:lnTo>
                        <a:pt x="1218" y="814"/>
                      </a:lnTo>
                      <a:lnTo>
                        <a:pt x="1211" y="820"/>
                      </a:lnTo>
                      <a:lnTo>
                        <a:pt x="1201" y="822"/>
                      </a:lnTo>
                      <a:lnTo>
                        <a:pt x="1192" y="813"/>
                      </a:lnTo>
                      <a:lnTo>
                        <a:pt x="1189" y="812"/>
                      </a:lnTo>
                      <a:lnTo>
                        <a:pt x="1190" y="807"/>
                      </a:lnTo>
                      <a:lnTo>
                        <a:pt x="1189" y="802"/>
                      </a:lnTo>
                      <a:lnTo>
                        <a:pt x="1189" y="802"/>
                      </a:lnTo>
                      <a:lnTo>
                        <a:pt x="1183" y="799"/>
                      </a:lnTo>
                      <a:lnTo>
                        <a:pt x="1178" y="799"/>
                      </a:lnTo>
                      <a:lnTo>
                        <a:pt x="1173" y="802"/>
                      </a:lnTo>
                      <a:lnTo>
                        <a:pt x="1171" y="803"/>
                      </a:lnTo>
                      <a:lnTo>
                        <a:pt x="1166" y="809"/>
                      </a:lnTo>
                      <a:lnTo>
                        <a:pt x="1163" y="818"/>
                      </a:lnTo>
                      <a:lnTo>
                        <a:pt x="1157" y="812"/>
                      </a:lnTo>
                      <a:lnTo>
                        <a:pt x="1154" y="810"/>
                      </a:lnTo>
                      <a:lnTo>
                        <a:pt x="1152" y="813"/>
                      </a:lnTo>
                      <a:lnTo>
                        <a:pt x="1153" y="821"/>
                      </a:lnTo>
                      <a:lnTo>
                        <a:pt x="1157" y="828"/>
                      </a:lnTo>
                      <a:lnTo>
                        <a:pt x="1154" y="829"/>
                      </a:lnTo>
                      <a:lnTo>
                        <a:pt x="1150" y="825"/>
                      </a:lnTo>
                      <a:lnTo>
                        <a:pt x="1144" y="823"/>
                      </a:lnTo>
                      <a:lnTo>
                        <a:pt x="1141" y="828"/>
                      </a:lnTo>
                      <a:lnTo>
                        <a:pt x="1142" y="833"/>
                      </a:lnTo>
                      <a:lnTo>
                        <a:pt x="1144" y="840"/>
                      </a:lnTo>
                      <a:lnTo>
                        <a:pt x="1149" y="847"/>
                      </a:lnTo>
                      <a:lnTo>
                        <a:pt x="1147" y="848"/>
                      </a:lnTo>
                      <a:lnTo>
                        <a:pt x="1138" y="843"/>
                      </a:lnTo>
                      <a:lnTo>
                        <a:pt x="1136" y="844"/>
                      </a:lnTo>
                      <a:lnTo>
                        <a:pt x="1137" y="848"/>
                      </a:lnTo>
                      <a:lnTo>
                        <a:pt x="1142" y="854"/>
                      </a:lnTo>
                      <a:lnTo>
                        <a:pt x="1140" y="857"/>
                      </a:lnTo>
                      <a:lnTo>
                        <a:pt x="1131" y="855"/>
                      </a:lnTo>
                      <a:lnTo>
                        <a:pt x="1128" y="857"/>
                      </a:lnTo>
                      <a:lnTo>
                        <a:pt x="1128" y="857"/>
                      </a:lnTo>
                      <a:lnTo>
                        <a:pt x="1126" y="861"/>
                      </a:lnTo>
                      <a:lnTo>
                        <a:pt x="1126" y="867"/>
                      </a:lnTo>
                      <a:lnTo>
                        <a:pt x="1127" y="874"/>
                      </a:lnTo>
                      <a:lnTo>
                        <a:pt x="1126" y="878"/>
                      </a:lnTo>
                      <a:lnTo>
                        <a:pt x="1123" y="878"/>
                      </a:lnTo>
                      <a:lnTo>
                        <a:pt x="1118" y="875"/>
                      </a:lnTo>
                      <a:lnTo>
                        <a:pt x="1115" y="875"/>
                      </a:lnTo>
                      <a:lnTo>
                        <a:pt x="1111" y="879"/>
                      </a:lnTo>
                      <a:lnTo>
                        <a:pt x="1109" y="879"/>
                      </a:lnTo>
                      <a:lnTo>
                        <a:pt x="1105" y="875"/>
                      </a:lnTo>
                      <a:lnTo>
                        <a:pt x="1101" y="874"/>
                      </a:lnTo>
                      <a:lnTo>
                        <a:pt x="1098" y="876"/>
                      </a:lnTo>
                      <a:lnTo>
                        <a:pt x="1097" y="879"/>
                      </a:lnTo>
                      <a:lnTo>
                        <a:pt x="1098" y="881"/>
                      </a:lnTo>
                      <a:lnTo>
                        <a:pt x="1101" y="883"/>
                      </a:lnTo>
                      <a:lnTo>
                        <a:pt x="1100" y="885"/>
                      </a:lnTo>
                      <a:lnTo>
                        <a:pt x="1091" y="889"/>
                      </a:lnTo>
                      <a:lnTo>
                        <a:pt x="1084" y="890"/>
                      </a:lnTo>
                      <a:lnTo>
                        <a:pt x="1084" y="894"/>
                      </a:lnTo>
                      <a:lnTo>
                        <a:pt x="1087" y="898"/>
                      </a:lnTo>
                      <a:lnTo>
                        <a:pt x="1086" y="902"/>
                      </a:lnTo>
                      <a:lnTo>
                        <a:pt x="1080" y="909"/>
                      </a:lnTo>
                      <a:lnTo>
                        <a:pt x="1082" y="917"/>
                      </a:lnTo>
                      <a:lnTo>
                        <a:pt x="1079" y="919"/>
                      </a:lnTo>
                      <a:lnTo>
                        <a:pt x="1075" y="914"/>
                      </a:lnTo>
                      <a:lnTo>
                        <a:pt x="1075" y="907"/>
                      </a:lnTo>
                      <a:lnTo>
                        <a:pt x="1073" y="904"/>
                      </a:lnTo>
                      <a:lnTo>
                        <a:pt x="1067" y="904"/>
                      </a:lnTo>
                      <a:lnTo>
                        <a:pt x="1062" y="902"/>
                      </a:lnTo>
                      <a:lnTo>
                        <a:pt x="1057" y="902"/>
                      </a:lnTo>
                      <a:lnTo>
                        <a:pt x="1053" y="906"/>
                      </a:lnTo>
                      <a:lnTo>
                        <a:pt x="1043" y="906"/>
                      </a:lnTo>
                      <a:lnTo>
                        <a:pt x="1038" y="908"/>
                      </a:lnTo>
                      <a:lnTo>
                        <a:pt x="1034" y="911"/>
                      </a:lnTo>
                      <a:lnTo>
                        <a:pt x="1029" y="914"/>
                      </a:lnTo>
                      <a:lnTo>
                        <a:pt x="1023" y="909"/>
                      </a:lnTo>
                      <a:lnTo>
                        <a:pt x="1021" y="909"/>
                      </a:lnTo>
                      <a:lnTo>
                        <a:pt x="1020" y="915"/>
                      </a:lnTo>
                      <a:lnTo>
                        <a:pt x="1021" y="920"/>
                      </a:lnTo>
                      <a:lnTo>
                        <a:pt x="1017" y="924"/>
                      </a:lnTo>
                      <a:lnTo>
                        <a:pt x="1010" y="924"/>
                      </a:lnTo>
                      <a:lnTo>
                        <a:pt x="1007" y="928"/>
                      </a:lnTo>
                      <a:lnTo>
                        <a:pt x="1009" y="929"/>
                      </a:lnTo>
                      <a:lnTo>
                        <a:pt x="1010" y="930"/>
                      </a:lnTo>
                      <a:lnTo>
                        <a:pt x="1017" y="931"/>
                      </a:lnTo>
                      <a:lnTo>
                        <a:pt x="1018" y="932"/>
                      </a:lnTo>
                      <a:lnTo>
                        <a:pt x="1016" y="938"/>
                      </a:lnTo>
                      <a:lnTo>
                        <a:pt x="1017" y="942"/>
                      </a:lnTo>
                      <a:lnTo>
                        <a:pt x="1013" y="942"/>
                      </a:lnTo>
                      <a:lnTo>
                        <a:pt x="1010" y="938"/>
                      </a:lnTo>
                      <a:lnTo>
                        <a:pt x="1005" y="937"/>
                      </a:lnTo>
                      <a:lnTo>
                        <a:pt x="999" y="939"/>
                      </a:lnTo>
                      <a:lnTo>
                        <a:pt x="991" y="938"/>
                      </a:lnTo>
                      <a:lnTo>
                        <a:pt x="989" y="939"/>
                      </a:lnTo>
                      <a:lnTo>
                        <a:pt x="990" y="942"/>
                      </a:lnTo>
                      <a:lnTo>
                        <a:pt x="993" y="944"/>
                      </a:lnTo>
                      <a:lnTo>
                        <a:pt x="994" y="948"/>
                      </a:lnTo>
                      <a:lnTo>
                        <a:pt x="993" y="950"/>
                      </a:lnTo>
                      <a:lnTo>
                        <a:pt x="990" y="950"/>
                      </a:lnTo>
                      <a:lnTo>
                        <a:pt x="981" y="944"/>
                      </a:lnTo>
                      <a:lnTo>
                        <a:pt x="977" y="944"/>
                      </a:lnTo>
                      <a:lnTo>
                        <a:pt x="973" y="950"/>
                      </a:lnTo>
                      <a:lnTo>
                        <a:pt x="974" y="957"/>
                      </a:lnTo>
                      <a:lnTo>
                        <a:pt x="972" y="961"/>
                      </a:lnTo>
                      <a:lnTo>
                        <a:pt x="963" y="960"/>
                      </a:lnTo>
                      <a:lnTo>
                        <a:pt x="959" y="955"/>
                      </a:lnTo>
                      <a:lnTo>
                        <a:pt x="955" y="951"/>
                      </a:lnTo>
                      <a:lnTo>
                        <a:pt x="953" y="953"/>
                      </a:lnTo>
                      <a:lnTo>
                        <a:pt x="953" y="961"/>
                      </a:lnTo>
                      <a:lnTo>
                        <a:pt x="950" y="963"/>
                      </a:lnTo>
                      <a:lnTo>
                        <a:pt x="947" y="964"/>
                      </a:lnTo>
                      <a:lnTo>
                        <a:pt x="938" y="960"/>
                      </a:lnTo>
                      <a:lnTo>
                        <a:pt x="932" y="958"/>
                      </a:lnTo>
                      <a:lnTo>
                        <a:pt x="928" y="960"/>
                      </a:lnTo>
                      <a:lnTo>
                        <a:pt x="929" y="962"/>
                      </a:lnTo>
                      <a:lnTo>
                        <a:pt x="942" y="969"/>
                      </a:lnTo>
                      <a:lnTo>
                        <a:pt x="946" y="973"/>
                      </a:lnTo>
                      <a:lnTo>
                        <a:pt x="944" y="975"/>
                      </a:lnTo>
                      <a:lnTo>
                        <a:pt x="938" y="974"/>
                      </a:lnTo>
                      <a:lnTo>
                        <a:pt x="930" y="973"/>
                      </a:lnTo>
                      <a:lnTo>
                        <a:pt x="924" y="974"/>
                      </a:lnTo>
                      <a:lnTo>
                        <a:pt x="922" y="975"/>
                      </a:lnTo>
                      <a:lnTo>
                        <a:pt x="916" y="976"/>
                      </a:lnTo>
                      <a:lnTo>
                        <a:pt x="909" y="984"/>
                      </a:lnTo>
                      <a:lnTo>
                        <a:pt x="903" y="990"/>
                      </a:lnTo>
                      <a:lnTo>
                        <a:pt x="894" y="989"/>
                      </a:lnTo>
                      <a:lnTo>
                        <a:pt x="883" y="993"/>
                      </a:lnTo>
                      <a:lnTo>
                        <a:pt x="882" y="993"/>
                      </a:lnTo>
                      <a:lnTo>
                        <a:pt x="881" y="986"/>
                      </a:lnTo>
                      <a:lnTo>
                        <a:pt x="881" y="982"/>
                      </a:lnTo>
                      <a:lnTo>
                        <a:pt x="880" y="981"/>
                      </a:lnTo>
                      <a:lnTo>
                        <a:pt x="877" y="978"/>
                      </a:lnTo>
                      <a:lnTo>
                        <a:pt x="874" y="979"/>
                      </a:lnTo>
                      <a:lnTo>
                        <a:pt x="871" y="989"/>
                      </a:lnTo>
                      <a:lnTo>
                        <a:pt x="874" y="993"/>
                      </a:lnTo>
                      <a:lnTo>
                        <a:pt x="866" y="996"/>
                      </a:lnTo>
                      <a:lnTo>
                        <a:pt x="865" y="994"/>
                      </a:lnTo>
                      <a:lnTo>
                        <a:pt x="852" y="985"/>
                      </a:lnTo>
                      <a:lnTo>
                        <a:pt x="850" y="986"/>
                      </a:lnTo>
                      <a:lnTo>
                        <a:pt x="847" y="989"/>
                      </a:lnTo>
                      <a:lnTo>
                        <a:pt x="837" y="989"/>
                      </a:lnTo>
                      <a:lnTo>
                        <a:pt x="836" y="991"/>
                      </a:lnTo>
                      <a:lnTo>
                        <a:pt x="842" y="1006"/>
                      </a:lnTo>
                      <a:lnTo>
                        <a:pt x="841" y="1009"/>
                      </a:lnTo>
                      <a:lnTo>
                        <a:pt x="834" y="1008"/>
                      </a:lnTo>
                      <a:lnTo>
                        <a:pt x="830" y="1005"/>
                      </a:lnTo>
                      <a:lnTo>
                        <a:pt x="827" y="1003"/>
                      </a:lnTo>
                      <a:lnTo>
                        <a:pt x="823" y="1003"/>
                      </a:lnTo>
                      <a:lnTo>
                        <a:pt x="819" y="1004"/>
                      </a:lnTo>
                      <a:lnTo>
                        <a:pt x="807" y="1010"/>
                      </a:lnTo>
                      <a:lnTo>
                        <a:pt x="803" y="1011"/>
                      </a:lnTo>
                      <a:lnTo>
                        <a:pt x="797" y="1010"/>
                      </a:lnTo>
                      <a:lnTo>
                        <a:pt x="785" y="1004"/>
                      </a:lnTo>
                      <a:lnTo>
                        <a:pt x="782" y="1004"/>
                      </a:lnTo>
                      <a:lnTo>
                        <a:pt x="778" y="1006"/>
                      </a:lnTo>
                      <a:lnTo>
                        <a:pt x="773" y="1010"/>
                      </a:lnTo>
                      <a:lnTo>
                        <a:pt x="767" y="1013"/>
                      </a:lnTo>
                      <a:lnTo>
                        <a:pt x="762" y="1011"/>
                      </a:lnTo>
                      <a:lnTo>
                        <a:pt x="756" y="1010"/>
                      </a:lnTo>
                      <a:lnTo>
                        <a:pt x="754" y="1009"/>
                      </a:lnTo>
                      <a:lnTo>
                        <a:pt x="752" y="1004"/>
                      </a:lnTo>
                      <a:lnTo>
                        <a:pt x="751" y="1001"/>
                      </a:lnTo>
                      <a:lnTo>
                        <a:pt x="752" y="995"/>
                      </a:lnTo>
                      <a:lnTo>
                        <a:pt x="750" y="992"/>
                      </a:lnTo>
                      <a:lnTo>
                        <a:pt x="747" y="991"/>
                      </a:lnTo>
                      <a:lnTo>
                        <a:pt x="740" y="995"/>
                      </a:lnTo>
                      <a:lnTo>
                        <a:pt x="738" y="997"/>
                      </a:lnTo>
                      <a:lnTo>
                        <a:pt x="728" y="1001"/>
                      </a:lnTo>
                      <a:lnTo>
                        <a:pt x="724" y="1001"/>
                      </a:lnTo>
                      <a:lnTo>
                        <a:pt x="722" y="998"/>
                      </a:lnTo>
                      <a:lnTo>
                        <a:pt x="721" y="989"/>
                      </a:lnTo>
                      <a:lnTo>
                        <a:pt x="721" y="986"/>
                      </a:lnTo>
                      <a:lnTo>
                        <a:pt x="722" y="980"/>
                      </a:lnTo>
                      <a:lnTo>
                        <a:pt x="720" y="978"/>
                      </a:lnTo>
                      <a:lnTo>
                        <a:pt x="716" y="976"/>
                      </a:lnTo>
                      <a:lnTo>
                        <a:pt x="711" y="975"/>
                      </a:lnTo>
                      <a:lnTo>
                        <a:pt x="704" y="975"/>
                      </a:lnTo>
                      <a:lnTo>
                        <a:pt x="700" y="976"/>
                      </a:lnTo>
                      <a:lnTo>
                        <a:pt x="696" y="980"/>
                      </a:lnTo>
                      <a:lnTo>
                        <a:pt x="696" y="987"/>
                      </a:lnTo>
                      <a:lnTo>
                        <a:pt x="698" y="995"/>
                      </a:lnTo>
                      <a:lnTo>
                        <a:pt x="705" y="1008"/>
                      </a:lnTo>
                      <a:lnTo>
                        <a:pt x="711" y="1013"/>
                      </a:lnTo>
                      <a:lnTo>
                        <a:pt x="710" y="1016"/>
                      </a:lnTo>
                      <a:lnTo>
                        <a:pt x="710" y="1021"/>
                      </a:lnTo>
                      <a:lnTo>
                        <a:pt x="711" y="1025"/>
                      </a:lnTo>
                      <a:lnTo>
                        <a:pt x="708" y="1026"/>
                      </a:lnTo>
                      <a:lnTo>
                        <a:pt x="701" y="1024"/>
                      </a:lnTo>
                      <a:lnTo>
                        <a:pt x="691" y="1022"/>
                      </a:lnTo>
                      <a:lnTo>
                        <a:pt x="688" y="1022"/>
                      </a:lnTo>
                      <a:lnTo>
                        <a:pt x="679" y="1026"/>
                      </a:lnTo>
                      <a:lnTo>
                        <a:pt x="674" y="1032"/>
                      </a:lnTo>
                      <a:lnTo>
                        <a:pt x="668" y="1033"/>
                      </a:lnTo>
                      <a:lnTo>
                        <a:pt x="656" y="1036"/>
                      </a:lnTo>
                      <a:lnTo>
                        <a:pt x="648" y="1037"/>
                      </a:lnTo>
                      <a:lnTo>
                        <a:pt x="640" y="1036"/>
                      </a:lnTo>
                      <a:lnTo>
                        <a:pt x="635" y="1034"/>
                      </a:lnTo>
                      <a:lnTo>
                        <a:pt x="628" y="1031"/>
                      </a:lnTo>
                      <a:lnTo>
                        <a:pt x="621" y="1024"/>
                      </a:lnTo>
                      <a:lnTo>
                        <a:pt x="618" y="1022"/>
                      </a:lnTo>
                      <a:lnTo>
                        <a:pt x="613" y="1020"/>
                      </a:lnTo>
                      <a:lnTo>
                        <a:pt x="610" y="1018"/>
                      </a:lnTo>
                      <a:lnTo>
                        <a:pt x="614" y="1009"/>
                      </a:lnTo>
                      <a:lnTo>
                        <a:pt x="615" y="1004"/>
                      </a:lnTo>
                      <a:lnTo>
                        <a:pt x="612" y="1001"/>
                      </a:lnTo>
                      <a:lnTo>
                        <a:pt x="610" y="1000"/>
                      </a:lnTo>
                      <a:lnTo>
                        <a:pt x="606" y="999"/>
                      </a:lnTo>
                      <a:lnTo>
                        <a:pt x="602" y="999"/>
                      </a:lnTo>
                      <a:lnTo>
                        <a:pt x="592" y="1006"/>
                      </a:lnTo>
                      <a:lnTo>
                        <a:pt x="583" y="1013"/>
                      </a:lnTo>
                      <a:lnTo>
                        <a:pt x="580" y="1018"/>
                      </a:lnTo>
                      <a:lnTo>
                        <a:pt x="579" y="1024"/>
                      </a:lnTo>
                      <a:lnTo>
                        <a:pt x="579" y="1028"/>
                      </a:lnTo>
                      <a:lnTo>
                        <a:pt x="583" y="1038"/>
                      </a:lnTo>
                      <a:lnTo>
                        <a:pt x="586" y="1045"/>
                      </a:lnTo>
                      <a:lnTo>
                        <a:pt x="586" y="1049"/>
                      </a:lnTo>
                      <a:lnTo>
                        <a:pt x="583" y="1055"/>
                      </a:lnTo>
                      <a:lnTo>
                        <a:pt x="584" y="1058"/>
                      </a:lnTo>
                      <a:lnTo>
                        <a:pt x="590" y="1064"/>
                      </a:lnTo>
                      <a:lnTo>
                        <a:pt x="588" y="1067"/>
                      </a:lnTo>
                      <a:lnTo>
                        <a:pt x="578" y="1075"/>
                      </a:lnTo>
                      <a:lnTo>
                        <a:pt x="571" y="1080"/>
                      </a:lnTo>
                      <a:lnTo>
                        <a:pt x="563" y="1077"/>
                      </a:lnTo>
                      <a:lnTo>
                        <a:pt x="558" y="1075"/>
                      </a:lnTo>
                      <a:lnTo>
                        <a:pt x="554" y="1072"/>
                      </a:lnTo>
                      <a:lnTo>
                        <a:pt x="554" y="1069"/>
                      </a:lnTo>
                      <a:lnTo>
                        <a:pt x="552" y="1062"/>
                      </a:lnTo>
                      <a:lnTo>
                        <a:pt x="547" y="1058"/>
                      </a:lnTo>
                      <a:lnTo>
                        <a:pt x="542" y="1060"/>
                      </a:lnTo>
                      <a:lnTo>
                        <a:pt x="539" y="1065"/>
                      </a:lnTo>
                      <a:lnTo>
                        <a:pt x="534" y="1067"/>
                      </a:lnTo>
                      <a:lnTo>
                        <a:pt x="523" y="1066"/>
                      </a:lnTo>
                      <a:lnTo>
                        <a:pt x="517" y="1063"/>
                      </a:lnTo>
                      <a:lnTo>
                        <a:pt x="515" y="1060"/>
                      </a:lnTo>
                      <a:lnTo>
                        <a:pt x="515" y="1055"/>
                      </a:lnTo>
                      <a:lnTo>
                        <a:pt x="517" y="1048"/>
                      </a:lnTo>
                      <a:lnTo>
                        <a:pt x="521" y="1042"/>
                      </a:lnTo>
                      <a:lnTo>
                        <a:pt x="513" y="1040"/>
                      </a:lnTo>
                      <a:lnTo>
                        <a:pt x="504" y="1034"/>
                      </a:lnTo>
                      <a:lnTo>
                        <a:pt x="502" y="1036"/>
                      </a:lnTo>
                      <a:lnTo>
                        <a:pt x="502" y="1042"/>
                      </a:lnTo>
                      <a:lnTo>
                        <a:pt x="500" y="1046"/>
                      </a:lnTo>
                      <a:lnTo>
                        <a:pt x="495" y="1051"/>
                      </a:lnTo>
                      <a:lnTo>
                        <a:pt x="490" y="1062"/>
                      </a:lnTo>
                      <a:lnTo>
                        <a:pt x="486" y="1066"/>
                      </a:lnTo>
                      <a:lnTo>
                        <a:pt x="470" y="1080"/>
                      </a:lnTo>
                      <a:lnTo>
                        <a:pt x="469" y="1089"/>
                      </a:lnTo>
                      <a:lnTo>
                        <a:pt x="460" y="1093"/>
                      </a:lnTo>
                      <a:lnTo>
                        <a:pt x="451" y="1098"/>
                      </a:lnTo>
                      <a:lnTo>
                        <a:pt x="432" y="1100"/>
                      </a:lnTo>
                      <a:lnTo>
                        <a:pt x="428" y="1103"/>
                      </a:lnTo>
                      <a:lnTo>
                        <a:pt x="426" y="1111"/>
                      </a:lnTo>
                      <a:lnTo>
                        <a:pt x="423" y="1112"/>
                      </a:lnTo>
                      <a:lnTo>
                        <a:pt x="401" y="1107"/>
                      </a:lnTo>
                      <a:lnTo>
                        <a:pt x="398" y="1105"/>
                      </a:lnTo>
                      <a:lnTo>
                        <a:pt x="398" y="1105"/>
                      </a:lnTo>
                      <a:lnTo>
                        <a:pt x="395" y="1102"/>
                      </a:lnTo>
                      <a:lnTo>
                        <a:pt x="394" y="1097"/>
                      </a:lnTo>
                      <a:lnTo>
                        <a:pt x="391" y="1096"/>
                      </a:lnTo>
                      <a:lnTo>
                        <a:pt x="387" y="1098"/>
                      </a:lnTo>
                      <a:lnTo>
                        <a:pt x="383" y="1100"/>
                      </a:lnTo>
                      <a:lnTo>
                        <a:pt x="378" y="1099"/>
                      </a:lnTo>
                      <a:lnTo>
                        <a:pt x="377" y="1100"/>
                      </a:lnTo>
                      <a:lnTo>
                        <a:pt x="372" y="1101"/>
                      </a:lnTo>
                      <a:lnTo>
                        <a:pt x="371" y="1097"/>
                      </a:lnTo>
                      <a:lnTo>
                        <a:pt x="370" y="1094"/>
                      </a:lnTo>
                      <a:lnTo>
                        <a:pt x="371" y="1091"/>
                      </a:lnTo>
                      <a:lnTo>
                        <a:pt x="378" y="1088"/>
                      </a:lnTo>
                      <a:lnTo>
                        <a:pt x="380" y="1086"/>
                      </a:lnTo>
                      <a:lnTo>
                        <a:pt x="381" y="1083"/>
                      </a:lnTo>
                      <a:lnTo>
                        <a:pt x="380" y="1080"/>
                      </a:lnTo>
                      <a:lnTo>
                        <a:pt x="372" y="1080"/>
                      </a:lnTo>
                      <a:lnTo>
                        <a:pt x="367" y="1083"/>
                      </a:lnTo>
                      <a:lnTo>
                        <a:pt x="360" y="1083"/>
                      </a:lnTo>
                      <a:lnTo>
                        <a:pt x="358" y="1083"/>
                      </a:lnTo>
                      <a:lnTo>
                        <a:pt x="352" y="1086"/>
                      </a:lnTo>
                      <a:lnTo>
                        <a:pt x="348" y="1084"/>
                      </a:lnTo>
                      <a:lnTo>
                        <a:pt x="346" y="1081"/>
                      </a:lnTo>
                      <a:lnTo>
                        <a:pt x="342" y="1082"/>
                      </a:lnTo>
                      <a:lnTo>
                        <a:pt x="338" y="1083"/>
                      </a:lnTo>
                      <a:lnTo>
                        <a:pt x="336" y="1083"/>
                      </a:lnTo>
                      <a:lnTo>
                        <a:pt x="329" y="1077"/>
                      </a:lnTo>
                      <a:lnTo>
                        <a:pt x="323" y="1080"/>
                      </a:lnTo>
                      <a:lnTo>
                        <a:pt x="317" y="1079"/>
                      </a:lnTo>
                      <a:lnTo>
                        <a:pt x="314" y="1076"/>
                      </a:lnTo>
                      <a:lnTo>
                        <a:pt x="310" y="1075"/>
                      </a:lnTo>
                      <a:lnTo>
                        <a:pt x="299" y="1075"/>
                      </a:lnTo>
                      <a:lnTo>
                        <a:pt x="296" y="1074"/>
                      </a:lnTo>
                      <a:lnTo>
                        <a:pt x="295" y="1069"/>
                      </a:lnTo>
                      <a:lnTo>
                        <a:pt x="292" y="1066"/>
                      </a:lnTo>
                      <a:lnTo>
                        <a:pt x="288" y="1065"/>
                      </a:lnTo>
                      <a:lnTo>
                        <a:pt x="284" y="1067"/>
                      </a:lnTo>
                      <a:lnTo>
                        <a:pt x="280" y="1069"/>
                      </a:lnTo>
                      <a:lnTo>
                        <a:pt x="275" y="1069"/>
                      </a:lnTo>
                      <a:lnTo>
                        <a:pt x="271" y="1067"/>
                      </a:lnTo>
                      <a:lnTo>
                        <a:pt x="267" y="1065"/>
                      </a:lnTo>
                      <a:lnTo>
                        <a:pt x="264" y="1062"/>
                      </a:lnTo>
                      <a:lnTo>
                        <a:pt x="262" y="1060"/>
                      </a:lnTo>
                      <a:lnTo>
                        <a:pt x="263" y="1055"/>
                      </a:lnTo>
                      <a:lnTo>
                        <a:pt x="259" y="1054"/>
                      </a:lnTo>
                      <a:lnTo>
                        <a:pt x="252" y="1067"/>
                      </a:lnTo>
                      <a:lnTo>
                        <a:pt x="247" y="1075"/>
                      </a:lnTo>
                      <a:lnTo>
                        <a:pt x="245" y="1075"/>
                      </a:lnTo>
                      <a:lnTo>
                        <a:pt x="240" y="1074"/>
                      </a:lnTo>
                      <a:lnTo>
                        <a:pt x="239" y="1072"/>
                      </a:lnTo>
                      <a:lnTo>
                        <a:pt x="239" y="1067"/>
                      </a:lnTo>
                      <a:lnTo>
                        <a:pt x="237" y="1061"/>
                      </a:lnTo>
                      <a:lnTo>
                        <a:pt x="235" y="1057"/>
                      </a:lnTo>
                      <a:lnTo>
                        <a:pt x="234" y="1053"/>
                      </a:lnTo>
                      <a:lnTo>
                        <a:pt x="226" y="1051"/>
                      </a:lnTo>
                      <a:lnTo>
                        <a:pt x="221" y="1047"/>
                      </a:lnTo>
                      <a:lnTo>
                        <a:pt x="213" y="1039"/>
                      </a:lnTo>
                      <a:lnTo>
                        <a:pt x="207" y="1034"/>
                      </a:lnTo>
                      <a:lnTo>
                        <a:pt x="204" y="1023"/>
                      </a:lnTo>
                      <a:lnTo>
                        <a:pt x="206" y="1018"/>
                      </a:lnTo>
                      <a:lnTo>
                        <a:pt x="208" y="1013"/>
                      </a:lnTo>
                      <a:lnTo>
                        <a:pt x="208" y="1011"/>
                      </a:lnTo>
                      <a:lnTo>
                        <a:pt x="206" y="1007"/>
                      </a:lnTo>
                      <a:lnTo>
                        <a:pt x="200" y="1011"/>
                      </a:lnTo>
                      <a:lnTo>
                        <a:pt x="196" y="1012"/>
                      </a:lnTo>
                      <a:lnTo>
                        <a:pt x="192" y="1011"/>
                      </a:lnTo>
                      <a:lnTo>
                        <a:pt x="188" y="1005"/>
                      </a:lnTo>
                      <a:lnTo>
                        <a:pt x="190" y="1002"/>
                      </a:lnTo>
                      <a:lnTo>
                        <a:pt x="193" y="1001"/>
                      </a:lnTo>
                      <a:lnTo>
                        <a:pt x="200" y="1002"/>
                      </a:lnTo>
                      <a:lnTo>
                        <a:pt x="203" y="997"/>
                      </a:lnTo>
                      <a:lnTo>
                        <a:pt x="202" y="993"/>
                      </a:lnTo>
                      <a:lnTo>
                        <a:pt x="201" y="990"/>
                      </a:lnTo>
                      <a:lnTo>
                        <a:pt x="194" y="986"/>
                      </a:lnTo>
                      <a:lnTo>
                        <a:pt x="187" y="981"/>
                      </a:lnTo>
                      <a:lnTo>
                        <a:pt x="186" y="980"/>
                      </a:lnTo>
                      <a:lnTo>
                        <a:pt x="186" y="980"/>
                      </a:lnTo>
                      <a:lnTo>
                        <a:pt x="186" y="980"/>
                      </a:lnTo>
                      <a:lnTo>
                        <a:pt x="186" y="981"/>
                      </a:lnTo>
                      <a:lnTo>
                        <a:pt x="186" y="981"/>
                      </a:lnTo>
                      <a:lnTo>
                        <a:pt x="185" y="981"/>
                      </a:lnTo>
                      <a:lnTo>
                        <a:pt x="184" y="980"/>
                      </a:lnTo>
                      <a:lnTo>
                        <a:pt x="184" y="980"/>
                      </a:lnTo>
                      <a:lnTo>
                        <a:pt x="183" y="978"/>
                      </a:lnTo>
                      <a:lnTo>
                        <a:pt x="183" y="978"/>
                      </a:lnTo>
                      <a:lnTo>
                        <a:pt x="183" y="978"/>
                      </a:lnTo>
                      <a:lnTo>
                        <a:pt x="180" y="976"/>
                      </a:lnTo>
                      <a:lnTo>
                        <a:pt x="174" y="968"/>
                      </a:lnTo>
                      <a:lnTo>
                        <a:pt x="172" y="955"/>
                      </a:lnTo>
                      <a:lnTo>
                        <a:pt x="167" y="954"/>
                      </a:lnTo>
                      <a:lnTo>
                        <a:pt x="164" y="949"/>
                      </a:lnTo>
                      <a:lnTo>
                        <a:pt x="158" y="949"/>
                      </a:lnTo>
                      <a:lnTo>
                        <a:pt x="151" y="944"/>
                      </a:lnTo>
                      <a:lnTo>
                        <a:pt x="144" y="946"/>
                      </a:lnTo>
                      <a:lnTo>
                        <a:pt x="142" y="946"/>
                      </a:lnTo>
                      <a:lnTo>
                        <a:pt x="136" y="947"/>
                      </a:lnTo>
                      <a:lnTo>
                        <a:pt x="119" y="957"/>
                      </a:lnTo>
                      <a:lnTo>
                        <a:pt x="113" y="957"/>
                      </a:lnTo>
                      <a:lnTo>
                        <a:pt x="103" y="955"/>
                      </a:lnTo>
                      <a:lnTo>
                        <a:pt x="98" y="956"/>
                      </a:lnTo>
                      <a:lnTo>
                        <a:pt x="89" y="955"/>
                      </a:lnTo>
                      <a:lnTo>
                        <a:pt x="86" y="956"/>
                      </a:lnTo>
                      <a:lnTo>
                        <a:pt x="79" y="965"/>
                      </a:lnTo>
                      <a:lnTo>
                        <a:pt x="75" y="974"/>
                      </a:lnTo>
                      <a:lnTo>
                        <a:pt x="68" y="985"/>
                      </a:lnTo>
                      <a:lnTo>
                        <a:pt x="67" y="989"/>
                      </a:lnTo>
                      <a:lnTo>
                        <a:pt x="67" y="995"/>
                      </a:lnTo>
                      <a:lnTo>
                        <a:pt x="66" y="997"/>
                      </a:lnTo>
                      <a:lnTo>
                        <a:pt x="57" y="999"/>
                      </a:lnTo>
                      <a:lnTo>
                        <a:pt x="40" y="1002"/>
                      </a:lnTo>
                      <a:lnTo>
                        <a:pt x="35" y="1007"/>
                      </a:lnTo>
                      <a:lnTo>
                        <a:pt x="33" y="1009"/>
                      </a:lnTo>
                      <a:lnTo>
                        <a:pt x="28" y="1013"/>
                      </a:lnTo>
                      <a:lnTo>
                        <a:pt x="20" y="1016"/>
                      </a:lnTo>
                      <a:lnTo>
                        <a:pt x="14" y="1024"/>
                      </a:lnTo>
                      <a:lnTo>
                        <a:pt x="12" y="1025"/>
                      </a:lnTo>
                      <a:lnTo>
                        <a:pt x="11" y="1027"/>
                      </a:lnTo>
                      <a:lnTo>
                        <a:pt x="10" y="1027"/>
                      </a:lnTo>
                      <a:lnTo>
                        <a:pt x="7" y="824"/>
                      </a:lnTo>
                      <a:lnTo>
                        <a:pt x="6" y="737"/>
                      </a:lnTo>
                      <a:lnTo>
                        <a:pt x="4" y="420"/>
                      </a:lnTo>
                      <a:lnTo>
                        <a:pt x="0" y="0"/>
                      </a:lnTo>
                      <a:lnTo>
                        <a:pt x="7" y="3"/>
                      </a:lnTo>
                      <a:lnTo>
                        <a:pt x="14" y="6"/>
                      </a:lnTo>
                      <a:lnTo>
                        <a:pt x="19" y="8"/>
                      </a:lnTo>
                      <a:lnTo>
                        <a:pt x="23" y="9"/>
                      </a:lnTo>
                      <a:lnTo>
                        <a:pt x="30" y="11"/>
                      </a:lnTo>
                      <a:lnTo>
                        <a:pt x="32" y="11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41" y="14"/>
                      </a:lnTo>
                      <a:lnTo>
                        <a:pt x="46" y="15"/>
                      </a:lnTo>
                      <a:lnTo>
                        <a:pt x="49" y="15"/>
                      </a:lnTo>
                      <a:lnTo>
                        <a:pt x="52" y="16"/>
                      </a:lnTo>
                      <a:lnTo>
                        <a:pt x="55" y="18"/>
                      </a:lnTo>
                      <a:lnTo>
                        <a:pt x="56" y="19"/>
                      </a:lnTo>
                      <a:lnTo>
                        <a:pt x="58" y="20"/>
                      </a:lnTo>
                      <a:lnTo>
                        <a:pt x="57" y="21"/>
                      </a:lnTo>
                      <a:lnTo>
                        <a:pt x="57" y="22"/>
                      </a:lnTo>
                      <a:lnTo>
                        <a:pt x="56" y="22"/>
                      </a:lnTo>
                      <a:lnTo>
                        <a:pt x="53" y="21"/>
                      </a:lnTo>
                      <a:lnTo>
                        <a:pt x="49" y="21"/>
                      </a:lnTo>
                      <a:lnTo>
                        <a:pt x="46" y="20"/>
                      </a:lnTo>
                      <a:lnTo>
                        <a:pt x="42" y="17"/>
                      </a:lnTo>
                      <a:lnTo>
                        <a:pt x="39" y="17"/>
                      </a:lnTo>
                      <a:lnTo>
                        <a:pt x="38" y="16"/>
                      </a:lnTo>
                      <a:lnTo>
                        <a:pt x="35" y="15"/>
                      </a:lnTo>
                      <a:lnTo>
                        <a:pt x="33" y="13"/>
                      </a:lnTo>
                      <a:lnTo>
                        <a:pt x="30" y="12"/>
                      </a:lnTo>
                      <a:lnTo>
                        <a:pt x="26" y="11"/>
                      </a:lnTo>
                      <a:lnTo>
                        <a:pt x="22" y="10"/>
                      </a:lnTo>
                      <a:lnTo>
                        <a:pt x="20" y="11"/>
                      </a:lnTo>
                      <a:lnTo>
                        <a:pt x="17" y="11"/>
                      </a:lnTo>
                      <a:lnTo>
                        <a:pt x="15" y="12"/>
                      </a:lnTo>
                      <a:lnTo>
                        <a:pt x="15" y="14"/>
                      </a:lnTo>
                      <a:lnTo>
                        <a:pt x="15" y="15"/>
                      </a:lnTo>
                      <a:lnTo>
                        <a:pt x="14" y="16"/>
                      </a:lnTo>
                      <a:lnTo>
                        <a:pt x="14" y="18"/>
                      </a:lnTo>
                      <a:lnTo>
                        <a:pt x="14" y="19"/>
                      </a:lnTo>
                      <a:lnTo>
                        <a:pt x="15" y="19"/>
                      </a:lnTo>
                      <a:lnTo>
                        <a:pt x="15" y="18"/>
                      </a:lnTo>
                      <a:lnTo>
                        <a:pt x="16" y="17"/>
                      </a:lnTo>
                      <a:lnTo>
                        <a:pt x="17" y="16"/>
                      </a:lnTo>
                      <a:lnTo>
                        <a:pt x="17" y="15"/>
                      </a:lnTo>
                      <a:lnTo>
                        <a:pt x="17" y="14"/>
                      </a:lnTo>
                      <a:lnTo>
                        <a:pt x="16" y="13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9" y="12"/>
                      </a:lnTo>
                      <a:lnTo>
                        <a:pt x="22" y="12"/>
                      </a:lnTo>
                      <a:lnTo>
                        <a:pt x="24" y="12"/>
                      </a:lnTo>
                      <a:lnTo>
                        <a:pt x="26" y="13"/>
                      </a:lnTo>
                      <a:lnTo>
                        <a:pt x="29" y="13"/>
                      </a:lnTo>
                      <a:lnTo>
                        <a:pt x="32" y="14"/>
                      </a:lnTo>
                      <a:lnTo>
                        <a:pt x="34" y="15"/>
                      </a:lnTo>
                      <a:lnTo>
                        <a:pt x="36" y="17"/>
                      </a:lnTo>
                      <a:lnTo>
                        <a:pt x="37" y="18"/>
                      </a:lnTo>
                      <a:lnTo>
                        <a:pt x="37" y="19"/>
                      </a:lnTo>
                      <a:lnTo>
                        <a:pt x="38" y="21"/>
                      </a:lnTo>
                      <a:lnTo>
                        <a:pt x="38" y="22"/>
                      </a:lnTo>
                      <a:lnTo>
                        <a:pt x="36" y="23"/>
                      </a:lnTo>
                      <a:lnTo>
                        <a:pt x="35" y="25"/>
                      </a:lnTo>
                      <a:lnTo>
                        <a:pt x="34" y="28"/>
                      </a:lnTo>
                      <a:lnTo>
                        <a:pt x="32" y="30"/>
                      </a:lnTo>
                      <a:lnTo>
                        <a:pt x="30" y="32"/>
                      </a:lnTo>
                      <a:lnTo>
                        <a:pt x="29" y="33"/>
                      </a:lnTo>
                      <a:lnTo>
                        <a:pt x="28" y="34"/>
                      </a:lnTo>
                      <a:lnTo>
                        <a:pt x="28" y="36"/>
                      </a:lnTo>
                      <a:lnTo>
                        <a:pt x="27" y="36"/>
                      </a:lnTo>
                      <a:lnTo>
                        <a:pt x="26" y="37"/>
                      </a:lnTo>
                      <a:lnTo>
                        <a:pt x="25" y="38"/>
                      </a:lnTo>
                      <a:lnTo>
                        <a:pt x="25" y="39"/>
                      </a:lnTo>
                      <a:lnTo>
                        <a:pt x="26" y="39"/>
                      </a:lnTo>
                      <a:lnTo>
                        <a:pt x="27" y="39"/>
                      </a:lnTo>
                      <a:lnTo>
                        <a:pt x="28" y="38"/>
                      </a:lnTo>
                      <a:lnTo>
                        <a:pt x="29" y="36"/>
                      </a:lnTo>
                      <a:lnTo>
                        <a:pt x="30" y="36"/>
                      </a:lnTo>
                      <a:lnTo>
                        <a:pt x="31" y="35"/>
                      </a:lnTo>
                      <a:lnTo>
                        <a:pt x="31" y="36"/>
                      </a:lnTo>
                      <a:lnTo>
                        <a:pt x="32" y="37"/>
                      </a:lnTo>
                      <a:lnTo>
                        <a:pt x="32" y="36"/>
                      </a:lnTo>
                      <a:lnTo>
                        <a:pt x="32" y="34"/>
                      </a:lnTo>
                      <a:lnTo>
                        <a:pt x="34" y="32"/>
                      </a:lnTo>
                      <a:lnTo>
                        <a:pt x="35" y="31"/>
                      </a:lnTo>
                      <a:lnTo>
                        <a:pt x="37" y="30"/>
                      </a:lnTo>
                      <a:lnTo>
                        <a:pt x="38" y="28"/>
                      </a:lnTo>
                      <a:lnTo>
                        <a:pt x="39" y="27"/>
                      </a:lnTo>
                      <a:lnTo>
                        <a:pt x="40" y="27"/>
                      </a:lnTo>
                      <a:lnTo>
                        <a:pt x="40" y="28"/>
                      </a:lnTo>
                      <a:lnTo>
                        <a:pt x="41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31"/>
                      </a:lnTo>
                      <a:lnTo>
                        <a:pt x="44" y="30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6"/>
                      </a:lnTo>
                      <a:lnTo>
                        <a:pt x="43" y="24"/>
                      </a:lnTo>
                      <a:lnTo>
                        <a:pt x="42" y="22"/>
                      </a:lnTo>
                      <a:lnTo>
                        <a:pt x="43" y="22"/>
                      </a:lnTo>
                      <a:lnTo>
                        <a:pt x="44" y="22"/>
                      </a:lnTo>
                      <a:lnTo>
                        <a:pt x="45" y="22"/>
                      </a:lnTo>
                      <a:lnTo>
                        <a:pt x="46" y="23"/>
                      </a:lnTo>
                      <a:lnTo>
                        <a:pt x="48" y="23"/>
                      </a:lnTo>
                      <a:lnTo>
                        <a:pt x="51" y="24"/>
                      </a:lnTo>
                      <a:lnTo>
                        <a:pt x="53" y="24"/>
                      </a:lnTo>
                      <a:lnTo>
                        <a:pt x="55" y="24"/>
                      </a:lnTo>
                      <a:lnTo>
                        <a:pt x="56" y="24"/>
                      </a:lnTo>
                      <a:lnTo>
                        <a:pt x="57" y="24"/>
                      </a:lnTo>
                      <a:lnTo>
                        <a:pt x="58" y="24"/>
                      </a:lnTo>
                      <a:lnTo>
                        <a:pt x="58" y="23"/>
                      </a:lnTo>
                      <a:lnTo>
                        <a:pt x="59" y="22"/>
                      </a:lnTo>
                      <a:lnTo>
                        <a:pt x="60" y="23"/>
                      </a:lnTo>
                      <a:lnTo>
                        <a:pt x="61" y="24"/>
                      </a:lnTo>
                      <a:lnTo>
                        <a:pt x="61" y="25"/>
                      </a:lnTo>
                      <a:lnTo>
                        <a:pt x="61" y="27"/>
                      </a:lnTo>
                      <a:lnTo>
                        <a:pt x="60" y="28"/>
                      </a:lnTo>
                      <a:lnTo>
                        <a:pt x="59" y="30"/>
                      </a:lnTo>
                      <a:lnTo>
                        <a:pt x="58" y="33"/>
                      </a:lnTo>
                      <a:lnTo>
                        <a:pt x="58" y="34"/>
                      </a:lnTo>
                      <a:lnTo>
                        <a:pt x="58" y="36"/>
                      </a:lnTo>
                      <a:lnTo>
                        <a:pt x="58" y="37"/>
                      </a:lnTo>
                      <a:lnTo>
                        <a:pt x="59" y="39"/>
                      </a:lnTo>
                      <a:lnTo>
                        <a:pt x="62" y="40"/>
                      </a:lnTo>
                      <a:lnTo>
                        <a:pt x="64" y="41"/>
                      </a:lnTo>
                      <a:lnTo>
                        <a:pt x="66" y="40"/>
                      </a:lnTo>
                      <a:lnTo>
                        <a:pt x="68" y="40"/>
                      </a:lnTo>
                      <a:lnTo>
                        <a:pt x="71" y="40"/>
                      </a:lnTo>
                      <a:lnTo>
                        <a:pt x="74" y="39"/>
                      </a:lnTo>
                      <a:lnTo>
                        <a:pt x="76" y="38"/>
                      </a:lnTo>
                      <a:lnTo>
                        <a:pt x="78" y="37"/>
                      </a:lnTo>
                      <a:lnTo>
                        <a:pt x="80" y="37"/>
                      </a:lnTo>
                      <a:lnTo>
                        <a:pt x="83" y="37"/>
                      </a:lnTo>
                      <a:lnTo>
                        <a:pt x="86" y="38"/>
                      </a:lnTo>
                      <a:lnTo>
                        <a:pt x="90" y="41"/>
                      </a:lnTo>
                      <a:lnTo>
                        <a:pt x="93" y="42"/>
                      </a:lnTo>
                      <a:lnTo>
                        <a:pt x="96" y="43"/>
                      </a:lnTo>
                      <a:lnTo>
                        <a:pt x="99" y="44"/>
                      </a:lnTo>
                      <a:lnTo>
                        <a:pt x="100" y="44"/>
                      </a:lnTo>
                      <a:lnTo>
                        <a:pt x="101" y="45"/>
                      </a:lnTo>
                      <a:lnTo>
                        <a:pt x="103" y="45"/>
                      </a:lnTo>
                      <a:lnTo>
                        <a:pt x="106" y="47"/>
                      </a:lnTo>
                      <a:lnTo>
                        <a:pt x="108" y="47"/>
                      </a:lnTo>
                      <a:lnTo>
                        <a:pt x="110" y="48"/>
                      </a:lnTo>
                      <a:lnTo>
                        <a:pt x="111" y="50"/>
                      </a:lnTo>
                      <a:lnTo>
                        <a:pt x="112" y="50"/>
                      </a:lnTo>
                      <a:lnTo>
                        <a:pt x="114" y="50"/>
                      </a:lnTo>
                      <a:lnTo>
                        <a:pt x="117" y="50"/>
                      </a:lnTo>
                      <a:lnTo>
                        <a:pt x="117" y="51"/>
                      </a:lnTo>
                      <a:lnTo>
                        <a:pt x="119" y="52"/>
                      </a:lnTo>
                      <a:lnTo>
                        <a:pt x="120" y="53"/>
                      </a:lnTo>
                      <a:lnTo>
                        <a:pt x="121" y="54"/>
                      </a:lnTo>
                      <a:lnTo>
                        <a:pt x="121" y="56"/>
                      </a:lnTo>
                      <a:lnTo>
                        <a:pt x="121" y="56"/>
                      </a:lnTo>
                      <a:lnTo>
                        <a:pt x="120" y="57"/>
                      </a:lnTo>
                      <a:lnTo>
                        <a:pt x="120" y="59"/>
                      </a:lnTo>
                      <a:lnTo>
                        <a:pt x="121" y="61"/>
                      </a:lnTo>
                      <a:lnTo>
                        <a:pt x="121" y="63"/>
                      </a:lnTo>
                      <a:lnTo>
                        <a:pt x="119" y="65"/>
                      </a:lnTo>
                      <a:lnTo>
                        <a:pt x="118" y="67"/>
                      </a:lnTo>
                      <a:lnTo>
                        <a:pt x="116" y="70"/>
                      </a:lnTo>
                      <a:lnTo>
                        <a:pt x="114" y="72"/>
                      </a:lnTo>
                      <a:lnTo>
                        <a:pt x="112" y="71"/>
                      </a:lnTo>
                      <a:lnTo>
                        <a:pt x="110" y="71"/>
                      </a:lnTo>
                      <a:lnTo>
                        <a:pt x="108" y="71"/>
                      </a:lnTo>
                      <a:lnTo>
                        <a:pt x="108" y="73"/>
                      </a:lnTo>
                      <a:lnTo>
                        <a:pt x="108" y="74"/>
                      </a:lnTo>
                      <a:lnTo>
                        <a:pt x="110" y="75"/>
                      </a:lnTo>
                      <a:lnTo>
                        <a:pt x="111" y="74"/>
                      </a:lnTo>
                      <a:lnTo>
                        <a:pt x="113" y="74"/>
                      </a:lnTo>
                      <a:lnTo>
                        <a:pt x="114" y="75"/>
                      </a:lnTo>
                      <a:lnTo>
                        <a:pt x="113" y="77"/>
                      </a:lnTo>
                      <a:lnTo>
                        <a:pt x="112" y="78"/>
                      </a:lnTo>
                      <a:lnTo>
                        <a:pt x="110" y="80"/>
                      </a:lnTo>
                      <a:lnTo>
                        <a:pt x="109" y="80"/>
                      </a:lnTo>
                      <a:lnTo>
                        <a:pt x="108" y="82"/>
                      </a:lnTo>
                      <a:lnTo>
                        <a:pt x="108" y="83"/>
                      </a:lnTo>
                      <a:lnTo>
                        <a:pt x="110" y="83"/>
                      </a:lnTo>
                      <a:lnTo>
                        <a:pt x="111" y="85"/>
                      </a:lnTo>
                      <a:lnTo>
                        <a:pt x="112" y="85"/>
                      </a:lnTo>
                      <a:lnTo>
                        <a:pt x="113" y="85"/>
                      </a:lnTo>
                      <a:lnTo>
                        <a:pt x="114" y="85"/>
                      </a:lnTo>
                      <a:lnTo>
                        <a:pt x="115" y="86"/>
                      </a:lnTo>
                      <a:lnTo>
                        <a:pt x="115" y="88"/>
                      </a:lnTo>
                      <a:lnTo>
                        <a:pt x="115" y="89"/>
                      </a:lnTo>
                      <a:lnTo>
                        <a:pt x="116" y="89"/>
                      </a:lnTo>
                      <a:lnTo>
                        <a:pt x="117" y="91"/>
                      </a:lnTo>
                      <a:lnTo>
                        <a:pt x="116" y="92"/>
                      </a:lnTo>
                      <a:lnTo>
                        <a:pt x="116" y="94"/>
                      </a:lnTo>
                      <a:lnTo>
                        <a:pt x="116" y="97"/>
                      </a:lnTo>
                      <a:lnTo>
                        <a:pt x="117" y="100"/>
                      </a:lnTo>
                      <a:lnTo>
                        <a:pt x="118" y="101"/>
                      </a:lnTo>
                      <a:lnTo>
                        <a:pt x="119" y="103"/>
                      </a:lnTo>
                      <a:lnTo>
                        <a:pt x="120" y="105"/>
                      </a:lnTo>
                      <a:lnTo>
                        <a:pt x="121" y="106"/>
                      </a:lnTo>
                      <a:lnTo>
                        <a:pt x="122" y="107"/>
                      </a:lnTo>
                      <a:lnTo>
                        <a:pt x="123" y="107"/>
                      </a:lnTo>
                      <a:lnTo>
                        <a:pt x="123" y="106"/>
                      </a:lnTo>
                      <a:lnTo>
                        <a:pt x="124" y="106"/>
                      </a:lnTo>
                      <a:lnTo>
                        <a:pt x="125" y="105"/>
                      </a:lnTo>
                      <a:lnTo>
                        <a:pt x="126" y="105"/>
                      </a:lnTo>
                      <a:lnTo>
                        <a:pt x="126" y="107"/>
                      </a:lnTo>
                      <a:lnTo>
                        <a:pt x="126" y="109"/>
                      </a:lnTo>
                      <a:lnTo>
                        <a:pt x="128" y="111"/>
                      </a:lnTo>
                      <a:lnTo>
                        <a:pt x="128" y="112"/>
                      </a:lnTo>
                      <a:lnTo>
                        <a:pt x="130" y="114"/>
                      </a:lnTo>
                      <a:lnTo>
                        <a:pt x="131" y="115"/>
                      </a:lnTo>
                      <a:lnTo>
                        <a:pt x="133" y="116"/>
                      </a:lnTo>
                      <a:lnTo>
                        <a:pt x="135" y="117"/>
                      </a:lnTo>
                      <a:lnTo>
                        <a:pt x="136" y="117"/>
                      </a:lnTo>
                      <a:lnTo>
                        <a:pt x="138" y="117"/>
                      </a:lnTo>
                      <a:lnTo>
                        <a:pt x="141" y="118"/>
                      </a:lnTo>
                      <a:lnTo>
                        <a:pt x="143" y="118"/>
                      </a:lnTo>
                      <a:lnTo>
                        <a:pt x="145" y="118"/>
                      </a:lnTo>
                      <a:lnTo>
                        <a:pt x="146" y="116"/>
                      </a:lnTo>
                      <a:lnTo>
                        <a:pt x="145" y="114"/>
                      </a:lnTo>
                      <a:lnTo>
                        <a:pt x="145" y="114"/>
                      </a:lnTo>
                      <a:lnTo>
                        <a:pt x="147" y="114"/>
                      </a:lnTo>
                      <a:lnTo>
                        <a:pt x="147" y="115"/>
                      </a:lnTo>
                      <a:lnTo>
                        <a:pt x="148" y="115"/>
                      </a:lnTo>
                      <a:lnTo>
                        <a:pt x="149" y="114"/>
                      </a:lnTo>
                      <a:lnTo>
                        <a:pt x="150" y="112"/>
                      </a:lnTo>
                      <a:lnTo>
                        <a:pt x="150" y="110"/>
                      </a:lnTo>
                      <a:lnTo>
                        <a:pt x="152" y="111"/>
                      </a:lnTo>
                      <a:lnTo>
                        <a:pt x="155" y="109"/>
                      </a:lnTo>
                      <a:lnTo>
                        <a:pt x="158" y="108"/>
                      </a:lnTo>
                      <a:lnTo>
                        <a:pt x="162" y="108"/>
                      </a:lnTo>
                      <a:lnTo>
                        <a:pt x="166" y="108"/>
                      </a:lnTo>
                      <a:lnTo>
                        <a:pt x="170" y="108"/>
                      </a:lnTo>
                      <a:lnTo>
                        <a:pt x="172" y="108"/>
                      </a:lnTo>
                      <a:lnTo>
                        <a:pt x="175" y="108"/>
                      </a:lnTo>
                      <a:lnTo>
                        <a:pt x="178" y="108"/>
                      </a:lnTo>
                      <a:lnTo>
                        <a:pt x="179" y="106"/>
                      </a:lnTo>
                      <a:lnTo>
                        <a:pt x="180" y="103"/>
                      </a:lnTo>
                      <a:lnTo>
                        <a:pt x="183" y="98"/>
                      </a:lnTo>
                      <a:lnTo>
                        <a:pt x="186" y="95"/>
                      </a:lnTo>
                      <a:lnTo>
                        <a:pt x="188" y="92"/>
                      </a:lnTo>
                      <a:lnTo>
                        <a:pt x="189" y="91"/>
                      </a:lnTo>
                      <a:lnTo>
                        <a:pt x="189" y="90"/>
                      </a:lnTo>
                      <a:lnTo>
                        <a:pt x="189" y="89"/>
                      </a:lnTo>
                      <a:lnTo>
                        <a:pt x="188" y="89"/>
                      </a:lnTo>
                      <a:lnTo>
                        <a:pt x="187" y="89"/>
                      </a:lnTo>
                      <a:lnTo>
                        <a:pt x="187" y="87"/>
                      </a:lnTo>
                      <a:lnTo>
                        <a:pt x="188" y="87"/>
                      </a:lnTo>
                      <a:lnTo>
                        <a:pt x="190" y="87"/>
                      </a:lnTo>
                      <a:lnTo>
                        <a:pt x="191" y="87"/>
                      </a:lnTo>
                      <a:lnTo>
                        <a:pt x="191" y="86"/>
                      </a:lnTo>
                      <a:lnTo>
                        <a:pt x="192" y="85"/>
                      </a:lnTo>
                      <a:lnTo>
                        <a:pt x="191" y="83"/>
                      </a:lnTo>
                      <a:lnTo>
                        <a:pt x="190" y="81"/>
                      </a:lnTo>
                      <a:lnTo>
                        <a:pt x="188" y="80"/>
                      </a:lnTo>
                      <a:lnTo>
                        <a:pt x="186" y="79"/>
                      </a:lnTo>
                      <a:lnTo>
                        <a:pt x="186" y="77"/>
                      </a:lnTo>
                      <a:lnTo>
                        <a:pt x="182" y="74"/>
                      </a:lnTo>
                      <a:lnTo>
                        <a:pt x="179" y="73"/>
                      </a:lnTo>
                      <a:lnTo>
                        <a:pt x="175" y="71"/>
                      </a:lnTo>
                      <a:lnTo>
                        <a:pt x="171" y="70"/>
                      </a:lnTo>
                      <a:lnTo>
                        <a:pt x="167" y="68"/>
                      </a:lnTo>
                      <a:lnTo>
                        <a:pt x="163" y="68"/>
                      </a:lnTo>
                      <a:lnTo>
                        <a:pt x="160" y="66"/>
                      </a:lnTo>
                      <a:lnTo>
                        <a:pt x="158" y="65"/>
                      </a:lnTo>
                      <a:lnTo>
                        <a:pt x="154" y="64"/>
                      </a:lnTo>
                      <a:lnTo>
                        <a:pt x="151" y="64"/>
                      </a:lnTo>
                      <a:lnTo>
                        <a:pt x="148" y="63"/>
                      </a:lnTo>
                      <a:lnTo>
                        <a:pt x="146" y="62"/>
                      </a:lnTo>
                      <a:lnTo>
                        <a:pt x="141" y="60"/>
                      </a:lnTo>
                      <a:lnTo>
                        <a:pt x="137" y="58"/>
                      </a:lnTo>
                      <a:lnTo>
                        <a:pt x="133" y="58"/>
                      </a:lnTo>
                      <a:lnTo>
                        <a:pt x="130" y="57"/>
                      </a:lnTo>
                      <a:lnTo>
                        <a:pt x="127" y="57"/>
                      </a:lnTo>
                      <a:lnTo>
                        <a:pt x="125" y="56"/>
                      </a:lnTo>
                      <a:lnTo>
                        <a:pt x="124" y="55"/>
                      </a:lnTo>
                      <a:lnTo>
                        <a:pt x="123" y="54"/>
                      </a:lnTo>
                      <a:lnTo>
                        <a:pt x="122" y="52"/>
                      </a:lnTo>
                      <a:lnTo>
                        <a:pt x="121" y="51"/>
                      </a:lnTo>
                      <a:lnTo>
                        <a:pt x="118" y="50"/>
                      </a:lnTo>
                      <a:lnTo>
                        <a:pt x="115" y="49"/>
                      </a:lnTo>
                      <a:lnTo>
                        <a:pt x="112" y="48"/>
                      </a:lnTo>
                      <a:lnTo>
                        <a:pt x="109" y="45"/>
                      </a:lnTo>
                      <a:lnTo>
                        <a:pt x="105" y="44"/>
                      </a:lnTo>
                      <a:lnTo>
                        <a:pt x="102" y="43"/>
                      </a:lnTo>
                      <a:lnTo>
                        <a:pt x="100" y="42"/>
                      </a:lnTo>
                      <a:lnTo>
                        <a:pt x="99" y="42"/>
                      </a:lnTo>
                      <a:lnTo>
                        <a:pt x="97" y="41"/>
                      </a:lnTo>
                      <a:lnTo>
                        <a:pt x="95" y="40"/>
                      </a:lnTo>
                      <a:lnTo>
                        <a:pt x="93" y="39"/>
                      </a:lnTo>
                      <a:lnTo>
                        <a:pt x="91" y="39"/>
                      </a:lnTo>
                      <a:lnTo>
                        <a:pt x="90" y="38"/>
                      </a:lnTo>
                      <a:lnTo>
                        <a:pt x="89" y="37"/>
                      </a:lnTo>
                      <a:lnTo>
                        <a:pt x="88" y="37"/>
                      </a:lnTo>
                      <a:lnTo>
                        <a:pt x="86" y="36"/>
                      </a:lnTo>
                      <a:lnTo>
                        <a:pt x="84" y="35"/>
                      </a:lnTo>
                      <a:lnTo>
                        <a:pt x="82" y="35"/>
                      </a:lnTo>
                      <a:lnTo>
                        <a:pt x="80" y="33"/>
                      </a:lnTo>
                      <a:lnTo>
                        <a:pt x="79" y="32"/>
                      </a:lnTo>
                      <a:lnTo>
                        <a:pt x="78" y="31"/>
                      </a:lnTo>
                      <a:lnTo>
                        <a:pt x="76" y="30"/>
                      </a:lnTo>
                      <a:lnTo>
                        <a:pt x="74" y="28"/>
                      </a:lnTo>
                      <a:lnTo>
                        <a:pt x="71" y="28"/>
                      </a:lnTo>
                      <a:lnTo>
                        <a:pt x="68" y="28"/>
                      </a:lnTo>
                      <a:lnTo>
                        <a:pt x="67" y="27"/>
                      </a:lnTo>
                      <a:lnTo>
                        <a:pt x="65" y="25"/>
                      </a:lnTo>
                      <a:lnTo>
                        <a:pt x="64" y="24"/>
                      </a:lnTo>
                      <a:lnTo>
                        <a:pt x="64" y="22"/>
                      </a:lnTo>
                      <a:lnTo>
                        <a:pt x="67" y="22"/>
                      </a:lnTo>
                      <a:lnTo>
                        <a:pt x="70" y="24"/>
                      </a:lnTo>
                      <a:lnTo>
                        <a:pt x="72" y="25"/>
                      </a:lnTo>
                      <a:lnTo>
                        <a:pt x="75" y="27"/>
                      </a:lnTo>
                      <a:lnTo>
                        <a:pt x="78" y="29"/>
                      </a:lnTo>
                      <a:lnTo>
                        <a:pt x="80" y="31"/>
                      </a:lnTo>
                      <a:lnTo>
                        <a:pt x="84" y="33"/>
                      </a:lnTo>
                      <a:lnTo>
                        <a:pt x="87" y="34"/>
                      </a:lnTo>
                      <a:lnTo>
                        <a:pt x="89" y="35"/>
                      </a:lnTo>
                      <a:lnTo>
                        <a:pt x="94" y="37"/>
                      </a:lnTo>
                      <a:lnTo>
                        <a:pt x="97" y="39"/>
                      </a:lnTo>
                      <a:lnTo>
                        <a:pt x="100" y="40"/>
                      </a:lnTo>
                      <a:lnTo>
                        <a:pt x="101" y="40"/>
                      </a:lnTo>
                      <a:lnTo>
                        <a:pt x="102" y="41"/>
                      </a:lnTo>
                      <a:lnTo>
                        <a:pt x="105" y="41"/>
                      </a:lnTo>
                      <a:lnTo>
                        <a:pt x="108" y="43"/>
                      </a:lnTo>
                      <a:lnTo>
                        <a:pt x="111" y="45"/>
                      </a:lnTo>
                      <a:lnTo>
                        <a:pt x="115" y="46"/>
                      </a:lnTo>
                      <a:lnTo>
                        <a:pt x="118" y="46"/>
                      </a:lnTo>
                      <a:lnTo>
                        <a:pt x="122" y="48"/>
                      </a:lnTo>
                      <a:lnTo>
                        <a:pt x="126" y="48"/>
                      </a:lnTo>
                      <a:lnTo>
                        <a:pt x="129" y="50"/>
                      </a:lnTo>
                      <a:lnTo>
                        <a:pt x="132" y="51"/>
                      </a:lnTo>
                      <a:lnTo>
                        <a:pt x="135" y="53"/>
                      </a:lnTo>
                      <a:lnTo>
                        <a:pt x="137" y="55"/>
                      </a:lnTo>
                      <a:lnTo>
                        <a:pt x="142" y="56"/>
                      </a:lnTo>
                      <a:lnTo>
                        <a:pt x="146" y="58"/>
                      </a:lnTo>
                      <a:lnTo>
                        <a:pt x="150" y="60"/>
                      </a:lnTo>
                      <a:lnTo>
                        <a:pt x="155" y="62"/>
                      </a:lnTo>
                      <a:lnTo>
                        <a:pt x="162" y="63"/>
                      </a:lnTo>
                      <a:lnTo>
                        <a:pt x="166" y="65"/>
                      </a:lnTo>
                      <a:lnTo>
                        <a:pt x="170" y="66"/>
                      </a:lnTo>
                      <a:lnTo>
                        <a:pt x="174" y="67"/>
                      </a:lnTo>
                      <a:lnTo>
                        <a:pt x="179" y="70"/>
                      </a:lnTo>
                      <a:lnTo>
                        <a:pt x="182" y="71"/>
                      </a:lnTo>
                      <a:lnTo>
                        <a:pt x="187" y="71"/>
                      </a:lnTo>
                      <a:lnTo>
                        <a:pt x="189" y="70"/>
                      </a:lnTo>
                      <a:lnTo>
                        <a:pt x="190" y="71"/>
                      </a:lnTo>
                      <a:lnTo>
                        <a:pt x="191" y="73"/>
                      </a:lnTo>
                      <a:lnTo>
                        <a:pt x="193" y="74"/>
                      </a:lnTo>
                      <a:lnTo>
                        <a:pt x="194" y="74"/>
                      </a:lnTo>
                      <a:lnTo>
                        <a:pt x="197" y="74"/>
                      </a:lnTo>
                      <a:lnTo>
                        <a:pt x="200" y="75"/>
                      </a:lnTo>
                      <a:lnTo>
                        <a:pt x="204" y="75"/>
                      </a:lnTo>
                      <a:lnTo>
                        <a:pt x="208" y="76"/>
                      </a:lnTo>
                      <a:lnTo>
                        <a:pt x="213" y="78"/>
                      </a:lnTo>
                      <a:lnTo>
                        <a:pt x="216" y="80"/>
                      </a:lnTo>
                      <a:lnTo>
                        <a:pt x="221" y="83"/>
                      </a:lnTo>
                      <a:lnTo>
                        <a:pt x="227" y="84"/>
                      </a:lnTo>
                      <a:lnTo>
                        <a:pt x="231" y="84"/>
                      </a:lnTo>
                      <a:lnTo>
                        <a:pt x="240" y="85"/>
                      </a:lnTo>
                      <a:lnTo>
                        <a:pt x="243" y="86"/>
                      </a:lnTo>
                      <a:lnTo>
                        <a:pt x="248" y="88"/>
                      </a:lnTo>
                      <a:lnTo>
                        <a:pt x="251" y="89"/>
                      </a:lnTo>
                      <a:lnTo>
                        <a:pt x="255" y="89"/>
                      </a:lnTo>
                      <a:lnTo>
                        <a:pt x="258" y="89"/>
                      </a:lnTo>
                      <a:lnTo>
                        <a:pt x="260" y="88"/>
                      </a:lnTo>
                      <a:lnTo>
                        <a:pt x="262" y="89"/>
                      </a:lnTo>
                      <a:lnTo>
                        <a:pt x="264" y="89"/>
                      </a:lnTo>
                      <a:lnTo>
                        <a:pt x="266" y="89"/>
                      </a:lnTo>
                      <a:lnTo>
                        <a:pt x="267" y="91"/>
                      </a:lnTo>
                      <a:lnTo>
                        <a:pt x="269" y="92"/>
                      </a:lnTo>
                      <a:lnTo>
                        <a:pt x="271" y="94"/>
                      </a:lnTo>
                      <a:lnTo>
                        <a:pt x="272" y="94"/>
                      </a:lnTo>
                      <a:lnTo>
                        <a:pt x="272" y="95"/>
                      </a:lnTo>
                      <a:lnTo>
                        <a:pt x="271" y="96"/>
                      </a:lnTo>
                      <a:lnTo>
                        <a:pt x="268" y="98"/>
                      </a:lnTo>
                      <a:lnTo>
                        <a:pt x="266" y="99"/>
                      </a:lnTo>
                      <a:lnTo>
                        <a:pt x="264" y="101"/>
                      </a:lnTo>
                      <a:lnTo>
                        <a:pt x="263" y="103"/>
                      </a:lnTo>
                      <a:lnTo>
                        <a:pt x="261" y="106"/>
                      </a:lnTo>
                      <a:lnTo>
                        <a:pt x="260" y="111"/>
                      </a:lnTo>
                      <a:lnTo>
                        <a:pt x="260" y="115"/>
                      </a:lnTo>
                      <a:lnTo>
                        <a:pt x="260" y="119"/>
                      </a:lnTo>
                      <a:lnTo>
                        <a:pt x="259" y="121"/>
                      </a:lnTo>
                      <a:lnTo>
                        <a:pt x="259" y="124"/>
                      </a:lnTo>
                      <a:lnTo>
                        <a:pt x="259" y="126"/>
                      </a:lnTo>
                      <a:lnTo>
                        <a:pt x="258" y="128"/>
                      </a:lnTo>
                      <a:lnTo>
                        <a:pt x="256" y="129"/>
                      </a:lnTo>
                      <a:lnTo>
                        <a:pt x="255" y="133"/>
                      </a:lnTo>
                      <a:lnTo>
                        <a:pt x="254" y="138"/>
                      </a:lnTo>
                      <a:lnTo>
                        <a:pt x="255" y="141"/>
                      </a:lnTo>
                      <a:lnTo>
                        <a:pt x="256" y="145"/>
                      </a:lnTo>
                      <a:lnTo>
                        <a:pt x="258" y="148"/>
                      </a:lnTo>
                      <a:lnTo>
                        <a:pt x="260" y="150"/>
                      </a:lnTo>
                      <a:lnTo>
                        <a:pt x="264" y="157"/>
                      </a:lnTo>
                      <a:lnTo>
                        <a:pt x="266" y="159"/>
                      </a:lnTo>
                      <a:lnTo>
                        <a:pt x="269" y="162"/>
                      </a:lnTo>
                      <a:lnTo>
                        <a:pt x="272" y="164"/>
                      </a:lnTo>
                      <a:lnTo>
                        <a:pt x="276" y="165"/>
                      </a:lnTo>
                      <a:lnTo>
                        <a:pt x="279" y="165"/>
                      </a:lnTo>
                      <a:lnTo>
                        <a:pt x="283" y="165"/>
                      </a:lnTo>
                      <a:lnTo>
                        <a:pt x="286" y="166"/>
                      </a:lnTo>
                      <a:lnTo>
                        <a:pt x="288" y="165"/>
                      </a:lnTo>
                      <a:lnTo>
                        <a:pt x="290" y="163"/>
                      </a:lnTo>
                      <a:lnTo>
                        <a:pt x="294" y="161"/>
                      </a:lnTo>
                      <a:lnTo>
                        <a:pt x="295" y="160"/>
                      </a:lnTo>
                      <a:lnTo>
                        <a:pt x="298" y="158"/>
                      </a:lnTo>
                      <a:lnTo>
                        <a:pt x="299" y="156"/>
                      </a:lnTo>
                      <a:lnTo>
                        <a:pt x="299" y="154"/>
                      </a:lnTo>
                      <a:lnTo>
                        <a:pt x="300" y="153"/>
                      </a:lnTo>
                      <a:lnTo>
                        <a:pt x="300" y="151"/>
                      </a:lnTo>
                      <a:lnTo>
                        <a:pt x="300" y="149"/>
                      </a:lnTo>
                      <a:lnTo>
                        <a:pt x="299" y="147"/>
                      </a:lnTo>
                      <a:lnTo>
                        <a:pt x="298" y="147"/>
                      </a:lnTo>
                      <a:lnTo>
                        <a:pt x="297" y="145"/>
                      </a:lnTo>
                      <a:lnTo>
                        <a:pt x="296" y="143"/>
                      </a:lnTo>
                      <a:lnTo>
                        <a:pt x="295" y="141"/>
                      </a:lnTo>
                      <a:lnTo>
                        <a:pt x="296" y="138"/>
                      </a:lnTo>
                      <a:lnTo>
                        <a:pt x="296" y="135"/>
                      </a:lnTo>
                      <a:lnTo>
                        <a:pt x="296" y="132"/>
                      </a:lnTo>
                      <a:lnTo>
                        <a:pt x="297" y="131"/>
                      </a:lnTo>
                      <a:lnTo>
                        <a:pt x="298" y="132"/>
                      </a:lnTo>
                      <a:lnTo>
                        <a:pt x="300" y="133"/>
                      </a:lnTo>
                      <a:lnTo>
                        <a:pt x="301" y="134"/>
                      </a:lnTo>
                      <a:lnTo>
                        <a:pt x="302" y="134"/>
                      </a:lnTo>
                      <a:lnTo>
                        <a:pt x="303" y="135"/>
                      </a:lnTo>
                      <a:lnTo>
                        <a:pt x="303" y="136"/>
                      </a:lnTo>
                      <a:lnTo>
                        <a:pt x="305" y="137"/>
                      </a:lnTo>
                      <a:lnTo>
                        <a:pt x="307" y="139"/>
                      </a:lnTo>
                      <a:lnTo>
                        <a:pt x="308" y="140"/>
                      </a:lnTo>
                      <a:lnTo>
                        <a:pt x="311" y="141"/>
                      </a:lnTo>
                      <a:lnTo>
                        <a:pt x="311" y="142"/>
                      </a:lnTo>
                      <a:lnTo>
                        <a:pt x="311" y="143"/>
                      </a:lnTo>
                      <a:lnTo>
                        <a:pt x="311" y="143"/>
                      </a:lnTo>
                      <a:lnTo>
                        <a:pt x="312" y="144"/>
                      </a:lnTo>
                      <a:lnTo>
                        <a:pt x="313" y="144"/>
                      </a:lnTo>
                      <a:lnTo>
                        <a:pt x="313" y="144"/>
                      </a:lnTo>
                      <a:lnTo>
                        <a:pt x="313" y="145"/>
                      </a:lnTo>
                      <a:lnTo>
                        <a:pt x="314" y="146"/>
                      </a:lnTo>
                      <a:lnTo>
                        <a:pt x="314" y="147"/>
                      </a:lnTo>
                      <a:lnTo>
                        <a:pt x="314" y="148"/>
                      </a:lnTo>
                      <a:lnTo>
                        <a:pt x="314" y="149"/>
                      </a:lnTo>
                      <a:lnTo>
                        <a:pt x="315" y="150"/>
                      </a:lnTo>
                      <a:lnTo>
                        <a:pt x="316" y="152"/>
                      </a:lnTo>
                      <a:lnTo>
                        <a:pt x="317" y="153"/>
                      </a:lnTo>
                      <a:lnTo>
                        <a:pt x="318" y="155"/>
                      </a:lnTo>
                      <a:lnTo>
                        <a:pt x="320" y="156"/>
                      </a:lnTo>
                      <a:lnTo>
                        <a:pt x="321" y="157"/>
                      </a:lnTo>
                      <a:lnTo>
                        <a:pt x="323" y="158"/>
                      </a:lnTo>
                      <a:lnTo>
                        <a:pt x="324" y="159"/>
                      </a:lnTo>
                      <a:lnTo>
                        <a:pt x="326" y="160"/>
                      </a:lnTo>
                      <a:lnTo>
                        <a:pt x="330" y="159"/>
                      </a:lnTo>
                      <a:lnTo>
                        <a:pt x="332" y="159"/>
                      </a:lnTo>
                      <a:lnTo>
                        <a:pt x="334" y="159"/>
                      </a:lnTo>
                      <a:lnTo>
                        <a:pt x="335" y="159"/>
                      </a:lnTo>
                      <a:lnTo>
                        <a:pt x="336" y="159"/>
                      </a:lnTo>
                      <a:lnTo>
                        <a:pt x="337" y="159"/>
                      </a:lnTo>
                      <a:lnTo>
                        <a:pt x="338" y="159"/>
                      </a:lnTo>
                      <a:lnTo>
                        <a:pt x="339" y="160"/>
                      </a:lnTo>
                      <a:lnTo>
                        <a:pt x="340" y="160"/>
                      </a:lnTo>
                      <a:lnTo>
                        <a:pt x="342" y="161"/>
                      </a:lnTo>
                      <a:lnTo>
                        <a:pt x="342" y="161"/>
                      </a:lnTo>
                      <a:lnTo>
                        <a:pt x="343" y="163"/>
                      </a:lnTo>
                      <a:lnTo>
                        <a:pt x="343" y="163"/>
                      </a:lnTo>
                      <a:lnTo>
                        <a:pt x="343" y="164"/>
                      </a:lnTo>
                      <a:lnTo>
                        <a:pt x="344" y="164"/>
                      </a:lnTo>
                      <a:lnTo>
                        <a:pt x="344" y="165"/>
                      </a:lnTo>
                      <a:lnTo>
                        <a:pt x="346" y="166"/>
                      </a:lnTo>
                      <a:lnTo>
                        <a:pt x="347" y="166"/>
                      </a:lnTo>
                      <a:lnTo>
                        <a:pt x="347" y="166"/>
                      </a:lnTo>
                      <a:lnTo>
                        <a:pt x="348" y="166"/>
                      </a:lnTo>
                      <a:lnTo>
                        <a:pt x="349" y="166"/>
                      </a:lnTo>
                      <a:lnTo>
                        <a:pt x="349" y="165"/>
                      </a:lnTo>
                      <a:lnTo>
                        <a:pt x="349" y="164"/>
                      </a:lnTo>
                      <a:lnTo>
                        <a:pt x="349" y="164"/>
                      </a:lnTo>
                      <a:lnTo>
                        <a:pt x="348" y="163"/>
                      </a:lnTo>
                      <a:lnTo>
                        <a:pt x="348" y="163"/>
                      </a:lnTo>
                      <a:lnTo>
                        <a:pt x="348" y="162"/>
                      </a:lnTo>
                      <a:lnTo>
                        <a:pt x="347" y="161"/>
                      </a:lnTo>
                      <a:lnTo>
                        <a:pt x="346" y="161"/>
                      </a:lnTo>
                      <a:lnTo>
                        <a:pt x="347" y="160"/>
                      </a:lnTo>
                      <a:lnTo>
                        <a:pt x="347" y="159"/>
                      </a:lnTo>
                      <a:lnTo>
                        <a:pt x="348" y="160"/>
                      </a:lnTo>
                      <a:lnTo>
                        <a:pt x="351" y="161"/>
                      </a:lnTo>
                      <a:lnTo>
                        <a:pt x="351" y="161"/>
                      </a:lnTo>
                      <a:lnTo>
                        <a:pt x="352" y="161"/>
                      </a:lnTo>
                      <a:lnTo>
                        <a:pt x="353" y="162"/>
                      </a:lnTo>
                      <a:lnTo>
                        <a:pt x="354" y="162"/>
                      </a:lnTo>
                      <a:lnTo>
                        <a:pt x="355" y="162"/>
                      </a:lnTo>
                      <a:lnTo>
                        <a:pt x="355" y="162"/>
                      </a:lnTo>
                      <a:lnTo>
                        <a:pt x="356" y="162"/>
                      </a:lnTo>
                      <a:lnTo>
                        <a:pt x="356" y="162"/>
                      </a:lnTo>
                      <a:lnTo>
                        <a:pt x="356" y="161"/>
                      </a:lnTo>
                      <a:lnTo>
                        <a:pt x="356" y="161"/>
                      </a:lnTo>
                      <a:lnTo>
                        <a:pt x="356" y="159"/>
                      </a:lnTo>
                      <a:lnTo>
                        <a:pt x="356" y="159"/>
                      </a:lnTo>
                      <a:lnTo>
                        <a:pt x="358" y="158"/>
                      </a:lnTo>
                      <a:lnTo>
                        <a:pt x="359" y="158"/>
                      </a:lnTo>
                      <a:lnTo>
                        <a:pt x="360" y="158"/>
                      </a:lnTo>
                      <a:lnTo>
                        <a:pt x="361" y="157"/>
                      </a:lnTo>
                      <a:lnTo>
                        <a:pt x="361" y="157"/>
                      </a:lnTo>
                      <a:lnTo>
                        <a:pt x="362" y="157"/>
                      </a:lnTo>
                      <a:lnTo>
                        <a:pt x="363" y="157"/>
                      </a:lnTo>
                      <a:lnTo>
                        <a:pt x="363" y="157"/>
                      </a:lnTo>
                      <a:lnTo>
                        <a:pt x="363" y="156"/>
                      </a:lnTo>
                      <a:lnTo>
                        <a:pt x="363" y="155"/>
                      </a:lnTo>
                      <a:lnTo>
                        <a:pt x="363" y="155"/>
                      </a:lnTo>
                      <a:lnTo>
                        <a:pt x="363" y="154"/>
                      </a:lnTo>
                      <a:lnTo>
                        <a:pt x="362" y="154"/>
                      </a:lnTo>
                      <a:lnTo>
                        <a:pt x="362" y="152"/>
                      </a:lnTo>
                      <a:lnTo>
                        <a:pt x="361" y="152"/>
                      </a:lnTo>
                      <a:lnTo>
                        <a:pt x="361" y="151"/>
                      </a:lnTo>
                      <a:lnTo>
                        <a:pt x="360" y="150"/>
                      </a:lnTo>
                      <a:lnTo>
                        <a:pt x="360" y="150"/>
                      </a:lnTo>
                      <a:lnTo>
                        <a:pt x="360" y="149"/>
                      </a:lnTo>
                      <a:lnTo>
                        <a:pt x="360" y="149"/>
                      </a:lnTo>
                      <a:lnTo>
                        <a:pt x="360" y="149"/>
                      </a:lnTo>
                      <a:lnTo>
                        <a:pt x="361" y="149"/>
                      </a:lnTo>
                      <a:lnTo>
                        <a:pt x="362" y="148"/>
                      </a:lnTo>
                      <a:lnTo>
                        <a:pt x="363" y="148"/>
                      </a:lnTo>
                      <a:lnTo>
                        <a:pt x="363" y="148"/>
                      </a:lnTo>
                      <a:lnTo>
                        <a:pt x="364" y="148"/>
                      </a:lnTo>
                      <a:lnTo>
                        <a:pt x="363" y="147"/>
                      </a:lnTo>
                      <a:lnTo>
                        <a:pt x="363" y="147"/>
                      </a:lnTo>
                      <a:lnTo>
                        <a:pt x="363" y="146"/>
                      </a:lnTo>
                      <a:lnTo>
                        <a:pt x="363" y="146"/>
                      </a:lnTo>
                      <a:lnTo>
                        <a:pt x="363" y="145"/>
                      </a:lnTo>
                      <a:lnTo>
                        <a:pt x="364" y="145"/>
                      </a:lnTo>
                      <a:lnTo>
                        <a:pt x="364" y="145"/>
                      </a:lnTo>
                      <a:lnTo>
                        <a:pt x="365" y="144"/>
                      </a:lnTo>
                      <a:lnTo>
                        <a:pt x="366" y="144"/>
                      </a:lnTo>
                      <a:lnTo>
                        <a:pt x="367" y="145"/>
                      </a:lnTo>
                      <a:lnTo>
                        <a:pt x="367" y="145"/>
                      </a:lnTo>
                      <a:lnTo>
                        <a:pt x="367" y="145"/>
                      </a:lnTo>
                      <a:lnTo>
                        <a:pt x="368" y="145"/>
                      </a:lnTo>
                      <a:lnTo>
                        <a:pt x="368" y="145"/>
                      </a:lnTo>
                      <a:lnTo>
                        <a:pt x="369" y="144"/>
                      </a:lnTo>
                      <a:lnTo>
                        <a:pt x="370" y="144"/>
                      </a:lnTo>
                      <a:lnTo>
                        <a:pt x="371" y="144"/>
                      </a:lnTo>
                      <a:lnTo>
                        <a:pt x="371" y="144"/>
                      </a:lnTo>
                      <a:lnTo>
                        <a:pt x="371" y="144"/>
                      </a:lnTo>
                      <a:lnTo>
                        <a:pt x="372" y="144"/>
                      </a:lnTo>
                      <a:lnTo>
                        <a:pt x="373" y="144"/>
                      </a:lnTo>
                      <a:lnTo>
                        <a:pt x="374" y="144"/>
                      </a:lnTo>
                      <a:lnTo>
                        <a:pt x="375" y="144"/>
                      </a:lnTo>
                      <a:lnTo>
                        <a:pt x="376" y="143"/>
                      </a:lnTo>
                      <a:lnTo>
                        <a:pt x="376" y="143"/>
                      </a:lnTo>
                      <a:lnTo>
                        <a:pt x="377" y="141"/>
                      </a:lnTo>
                      <a:lnTo>
                        <a:pt x="377" y="140"/>
                      </a:lnTo>
                      <a:lnTo>
                        <a:pt x="377" y="140"/>
                      </a:lnTo>
                      <a:lnTo>
                        <a:pt x="378" y="139"/>
                      </a:lnTo>
                      <a:lnTo>
                        <a:pt x="378" y="138"/>
                      </a:lnTo>
                      <a:lnTo>
                        <a:pt x="379" y="138"/>
                      </a:lnTo>
                      <a:lnTo>
                        <a:pt x="379" y="137"/>
                      </a:lnTo>
                      <a:lnTo>
                        <a:pt x="380" y="137"/>
                      </a:lnTo>
                      <a:lnTo>
                        <a:pt x="381" y="138"/>
                      </a:lnTo>
                      <a:lnTo>
                        <a:pt x="382" y="138"/>
                      </a:lnTo>
                      <a:lnTo>
                        <a:pt x="382" y="139"/>
                      </a:lnTo>
                      <a:lnTo>
                        <a:pt x="383" y="139"/>
                      </a:lnTo>
                      <a:lnTo>
                        <a:pt x="383" y="140"/>
                      </a:lnTo>
                      <a:lnTo>
                        <a:pt x="383" y="140"/>
                      </a:lnTo>
                      <a:lnTo>
                        <a:pt x="384" y="139"/>
                      </a:lnTo>
                      <a:lnTo>
                        <a:pt x="385" y="138"/>
                      </a:lnTo>
                      <a:lnTo>
                        <a:pt x="385" y="138"/>
                      </a:lnTo>
                      <a:lnTo>
                        <a:pt x="385" y="137"/>
                      </a:lnTo>
                      <a:lnTo>
                        <a:pt x="385" y="135"/>
                      </a:lnTo>
                      <a:lnTo>
                        <a:pt x="385" y="135"/>
                      </a:lnTo>
                      <a:lnTo>
                        <a:pt x="385" y="134"/>
                      </a:lnTo>
                      <a:lnTo>
                        <a:pt x="386" y="133"/>
                      </a:lnTo>
                      <a:lnTo>
                        <a:pt x="386" y="132"/>
                      </a:lnTo>
                      <a:lnTo>
                        <a:pt x="386" y="132"/>
                      </a:lnTo>
                      <a:lnTo>
                        <a:pt x="388" y="131"/>
                      </a:lnTo>
                      <a:lnTo>
                        <a:pt x="389" y="131"/>
                      </a:lnTo>
                      <a:lnTo>
                        <a:pt x="390" y="131"/>
                      </a:lnTo>
                      <a:lnTo>
                        <a:pt x="390" y="132"/>
                      </a:lnTo>
                      <a:lnTo>
                        <a:pt x="390" y="132"/>
                      </a:lnTo>
                      <a:lnTo>
                        <a:pt x="391" y="133"/>
                      </a:lnTo>
                      <a:lnTo>
                        <a:pt x="391" y="134"/>
                      </a:lnTo>
                      <a:lnTo>
                        <a:pt x="392" y="135"/>
                      </a:lnTo>
                      <a:lnTo>
                        <a:pt x="392" y="136"/>
                      </a:lnTo>
                      <a:lnTo>
                        <a:pt x="393" y="136"/>
                      </a:lnTo>
                      <a:lnTo>
                        <a:pt x="394" y="137"/>
                      </a:lnTo>
                      <a:lnTo>
                        <a:pt x="394" y="137"/>
                      </a:lnTo>
                      <a:lnTo>
                        <a:pt x="395" y="137"/>
                      </a:lnTo>
                      <a:lnTo>
                        <a:pt x="396" y="137"/>
                      </a:lnTo>
                      <a:lnTo>
                        <a:pt x="396" y="138"/>
                      </a:lnTo>
                      <a:lnTo>
                        <a:pt x="397" y="138"/>
                      </a:lnTo>
                      <a:lnTo>
                        <a:pt x="398" y="138"/>
                      </a:lnTo>
                      <a:lnTo>
                        <a:pt x="398" y="138"/>
                      </a:lnTo>
                      <a:lnTo>
                        <a:pt x="399" y="138"/>
                      </a:lnTo>
                      <a:lnTo>
                        <a:pt x="399" y="137"/>
                      </a:lnTo>
                      <a:lnTo>
                        <a:pt x="400" y="137"/>
                      </a:lnTo>
                      <a:lnTo>
                        <a:pt x="400" y="136"/>
                      </a:lnTo>
                      <a:lnTo>
                        <a:pt x="400" y="135"/>
                      </a:lnTo>
                      <a:lnTo>
                        <a:pt x="400" y="134"/>
                      </a:lnTo>
                      <a:lnTo>
                        <a:pt x="399" y="133"/>
                      </a:lnTo>
                      <a:lnTo>
                        <a:pt x="399" y="132"/>
                      </a:lnTo>
                      <a:lnTo>
                        <a:pt x="398" y="130"/>
                      </a:lnTo>
                      <a:lnTo>
                        <a:pt x="398" y="129"/>
                      </a:lnTo>
                      <a:lnTo>
                        <a:pt x="397" y="128"/>
                      </a:lnTo>
                      <a:lnTo>
                        <a:pt x="395" y="126"/>
                      </a:lnTo>
                      <a:lnTo>
                        <a:pt x="395" y="126"/>
                      </a:lnTo>
                      <a:lnTo>
                        <a:pt x="394" y="126"/>
                      </a:lnTo>
                      <a:lnTo>
                        <a:pt x="393" y="126"/>
                      </a:lnTo>
                      <a:lnTo>
                        <a:pt x="392" y="126"/>
                      </a:lnTo>
                      <a:lnTo>
                        <a:pt x="391" y="126"/>
                      </a:lnTo>
                      <a:lnTo>
                        <a:pt x="390" y="126"/>
                      </a:lnTo>
                      <a:lnTo>
                        <a:pt x="388" y="126"/>
                      </a:lnTo>
                      <a:lnTo>
                        <a:pt x="387" y="126"/>
                      </a:lnTo>
                      <a:lnTo>
                        <a:pt x="387" y="126"/>
                      </a:lnTo>
                      <a:lnTo>
                        <a:pt x="386" y="125"/>
                      </a:lnTo>
                      <a:lnTo>
                        <a:pt x="386" y="124"/>
                      </a:lnTo>
                      <a:lnTo>
                        <a:pt x="386" y="124"/>
                      </a:lnTo>
                      <a:lnTo>
                        <a:pt x="385" y="123"/>
                      </a:lnTo>
                      <a:lnTo>
                        <a:pt x="384" y="123"/>
                      </a:lnTo>
                      <a:lnTo>
                        <a:pt x="383" y="122"/>
                      </a:lnTo>
                      <a:lnTo>
                        <a:pt x="383" y="121"/>
                      </a:lnTo>
                      <a:lnTo>
                        <a:pt x="384" y="121"/>
                      </a:lnTo>
                      <a:lnTo>
                        <a:pt x="385" y="120"/>
                      </a:lnTo>
                      <a:lnTo>
                        <a:pt x="386" y="120"/>
                      </a:lnTo>
                      <a:lnTo>
                        <a:pt x="386" y="119"/>
                      </a:lnTo>
                      <a:lnTo>
                        <a:pt x="385" y="118"/>
                      </a:lnTo>
                      <a:lnTo>
                        <a:pt x="384" y="117"/>
                      </a:lnTo>
                      <a:lnTo>
                        <a:pt x="382" y="117"/>
                      </a:lnTo>
                      <a:lnTo>
                        <a:pt x="381" y="116"/>
                      </a:lnTo>
                      <a:lnTo>
                        <a:pt x="379" y="115"/>
                      </a:lnTo>
                      <a:lnTo>
                        <a:pt x="377" y="114"/>
                      </a:lnTo>
                      <a:lnTo>
                        <a:pt x="375" y="113"/>
                      </a:lnTo>
                      <a:lnTo>
                        <a:pt x="373" y="113"/>
                      </a:lnTo>
                      <a:lnTo>
                        <a:pt x="372" y="113"/>
                      </a:lnTo>
                      <a:lnTo>
                        <a:pt x="371" y="113"/>
                      </a:lnTo>
                      <a:lnTo>
                        <a:pt x="369" y="113"/>
                      </a:lnTo>
                      <a:lnTo>
                        <a:pt x="368" y="113"/>
                      </a:lnTo>
                      <a:lnTo>
                        <a:pt x="366" y="113"/>
                      </a:lnTo>
                      <a:lnTo>
                        <a:pt x="363" y="113"/>
                      </a:lnTo>
                      <a:lnTo>
                        <a:pt x="362" y="112"/>
                      </a:lnTo>
                      <a:lnTo>
                        <a:pt x="360" y="112"/>
                      </a:lnTo>
                      <a:lnTo>
                        <a:pt x="358" y="112"/>
                      </a:lnTo>
                      <a:lnTo>
                        <a:pt x="356" y="112"/>
                      </a:lnTo>
                      <a:lnTo>
                        <a:pt x="355" y="112"/>
                      </a:lnTo>
                      <a:lnTo>
                        <a:pt x="352" y="111"/>
                      </a:lnTo>
                      <a:lnTo>
                        <a:pt x="351" y="111"/>
                      </a:lnTo>
                      <a:lnTo>
                        <a:pt x="350" y="110"/>
                      </a:lnTo>
                      <a:lnTo>
                        <a:pt x="348" y="110"/>
                      </a:lnTo>
                      <a:lnTo>
                        <a:pt x="346" y="110"/>
                      </a:lnTo>
                      <a:lnTo>
                        <a:pt x="345" y="110"/>
                      </a:lnTo>
                      <a:lnTo>
                        <a:pt x="343" y="109"/>
                      </a:lnTo>
                      <a:lnTo>
                        <a:pt x="341" y="109"/>
                      </a:lnTo>
                      <a:lnTo>
                        <a:pt x="340" y="108"/>
                      </a:lnTo>
                      <a:lnTo>
                        <a:pt x="338" y="108"/>
                      </a:lnTo>
                      <a:lnTo>
                        <a:pt x="335" y="108"/>
                      </a:lnTo>
                      <a:lnTo>
                        <a:pt x="332" y="107"/>
                      </a:lnTo>
                      <a:lnTo>
                        <a:pt x="330" y="107"/>
                      </a:lnTo>
                      <a:lnTo>
                        <a:pt x="328" y="106"/>
                      </a:lnTo>
                      <a:lnTo>
                        <a:pt x="326" y="106"/>
                      </a:lnTo>
                      <a:lnTo>
                        <a:pt x="325" y="106"/>
                      </a:lnTo>
                      <a:lnTo>
                        <a:pt x="323" y="105"/>
                      </a:lnTo>
                      <a:lnTo>
                        <a:pt x="323" y="105"/>
                      </a:lnTo>
                      <a:lnTo>
                        <a:pt x="322" y="104"/>
                      </a:lnTo>
                      <a:lnTo>
                        <a:pt x="320" y="104"/>
                      </a:lnTo>
                      <a:lnTo>
                        <a:pt x="319" y="103"/>
                      </a:lnTo>
                      <a:lnTo>
                        <a:pt x="317" y="103"/>
                      </a:lnTo>
                      <a:lnTo>
                        <a:pt x="315" y="103"/>
                      </a:lnTo>
                      <a:lnTo>
                        <a:pt x="313" y="102"/>
                      </a:lnTo>
                      <a:lnTo>
                        <a:pt x="311" y="102"/>
                      </a:lnTo>
                      <a:lnTo>
                        <a:pt x="310" y="102"/>
                      </a:lnTo>
                      <a:lnTo>
                        <a:pt x="307" y="101"/>
                      </a:lnTo>
                      <a:lnTo>
                        <a:pt x="307" y="101"/>
                      </a:lnTo>
                      <a:lnTo>
                        <a:pt x="306" y="101"/>
                      </a:lnTo>
                      <a:lnTo>
                        <a:pt x="304" y="100"/>
                      </a:lnTo>
                      <a:lnTo>
                        <a:pt x="302" y="99"/>
                      </a:lnTo>
                      <a:lnTo>
                        <a:pt x="301" y="99"/>
                      </a:lnTo>
                      <a:lnTo>
                        <a:pt x="301" y="98"/>
                      </a:lnTo>
                      <a:lnTo>
                        <a:pt x="299" y="98"/>
                      </a:lnTo>
                      <a:lnTo>
                        <a:pt x="297" y="98"/>
                      </a:lnTo>
                      <a:lnTo>
                        <a:pt x="296" y="97"/>
                      </a:lnTo>
                      <a:lnTo>
                        <a:pt x="294" y="97"/>
                      </a:lnTo>
                      <a:lnTo>
                        <a:pt x="292" y="97"/>
                      </a:lnTo>
                      <a:lnTo>
                        <a:pt x="291" y="96"/>
                      </a:lnTo>
                      <a:lnTo>
                        <a:pt x="289" y="96"/>
                      </a:lnTo>
                      <a:lnTo>
                        <a:pt x="287" y="96"/>
                      </a:lnTo>
                      <a:lnTo>
                        <a:pt x="286" y="95"/>
                      </a:lnTo>
                      <a:lnTo>
                        <a:pt x="285" y="95"/>
                      </a:lnTo>
                      <a:lnTo>
                        <a:pt x="285" y="96"/>
                      </a:lnTo>
                      <a:lnTo>
                        <a:pt x="285" y="96"/>
                      </a:lnTo>
                      <a:lnTo>
                        <a:pt x="286" y="97"/>
                      </a:lnTo>
                      <a:lnTo>
                        <a:pt x="286" y="97"/>
                      </a:lnTo>
                      <a:lnTo>
                        <a:pt x="287" y="97"/>
                      </a:lnTo>
                      <a:lnTo>
                        <a:pt x="288" y="98"/>
                      </a:lnTo>
                      <a:lnTo>
                        <a:pt x="288" y="99"/>
                      </a:lnTo>
                      <a:lnTo>
                        <a:pt x="288" y="99"/>
                      </a:lnTo>
                      <a:lnTo>
                        <a:pt x="287" y="99"/>
                      </a:lnTo>
                      <a:lnTo>
                        <a:pt x="287" y="99"/>
                      </a:lnTo>
                      <a:lnTo>
                        <a:pt x="286" y="99"/>
                      </a:lnTo>
                      <a:lnTo>
                        <a:pt x="286" y="98"/>
                      </a:lnTo>
                      <a:lnTo>
                        <a:pt x="284" y="98"/>
                      </a:lnTo>
                      <a:lnTo>
                        <a:pt x="283" y="97"/>
                      </a:lnTo>
                      <a:lnTo>
                        <a:pt x="283" y="97"/>
                      </a:lnTo>
                      <a:lnTo>
                        <a:pt x="281" y="95"/>
                      </a:lnTo>
                      <a:lnTo>
                        <a:pt x="280" y="95"/>
                      </a:lnTo>
                      <a:lnTo>
                        <a:pt x="279" y="94"/>
                      </a:lnTo>
                      <a:lnTo>
                        <a:pt x="278" y="94"/>
                      </a:lnTo>
                      <a:lnTo>
                        <a:pt x="276" y="93"/>
                      </a:lnTo>
                      <a:lnTo>
                        <a:pt x="275" y="92"/>
                      </a:lnTo>
                      <a:lnTo>
                        <a:pt x="274" y="92"/>
                      </a:lnTo>
                      <a:lnTo>
                        <a:pt x="274" y="92"/>
                      </a:lnTo>
                      <a:lnTo>
                        <a:pt x="274" y="91"/>
                      </a:lnTo>
                      <a:lnTo>
                        <a:pt x="275" y="91"/>
                      </a:lnTo>
                      <a:lnTo>
                        <a:pt x="276" y="91"/>
                      </a:lnTo>
                      <a:lnTo>
                        <a:pt x="277" y="92"/>
                      </a:lnTo>
                      <a:lnTo>
                        <a:pt x="278" y="92"/>
                      </a:lnTo>
                      <a:lnTo>
                        <a:pt x="281" y="92"/>
                      </a:lnTo>
                      <a:lnTo>
                        <a:pt x="283" y="93"/>
                      </a:lnTo>
                      <a:lnTo>
                        <a:pt x="283" y="93"/>
                      </a:lnTo>
                      <a:lnTo>
                        <a:pt x="285" y="93"/>
                      </a:lnTo>
                      <a:lnTo>
                        <a:pt x="286" y="94"/>
                      </a:lnTo>
                      <a:lnTo>
                        <a:pt x="287" y="94"/>
                      </a:lnTo>
                      <a:lnTo>
                        <a:pt x="289" y="94"/>
                      </a:lnTo>
                      <a:lnTo>
                        <a:pt x="291" y="94"/>
                      </a:lnTo>
                      <a:lnTo>
                        <a:pt x="292" y="94"/>
                      </a:lnTo>
                      <a:lnTo>
                        <a:pt x="292" y="94"/>
                      </a:lnTo>
                      <a:lnTo>
                        <a:pt x="294" y="94"/>
                      </a:lnTo>
                      <a:lnTo>
                        <a:pt x="295" y="94"/>
                      </a:lnTo>
                      <a:lnTo>
                        <a:pt x="297" y="95"/>
                      </a:lnTo>
                      <a:lnTo>
                        <a:pt x="299" y="95"/>
                      </a:lnTo>
                      <a:lnTo>
                        <a:pt x="300" y="95"/>
                      </a:lnTo>
                      <a:lnTo>
                        <a:pt x="302" y="96"/>
                      </a:lnTo>
                      <a:lnTo>
                        <a:pt x="304" y="96"/>
                      </a:lnTo>
                      <a:lnTo>
                        <a:pt x="306" y="97"/>
                      </a:lnTo>
                      <a:lnTo>
                        <a:pt x="307" y="98"/>
                      </a:lnTo>
                      <a:lnTo>
                        <a:pt x="310" y="98"/>
                      </a:lnTo>
                      <a:lnTo>
                        <a:pt x="312" y="99"/>
                      </a:lnTo>
                      <a:lnTo>
                        <a:pt x="315" y="99"/>
                      </a:lnTo>
                      <a:lnTo>
                        <a:pt x="317" y="100"/>
                      </a:lnTo>
                      <a:lnTo>
                        <a:pt x="320" y="100"/>
                      </a:lnTo>
                      <a:lnTo>
                        <a:pt x="322" y="101"/>
                      </a:lnTo>
                      <a:lnTo>
                        <a:pt x="324" y="101"/>
                      </a:lnTo>
                      <a:lnTo>
                        <a:pt x="325" y="101"/>
                      </a:lnTo>
                      <a:lnTo>
                        <a:pt x="327" y="101"/>
                      </a:lnTo>
                      <a:lnTo>
                        <a:pt x="328" y="102"/>
                      </a:lnTo>
                      <a:lnTo>
                        <a:pt x="330" y="102"/>
                      </a:lnTo>
                      <a:lnTo>
                        <a:pt x="332" y="102"/>
                      </a:lnTo>
                      <a:lnTo>
                        <a:pt x="333" y="102"/>
                      </a:lnTo>
                      <a:lnTo>
                        <a:pt x="334" y="102"/>
                      </a:lnTo>
                      <a:lnTo>
                        <a:pt x="336" y="102"/>
                      </a:lnTo>
                      <a:lnTo>
                        <a:pt x="338" y="103"/>
                      </a:lnTo>
                      <a:lnTo>
                        <a:pt x="338" y="103"/>
                      </a:lnTo>
                      <a:lnTo>
                        <a:pt x="339" y="102"/>
                      </a:lnTo>
                      <a:lnTo>
                        <a:pt x="339" y="103"/>
                      </a:lnTo>
                      <a:lnTo>
                        <a:pt x="342" y="103"/>
                      </a:lnTo>
                      <a:lnTo>
                        <a:pt x="344" y="103"/>
                      </a:lnTo>
                      <a:lnTo>
                        <a:pt x="346" y="103"/>
                      </a:lnTo>
                      <a:lnTo>
                        <a:pt x="349" y="105"/>
                      </a:lnTo>
                      <a:lnTo>
                        <a:pt x="351" y="105"/>
                      </a:lnTo>
                      <a:lnTo>
                        <a:pt x="354" y="105"/>
                      </a:lnTo>
                      <a:lnTo>
                        <a:pt x="358" y="106"/>
                      </a:lnTo>
                      <a:lnTo>
                        <a:pt x="360" y="108"/>
                      </a:lnTo>
                      <a:lnTo>
                        <a:pt x="361" y="108"/>
                      </a:lnTo>
                      <a:lnTo>
                        <a:pt x="364" y="109"/>
                      </a:lnTo>
                      <a:lnTo>
                        <a:pt x="367" y="110"/>
                      </a:lnTo>
                      <a:lnTo>
                        <a:pt x="369" y="110"/>
                      </a:lnTo>
                      <a:lnTo>
                        <a:pt x="372" y="111"/>
                      </a:lnTo>
                      <a:lnTo>
                        <a:pt x="375" y="111"/>
                      </a:lnTo>
                      <a:lnTo>
                        <a:pt x="378" y="112"/>
                      </a:lnTo>
                      <a:lnTo>
                        <a:pt x="380" y="112"/>
                      </a:lnTo>
                      <a:lnTo>
                        <a:pt x="382" y="112"/>
                      </a:lnTo>
                      <a:lnTo>
                        <a:pt x="383" y="113"/>
                      </a:lnTo>
                      <a:lnTo>
                        <a:pt x="386" y="114"/>
                      </a:lnTo>
                      <a:lnTo>
                        <a:pt x="387" y="114"/>
                      </a:lnTo>
                      <a:lnTo>
                        <a:pt x="389" y="114"/>
                      </a:lnTo>
                      <a:lnTo>
                        <a:pt x="391" y="115"/>
                      </a:lnTo>
                      <a:lnTo>
                        <a:pt x="393" y="115"/>
                      </a:lnTo>
                      <a:lnTo>
                        <a:pt x="395" y="115"/>
                      </a:lnTo>
                      <a:lnTo>
                        <a:pt x="398" y="117"/>
                      </a:lnTo>
                      <a:lnTo>
                        <a:pt x="401" y="117"/>
                      </a:lnTo>
                      <a:lnTo>
                        <a:pt x="404" y="118"/>
                      </a:lnTo>
                      <a:lnTo>
                        <a:pt x="406" y="118"/>
                      </a:lnTo>
                      <a:lnTo>
                        <a:pt x="409" y="119"/>
                      </a:lnTo>
                      <a:lnTo>
                        <a:pt x="412" y="119"/>
                      </a:lnTo>
                      <a:lnTo>
                        <a:pt x="414" y="119"/>
                      </a:lnTo>
                      <a:lnTo>
                        <a:pt x="416" y="120"/>
                      </a:lnTo>
                      <a:lnTo>
                        <a:pt x="417" y="120"/>
                      </a:lnTo>
                      <a:lnTo>
                        <a:pt x="420" y="120"/>
                      </a:lnTo>
                      <a:lnTo>
                        <a:pt x="423" y="120"/>
                      </a:lnTo>
                      <a:lnTo>
                        <a:pt x="426" y="120"/>
                      </a:lnTo>
                      <a:lnTo>
                        <a:pt x="428" y="120"/>
                      </a:lnTo>
                      <a:lnTo>
                        <a:pt x="430" y="120"/>
                      </a:lnTo>
                      <a:lnTo>
                        <a:pt x="433" y="120"/>
                      </a:lnTo>
                      <a:lnTo>
                        <a:pt x="436" y="121"/>
                      </a:lnTo>
                      <a:lnTo>
                        <a:pt x="440" y="122"/>
                      </a:lnTo>
                      <a:lnTo>
                        <a:pt x="442" y="122"/>
                      </a:lnTo>
                      <a:lnTo>
                        <a:pt x="446" y="123"/>
                      </a:lnTo>
                      <a:lnTo>
                        <a:pt x="447" y="123"/>
                      </a:lnTo>
                      <a:lnTo>
                        <a:pt x="448" y="122"/>
                      </a:lnTo>
                      <a:lnTo>
                        <a:pt x="451" y="123"/>
                      </a:lnTo>
                      <a:lnTo>
                        <a:pt x="454" y="123"/>
                      </a:lnTo>
                      <a:lnTo>
                        <a:pt x="455" y="123"/>
                      </a:lnTo>
                      <a:lnTo>
                        <a:pt x="458" y="123"/>
                      </a:lnTo>
                      <a:lnTo>
                        <a:pt x="459" y="124"/>
                      </a:lnTo>
                      <a:lnTo>
                        <a:pt x="462" y="123"/>
                      </a:lnTo>
                      <a:lnTo>
                        <a:pt x="464" y="123"/>
                      </a:lnTo>
                      <a:lnTo>
                        <a:pt x="466" y="123"/>
                      </a:lnTo>
                      <a:lnTo>
                        <a:pt x="468" y="124"/>
                      </a:lnTo>
                      <a:lnTo>
                        <a:pt x="471" y="124"/>
                      </a:lnTo>
                      <a:lnTo>
                        <a:pt x="474" y="123"/>
                      </a:lnTo>
                      <a:lnTo>
                        <a:pt x="476" y="123"/>
                      </a:lnTo>
                      <a:lnTo>
                        <a:pt x="479" y="123"/>
                      </a:lnTo>
                      <a:lnTo>
                        <a:pt x="481" y="124"/>
                      </a:lnTo>
                      <a:lnTo>
                        <a:pt x="484" y="124"/>
                      </a:lnTo>
                      <a:lnTo>
                        <a:pt x="485" y="124"/>
                      </a:lnTo>
                      <a:lnTo>
                        <a:pt x="487" y="125"/>
                      </a:lnTo>
                      <a:lnTo>
                        <a:pt x="490" y="125"/>
                      </a:lnTo>
                      <a:lnTo>
                        <a:pt x="493" y="125"/>
                      </a:lnTo>
                      <a:lnTo>
                        <a:pt x="496" y="125"/>
                      </a:lnTo>
                      <a:lnTo>
                        <a:pt x="498" y="125"/>
                      </a:lnTo>
                      <a:lnTo>
                        <a:pt x="500" y="125"/>
                      </a:lnTo>
                      <a:lnTo>
                        <a:pt x="503" y="125"/>
                      </a:lnTo>
                      <a:lnTo>
                        <a:pt x="506" y="125"/>
                      </a:lnTo>
                      <a:lnTo>
                        <a:pt x="509" y="126"/>
                      </a:lnTo>
                      <a:lnTo>
                        <a:pt x="511" y="126"/>
                      </a:lnTo>
                      <a:lnTo>
                        <a:pt x="513" y="126"/>
                      </a:lnTo>
                      <a:lnTo>
                        <a:pt x="516" y="126"/>
                      </a:lnTo>
                      <a:lnTo>
                        <a:pt x="518" y="126"/>
                      </a:lnTo>
                      <a:lnTo>
                        <a:pt x="520" y="126"/>
                      </a:lnTo>
                      <a:lnTo>
                        <a:pt x="523" y="127"/>
                      </a:lnTo>
                      <a:lnTo>
                        <a:pt x="525" y="127"/>
                      </a:lnTo>
                      <a:lnTo>
                        <a:pt x="527" y="127"/>
                      </a:lnTo>
                      <a:lnTo>
                        <a:pt x="529" y="127"/>
                      </a:lnTo>
                      <a:lnTo>
                        <a:pt x="531" y="128"/>
                      </a:lnTo>
                      <a:lnTo>
                        <a:pt x="533" y="128"/>
                      </a:lnTo>
                      <a:lnTo>
                        <a:pt x="535" y="128"/>
                      </a:lnTo>
                      <a:lnTo>
                        <a:pt x="537" y="129"/>
                      </a:lnTo>
                      <a:lnTo>
                        <a:pt x="539" y="129"/>
                      </a:lnTo>
                      <a:lnTo>
                        <a:pt x="540" y="129"/>
                      </a:lnTo>
                      <a:lnTo>
                        <a:pt x="541" y="129"/>
                      </a:lnTo>
                      <a:lnTo>
                        <a:pt x="542" y="129"/>
                      </a:lnTo>
                      <a:lnTo>
                        <a:pt x="543" y="129"/>
                      </a:lnTo>
                      <a:lnTo>
                        <a:pt x="543" y="130"/>
                      </a:lnTo>
                      <a:lnTo>
                        <a:pt x="544" y="131"/>
                      </a:lnTo>
                      <a:lnTo>
                        <a:pt x="544" y="131"/>
                      </a:lnTo>
                      <a:lnTo>
                        <a:pt x="546" y="132"/>
                      </a:lnTo>
                      <a:lnTo>
                        <a:pt x="546" y="134"/>
                      </a:lnTo>
                      <a:lnTo>
                        <a:pt x="547" y="134"/>
                      </a:lnTo>
                      <a:lnTo>
                        <a:pt x="548" y="135"/>
                      </a:lnTo>
                      <a:lnTo>
                        <a:pt x="549" y="135"/>
                      </a:lnTo>
                      <a:lnTo>
                        <a:pt x="550" y="135"/>
                      </a:lnTo>
                      <a:lnTo>
                        <a:pt x="551" y="136"/>
                      </a:lnTo>
                      <a:lnTo>
                        <a:pt x="552" y="138"/>
                      </a:lnTo>
                      <a:lnTo>
                        <a:pt x="554" y="140"/>
                      </a:lnTo>
                      <a:lnTo>
                        <a:pt x="556" y="141"/>
                      </a:lnTo>
                      <a:lnTo>
                        <a:pt x="558" y="143"/>
                      </a:lnTo>
                      <a:lnTo>
                        <a:pt x="559" y="144"/>
                      </a:lnTo>
                      <a:lnTo>
                        <a:pt x="562" y="146"/>
                      </a:lnTo>
                      <a:lnTo>
                        <a:pt x="563" y="149"/>
                      </a:lnTo>
                      <a:lnTo>
                        <a:pt x="566" y="150"/>
                      </a:lnTo>
                      <a:lnTo>
                        <a:pt x="567" y="151"/>
                      </a:lnTo>
                      <a:lnTo>
                        <a:pt x="568" y="151"/>
                      </a:lnTo>
                      <a:lnTo>
                        <a:pt x="569" y="152"/>
                      </a:lnTo>
                      <a:lnTo>
                        <a:pt x="571" y="154"/>
                      </a:lnTo>
                      <a:lnTo>
                        <a:pt x="572" y="156"/>
                      </a:lnTo>
                      <a:lnTo>
                        <a:pt x="575" y="159"/>
                      </a:lnTo>
                      <a:lnTo>
                        <a:pt x="576" y="160"/>
                      </a:lnTo>
                      <a:lnTo>
                        <a:pt x="579" y="162"/>
                      </a:lnTo>
                      <a:lnTo>
                        <a:pt x="582" y="164"/>
                      </a:lnTo>
                      <a:lnTo>
                        <a:pt x="585" y="166"/>
                      </a:lnTo>
                      <a:lnTo>
                        <a:pt x="588" y="167"/>
                      </a:lnTo>
                      <a:lnTo>
                        <a:pt x="590" y="169"/>
                      </a:lnTo>
                      <a:lnTo>
                        <a:pt x="592" y="171"/>
                      </a:lnTo>
                      <a:lnTo>
                        <a:pt x="594" y="173"/>
                      </a:lnTo>
                      <a:lnTo>
                        <a:pt x="595" y="174"/>
                      </a:lnTo>
                      <a:lnTo>
                        <a:pt x="598" y="175"/>
                      </a:lnTo>
                      <a:lnTo>
                        <a:pt x="600" y="177"/>
                      </a:lnTo>
                      <a:lnTo>
                        <a:pt x="602" y="178"/>
                      </a:lnTo>
                      <a:lnTo>
                        <a:pt x="604" y="180"/>
                      </a:lnTo>
                      <a:lnTo>
                        <a:pt x="606" y="181"/>
                      </a:lnTo>
                      <a:lnTo>
                        <a:pt x="607" y="183"/>
                      </a:lnTo>
                      <a:lnTo>
                        <a:pt x="609" y="184"/>
                      </a:lnTo>
                      <a:lnTo>
                        <a:pt x="613" y="187"/>
                      </a:lnTo>
                      <a:lnTo>
                        <a:pt x="616" y="190"/>
                      </a:lnTo>
                      <a:lnTo>
                        <a:pt x="619" y="193"/>
                      </a:lnTo>
                      <a:lnTo>
                        <a:pt x="621" y="196"/>
                      </a:lnTo>
                      <a:lnTo>
                        <a:pt x="623" y="199"/>
                      </a:lnTo>
                      <a:lnTo>
                        <a:pt x="624" y="199"/>
                      </a:lnTo>
                      <a:lnTo>
                        <a:pt x="626" y="201"/>
                      </a:lnTo>
                      <a:lnTo>
                        <a:pt x="629" y="204"/>
                      </a:lnTo>
                      <a:lnTo>
                        <a:pt x="631" y="204"/>
                      </a:lnTo>
                      <a:lnTo>
                        <a:pt x="633" y="206"/>
                      </a:lnTo>
                      <a:lnTo>
                        <a:pt x="635" y="207"/>
                      </a:lnTo>
                      <a:lnTo>
                        <a:pt x="636" y="208"/>
                      </a:lnTo>
                      <a:lnTo>
                        <a:pt x="638" y="209"/>
                      </a:lnTo>
                      <a:lnTo>
                        <a:pt x="641" y="211"/>
                      </a:lnTo>
                      <a:lnTo>
                        <a:pt x="643" y="214"/>
                      </a:lnTo>
                      <a:lnTo>
                        <a:pt x="646" y="215"/>
                      </a:lnTo>
                      <a:lnTo>
                        <a:pt x="647" y="217"/>
                      </a:lnTo>
                      <a:lnTo>
                        <a:pt x="648" y="217"/>
                      </a:lnTo>
                      <a:lnTo>
                        <a:pt x="650" y="219"/>
                      </a:lnTo>
                      <a:lnTo>
                        <a:pt x="651" y="221"/>
                      </a:lnTo>
                      <a:lnTo>
                        <a:pt x="653" y="221"/>
                      </a:lnTo>
                      <a:lnTo>
                        <a:pt x="653" y="222"/>
                      </a:lnTo>
                      <a:lnTo>
                        <a:pt x="654" y="222"/>
                      </a:lnTo>
                      <a:lnTo>
                        <a:pt x="654" y="222"/>
                      </a:lnTo>
                      <a:lnTo>
                        <a:pt x="654" y="223"/>
                      </a:lnTo>
                      <a:lnTo>
                        <a:pt x="653" y="223"/>
                      </a:lnTo>
                      <a:lnTo>
                        <a:pt x="652" y="224"/>
                      </a:lnTo>
                      <a:lnTo>
                        <a:pt x="651" y="224"/>
                      </a:lnTo>
                      <a:lnTo>
                        <a:pt x="650" y="223"/>
                      </a:lnTo>
                      <a:lnTo>
                        <a:pt x="650" y="224"/>
                      </a:lnTo>
                      <a:lnTo>
                        <a:pt x="651" y="224"/>
                      </a:lnTo>
                      <a:lnTo>
                        <a:pt x="651" y="225"/>
                      </a:lnTo>
                      <a:lnTo>
                        <a:pt x="651" y="226"/>
                      </a:lnTo>
                      <a:lnTo>
                        <a:pt x="650" y="227"/>
                      </a:lnTo>
                      <a:lnTo>
                        <a:pt x="650" y="227"/>
                      </a:lnTo>
                      <a:lnTo>
                        <a:pt x="649" y="227"/>
                      </a:lnTo>
                      <a:lnTo>
                        <a:pt x="648" y="227"/>
                      </a:lnTo>
                      <a:lnTo>
                        <a:pt x="648" y="227"/>
                      </a:lnTo>
                      <a:lnTo>
                        <a:pt x="648" y="228"/>
                      </a:lnTo>
                      <a:lnTo>
                        <a:pt x="647" y="228"/>
                      </a:lnTo>
                      <a:lnTo>
                        <a:pt x="647" y="227"/>
                      </a:lnTo>
                      <a:lnTo>
                        <a:pt x="646" y="227"/>
                      </a:lnTo>
                      <a:lnTo>
                        <a:pt x="646" y="228"/>
                      </a:lnTo>
                      <a:lnTo>
                        <a:pt x="645" y="228"/>
                      </a:lnTo>
                      <a:lnTo>
                        <a:pt x="645" y="228"/>
                      </a:lnTo>
                      <a:lnTo>
                        <a:pt x="644" y="229"/>
                      </a:lnTo>
                      <a:lnTo>
                        <a:pt x="644" y="229"/>
                      </a:lnTo>
                      <a:lnTo>
                        <a:pt x="644" y="230"/>
                      </a:lnTo>
                      <a:lnTo>
                        <a:pt x="644" y="230"/>
                      </a:lnTo>
                      <a:lnTo>
                        <a:pt x="645" y="230"/>
                      </a:lnTo>
                      <a:lnTo>
                        <a:pt x="646" y="231"/>
                      </a:lnTo>
                      <a:lnTo>
                        <a:pt x="647" y="231"/>
                      </a:lnTo>
                      <a:lnTo>
                        <a:pt x="647" y="231"/>
                      </a:lnTo>
                      <a:lnTo>
                        <a:pt x="648" y="232"/>
                      </a:lnTo>
                      <a:lnTo>
                        <a:pt x="649" y="232"/>
                      </a:lnTo>
                      <a:lnTo>
                        <a:pt x="650" y="233"/>
                      </a:lnTo>
                      <a:lnTo>
                        <a:pt x="651" y="233"/>
                      </a:lnTo>
                      <a:lnTo>
                        <a:pt x="651" y="232"/>
                      </a:lnTo>
                      <a:lnTo>
                        <a:pt x="650" y="232"/>
                      </a:lnTo>
                      <a:lnTo>
                        <a:pt x="650" y="231"/>
                      </a:lnTo>
                      <a:lnTo>
                        <a:pt x="650" y="231"/>
                      </a:lnTo>
                      <a:lnTo>
                        <a:pt x="649" y="231"/>
                      </a:lnTo>
                      <a:lnTo>
                        <a:pt x="650" y="230"/>
                      </a:lnTo>
                      <a:lnTo>
                        <a:pt x="650" y="229"/>
                      </a:lnTo>
                      <a:lnTo>
                        <a:pt x="650" y="228"/>
                      </a:lnTo>
                      <a:lnTo>
                        <a:pt x="651" y="228"/>
                      </a:lnTo>
                      <a:lnTo>
                        <a:pt x="651" y="228"/>
                      </a:lnTo>
                      <a:lnTo>
                        <a:pt x="652" y="227"/>
                      </a:lnTo>
                      <a:lnTo>
                        <a:pt x="652" y="227"/>
                      </a:lnTo>
                      <a:lnTo>
                        <a:pt x="652" y="227"/>
                      </a:lnTo>
                      <a:lnTo>
                        <a:pt x="652" y="226"/>
                      </a:lnTo>
                      <a:lnTo>
                        <a:pt x="653" y="225"/>
                      </a:lnTo>
                      <a:lnTo>
                        <a:pt x="653" y="225"/>
                      </a:lnTo>
                      <a:lnTo>
                        <a:pt x="654" y="225"/>
                      </a:lnTo>
                      <a:lnTo>
                        <a:pt x="654" y="224"/>
                      </a:lnTo>
                      <a:lnTo>
                        <a:pt x="654" y="224"/>
                      </a:lnTo>
                      <a:lnTo>
                        <a:pt x="654" y="224"/>
                      </a:lnTo>
                      <a:lnTo>
                        <a:pt x="654" y="223"/>
                      </a:lnTo>
                      <a:lnTo>
                        <a:pt x="654" y="223"/>
                      </a:lnTo>
                      <a:lnTo>
                        <a:pt x="654" y="223"/>
                      </a:lnTo>
                      <a:lnTo>
                        <a:pt x="655" y="223"/>
                      </a:lnTo>
                      <a:lnTo>
                        <a:pt x="655" y="223"/>
                      </a:lnTo>
                      <a:lnTo>
                        <a:pt x="655" y="223"/>
                      </a:lnTo>
                      <a:lnTo>
                        <a:pt x="657" y="224"/>
                      </a:lnTo>
                      <a:lnTo>
                        <a:pt x="659" y="227"/>
                      </a:lnTo>
                      <a:lnTo>
                        <a:pt x="662" y="229"/>
                      </a:lnTo>
                      <a:lnTo>
                        <a:pt x="662" y="230"/>
                      </a:lnTo>
                      <a:lnTo>
                        <a:pt x="664" y="231"/>
                      </a:lnTo>
                      <a:lnTo>
                        <a:pt x="666" y="233"/>
                      </a:lnTo>
                      <a:lnTo>
                        <a:pt x="669" y="236"/>
                      </a:lnTo>
                      <a:lnTo>
                        <a:pt x="672" y="238"/>
                      </a:lnTo>
                      <a:lnTo>
                        <a:pt x="675" y="240"/>
                      </a:lnTo>
                      <a:lnTo>
                        <a:pt x="678" y="242"/>
                      </a:lnTo>
                      <a:lnTo>
                        <a:pt x="680" y="245"/>
                      </a:lnTo>
                      <a:lnTo>
                        <a:pt x="680" y="245"/>
                      </a:lnTo>
                      <a:lnTo>
                        <a:pt x="683" y="247"/>
                      </a:lnTo>
                      <a:lnTo>
                        <a:pt x="685" y="249"/>
                      </a:lnTo>
                      <a:lnTo>
                        <a:pt x="688" y="252"/>
                      </a:lnTo>
                      <a:lnTo>
                        <a:pt x="690" y="254"/>
                      </a:lnTo>
                      <a:lnTo>
                        <a:pt x="693" y="255"/>
                      </a:lnTo>
                      <a:lnTo>
                        <a:pt x="693" y="255"/>
                      </a:lnTo>
                      <a:lnTo>
                        <a:pt x="694" y="256"/>
                      </a:lnTo>
                      <a:lnTo>
                        <a:pt x="696" y="257"/>
                      </a:lnTo>
                      <a:lnTo>
                        <a:pt x="697" y="259"/>
                      </a:lnTo>
                      <a:lnTo>
                        <a:pt x="698" y="260"/>
                      </a:lnTo>
                      <a:lnTo>
                        <a:pt x="700" y="261"/>
                      </a:lnTo>
                      <a:lnTo>
                        <a:pt x="701" y="263"/>
                      </a:lnTo>
                      <a:lnTo>
                        <a:pt x="703" y="264"/>
                      </a:lnTo>
                      <a:lnTo>
                        <a:pt x="704" y="266"/>
                      </a:lnTo>
                      <a:lnTo>
                        <a:pt x="707" y="268"/>
                      </a:lnTo>
                      <a:lnTo>
                        <a:pt x="708" y="269"/>
                      </a:lnTo>
                      <a:lnTo>
                        <a:pt x="710" y="271"/>
                      </a:lnTo>
                      <a:lnTo>
                        <a:pt x="712" y="273"/>
                      </a:lnTo>
                      <a:lnTo>
                        <a:pt x="714" y="274"/>
                      </a:lnTo>
                      <a:lnTo>
                        <a:pt x="716" y="276"/>
                      </a:lnTo>
                      <a:lnTo>
                        <a:pt x="718" y="278"/>
                      </a:lnTo>
                      <a:lnTo>
                        <a:pt x="720" y="280"/>
                      </a:lnTo>
                      <a:lnTo>
                        <a:pt x="722" y="282"/>
                      </a:lnTo>
                      <a:lnTo>
                        <a:pt x="724" y="284"/>
                      </a:lnTo>
                      <a:lnTo>
                        <a:pt x="726" y="286"/>
                      </a:lnTo>
                      <a:lnTo>
                        <a:pt x="728" y="288"/>
                      </a:lnTo>
                      <a:lnTo>
                        <a:pt x="730" y="289"/>
                      </a:lnTo>
                      <a:lnTo>
                        <a:pt x="732" y="292"/>
                      </a:lnTo>
                      <a:lnTo>
                        <a:pt x="735" y="295"/>
                      </a:lnTo>
                      <a:lnTo>
                        <a:pt x="738" y="298"/>
                      </a:lnTo>
                      <a:lnTo>
                        <a:pt x="741" y="301"/>
                      </a:lnTo>
                      <a:lnTo>
                        <a:pt x="744" y="303"/>
                      </a:lnTo>
                      <a:lnTo>
                        <a:pt x="746" y="305"/>
                      </a:lnTo>
                      <a:lnTo>
                        <a:pt x="749" y="308"/>
                      </a:lnTo>
                      <a:lnTo>
                        <a:pt x="752" y="310"/>
                      </a:lnTo>
                      <a:lnTo>
                        <a:pt x="754" y="313"/>
                      </a:lnTo>
                      <a:lnTo>
                        <a:pt x="756" y="315"/>
                      </a:lnTo>
                      <a:lnTo>
                        <a:pt x="759" y="317"/>
                      </a:lnTo>
                      <a:lnTo>
                        <a:pt x="762" y="320"/>
                      </a:lnTo>
                      <a:lnTo>
                        <a:pt x="766" y="323"/>
                      </a:lnTo>
                      <a:lnTo>
                        <a:pt x="769" y="326"/>
                      </a:lnTo>
                      <a:lnTo>
                        <a:pt x="771" y="329"/>
                      </a:lnTo>
                      <a:lnTo>
                        <a:pt x="771" y="330"/>
                      </a:lnTo>
                      <a:lnTo>
                        <a:pt x="773" y="331"/>
                      </a:lnTo>
                      <a:lnTo>
                        <a:pt x="775" y="333"/>
                      </a:lnTo>
                      <a:lnTo>
                        <a:pt x="778" y="336"/>
                      </a:lnTo>
                      <a:lnTo>
                        <a:pt x="780" y="337"/>
                      </a:lnTo>
                      <a:lnTo>
                        <a:pt x="781" y="340"/>
                      </a:lnTo>
                      <a:lnTo>
                        <a:pt x="782" y="341"/>
                      </a:lnTo>
                      <a:lnTo>
                        <a:pt x="785" y="343"/>
                      </a:lnTo>
                      <a:lnTo>
                        <a:pt x="786" y="345"/>
                      </a:lnTo>
                      <a:lnTo>
                        <a:pt x="788" y="347"/>
                      </a:lnTo>
                      <a:lnTo>
                        <a:pt x="791" y="350"/>
                      </a:lnTo>
                      <a:lnTo>
                        <a:pt x="794" y="352"/>
                      </a:lnTo>
                      <a:lnTo>
                        <a:pt x="796" y="353"/>
                      </a:lnTo>
                      <a:lnTo>
                        <a:pt x="797" y="354"/>
                      </a:lnTo>
                      <a:lnTo>
                        <a:pt x="800" y="356"/>
                      </a:lnTo>
                      <a:lnTo>
                        <a:pt x="802" y="358"/>
                      </a:lnTo>
                      <a:lnTo>
                        <a:pt x="806" y="361"/>
                      </a:lnTo>
                      <a:lnTo>
                        <a:pt x="806" y="362"/>
                      </a:lnTo>
                      <a:lnTo>
                        <a:pt x="808" y="363"/>
                      </a:lnTo>
                      <a:lnTo>
                        <a:pt x="810" y="365"/>
                      </a:lnTo>
                      <a:lnTo>
                        <a:pt x="813" y="367"/>
                      </a:lnTo>
                      <a:lnTo>
                        <a:pt x="815" y="369"/>
                      </a:lnTo>
                      <a:lnTo>
                        <a:pt x="818" y="370"/>
                      </a:lnTo>
                      <a:lnTo>
                        <a:pt x="819" y="371"/>
                      </a:lnTo>
                      <a:lnTo>
                        <a:pt x="821" y="372"/>
                      </a:lnTo>
                      <a:lnTo>
                        <a:pt x="823" y="374"/>
                      </a:lnTo>
                      <a:lnTo>
                        <a:pt x="825" y="375"/>
                      </a:lnTo>
                      <a:lnTo>
                        <a:pt x="827" y="378"/>
                      </a:lnTo>
                      <a:lnTo>
                        <a:pt x="829" y="380"/>
                      </a:lnTo>
                      <a:lnTo>
                        <a:pt x="830" y="381"/>
                      </a:lnTo>
                      <a:lnTo>
                        <a:pt x="830" y="381"/>
                      </a:lnTo>
                      <a:lnTo>
                        <a:pt x="833" y="384"/>
                      </a:lnTo>
                      <a:lnTo>
                        <a:pt x="835" y="387"/>
                      </a:lnTo>
                      <a:lnTo>
                        <a:pt x="838" y="388"/>
                      </a:lnTo>
                      <a:lnTo>
                        <a:pt x="839" y="389"/>
                      </a:lnTo>
                      <a:lnTo>
                        <a:pt x="841" y="390"/>
                      </a:lnTo>
                      <a:lnTo>
                        <a:pt x="841" y="390"/>
                      </a:lnTo>
                      <a:lnTo>
                        <a:pt x="844" y="392"/>
                      </a:lnTo>
                      <a:lnTo>
                        <a:pt x="846" y="393"/>
                      </a:lnTo>
                      <a:lnTo>
                        <a:pt x="847" y="394"/>
                      </a:lnTo>
                      <a:lnTo>
                        <a:pt x="849" y="396"/>
                      </a:lnTo>
                      <a:lnTo>
                        <a:pt x="850" y="398"/>
                      </a:lnTo>
                      <a:lnTo>
                        <a:pt x="853" y="401"/>
                      </a:lnTo>
                      <a:lnTo>
                        <a:pt x="856" y="403"/>
                      </a:lnTo>
                      <a:lnTo>
                        <a:pt x="859" y="404"/>
                      </a:lnTo>
                      <a:lnTo>
                        <a:pt x="859" y="406"/>
                      </a:lnTo>
                      <a:lnTo>
                        <a:pt x="860" y="407"/>
                      </a:lnTo>
                      <a:lnTo>
                        <a:pt x="862" y="408"/>
                      </a:lnTo>
                      <a:lnTo>
                        <a:pt x="863" y="410"/>
                      </a:lnTo>
                      <a:lnTo>
                        <a:pt x="866" y="411"/>
                      </a:lnTo>
                      <a:lnTo>
                        <a:pt x="866" y="411"/>
                      </a:lnTo>
                      <a:lnTo>
                        <a:pt x="868" y="412"/>
                      </a:lnTo>
                      <a:lnTo>
                        <a:pt x="870" y="414"/>
                      </a:lnTo>
                      <a:lnTo>
                        <a:pt x="873" y="416"/>
                      </a:lnTo>
                      <a:lnTo>
                        <a:pt x="874" y="418"/>
                      </a:lnTo>
                      <a:lnTo>
                        <a:pt x="875" y="418"/>
                      </a:lnTo>
                      <a:lnTo>
                        <a:pt x="876" y="419"/>
                      </a:lnTo>
                      <a:lnTo>
                        <a:pt x="877" y="419"/>
                      </a:lnTo>
                      <a:lnTo>
                        <a:pt x="881" y="422"/>
                      </a:lnTo>
                      <a:lnTo>
                        <a:pt x="884" y="424"/>
                      </a:lnTo>
                      <a:lnTo>
                        <a:pt x="886" y="425"/>
                      </a:lnTo>
                      <a:lnTo>
                        <a:pt x="889" y="426"/>
                      </a:lnTo>
                      <a:lnTo>
                        <a:pt x="890" y="427"/>
                      </a:lnTo>
                      <a:lnTo>
                        <a:pt x="892" y="429"/>
                      </a:lnTo>
                      <a:lnTo>
                        <a:pt x="894" y="431"/>
                      </a:lnTo>
                      <a:lnTo>
                        <a:pt x="897" y="432"/>
                      </a:lnTo>
                      <a:lnTo>
                        <a:pt x="898" y="433"/>
                      </a:lnTo>
                      <a:lnTo>
                        <a:pt x="899" y="434"/>
                      </a:lnTo>
                      <a:lnTo>
                        <a:pt x="901" y="435"/>
                      </a:lnTo>
                      <a:lnTo>
                        <a:pt x="903" y="437"/>
                      </a:lnTo>
                      <a:lnTo>
                        <a:pt x="906" y="439"/>
                      </a:lnTo>
                      <a:lnTo>
                        <a:pt x="909" y="441"/>
                      </a:lnTo>
                      <a:lnTo>
                        <a:pt x="912" y="442"/>
                      </a:lnTo>
                      <a:lnTo>
                        <a:pt x="915" y="442"/>
                      </a:lnTo>
                      <a:lnTo>
                        <a:pt x="916" y="443"/>
                      </a:lnTo>
                      <a:lnTo>
                        <a:pt x="918" y="443"/>
                      </a:lnTo>
                      <a:lnTo>
                        <a:pt x="919" y="444"/>
                      </a:lnTo>
                      <a:lnTo>
                        <a:pt x="921" y="445"/>
                      </a:lnTo>
                      <a:lnTo>
                        <a:pt x="923" y="445"/>
                      </a:lnTo>
                      <a:lnTo>
                        <a:pt x="925" y="446"/>
                      </a:lnTo>
                      <a:lnTo>
                        <a:pt x="926" y="447"/>
                      </a:lnTo>
                      <a:lnTo>
                        <a:pt x="928" y="448"/>
                      </a:lnTo>
                      <a:lnTo>
                        <a:pt x="930" y="449"/>
                      </a:lnTo>
                      <a:lnTo>
                        <a:pt x="933" y="450"/>
                      </a:lnTo>
                      <a:lnTo>
                        <a:pt x="935" y="451"/>
                      </a:lnTo>
                      <a:lnTo>
                        <a:pt x="938" y="451"/>
                      </a:lnTo>
                      <a:lnTo>
                        <a:pt x="939" y="452"/>
                      </a:lnTo>
                      <a:lnTo>
                        <a:pt x="941" y="453"/>
                      </a:lnTo>
                      <a:lnTo>
                        <a:pt x="943" y="454"/>
                      </a:lnTo>
                      <a:lnTo>
                        <a:pt x="946" y="454"/>
                      </a:lnTo>
                      <a:lnTo>
                        <a:pt x="947" y="455"/>
                      </a:lnTo>
                      <a:lnTo>
                        <a:pt x="950" y="456"/>
                      </a:lnTo>
                      <a:lnTo>
                        <a:pt x="953" y="456"/>
                      </a:lnTo>
                      <a:lnTo>
                        <a:pt x="955" y="457"/>
                      </a:lnTo>
                      <a:lnTo>
                        <a:pt x="957" y="458"/>
                      </a:lnTo>
                      <a:lnTo>
                        <a:pt x="959" y="459"/>
                      </a:lnTo>
                      <a:lnTo>
                        <a:pt x="962" y="460"/>
                      </a:lnTo>
                      <a:lnTo>
                        <a:pt x="964" y="461"/>
                      </a:lnTo>
                      <a:lnTo>
                        <a:pt x="966" y="462"/>
                      </a:lnTo>
                      <a:lnTo>
                        <a:pt x="967" y="463"/>
                      </a:lnTo>
                      <a:lnTo>
                        <a:pt x="970" y="464"/>
                      </a:lnTo>
                      <a:lnTo>
                        <a:pt x="974" y="465"/>
                      </a:lnTo>
                      <a:lnTo>
                        <a:pt x="975" y="466"/>
                      </a:lnTo>
                      <a:lnTo>
                        <a:pt x="977" y="466"/>
                      </a:lnTo>
                      <a:lnTo>
                        <a:pt x="980" y="466"/>
                      </a:lnTo>
                      <a:lnTo>
                        <a:pt x="981" y="466"/>
                      </a:lnTo>
                      <a:lnTo>
                        <a:pt x="984" y="466"/>
                      </a:lnTo>
                      <a:lnTo>
                        <a:pt x="985" y="466"/>
                      </a:lnTo>
                      <a:lnTo>
                        <a:pt x="986" y="466"/>
                      </a:lnTo>
                      <a:lnTo>
                        <a:pt x="987" y="466"/>
                      </a:lnTo>
                      <a:lnTo>
                        <a:pt x="988" y="466"/>
                      </a:lnTo>
                      <a:lnTo>
                        <a:pt x="989" y="466"/>
                      </a:lnTo>
                      <a:lnTo>
                        <a:pt x="989" y="467"/>
                      </a:lnTo>
                      <a:lnTo>
                        <a:pt x="987" y="468"/>
                      </a:lnTo>
                      <a:lnTo>
                        <a:pt x="986" y="468"/>
                      </a:lnTo>
                      <a:lnTo>
                        <a:pt x="985" y="468"/>
                      </a:lnTo>
                      <a:lnTo>
                        <a:pt x="985" y="469"/>
                      </a:lnTo>
                      <a:lnTo>
                        <a:pt x="984" y="470"/>
                      </a:lnTo>
                      <a:lnTo>
                        <a:pt x="983" y="471"/>
                      </a:lnTo>
                      <a:lnTo>
                        <a:pt x="983" y="473"/>
                      </a:lnTo>
                      <a:lnTo>
                        <a:pt x="983" y="473"/>
                      </a:lnTo>
                      <a:lnTo>
                        <a:pt x="983" y="474"/>
                      </a:lnTo>
                      <a:lnTo>
                        <a:pt x="983" y="476"/>
                      </a:lnTo>
                      <a:lnTo>
                        <a:pt x="982" y="477"/>
                      </a:lnTo>
                      <a:lnTo>
                        <a:pt x="982" y="478"/>
                      </a:lnTo>
                      <a:lnTo>
                        <a:pt x="982" y="479"/>
                      </a:lnTo>
                      <a:lnTo>
                        <a:pt x="981" y="481"/>
                      </a:lnTo>
                      <a:lnTo>
                        <a:pt x="979" y="482"/>
                      </a:lnTo>
                      <a:lnTo>
                        <a:pt x="977" y="483"/>
                      </a:lnTo>
                      <a:lnTo>
                        <a:pt x="975" y="483"/>
                      </a:lnTo>
                      <a:lnTo>
                        <a:pt x="975" y="484"/>
                      </a:lnTo>
                      <a:lnTo>
                        <a:pt x="974" y="484"/>
                      </a:lnTo>
                      <a:lnTo>
                        <a:pt x="973" y="484"/>
                      </a:lnTo>
                      <a:lnTo>
                        <a:pt x="971" y="485"/>
                      </a:lnTo>
                      <a:lnTo>
                        <a:pt x="971" y="485"/>
                      </a:lnTo>
                      <a:lnTo>
                        <a:pt x="970" y="485"/>
                      </a:lnTo>
                      <a:lnTo>
                        <a:pt x="969" y="485"/>
                      </a:lnTo>
                      <a:lnTo>
                        <a:pt x="967" y="485"/>
                      </a:lnTo>
                      <a:lnTo>
                        <a:pt x="965" y="485"/>
                      </a:lnTo>
                      <a:lnTo>
                        <a:pt x="965" y="485"/>
                      </a:lnTo>
                      <a:lnTo>
                        <a:pt x="964" y="484"/>
                      </a:lnTo>
                      <a:lnTo>
                        <a:pt x="962" y="484"/>
                      </a:lnTo>
                      <a:lnTo>
                        <a:pt x="961" y="482"/>
                      </a:lnTo>
                      <a:lnTo>
                        <a:pt x="958" y="481"/>
                      </a:lnTo>
                      <a:lnTo>
                        <a:pt x="956" y="479"/>
                      </a:lnTo>
                      <a:lnTo>
                        <a:pt x="955" y="478"/>
                      </a:lnTo>
                      <a:lnTo>
                        <a:pt x="954" y="476"/>
                      </a:lnTo>
                      <a:lnTo>
                        <a:pt x="952" y="474"/>
                      </a:lnTo>
                      <a:lnTo>
                        <a:pt x="934" y="460"/>
                      </a:lnTo>
                      <a:lnTo>
                        <a:pt x="930" y="458"/>
                      </a:lnTo>
                      <a:lnTo>
                        <a:pt x="929" y="457"/>
                      </a:lnTo>
                      <a:lnTo>
                        <a:pt x="928" y="456"/>
                      </a:lnTo>
                      <a:lnTo>
                        <a:pt x="926" y="454"/>
                      </a:lnTo>
                      <a:lnTo>
                        <a:pt x="925" y="453"/>
                      </a:lnTo>
                      <a:lnTo>
                        <a:pt x="923" y="451"/>
                      </a:lnTo>
                      <a:lnTo>
                        <a:pt x="919" y="449"/>
                      </a:lnTo>
                      <a:lnTo>
                        <a:pt x="915" y="447"/>
                      </a:lnTo>
                      <a:lnTo>
                        <a:pt x="913" y="446"/>
                      </a:lnTo>
                      <a:lnTo>
                        <a:pt x="910" y="445"/>
                      </a:lnTo>
                      <a:lnTo>
                        <a:pt x="907" y="444"/>
                      </a:lnTo>
                      <a:lnTo>
                        <a:pt x="905" y="443"/>
                      </a:lnTo>
                      <a:lnTo>
                        <a:pt x="903" y="442"/>
                      </a:lnTo>
                      <a:lnTo>
                        <a:pt x="901" y="441"/>
                      </a:lnTo>
                      <a:lnTo>
                        <a:pt x="899" y="440"/>
                      </a:lnTo>
                      <a:lnTo>
                        <a:pt x="897" y="440"/>
                      </a:lnTo>
                      <a:lnTo>
                        <a:pt x="896" y="440"/>
                      </a:lnTo>
                      <a:lnTo>
                        <a:pt x="894" y="440"/>
                      </a:lnTo>
                      <a:lnTo>
                        <a:pt x="893" y="441"/>
                      </a:lnTo>
                      <a:lnTo>
                        <a:pt x="891" y="441"/>
                      </a:lnTo>
                      <a:lnTo>
                        <a:pt x="890" y="441"/>
                      </a:lnTo>
                      <a:lnTo>
                        <a:pt x="888" y="441"/>
                      </a:lnTo>
                      <a:lnTo>
                        <a:pt x="887" y="441"/>
                      </a:lnTo>
                      <a:lnTo>
                        <a:pt x="886" y="439"/>
                      </a:lnTo>
                      <a:lnTo>
                        <a:pt x="883" y="437"/>
                      </a:lnTo>
                      <a:lnTo>
                        <a:pt x="883" y="437"/>
                      </a:lnTo>
                      <a:lnTo>
                        <a:pt x="882" y="436"/>
                      </a:lnTo>
                      <a:lnTo>
                        <a:pt x="879" y="434"/>
                      </a:lnTo>
                      <a:lnTo>
                        <a:pt x="878" y="433"/>
                      </a:lnTo>
                      <a:lnTo>
                        <a:pt x="877" y="432"/>
                      </a:lnTo>
                      <a:lnTo>
                        <a:pt x="874" y="431"/>
                      </a:lnTo>
                      <a:lnTo>
                        <a:pt x="872" y="431"/>
                      </a:lnTo>
                      <a:lnTo>
                        <a:pt x="869" y="430"/>
                      </a:lnTo>
                      <a:lnTo>
                        <a:pt x="865" y="430"/>
                      </a:lnTo>
                      <a:lnTo>
                        <a:pt x="865" y="430"/>
                      </a:lnTo>
                      <a:lnTo>
                        <a:pt x="862" y="430"/>
                      </a:lnTo>
                      <a:lnTo>
                        <a:pt x="859" y="431"/>
                      </a:lnTo>
                      <a:lnTo>
                        <a:pt x="858" y="431"/>
                      </a:lnTo>
                      <a:lnTo>
                        <a:pt x="857" y="431"/>
                      </a:lnTo>
                      <a:lnTo>
                        <a:pt x="855" y="431"/>
                      </a:lnTo>
                      <a:lnTo>
                        <a:pt x="853" y="431"/>
                      </a:lnTo>
                      <a:lnTo>
                        <a:pt x="851" y="431"/>
                      </a:lnTo>
                      <a:lnTo>
                        <a:pt x="849" y="432"/>
                      </a:lnTo>
                      <a:lnTo>
                        <a:pt x="849" y="432"/>
                      </a:lnTo>
                      <a:lnTo>
                        <a:pt x="847" y="432"/>
                      </a:lnTo>
                      <a:lnTo>
                        <a:pt x="845" y="432"/>
                      </a:lnTo>
                      <a:lnTo>
                        <a:pt x="843" y="432"/>
                      </a:lnTo>
                      <a:lnTo>
                        <a:pt x="842" y="431"/>
                      </a:lnTo>
                      <a:lnTo>
                        <a:pt x="841" y="431"/>
                      </a:lnTo>
                      <a:lnTo>
                        <a:pt x="839" y="430"/>
                      </a:lnTo>
                      <a:lnTo>
                        <a:pt x="838" y="430"/>
                      </a:lnTo>
                      <a:lnTo>
                        <a:pt x="838" y="430"/>
                      </a:lnTo>
                      <a:lnTo>
                        <a:pt x="837" y="428"/>
                      </a:lnTo>
                      <a:lnTo>
                        <a:pt x="836" y="427"/>
                      </a:lnTo>
                      <a:lnTo>
                        <a:pt x="834" y="426"/>
                      </a:lnTo>
                      <a:lnTo>
                        <a:pt x="833" y="425"/>
                      </a:lnTo>
                      <a:lnTo>
                        <a:pt x="832" y="425"/>
                      </a:lnTo>
                      <a:lnTo>
                        <a:pt x="831" y="423"/>
                      </a:lnTo>
                      <a:lnTo>
                        <a:pt x="830" y="422"/>
                      </a:lnTo>
                      <a:lnTo>
                        <a:pt x="829" y="421"/>
                      </a:lnTo>
                      <a:lnTo>
                        <a:pt x="828" y="421"/>
                      </a:lnTo>
                      <a:lnTo>
                        <a:pt x="828" y="419"/>
                      </a:lnTo>
                      <a:lnTo>
                        <a:pt x="829" y="419"/>
                      </a:lnTo>
                      <a:lnTo>
                        <a:pt x="835" y="421"/>
                      </a:lnTo>
                      <a:lnTo>
                        <a:pt x="835" y="420"/>
                      </a:lnTo>
                      <a:lnTo>
                        <a:pt x="835" y="418"/>
                      </a:lnTo>
                      <a:lnTo>
                        <a:pt x="835" y="418"/>
                      </a:lnTo>
                      <a:lnTo>
                        <a:pt x="835" y="416"/>
                      </a:lnTo>
                      <a:lnTo>
                        <a:pt x="835" y="415"/>
                      </a:lnTo>
                      <a:lnTo>
                        <a:pt x="835" y="414"/>
                      </a:lnTo>
                      <a:lnTo>
                        <a:pt x="834" y="412"/>
                      </a:lnTo>
                      <a:lnTo>
                        <a:pt x="834" y="410"/>
                      </a:lnTo>
                      <a:lnTo>
                        <a:pt x="833" y="408"/>
                      </a:lnTo>
                      <a:lnTo>
                        <a:pt x="833" y="407"/>
                      </a:lnTo>
                      <a:lnTo>
                        <a:pt x="833" y="406"/>
                      </a:lnTo>
                      <a:lnTo>
                        <a:pt x="832" y="405"/>
                      </a:lnTo>
                      <a:lnTo>
                        <a:pt x="831" y="403"/>
                      </a:lnTo>
                      <a:lnTo>
                        <a:pt x="830" y="402"/>
                      </a:lnTo>
                      <a:lnTo>
                        <a:pt x="830" y="401"/>
                      </a:lnTo>
                      <a:lnTo>
                        <a:pt x="829" y="401"/>
                      </a:lnTo>
                      <a:lnTo>
                        <a:pt x="828" y="399"/>
                      </a:lnTo>
                      <a:lnTo>
                        <a:pt x="826" y="397"/>
                      </a:lnTo>
                      <a:lnTo>
                        <a:pt x="825" y="395"/>
                      </a:lnTo>
                      <a:lnTo>
                        <a:pt x="822" y="394"/>
                      </a:lnTo>
                      <a:lnTo>
                        <a:pt x="819" y="393"/>
                      </a:lnTo>
                      <a:lnTo>
                        <a:pt x="818" y="391"/>
                      </a:lnTo>
                      <a:lnTo>
                        <a:pt x="815" y="390"/>
                      </a:lnTo>
                      <a:lnTo>
                        <a:pt x="814" y="390"/>
                      </a:lnTo>
                      <a:lnTo>
                        <a:pt x="813" y="389"/>
                      </a:lnTo>
                      <a:lnTo>
                        <a:pt x="811" y="389"/>
                      </a:lnTo>
                      <a:lnTo>
                        <a:pt x="810" y="388"/>
                      </a:lnTo>
                      <a:lnTo>
                        <a:pt x="809" y="387"/>
                      </a:lnTo>
                      <a:lnTo>
                        <a:pt x="808" y="386"/>
                      </a:lnTo>
                      <a:lnTo>
                        <a:pt x="807" y="386"/>
                      </a:lnTo>
                      <a:lnTo>
                        <a:pt x="807" y="384"/>
                      </a:lnTo>
                      <a:lnTo>
                        <a:pt x="807" y="383"/>
                      </a:lnTo>
                      <a:lnTo>
                        <a:pt x="807" y="382"/>
                      </a:lnTo>
                      <a:lnTo>
                        <a:pt x="807" y="381"/>
                      </a:lnTo>
                      <a:lnTo>
                        <a:pt x="807" y="380"/>
                      </a:lnTo>
                      <a:lnTo>
                        <a:pt x="807" y="379"/>
                      </a:lnTo>
                      <a:lnTo>
                        <a:pt x="806" y="379"/>
                      </a:lnTo>
                      <a:lnTo>
                        <a:pt x="805" y="379"/>
                      </a:lnTo>
                      <a:lnTo>
                        <a:pt x="803" y="380"/>
                      </a:lnTo>
                      <a:lnTo>
                        <a:pt x="802" y="381"/>
                      </a:lnTo>
                      <a:lnTo>
                        <a:pt x="801" y="382"/>
                      </a:lnTo>
                      <a:lnTo>
                        <a:pt x="800" y="382"/>
                      </a:lnTo>
                      <a:lnTo>
                        <a:pt x="798" y="382"/>
                      </a:lnTo>
                      <a:lnTo>
                        <a:pt x="797" y="382"/>
                      </a:lnTo>
                      <a:lnTo>
                        <a:pt x="797" y="383"/>
                      </a:lnTo>
                      <a:lnTo>
                        <a:pt x="793" y="384"/>
                      </a:lnTo>
                      <a:lnTo>
                        <a:pt x="792" y="383"/>
                      </a:lnTo>
                      <a:lnTo>
                        <a:pt x="790" y="383"/>
                      </a:lnTo>
                      <a:lnTo>
                        <a:pt x="789" y="383"/>
                      </a:lnTo>
                      <a:lnTo>
                        <a:pt x="784" y="381"/>
                      </a:lnTo>
                      <a:lnTo>
                        <a:pt x="783" y="381"/>
                      </a:lnTo>
                      <a:lnTo>
                        <a:pt x="781" y="380"/>
                      </a:lnTo>
                      <a:lnTo>
                        <a:pt x="779" y="379"/>
                      </a:lnTo>
                      <a:lnTo>
                        <a:pt x="777" y="378"/>
                      </a:lnTo>
                      <a:lnTo>
                        <a:pt x="774" y="376"/>
                      </a:lnTo>
                      <a:lnTo>
                        <a:pt x="772" y="374"/>
                      </a:lnTo>
                      <a:lnTo>
                        <a:pt x="768" y="372"/>
                      </a:lnTo>
                      <a:lnTo>
                        <a:pt x="765" y="370"/>
                      </a:lnTo>
                      <a:lnTo>
                        <a:pt x="763" y="370"/>
                      </a:lnTo>
                      <a:lnTo>
                        <a:pt x="761" y="369"/>
                      </a:lnTo>
                      <a:lnTo>
                        <a:pt x="758" y="369"/>
                      </a:lnTo>
                      <a:lnTo>
                        <a:pt x="757" y="369"/>
                      </a:lnTo>
                      <a:lnTo>
                        <a:pt x="756" y="369"/>
                      </a:lnTo>
                      <a:lnTo>
                        <a:pt x="754" y="369"/>
                      </a:lnTo>
                      <a:lnTo>
                        <a:pt x="751" y="368"/>
                      </a:lnTo>
                      <a:lnTo>
                        <a:pt x="750" y="367"/>
                      </a:lnTo>
                      <a:lnTo>
                        <a:pt x="749" y="367"/>
                      </a:lnTo>
                      <a:lnTo>
                        <a:pt x="746" y="364"/>
                      </a:lnTo>
                      <a:lnTo>
                        <a:pt x="744" y="363"/>
                      </a:lnTo>
                      <a:lnTo>
                        <a:pt x="741" y="363"/>
                      </a:lnTo>
                      <a:lnTo>
                        <a:pt x="740" y="363"/>
                      </a:lnTo>
                      <a:lnTo>
                        <a:pt x="738" y="363"/>
                      </a:lnTo>
                      <a:lnTo>
                        <a:pt x="736" y="363"/>
                      </a:lnTo>
                      <a:lnTo>
                        <a:pt x="733" y="363"/>
                      </a:lnTo>
                      <a:lnTo>
                        <a:pt x="731" y="364"/>
                      </a:lnTo>
                      <a:lnTo>
                        <a:pt x="732" y="364"/>
                      </a:lnTo>
                      <a:lnTo>
                        <a:pt x="733" y="364"/>
                      </a:lnTo>
                      <a:lnTo>
                        <a:pt x="734" y="364"/>
                      </a:lnTo>
                      <a:lnTo>
                        <a:pt x="736" y="364"/>
                      </a:lnTo>
                      <a:lnTo>
                        <a:pt x="739" y="364"/>
                      </a:lnTo>
                      <a:lnTo>
                        <a:pt x="739" y="364"/>
                      </a:lnTo>
                      <a:lnTo>
                        <a:pt x="740" y="366"/>
                      </a:lnTo>
                      <a:lnTo>
                        <a:pt x="740" y="366"/>
                      </a:lnTo>
                      <a:lnTo>
                        <a:pt x="739" y="367"/>
                      </a:lnTo>
                      <a:lnTo>
                        <a:pt x="738" y="369"/>
                      </a:lnTo>
                      <a:lnTo>
                        <a:pt x="736" y="373"/>
                      </a:lnTo>
                      <a:lnTo>
                        <a:pt x="735" y="375"/>
                      </a:lnTo>
                      <a:lnTo>
                        <a:pt x="735" y="377"/>
                      </a:lnTo>
                      <a:lnTo>
                        <a:pt x="734" y="379"/>
                      </a:lnTo>
                      <a:lnTo>
                        <a:pt x="733" y="381"/>
                      </a:lnTo>
                      <a:lnTo>
                        <a:pt x="732" y="381"/>
                      </a:lnTo>
                      <a:lnTo>
                        <a:pt x="732" y="382"/>
                      </a:lnTo>
                      <a:lnTo>
                        <a:pt x="731" y="383"/>
                      </a:lnTo>
                      <a:lnTo>
                        <a:pt x="730" y="383"/>
                      </a:lnTo>
                      <a:lnTo>
                        <a:pt x="728" y="386"/>
                      </a:lnTo>
                      <a:lnTo>
                        <a:pt x="727" y="387"/>
                      </a:lnTo>
                      <a:lnTo>
                        <a:pt x="726" y="388"/>
                      </a:lnTo>
                      <a:lnTo>
                        <a:pt x="726" y="388"/>
                      </a:lnTo>
                      <a:lnTo>
                        <a:pt x="725" y="389"/>
                      </a:lnTo>
                      <a:lnTo>
                        <a:pt x="724" y="389"/>
                      </a:lnTo>
                      <a:lnTo>
                        <a:pt x="723" y="389"/>
                      </a:lnTo>
                      <a:lnTo>
                        <a:pt x="722" y="387"/>
                      </a:lnTo>
                      <a:lnTo>
                        <a:pt x="721" y="386"/>
                      </a:lnTo>
                      <a:lnTo>
                        <a:pt x="720" y="384"/>
                      </a:lnTo>
                      <a:lnTo>
                        <a:pt x="719" y="384"/>
                      </a:lnTo>
                      <a:lnTo>
                        <a:pt x="717" y="384"/>
                      </a:lnTo>
                      <a:lnTo>
                        <a:pt x="715" y="383"/>
                      </a:lnTo>
                      <a:lnTo>
                        <a:pt x="714" y="383"/>
                      </a:lnTo>
                      <a:lnTo>
                        <a:pt x="713" y="383"/>
                      </a:lnTo>
                      <a:lnTo>
                        <a:pt x="712" y="383"/>
                      </a:lnTo>
                      <a:lnTo>
                        <a:pt x="711" y="383"/>
                      </a:lnTo>
                      <a:lnTo>
                        <a:pt x="710" y="383"/>
                      </a:lnTo>
                      <a:lnTo>
                        <a:pt x="708" y="382"/>
                      </a:lnTo>
                      <a:lnTo>
                        <a:pt x="707" y="382"/>
                      </a:lnTo>
                      <a:lnTo>
                        <a:pt x="706" y="383"/>
                      </a:lnTo>
                      <a:lnTo>
                        <a:pt x="704" y="383"/>
                      </a:lnTo>
                      <a:lnTo>
                        <a:pt x="703" y="383"/>
                      </a:lnTo>
                      <a:lnTo>
                        <a:pt x="702" y="383"/>
                      </a:lnTo>
                      <a:lnTo>
                        <a:pt x="702" y="384"/>
                      </a:lnTo>
                      <a:lnTo>
                        <a:pt x="700" y="384"/>
                      </a:lnTo>
                      <a:lnTo>
                        <a:pt x="698" y="383"/>
                      </a:lnTo>
                      <a:lnTo>
                        <a:pt x="697" y="383"/>
                      </a:lnTo>
                      <a:lnTo>
                        <a:pt x="697" y="383"/>
                      </a:lnTo>
                      <a:lnTo>
                        <a:pt x="695" y="382"/>
                      </a:lnTo>
                      <a:lnTo>
                        <a:pt x="694" y="381"/>
                      </a:lnTo>
                      <a:lnTo>
                        <a:pt x="694" y="380"/>
                      </a:lnTo>
                      <a:lnTo>
                        <a:pt x="692" y="380"/>
                      </a:lnTo>
                      <a:lnTo>
                        <a:pt x="691" y="378"/>
                      </a:lnTo>
                      <a:lnTo>
                        <a:pt x="691" y="378"/>
                      </a:lnTo>
                      <a:lnTo>
                        <a:pt x="690" y="377"/>
                      </a:lnTo>
                      <a:lnTo>
                        <a:pt x="689" y="376"/>
                      </a:lnTo>
                      <a:lnTo>
                        <a:pt x="688" y="375"/>
                      </a:lnTo>
                      <a:lnTo>
                        <a:pt x="688" y="374"/>
                      </a:lnTo>
                      <a:lnTo>
                        <a:pt x="689" y="373"/>
                      </a:lnTo>
                      <a:lnTo>
                        <a:pt x="690" y="374"/>
                      </a:lnTo>
                      <a:lnTo>
                        <a:pt x="691" y="375"/>
                      </a:lnTo>
                      <a:lnTo>
                        <a:pt x="694" y="375"/>
                      </a:lnTo>
                      <a:lnTo>
                        <a:pt x="696" y="376"/>
                      </a:lnTo>
                      <a:lnTo>
                        <a:pt x="698" y="376"/>
                      </a:lnTo>
                      <a:lnTo>
                        <a:pt x="699" y="376"/>
                      </a:lnTo>
                      <a:lnTo>
                        <a:pt x="700" y="375"/>
                      </a:lnTo>
                      <a:lnTo>
                        <a:pt x="702" y="374"/>
                      </a:lnTo>
                      <a:lnTo>
                        <a:pt x="703" y="372"/>
                      </a:lnTo>
                      <a:lnTo>
                        <a:pt x="704" y="371"/>
                      </a:lnTo>
                      <a:lnTo>
                        <a:pt x="706" y="370"/>
                      </a:lnTo>
                      <a:lnTo>
                        <a:pt x="707" y="368"/>
                      </a:lnTo>
                      <a:lnTo>
                        <a:pt x="708" y="367"/>
                      </a:lnTo>
                      <a:lnTo>
                        <a:pt x="709" y="364"/>
                      </a:lnTo>
                      <a:lnTo>
                        <a:pt x="709" y="363"/>
                      </a:lnTo>
                      <a:lnTo>
                        <a:pt x="709" y="362"/>
                      </a:lnTo>
                      <a:lnTo>
                        <a:pt x="710" y="360"/>
                      </a:lnTo>
                      <a:lnTo>
                        <a:pt x="711" y="359"/>
                      </a:lnTo>
                      <a:lnTo>
                        <a:pt x="711" y="358"/>
                      </a:lnTo>
                      <a:lnTo>
                        <a:pt x="711" y="357"/>
                      </a:lnTo>
                      <a:lnTo>
                        <a:pt x="710" y="355"/>
                      </a:lnTo>
                      <a:lnTo>
                        <a:pt x="710" y="353"/>
                      </a:lnTo>
                      <a:lnTo>
                        <a:pt x="711" y="352"/>
                      </a:lnTo>
                      <a:lnTo>
                        <a:pt x="711" y="352"/>
                      </a:lnTo>
                      <a:lnTo>
                        <a:pt x="710" y="351"/>
                      </a:lnTo>
                      <a:lnTo>
                        <a:pt x="710" y="350"/>
                      </a:lnTo>
                      <a:lnTo>
                        <a:pt x="709" y="350"/>
                      </a:lnTo>
                      <a:lnTo>
                        <a:pt x="707" y="349"/>
                      </a:lnTo>
                      <a:lnTo>
                        <a:pt x="705" y="349"/>
                      </a:lnTo>
                      <a:lnTo>
                        <a:pt x="704" y="349"/>
                      </a:lnTo>
                      <a:lnTo>
                        <a:pt x="703" y="349"/>
                      </a:lnTo>
                      <a:lnTo>
                        <a:pt x="702" y="349"/>
                      </a:lnTo>
                      <a:lnTo>
                        <a:pt x="702" y="350"/>
                      </a:lnTo>
                      <a:lnTo>
                        <a:pt x="700" y="352"/>
                      </a:lnTo>
                      <a:lnTo>
                        <a:pt x="698" y="352"/>
                      </a:lnTo>
                      <a:lnTo>
                        <a:pt x="697" y="353"/>
                      </a:lnTo>
                      <a:lnTo>
                        <a:pt x="696" y="353"/>
                      </a:lnTo>
                      <a:lnTo>
                        <a:pt x="694" y="353"/>
                      </a:lnTo>
                      <a:lnTo>
                        <a:pt x="692" y="352"/>
                      </a:lnTo>
                      <a:lnTo>
                        <a:pt x="692" y="352"/>
                      </a:lnTo>
                      <a:lnTo>
                        <a:pt x="691" y="352"/>
                      </a:lnTo>
                      <a:lnTo>
                        <a:pt x="689" y="352"/>
                      </a:lnTo>
                      <a:lnTo>
                        <a:pt x="687" y="352"/>
                      </a:lnTo>
                      <a:lnTo>
                        <a:pt x="687" y="353"/>
                      </a:lnTo>
                      <a:lnTo>
                        <a:pt x="685" y="353"/>
                      </a:lnTo>
                      <a:lnTo>
                        <a:pt x="684" y="353"/>
                      </a:lnTo>
                      <a:lnTo>
                        <a:pt x="682" y="353"/>
                      </a:lnTo>
                      <a:lnTo>
                        <a:pt x="682" y="355"/>
                      </a:lnTo>
                      <a:lnTo>
                        <a:pt x="680" y="355"/>
                      </a:lnTo>
                      <a:lnTo>
                        <a:pt x="680" y="356"/>
                      </a:lnTo>
                      <a:lnTo>
                        <a:pt x="679" y="357"/>
                      </a:lnTo>
                      <a:lnTo>
                        <a:pt x="678" y="359"/>
                      </a:lnTo>
                      <a:lnTo>
                        <a:pt x="678" y="360"/>
                      </a:lnTo>
                      <a:lnTo>
                        <a:pt x="677" y="361"/>
                      </a:lnTo>
                      <a:lnTo>
                        <a:pt x="677" y="362"/>
                      </a:lnTo>
                      <a:lnTo>
                        <a:pt x="676" y="363"/>
                      </a:lnTo>
                      <a:lnTo>
                        <a:pt x="676" y="364"/>
                      </a:lnTo>
                      <a:lnTo>
                        <a:pt x="676" y="365"/>
                      </a:lnTo>
                      <a:lnTo>
                        <a:pt x="676" y="366"/>
                      </a:lnTo>
                      <a:lnTo>
                        <a:pt x="677" y="368"/>
                      </a:lnTo>
                      <a:lnTo>
                        <a:pt x="678" y="371"/>
                      </a:lnTo>
                      <a:lnTo>
                        <a:pt x="678" y="372"/>
                      </a:lnTo>
                      <a:lnTo>
                        <a:pt x="679" y="373"/>
                      </a:lnTo>
                      <a:lnTo>
                        <a:pt x="681" y="374"/>
                      </a:lnTo>
                      <a:lnTo>
                        <a:pt x="683" y="374"/>
                      </a:lnTo>
                      <a:lnTo>
                        <a:pt x="684" y="374"/>
                      </a:lnTo>
                      <a:lnTo>
                        <a:pt x="685" y="375"/>
                      </a:lnTo>
                      <a:lnTo>
                        <a:pt x="686" y="375"/>
                      </a:lnTo>
                      <a:lnTo>
                        <a:pt x="687" y="376"/>
                      </a:lnTo>
                      <a:lnTo>
                        <a:pt x="687" y="377"/>
                      </a:lnTo>
                      <a:lnTo>
                        <a:pt x="688" y="378"/>
                      </a:lnTo>
                      <a:lnTo>
                        <a:pt x="688" y="379"/>
                      </a:lnTo>
                      <a:lnTo>
                        <a:pt x="688" y="380"/>
                      </a:lnTo>
                      <a:lnTo>
                        <a:pt x="688" y="381"/>
                      </a:lnTo>
                      <a:lnTo>
                        <a:pt x="688" y="382"/>
                      </a:lnTo>
                      <a:lnTo>
                        <a:pt x="688" y="383"/>
                      </a:lnTo>
                      <a:lnTo>
                        <a:pt x="688" y="384"/>
                      </a:lnTo>
                      <a:lnTo>
                        <a:pt x="689" y="386"/>
                      </a:lnTo>
                      <a:lnTo>
                        <a:pt x="690" y="387"/>
                      </a:lnTo>
                      <a:lnTo>
                        <a:pt x="691" y="389"/>
                      </a:lnTo>
                      <a:lnTo>
                        <a:pt x="692" y="389"/>
                      </a:lnTo>
                      <a:lnTo>
                        <a:pt x="693" y="390"/>
                      </a:lnTo>
                      <a:lnTo>
                        <a:pt x="694" y="391"/>
                      </a:lnTo>
                      <a:lnTo>
                        <a:pt x="694" y="392"/>
                      </a:lnTo>
                      <a:lnTo>
                        <a:pt x="693" y="393"/>
                      </a:lnTo>
                      <a:lnTo>
                        <a:pt x="692" y="393"/>
                      </a:lnTo>
                      <a:lnTo>
                        <a:pt x="692" y="394"/>
                      </a:lnTo>
                      <a:lnTo>
                        <a:pt x="692" y="395"/>
                      </a:lnTo>
                      <a:lnTo>
                        <a:pt x="695" y="396"/>
                      </a:lnTo>
                      <a:lnTo>
                        <a:pt x="696" y="396"/>
                      </a:lnTo>
                      <a:lnTo>
                        <a:pt x="698" y="397"/>
                      </a:lnTo>
                      <a:lnTo>
                        <a:pt x="699" y="397"/>
                      </a:lnTo>
                      <a:lnTo>
                        <a:pt x="700" y="397"/>
                      </a:lnTo>
                      <a:lnTo>
                        <a:pt x="701" y="396"/>
                      </a:lnTo>
                      <a:lnTo>
                        <a:pt x="701" y="395"/>
                      </a:lnTo>
                      <a:lnTo>
                        <a:pt x="699" y="394"/>
                      </a:lnTo>
                      <a:lnTo>
                        <a:pt x="698" y="394"/>
                      </a:lnTo>
                      <a:lnTo>
                        <a:pt x="698" y="393"/>
                      </a:lnTo>
                      <a:lnTo>
                        <a:pt x="698" y="393"/>
                      </a:lnTo>
                      <a:lnTo>
                        <a:pt x="698" y="392"/>
                      </a:lnTo>
                      <a:lnTo>
                        <a:pt x="700" y="391"/>
                      </a:lnTo>
                      <a:lnTo>
                        <a:pt x="702" y="391"/>
                      </a:lnTo>
                      <a:lnTo>
                        <a:pt x="703" y="391"/>
                      </a:lnTo>
                      <a:lnTo>
                        <a:pt x="704" y="391"/>
                      </a:lnTo>
                      <a:lnTo>
                        <a:pt x="704" y="391"/>
                      </a:lnTo>
                      <a:lnTo>
                        <a:pt x="706" y="392"/>
                      </a:lnTo>
                      <a:lnTo>
                        <a:pt x="707" y="393"/>
                      </a:lnTo>
                      <a:lnTo>
                        <a:pt x="707" y="393"/>
                      </a:lnTo>
                      <a:lnTo>
                        <a:pt x="708" y="394"/>
                      </a:lnTo>
                      <a:lnTo>
                        <a:pt x="709" y="395"/>
                      </a:lnTo>
                      <a:lnTo>
                        <a:pt x="708" y="396"/>
                      </a:lnTo>
                      <a:lnTo>
                        <a:pt x="708" y="398"/>
                      </a:lnTo>
                      <a:lnTo>
                        <a:pt x="707" y="399"/>
                      </a:lnTo>
                      <a:lnTo>
                        <a:pt x="706" y="400"/>
                      </a:lnTo>
                      <a:lnTo>
                        <a:pt x="706" y="401"/>
                      </a:lnTo>
                      <a:lnTo>
                        <a:pt x="705" y="401"/>
                      </a:lnTo>
                      <a:lnTo>
                        <a:pt x="703" y="402"/>
                      </a:lnTo>
                      <a:lnTo>
                        <a:pt x="702" y="402"/>
                      </a:lnTo>
                      <a:lnTo>
                        <a:pt x="701" y="403"/>
                      </a:lnTo>
                      <a:lnTo>
                        <a:pt x="700" y="404"/>
                      </a:lnTo>
                      <a:lnTo>
                        <a:pt x="700" y="405"/>
                      </a:lnTo>
                      <a:lnTo>
                        <a:pt x="700" y="407"/>
                      </a:lnTo>
                      <a:lnTo>
                        <a:pt x="699" y="407"/>
                      </a:lnTo>
                      <a:lnTo>
                        <a:pt x="698" y="407"/>
                      </a:lnTo>
                      <a:lnTo>
                        <a:pt x="698" y="407"/>
                      </a:lnTo>
                      <a:lnTo>
                        <a:pt x="696" y="406"/>
                      </a:lnTo>
                      <a:lnTo>
                        <a:pt x="696" y="406"/>
                      </a:lnTo>
                      <a:lnTo>
                        <a:pt x="695" y="406"/>
                      </a:lnTo>
                      <a:lnTo>
                        <a:pt x="694" y="406"/>
                      </a:lnTo>
                      <a:lnTo>
                        <a:pt x="694" y="406"/>
                      </a:lnTo>
                      <a:lnTo>
                        <a:pt x="693" y="406"/>
                      </a:lnTo>
                      <a:lnTo>
                        <a:pt x="691" y="405"/>
                      </a:lnTo>
                      <a:lnTo>
                        <a:pt x="690" y="405"/>
                      </a:lnTo>
                      <a:lnTo>
                        <a:pt x="689" y="404"/>
                      </a:lnTo>
                      <a:lnTo>
                        <a:pt x="688" y="404"/>
                      </a:lnTo>
                      <a:lnTo>
                        <a:pt x="687" y="402"/>
                      </a:lnTo>
                      <a:lnTo>
                        <a:pt x="687" y="402"/>
                      </a:lnTo>
                      <a:lnTo>
                        <a:pt x="686" y="401"/>
                      </a:lnTo>
                      <a:lnTo>
                        <a:pt x="685" y="399"/>
                      </a:lnTo>
                      <a:lnTo>
                        <a:pt x="685" y="398"/>
                      </a:lnTo>
                      <a:lnTo>
                        <a:pt x="685" y="397"/>
                      </a:lnTo>
                      <a:lnTo>
                        <a:pt x="685" y="396"/>
                      </a:lnTo>
                      <a:lnTo>
                        <a:pt x="685" y="394"/>
                      </a:lnTo>
                      <a:lnTo>
                        <a:pt x="684" y="393"/>
                      </a:lnTo>
                      <a:lnTo>
                        <a:pt x="684" y="393"/>
                      </a:lnTo>
                      <a:lnTo>
                        <a:pt x="683" y="392"/>
                      </a:lnTo>
                      <a:lnTo>
                        <a:pt x="682" y="392"/>
                      </a:lnTo>
                      <a:lnTo>
                        <a:pt x="682" y="392"/>
                      </a:lnTo>
                      <a:lnTo>
                        <a:pt x="680" y="391"/>
                      </a:lnTo>
                      <a:lnTo>
                        <a:pt x="680" y="391"/>
                      </a:lnTo>
                      <a:lnTo>
                        <a:pt x="679" y="390"/>
                      </a:lnTo>
                      <a:lnTo>
                        <a:pt x="678" y="389"/>
                      </a:lnTo>
                      <a:lnTo>
                        <a:pt x="677" y="388"/>
                      </a:lnTo>
                      <a:lnTo>
                        <a:pt x="676" y="387"/>
                      </a:lnTo>
                      <a:lnTo>
                        <a:pt x="676" y="386"/>
                      </a:lnTo>
                      <a:lnTo>
                        <a:pt x="675" y="385"/>
                      </a:lnTo>
                      <a:lnTo>
                        <a:pt x="675" y="384"/>
                      </a:lnTo>
                      <a:lnTo>
                        <a:pt x="674" y="382"/>
                      </a:lnTo>
                      <a:lnTo>
                        <a:pt x="674" y="381"/>
                      </a:lnTo>
                      <a:lnTo>
                        <a:pt x="674" y="379"/>
                      </a:lnTo>
                      <a:lnTo>
                        <a:pt x="674" y="378"/>
                      </a:lnTo>
                      <a:lnTo>
                        <a:pt x="674" y="378"/>
                      </a:lnTo>
                      <a:lnTo>
                        <a:pt x="672" y="375"/>
                      </a:lnTo>
                      <a:lnTo>
                        <a:pt x="672" y="373"/>
                      </a:lnTo>
                      <a:lnTo>
                        <a:pt x="672" y="373"/>
                      </a:lnTo>
                      <a:lnTo>
                        <a:pt x="671" y="372"/>
                      </a:lnTo>
                      <a:lnTo>
                        <a:pt x="671" y="372"/>
                      </a:lnTo>
                      <a:lnTo>
                        <a:pt x="670" y="371"/>
                      </a:lnTo>
                      <a:lnTo>
                        <a:pt x="670" y="370"/>
                      </a:lnTo>
                      <a:lnTo>
                        <a:pt x="670" y="369"/>
                      </a:lnTo>
                      <a:lnTo>
                        <a:pt x="669" y="367"/>
                      </a:lnTo>
                      <a:lnTo>
                        <a:pt x="668" y="366"/>
                      </a:lnTo>
                      <a:lnTo>
                        <a:pt x="667" y="365"/>
                      </a:lnTo>
                      <a:lnTo>
                        <a:pt x="666" y="364"/>
                      </a:lnTo>
                      <a:lnTo>
                        <a:pt x="665" y="364"/>
                      </a:lnTo>
                      <a:lnTo>
                        <a:pt x="663" y="363"/>
                      </a:lnTo>
                      <a:lnTo>
                        <a:pt x="662" y="361"/>
                      </a:lnTo>
                      <a:lnTo>
                        <a:pt x="660" y="360"/>
                      </a:lnTo>
                      <a:lnTo>
                        <a:pt x="659" y="360"/>
                      </a:lnTo>
                      <a:lnTo>
                        <a:pt x="657" y="359"/>
                      </a:lnTo>
                      <a:lnTo>
                        <a:pt x="656" y="358"/>
                      </a:lnTo>
                      <a:lnTo>
                        <a:pt x="655" y="357"/>
                      </a:lnTo>
                      <a:lnTo>
                        <a:pt x="654" y="357"/>
                      </a:lnTo>
                      <a:lnTo>
                        <a:pt x="653" y="357"/>
                      </a:lnTo>
                      <a:lnTo>
                        <a:pt x="652" y="356"/>
                      </a:lnTo>
                      <a:lnTo>
                        <a:pt x="651" y="356"/>
                      </a:lnTo>
                      <a:lnTo>
                        <a:pt x="650" y="356"/>
                      </a:lnTo>
                      <a:lnTo>
                        <a:pt x="648" y="355"/>
                      </a:lnTo>
                      <a:lnTo>
                        <a:pt x="647" y="355"/>
                      </a:lnTo>
                      <a:lnTo>
                        <a:pt x="646" y="356"/>
                      </a:lnTo>
                      <a:lnTo>
                        <a:pt x="643" y="357"/>
                      </a:lnTo>
                      <a:lnTo>
                        <a:pt x="642" y="357"/>
                      </a:lnTo>
                      <a:lnTo>
                        <a:pt x="640" y="357"/>
                      </a:lnTo>
                      <a:lnTo>
                        <a:pt x="637" y="357"/>
                      </a:lnTo>
                      <a:lnTo>
                        <a:pt x="636" y="358"/>
                      </a:lnTo>
                      <a:lnTo>
                        <a:pt x="635" y="360"/>
                      </a:lnTo>
                      <a:lnTo>
                        <a:pt x="634" y="361"/>
                      </a:lnTo>
                      <a:lnTo>
                        <a:pt x="633" y="361"/>
                      </a:lnTo>
                      <a:lnTo>
                        <a:pt x="631" y="363"/>
                      </a:lnTo>
                      <a:lnTo>
                        <a:pt x="630" y="363"/>
                      </a:lnTo>
                      <a:lnTo>
                        <a:pt x="627" y="365"/>
                      </a:lnTo>
                      <a:lnTo>
                        <a:pt x="626" y="365"/>
                      </a:lnTo>
                      <a:lnTo>
                        <a:pt x="624" y="366"/>
                      </a:lnTo>
                      <a:lnTo>
                        <a:pt x="624" y="366"/>
                      </a:lnTo>
                      <a:lnTo>
                        <a:pt x="623" y="366"/>
                      </a:lnTo>
                      <a:lnTo>
                        <a:pt x="622" y="366"/>
                      </a:lnTo>
                      <a:lnTo>
                        <a:pt x="622" y="366"/>
                      </a:lnTo>
                      <a:lnTo>
                        <a:pt x="620" y="364"/>
                      </a:lnTo>
                      <a:lnTo>
                        <a:pt x="620" y="363"/>
                      </a:lnTo>
                      <a:lnTo>
                        <a:pt x="618" y="362"/>
                      </a:lnTo>
                      <a:lnTo>
                        <a:pt x="617" y="361"/>
                      </a:lnTo>
                      <a:lnTo>
                        <a:pt x="615" y="361"/>
                      </a:lnTo>
                      <a:lnTo>
                        <a:pt x="613" y="360"/>
                      </a:lnTo>
                      <a:lnTo>
                        <a:pt x="612" y="359"/>
                      </a:lnTo>
                      <a:lnTo>
                        <a:pt x="611" y="358"/>
                      </a:lnTo>
                      <a:lnTo>
                        <a:pt x="609" y="357"/>
                      </a:lnTo>
                      <a:lnTo>
                        <a:pt x="608" y="357"/>
                      </a:lnTo>
                      <a:lnTo>
                        <a:pt x="607" y="355"/>
                      </a:lnTo>
                      <a:lnTo>
                        <a:pt x="599" y="353"/>
                      </a:lnTo>
                      <a:lnTo>
                        <a:pt x="598" y="355"/>
                      </a:lnTo>
                      <a:lnTo>
                        <a:pt x="597" y="357"/>
                      </a:lnTo>
                      <a:lnTo>
                        <a:pt x="596" y="358"/>
                      </a:lnTo>
                      <a:lnTo>
                        <a:pt x="595" y="358"/>
                      </a:lnTo>
                      <a:lnTo>
                        <a:pt x="595" y="360"/>
                      </a:lnTo>
                      <a:lnTo>
                        <a:pt x="594" y="360"/>
                      </a:lnTo>
                      <a:lnTo>
                        <a:pt x="594" y="361"/>
                      </a:lnTo>
                      <a:lnTo>
                        <a:pt x="592" y="362"/>
                      </a:lnTo>
                      <a:lnTo>
                        <a:pt x="592" y="363"/>
                      </a:lnTo>
                      <a:lnTo>
                        <a:pt x="594" y="364"/>
                      </a:lnTo>
                      <a:lnTo>
                        <a:pt x="595" y="365"/>
                      </a:lnTo>
                      <a:lnTo>
                        <a:pt x="595" y="365"/>
                      </a:lnTo>
                      <a:lnTo>
                        <a:pt x="596" y="366"/>
                      </a:lnTo>
                      <a:lnTo>
                        <a:pt x="596" y="367"/>
                      </a:lnTo>
                      <a:lnTo>
                        <a:pt x="597" y="368"/>
                      </a:lnTo>
                      <a:lnTo>
                        <a:pt x="598" y="368"/>
                      </a:lnTo>
                      <a:lnTo>
                        <a:pt x="599" y="370"/>
                      </a:lnTo>
                      <a:lnTo>
                        <a:pt x="600" y="372"/>
                      </a:lnTo>
                      <a:lnTo>
                        <a:pt x="600" y="372"/>
                      </a:lnTo>
                      <a:lnTo>
                        <a:pt x="601" y="373"/>
                      </a:lnTo>
                      <a:lnTo>
                        <a:pt x="602" y="373"/>
                      </a:lnTo>
                      <a:lnTo>
                        <a:pt x="602" y="375"/>
                      </a:lnTo>
                      <a:lnTo>
                        <a:pt x="603" y="375"/>
                      </a:lnTo>
                      <a:lnTo>
                        <a:pt x="602" y="377"/>
                      </a:lnTo>
                      <a:lnTo>
                        <a:pt x="602" y="378"/>
                      </a:lnTo>
                      <a:lnTo>
                        <a:pt x="603" y="379"/>
                      </a:lnTo>
                      <a:lnTo>
                        <a:pt x="604" y="381"/>
                      </a:lnTo>
                      <a:lnTo>
                        <a:pt x="607" y="381"/>
                      </a:lnTo>
                      <a:lnTo>
                        <a:pt x="608" y="382"/>
                      </a:lnTo>
                      <a:lnTo>
                        <a:pt x="609" y="382"/>
                      </a:lnTo>
                      <a:lnTo>
                        <a:pt x="612" y="384"/>
                      </a:lnTo>
                      <a:lnTo>
                        <a:pt x="612" y="385"/>
                      </a:lnTo>
                      <a:lnTo>
                        <a:pt x="616" y="386"/>
                      </a:lnTo>
                      <a:lnTo>
                        <a:pt x="618" y="387"/>
                      </a:lnTo>
                      <a:lnTo>
                        <a:pt x="619" y="388"/>
                      </a:lnTo>
                      <a:lnTo>
                        <a:pt x="620" y="388"/>
                      </a:lnTo>
                      <a:lnTo>
                        <a:pt x="620" y="389"/>
                      </a:lnTo>
                      <a:lnTo>
                        <a:pt x="621" y="394"/>
                      </a:lnTo>
                      <a:lnTo>
                        <a:pt x="621" y="396"/>
                      </a:lnTo>
                      <a:lnTo>
                        <a:pt x="620" y="398"/>
                      </a:lnTo>
                      <a:lnTo>
                        <a:pt x="620" y="399"/>
                      </a:lnTo>
                      <a:lnTo>
                        <a:pt x="620" y="400"/>
                      </a:lnTo>
                      <a:lnTo>
                        <a:pt x="620" y="401"/>
                      </a:lnTo>
                      <a:lnTo>
                        <a:pt x="619" y="403"/>
                      </a:lnTo>
                      <a:lnTo>
                        <a:pt x="619" y="405"/>
                      </a:lnTo>
                      <a:lnTo>
                        <a:pt x="619" y="407"/>
                      </a:lnTo>
                      <a:lnTo>
                        <a:pt x="619" y="407"/>
                      </a:lnTo>
                      <a:lnTo>
                        <a:pt x="619" y="408"/>
                      </a:lnTo>
                      <a:lnTo>
                        <a:pt x="619" y="410"/>
                      </a:lnTo>
                      <a:lnTo>
                        <a:pt x="619" y="411"/>
                      </a:lnTo>
                      <a:lnTo>
                        <a:pt x="619" y="412"/>
                      </a:lnTo>
                      <a:lnTo>
                        <a:pt x="620" y="411"/>
                      </a:lnTo>
                      <a:lnTo>
                        <a:pt x="620" y="410"/>
                      </a:lnTo>
                      <a:lnTo>
                        <a:pt x="620" y="409"/>
                      </a:lnTo>
                      <a:lnTo>
                        <a:pt x="620" y="407"/>
                      </a:lnTo>
                      <a:lnTo>
                        <a:pt x="621" y="406"/>
                      </a:lnTo>
                      <a:lnTo>
                        <a:pt x="621" y="405"/>
                      </a:lnTo>
                      <a:lnTo>
                        <a:pt x="621" y="404"/>
                      </a:lnTo>
                      <a:lnTo>
                        <a:pt x="622" y="402"/>
                      </a:lnTo>
                      <a:lnTo>
                        <a:pt x="623" y="401"/>
                      </a:lnTo>
                      <a:lnTo>
                        <a:pt x="623" y="400"/>
                      </a:lnTo>
                      <a:lnTo>
                        <a:pt x="624" y="401"/>
                      </a:lnTo>
                      <a:lnTo>
                        <a:pt x="623" y="402"/>
                      </a:lnTo>
                      <a:lnTo>
                        <a:pt x="623" y="403"/>
                      </a:lnTo>
                      <a:lnTo>
                        <a:pt x="623" y="405"/>
                      </a:lnTo>
                      <a:lnTo>
                        <a:pt x="623" y="405"/>
                      </a:lnTo>
                      <a:lnTo>
                        <a:pt x="623" y="407"/>
                      </a:lnTo>
                      <a:lnTo>
                        <a:pt x="622" y="408"/>
                      </a:lnTo>
                      <a:lnTo>
                        <a:pt x="622" y="409"/>
                      </a:lnTo>
                      <a:lnTo>
                        <a:pt x="622" y="410"/>
                      </a:lnTo>
                      <a:lnTo>
                        <a:pt x="622" y="412"/>
                      </a:lnTo>
                      <a:lnTo>
                        <a:pt x="623" y="413"/>
                      </a:lnTo>
                      <a:lnTo>
                        <a:pt x="623" y="415"/>
                      </a:lnTo>
                      <a:lnTo>
                        <a:pt x="623" y="416"/>
                      </a:lnTo>
                      <a:lnTo>
                        <a:pt x="623" y="417"/>
                      </a:lnTo>
                      <a:lnTo>
                        <a:pt x="623" y="418"/>
                      </a:lnTo>
                      <a:lnTo>
                        <a:pt x="624" y="419"/>
                      </a:lnTo>
                      <a:lnTo>
                        <a:pt x="624" y="419"/>
                      </a:lnTo>
                      <a:lnTo>
                        <a:pt x="624" y="419"/>
                      </a:lnTo>
                      <a:lnTo>
                        <a:pt x="624" y="418"/>
                      </a:lnTo>
                      <a:lnTo>
                        <a:pt x="624" y="417"/>
                      </a:lnTo>
                      <a:lnTo>
                        <a:pt x="624" y="415"/>
                      </a:lnTo>
                      <a:lnTo>
                        <a:pt x="624" y="413"/>
                      </a:lnTo>
                      <a:lnTo>
                        <a:pt x="624" y="411"/>
                      </a:lnTo>
                      <a:lnTo>
                        <a:pt x="624" y="411"/>
                      </a:lnTo>
                      <a:lnTo>
                        <a:pt x="624" y="410"/>
                      </a:lnTo>
                      <a:lnTo>
                        <a:pt x="624" y="408"/>
                      </a:lnTo>
                      <a:lnTo>
                        <a:pt x="624" y="408"/>
                      </a:lnTo>
                      <a:lnTo>
                        <a:pt x="624" y="406"/>
                      </a:lnTo>
                      <a:lnTo>
                        <a:pt x="624" y="404"/>
                      </a:lnTo>
                      <a:lnTo>
                        <a:pt x="624" y="403"/>
                      </a:lnTo>
                      <a:lnTo>
                        <a:pt x="625" y="401"/>
                      </a:lnTo>
                      <a:lnTo>
                        <a:pt x="625" y="400"/>
                      </a:lnTo>
                      <a:lnTo>
                        <a:pt x="625" y="399"/>
                      </a:lnTo>
                      <a:lnTo>
                        <a:pt x="625" y="398"/>
                      </a:lnTo>
                      <a:lnTo>
                        <a:pt x="626" y="396"/>
                      </a:lnTo>
                      <a:lnTo>
                        <a:pt x="626" y="394"/>
                      </a:lnTo>
                      <a:lnTo>
                        <a:pt x="626" y="393"/>
                      </a:lnTo>
                      <a:lnTo>
                        <a:pt x="626" y="392"/>
                      </a:lnTo>
                      <a:lnTo>
                        <a:pt x="626" y="390"/>
                      </a:lnTo>
                      <a:lnTo>
                        <a:pt x="627" y="390"/>
                      </a:lnTo>
                      <a:lnTo>
                        <a:pt x="627" y="390"/>
                      </a:lnTo>
                      <a:lnTo>
                        <a:pt x="628" y="390"/>
                      </a:lnTo>
                      <a:lnTo>
                        <a:pt x="629" y="391"/>
                      </a:lnTo>
                      <a:lnTo>
                        <a:pt x="630" y="391"/>
                      </a:lnTo>
                      <a:lnTo>
                        <a:pt x="630" y="392"/>
                      </a:lnTo>
                      <a:lnTo>
                        <a:pt x="630" y="393"/>
                      </a:lnTo>
                      <a:lnTo>
                        <a:pt x="629" y="394"/>
                      </a:lnTo>
                      <a:lnTo>
                        <a:pt x="629" y="395"/>
                      </a:lnTo>
                      <a:lnTo>
                        <a:pt x="629" y="396"/>
                      </a:lnTo>
                      <a:lnTo>
                        <a:pt x="630" y="396"/>
                      </a:lnTo>
                      <a:lnTo>
                        <a:pt x="630" y="397"/>
                      </a:lnTo>
                      <a:lnTo>
                        <a:pt x="631" y="397"/>
                      </a:lnTo>
                      <a:lnTo>
                        <a:pt x="632" y="398"/>
                      </a:lnTo>
                      <a:lnTo>
                        <a:pt x="634" y="398"/>
                      </a:lnTo>
                      <a:lnTo>
                        <a:pt x="634" y="397"/>
                      </a:lnTo>
                      <a:lnTo>
                        <a:pt x="635" y="397"/>
                      </a:lnTo>
                      <a:lnTo>
                        <a:pt x="636" y="396"/>
                      </a:lnTo>
                      <a:lnTo>
                        <a:pt x="648" y="392"/>
                      </a:lnTo>
                      <a:lnTo>
                        <a:pt x="649" y="391"/>
                      </a:lnTo>
                      <a:lnTo>
                        <a:pt x="650" y="389"/>
                      </a:lnTo>
                      <a:lnTo>
                        <a:pt x="648" y="387"/>
                      </a:lnTo>
                      <a:lnTo>
                        <a:pt x="647" y="387"/>
                      </a:lnTo>
                      <a:lnTo>
                        <a:pt x="647" y="387"/>
                      </a:lnTo>
                      <a:lnTo>
                        <a:pt x="646" y="384"/>
                      </a:lnTo>
                      <a:lnTo>
                        <a:pt x="645" y="382"/>
                      </a:lnTo>
                      <a:lnTo>
                        <a:pt x="644" y="382"/>
                      </a:lnTo>
                      <a:lnTo>
                        <a:pt x="644" y="381"/>
                      </a:lnTo>
                      <a:lnTo>
                        <a:pt x="643" y="381"/>
                      </a:lnTo>
                      <a:lnTo>
                        <a:pt x="642" y="380"/>
                      </a:lnTo>
                      <a:lnTo>
                        <a:pt x="641" y="379"/>
                      </a:lnTo>
                      <a:lnTo>
                        <a:pt x="642" y="377"/>
                      </a:lnTo>
                      <a:lnTo>
                        <a:pt x="642" y="376"/>
                      </a:lnTo>
                      <a:lnTo>
                        <a:pt x="642" y="375"/>
                      </a:lnTo>
                      <a:lnTo>
                        <a:pt x="642" y="373"/>
                      </a:lnTo>
                      <a:lnTo>
                        <a:pt x="642" y="372"/>
                      </a:lnTo>
                      <a:lnTo>
                        <a:pt x="641" y="372"/>
                      </a:lnTo>
                      <a:lnTo>
                        <a:pt x="641" y="371"/>
                      </a:lnTo>
                      <a:lnTo>
                        <a:pt x="641" y="370"/>
                      </a:lnTo>
                      <a:lnTo>
                        <a:pt x="642" y="369"/>
                      </a:lnTo>
                      <a:lnTo>
                        <a:pt x="643" y="367"/>
                      </a:lnTo>
                      <a:lnTo>
                        <a:pt x="644" y="367"/>
                      </a:lnTo>
                      <a:lnTo>
                        <a:pt x="646" y="368"/>
                      </a:lnTo>
                      <a:lnTo>
                        <a:pt x="647" y="368"/>
                      </a:lnTo>
                      <a:lnTo>
                        <a:pt x="649" y="369"/>
                      </a:lnTo>
                      <a:lnTo>
                        <a:pt x="650" y="369"/>
                      </a:lnTo>
                      <a:lnTo>
                        <a:pt x="651" y="369"/>
                      </a:lnTo>
                      <a:lnTo>
                        <a:pt x="652" y="369"/>
                      </a:lnTo>
                      <a:lnTo>
                        <a:pt x="653" y="369"/>
                      </a:lnTo>
                      <a:lnTo>
                        <a:pt x="654" y="369"/>
                      </a:lnTo>
                      <a:lnTo>
                        <a:pt x="656" y="369"/>
                      </a:lnTo>
                      <a:lnTo>
                        <a:pt x="658" y="369"/>
                      </a:lnTo>
                      <a:lnTo>
                        <a:pt x="660" y="370"/>
                      </a:lnTo>
                      <a:lnTo>
                        <a:pt x="659" y="370"/>
                      </a:lnTo>
                      <a:lnTo>
                        <a:pt x="659" y="371"/>
                      </a:lnTo>
                      <a:lnTo>
                        <a:pt x="658" y="372"/>
                      </a:lnTo>
                      <a:lnTo>
                        <a:pt x="660" y="372"/>
                      </a:lnTo>
                      <a:lnTo>
                        <a:pt x="660" y="372"/>
                      </a:lnTo>
                      <a:lnTo>
                        <a:pt x="661" y="372"/>
                      </a:lnTo>
                      <a:lnTo>
                        <a:pt x="662" y="373"/>
                      </a:lnTo>
                      <a:lnTo>
                        <a:pt x="663" y="373"/>
                      </a:lnTo>
                      <a:lnTo>
                        <a:pt x="663" y="373"/>
                      </a:lnTo>
                      <a:lnTo>
                        <a:pt x="663" y="374"/>
                      </a:lnTo>
                      <a:lnTo>
                        <a:pt x="662" y="374"/>
                      </a:lnTo>
                      <a:lnTo>
                        <a:pt x="661" y="375"/>
                      </a:lnTo>
                      <a:lnTo>
                        <a:pt x="660" y="376"/>
                      </a:lnTo>
                      <a:lnTo>
                        <a:pt x="660" y="377"/>
                      </a:lnTo>
                      <a:lnTo>
                        <a:pt x="661" y="378"/>
                      </a:lnTo>
                      <a:lnTo>
                        <a:pt x="663" y="377"/>
                      </a:lnTo>
                      <a:lnTo>
                        <a:pt x="665" y="378"/>
                      </a:lnTo>
                      <a:lnTo>
                        <a:pt x="668" y="379"/>
                      </a:lnTo>
                      <a:lnTo>
                        <a:pt x="670" y="379"/>
                      </a:lnTo>
                      <a:lnTo>
                        <a:pt x="671" y="381"/>
                      </a:lnTo>
                      <a:lnTo>
                        <a:pt x="671" y="382"/>
                      </a:lnTo>
                      <a:lnTo>
                        <a:pt x="671" y="384"/>
                      </a:lnTo>
                      <a:lnTo>
                        <a:pt x="671" y="386"/>
                      </a:lnTo>
                      <a:lnTo>
                        <a:pt x="672" y="388"/>
                      </a:lnTo>
                      <a:lnTo>
                        <a:pt x="672" y="389"/>
                      </a:lnTo>
                      <a:lnTo>
                        <a:pt x="673" y="390"/>
                      </a:lnTo>
                      <a:lnTo>
                        <a:pt x="674" y="390"/>
                      </a:lnTo>
                      <a:lnTo>
                        <a:pt x="675" y="391"/>
                      </a:lnTo>
                      <a:lnTo>
                        <a:pt x="676" y="391"/>
                      </a:lnTo>
                      <a:lnTo>
                        <a:pt x="677" y="392"/>
                      </a:lnTo>
                      <a:lnTo>
                        <a:pt x="678" y="392"/>
                      </a:lnTo>
                      <a:lnTo>
                        <a:pt x="679" y="392"/>
                      </a:lnTo>
                      <a:lnTo>
                        <a:pt x="682" y="393"/>
                      </a:lnTo>
                      <a:lnTo>
                        <a:pt x="682" y="394"/>
                      </a:lnTo>
                      <a:lnTo>
                        <a:pt x="682" y="396"/>
                      </a:lnTo>
                      <a:lnTo>
                        <a:pt x="682" y="397"/>
                      </a:lnTo>
                      <a:lnTo>
                        <a:pt x="682" y="398"/>
                      </a:lnTo>
                      <a:lnTo>
                        <a:pt x="681" y="399"/>
                      </a:lnTo>
                      <a:lnTo>
                        <a:pt x="681" y="399"/>
                      </a:lnTo>
                      <a:lnTo>
                        <a:pt x="681" y="400"/>
                      </a:lnTo>
                      <a:lnTo>
                        <a:pt x="681" y="401"/>
                      </a:lnTo>
                      <a:lnTo>
                        <a:pt x="682" y="402"/>
                      </a:lnTo>
                      <a:lnTo>
                        <a:pt x="682" y="403"/>
                      </a:lnTo>
                      <a:lnTo>
                        <a:pt x="681" y="405"/>
                      </a:lnTo>
                      <a:lnTo>
                        <a:pt x="681" y="405"/>
                      </a:lnTo>
                      <a:lnTo>
                        <a:pt x="681" y="407"/>
                      </a:lnTo>
                      <a:lnTo>
                        <a:pt x="681" y="408"/>
                      </a:lnTo>
                      <a:lnTo>
                        <a:pt x="682" y="409"/>
                      </a:lnTo>
                      <a:lnTo>
                        <a:pt x="682" y="410"/>
                      </a:lnTo>
                      <a:lnTo>
                        <a:pt x="683" y="411"/>
                      </a:lnTo>
                      <a:lnTo>
                        <a:pt x="684" y="412"/>
                      </a:lnTo>
                      <a:lnTo>
                        <a:pt x="685" y="414"/>
                      </a:lnTo>
                      <a:lnTo>
                        <a:pt x="686" y="416"/>
                      </a:lnTo>
                      <a:lnTo>
                        <a:pt x="687" y="418"/>
                      </a:lnTo>
                      <a:lnTo>
                        <a:pt x="690" y="422"/>
                      </a:lnTo>
                      <a:lnTo>
                        <a:pt x="690" y="422"/>
                      </a:lnTo>
                      <a:lnTo>
                        <a:pt x="691" y="423"/>
                      </a:lnTo>
                      <a:lnTo>
                        <a:pt x="692" y="424"/>
                      </a:lnTo>
                      <a:lnTo>
                        <a:pt x="693" y="425"/>
                      </a:lnTo>
                      <a:lnTo>
                        <a:pt x="695" y="427"/>
                      </a:lnTo>
                      <a:lnTo>
                        <a:pt x="695" y="428"/>
                      </a:lnTo>
                      <a:lnTo>
                        <a:pt x="695" y="430"/>
                      </a:lnTo>
                      <a:lnTo>
                        <a:pt x="695" y="432"/>
                      </a:lnTo>
                      <a:lnTo>
                        <a:pt x="695" y="434"/>
                      </a:lnTo>
                      <a:lnTo>
                        <a:pt x="695" y="437"/>
                      </a:lnTo>
                      <a:lnTo>
                        <a:pt x="695" y="438"/>
                      </a:lnTo>
                      <a:lnTo>
                        <a:pt x="694" y="440"/>
                      </a:lnTo>
                      <a:lnTo>
                        <a:pt x="694" y="441"/>
                      </a:lnTo>
                      <a:lnTo>
                        <a:pt x="694" y="442"/>
                      </a:lnTo>
                      <a:lnTo>
                        <a:pt x="693" y="442"/>
                      </a:lnTo>
                      <a:lnTo>
                        <a:pt x="690" y="444"/>
                      </a:lnTo>
                      <a:lnTo>
                        <a:pt x="687" y="445"/>
                      </a:lnTo>
                      <a:lnTo>
                        <a:pt x="684" y="445"/>
                      </a:lnTo>
                      <a:lnTo>
                        <a:pt x="683" y="444"/>
                      </a:lnTo>
                      <a:lnTo>
                        <a:pt x="683" y="442"/>
                      </a:lnTo>
                      <a:lnTo>
                        <a:pt x="684" y="442"/>
                      </a:lnTo>
                      <a:lnTo>
                        <a:pt x="684" y="442"/>
                      </a:lnTo>
                      <a:lnTo>
                        <a:pt x="684" y="441"/>
                      </a:lnTo>
                      <a:lnTo>
                        <a:pt x="683" y="439"/>
                      </a:lnTo>
                      <a:lnTo>
                        <a:pt x="681" y="438"/>
                      </a:lnTo>
                      <a:lnTo>
                        <a:pt x="679" y="439"/>
                      </a:lnTo>
                      <a:lnTo>
                        <a:pt x="678" y="440"/>
                      </a:lnTo>
                      <a:lnTo>
                        <a:pt x="677" y="441"/>
                      </a:lnTo>
                      <a:lnTo>
                        <a:pt x="675" y="442"/>
                      </a:lnTo>
                      <a:lnTo>
                        <a:pt x="674" y="444"/>
                      </a:lnTo>
                      <a:lnTo>
                        <a:pt x="672" y="445"/>
                      </a:lnTo>
                      <a:lnTo>
                        <a:pt x="671" y="446"/>
                      </a:lnTo>
                      <a:lnTo>
                        <a:pt x="671" y="447"/>
                      </a:lnTo>
                      <a:lnTo>
                        <a:pt x="671" y="448"/>
                      </a:lnTo>
                      <a:lnTo>
                        <a:pt x="672" y="450"/>
                      </a:lnTo>
                      <a:lnTo>
                        <a:pt x="672" y="451"/>
                      </a:lnTo>
                      <a:lnTo>
                        <a:pt x="673" y="451"/>
                      </a:lnTo>
                      <a:lnTo>
                        <a:pt x="674" y="452"/>
                      </a:lnTo>
                      <a:lnTo>
                        <a:pt x="674" y="452"/>
                      </a:lnTo>
                      <a:lnTo>
                        <a:pt x="675" y="453"/>
                      </a:lnTo>
                      <a:lnTo>
                        <a:pt x="676" y="454"/>
                      </a:lnTo>
                      <a:lnTo>
                        <a:pt x="677" y="455"/>
                      </a:lnTo>
                      <a:lnTo>
                        <a:pt x="677" y="456"/>
                      </a:lnTo>
                      <a:lnTo>
                        <a:pt x="677" y="457"/>
                      </a:lnTo>
                      <a:lnTo>
                        <a:pt x="676" y="458"/>
                      </a:lnTo>
                      <a:lnTo>
                        <a:pt x="675" y="459"/>
                      </a:lnTo>
                      <a:lnTo>
                        <a:pt x="674" y="460"/>
                      </a:lnTo>
                      <a:lnTo>
                        <a:pt x="672" y="460"/>
                      </a:lnTo>
                      <a:lnTo>
                        <a:pt x="672" y="460"/>
                      </a:lnTo>
                      <a:lnTo>
                        <a:pt x="671" y="459"/>
                      </a:lnTo>
                      <a:lnTo>
                        <a:pt x="670" y="459"/>
                      </a:lnTo>
                      <a:lnTo>
                        <a:pt x="670" y="464"/>
                      </a:lnTo>
                      <a:lnTo>
                        <a:pt x="671" y="465"/>
                      </a:lnTo>
                      <a:lnTo>
                        <a:pt x="670" y="468"/>
                      </a:lnTo>
                      <a:lnTo>
                        <a:pt x="670" y="469"/>
                      </a:lnTo>
                      <a:lnTo>
                        <a:pt x="672" y="471"/>
                      </a:lnTo>
                      <a:lnTo>
                        <a:pt x="672" y="471"/>
                      </a:lnTo>
                      <a:lnTo>
                        <a:pt x="673" y="472"/>
                      </a:lnTo>
                      <a:lnTo>
                        <a:pt x="674" y="474"/>
                      </a:lnTo>
                      <a:lnTo>
                        <a:pt x="674" y="475"/>
                      </a:lnTo>
                      <a:lnTo>
                        <a:pt x="674" y="476"/>
                      </a:lnTo>
                      <a:lnTo>
                        <a:pt x="676" y="479"/>
                      </a:lnTo>
                      <a:lnTo>
                        <a:pt x="678" y="481"/>
                      </a:lnTo>
                      <a:lnTo>
                        <a:pt x="678" y="485"/>
                      </a:lnTo>
                      <a:lnTo>
                        <a:pt x="679" y="487"/>
                      </a:lnTo>
                      <a:lnTo>
                        <a:pt x="680" y="490"/>
                      </a:lnTo>
                      <a:lnTo>
                        <a:pt x="682" y="492"/>
                      </a:lnTo>
                      <a:lnTo>
                        <a:pt x="684" y="495"/>
                      </a:lnTo>
                      <a:lnTo>
                        <a:pt x="685" y="497"/>
                      </a:lnTo>
                      <a:lnTo>
                        <a:pt x="687" y="499"/>
                      </a:lnTo>
                      <a:lnTo>
                        <a:pt x="689" y="502"/>
                      </a:lnTo>
                      <a:lnTo>
                        <a:pt x="690" y="503"/>
                      </a:lnTo>
                      <a:lnTo>
                        <a:pt x="694" y="507"/>
                      </a:lnTo>
                      <a:lnTo>
                        <a:pt x="696" y="509"/>
                      </a:lnTo>
                      <a:lnTo>
                        <a:pt x="698" y="510"/>
                      </a:lnTo>
                      <a:lnTo>
                        <a:pt x="698" y="511"/>
                      </a:lnTo>
                      <a:lnTo>
                        <a:pt x="702" y="513"/>
                      </a:lnTo>
                      <a:lnTo>
                        <a:pt x="703" y="514"/>
                      </a:lnTo>
                      <a:lnTo>
                        <a:pt x="706" y="515"/>
                      </a:lnTo>
                      <a:lnTo>
                        <a:pt x="708" y="516"/>
                      </a:lnTo>
                      <a:lnTo>
                        <a:pt x="712" y="518"/>
                      </a:lnTo>
                      <a:lnTo>
                        <a:pt x="714" y="518"/>
                      </a:lnTo>
                      <a:lnTo>
                        <a:pt x="714" y="518"/>
                      </a:lnTo>
                      <a:lnTo>
                        <a:pt x="715" y="518"/>
                      </a:lnTo>
                      <a:lnTo>
                        <a:pt x="718" y="518"/>
                      </a:lnTo>
                      <a:lnTo>
                        <a:pt x="720" y="517"/>
                      </a:lnTo>
                      <a:lnTo>
                        <a:pt x="724" y="518"/>
                      </a:lnTo>
                      <a:lnTo>
                        <a:pt x="726" y="518"/>
                      </a:lnTo>
                      <a:lnTo>
                        <a:pt x="727" y="518"/>
                      </a:lnTo>
                      <a:lnTo>
                        <a:pt x="728" y="518"/>
                      </a:lnTo>
                      <a:lnTo>
                        <a:pt x="729" y="518"/>
                      </a:lnTo>
                      <a:lnTo>
                        <a:pt x="730" y="518"/>
                      </a:lnTo>
                      <a:lnTo>
                        <a:pt x="731" y="518"/>
                      </a:lnTo>
                      <a:lnTo>
                        <a:pt x="732" y="518"/>
                      </a:lnTo>
                      <a:lnTo>
                        <a:pt x="734" y="519"/>
                      </a:lnTo>
                      <a:lnTo>
                        <a:pt x="734" y="519"/>
                      </a:lnTo>
                      <a:lnTo>
                        <a:pt x="733" y="520"/>
                      </a:lnTo>
                      <a:lnTo>
                        <a:pt x="732" y="520"/>
                      </a:lnTo>
                      <a:lnTo>
                        <a:pt x="731" y="521"/>
                      </a:lnTo>
                      <a:lnTo>
                        <a:pt x="729" y="521"/>
                      </a:lnTo>
                      <a:lnTo>
                        <a:pt x="727" y="523"/>
                      </a:lnTo>
                      <a:lnTo>
                        <a:pt x="726" y="523"/>
                      </a:lnTo>
                      <a:lnTo>
                        <a:pt x="725" y="524"/>
                      </a:lnTo>
                      <a:lnTo>
                        <a:pt x="724" y="525"/>
                      </a:lnTo>
                      <a:lnTo>
                        <a:pt x="724" y="527"/>
                      </a:lnTo>
                      <a:lnTo>
                        <a:pt x="724" y="528"/>
                      </a:lnTo>
                      <a:lnTo>
                        <a:pt x="724" y="528"/>
                      </a:lnTo>
                      <a:lnTo>
                        <a:pt x="724" y="529"/>
                      </a:lnTo>
                      <a:lnTo>
                        <a:pt x="725" y="529"/>
                      </a:lnTo>
                      <a:lnTo>
                        <a:pt x="726" y="530"/>
                      </a:lnTo>
                      <a:lnTo>
                        <a:pt x="728" y="528"/>
                      </a:lnTo>
                      <a:lnTo>
                        <a:pt x="729" y="527"/>
                      </a:lnTo>
                      <a:lnTo>
                        <a:pt x="730" y="524"/>
                      </a:lnTo>
                      <a:lnTo>
                        <a:pt x="731" y="523"/>
                      </a:lnTo>
                      <a:lnTo>
                        <a:pt x="732" y="523"/>
                      </a:lnTo>
                      <a:lnTo>
                        <a:pt x="733" y="523"/>
                      </a:lnTo>
                      <a:lnTo>
                        <a:pt x="734" y="523"/>
                      </a:lnTo>
                      <a:lnTo>
                        <a:pt x="735" y="524"/>
                      </a:lnTo>
                      <a:lnTo>
                        <a:pt x="736" y="524"/>
                      </a:lnTo>
                      <a:lnTo>
                        <a:pt x="737" y="524"/>
                      </a:lnTo>
                      <a:lnTo>
                        <a:pt x="738" y="524"/>
                      </a:lnTo>
                      <a:lnTo>
                        <a:pt x="739" y="524"/>
                      </a:lnTo>
                      <a:lnTo>
                        <a:pt x="740" y="525"/>
                      </a:lnTo>
                      <a:lnTo>
                        <a:pt x="742" y="526"/>
                      </a:lnTo>
                      <a:lnTo>
                        <a:pt x="742" y="526"/>
                      </a:lnTo>
                      <a:lnTo>
                        <a:pt x="743" y="527"/>
                      </a:lnTo>
                      <a:lnTo>
                        <a:pt x="745" y="527"/>
                      </a:lnTo>
                      <a:lnTo>
                        <a:pt x="746" y="527"/>
                      </a:lnTo>
                      <a:lnTo>
                        <a:pt x="747" y="527"/>
                      </a:lnTo>
                      <a:lnTo>
                        <a:pt x="749" y="526"/>
                      </a:lnTo>
                      <a:lnTo>
                        <a:pt x="751" y="525"/>
                      </a:lnTo>
                      <a:lnTo>
                        <a:pt x="751" y="524"/>
                      </a:lnTo>
                      <a:lnTo>
                        <a:pt x="752" y="523"/>
                      </a:lnTo>
                      <a:lnTo>
                        <a:pt x="752" y="520"/>
                      </a:lnTo>
                      <a:lnTo>
                        <a:pt x="752" y="519"/>
                      </a:lnTo>
                      <a:lnTo>
                        <a:pt x="752" y="518"/>
                      </a:lnTo>
                      <a:lnTo>
                        <a:pt x="753" y="515"/>
                      </a:lnTo>
                      <a:lnTo>
                        <a:pt x="752" y="512"/>
                      </a:lnTo>
                      <a:lnTo>
                        <a:pt x="752" y="511"/>
                      </a:lnTo>
                      <a:lnTo>
                        <a:pt x="752" y="509"/>
                      </a:lnTo>
                      <a:lnTo>
                        <a:pt x="752" y="508"/>
                      </a:lnTo>
                      <a:lnTo>
                        <a:pt x="751" y="506"/>
                      </a:lnTo>
                      <a:lnTo>
                        <a:pt x="749" y="504"/>
                      </a:lnTo>
                      <a:lnTo>
                        <a:pt x="748" y="503"/>
                      </a:lnTo>
                      <a:lnTo>
                        <a:pt x="747" y="502"/>
                      </a:lnTo>
                      <a:lnTo>
                        <a:pt x="747" y="501"/>
                      </a:lnTo>
                      <a:lnTo>
                        <a:pt x="746" y="500"/>
                      </a:lnTo>
                      <a:lnTo>
                        <a:pt x="745" y="498"/>
                      </a:lnTo>
                      <a:lnTo>
                        <a:pt x="745" y="498"/>
                      </a:lnTo>
                      <a:lnTo>
                        <a:pt x="744" y="497"/>
                      </a:lnTo>
                      <a:lnTo>
                        <a:pt x="744" y="495"/>
                      </a:lnTo>
                      <a:lnTo>
                        <a:pt x="743" y="494"/>
                      </a:lnTo>
                      <a:lnTo>
                        <a:pt x="743" y="494"/>
                      </a:lnTo>
                      <a:lnTo>
                        <a:pt x="743" y="493"/>
                      </a:lnTo>
                      <a:lnTo>
                        <a:pt x="744" y="492"/>
                      </a:lnTo>
                      <a:lnTo>
                        <a:pt x="745" y="492"/>
                      </a:lnTo>
                      <a:lnTo>
                        <a:pt x="746" y="492"/>
                      </a:lnTo>
                      <a:lnTo>
                        <a:pt x="746" y="494"/>
                      </a:lnTo>
                      <a:lnTo>
                        <a:pt x="746" y="494"/>
                      </a:lnTo>
                      <a:lnTo>
                        <a:pt x="747" y="495"/>
                      </a:lnTo>
                      <a:lnTo>
                        <a:pt x="748" y="495"/>
                      </a:lnTo>
                      <a:lnTo>
                        <a:pt x="748" y="495"/>
                      </a:lnTo>
                      <a:lnTo>
                        <a:pt x="748" y="496"/>
                      </a:lnTo>
                      <a:lnTo>
                        <a:pt x="748" y="497"/>
                      </a:lnTo>
                      <a:lnTo>
                        <a:pt x="748" y="499"/>
                      </a:lnTo>
                      <a:lnTo>
                        <a:pt x="749" y="499"/>
                      </a:lnTo>
                      <a:lnTo>
                        <a:pt x="749" y="500"/>
                      </a:lnTo>
                      <a:lnTo>
                        <a:pt x="750" y="502"/>
                      </a:lnTo>
                      <a:lnTo>
                        <a:pt x="750" y="502"/>
                      </a:lnTo>
                      <a:lnTo>
                        <a:pt x="750" y="503"/>
                      </a:lnTo>
                      <a:lnTo>
                        <a:pt x="750" y="503"/>
                      </a:lnTo>
                      <a:lnTo>
                        <a:pt x="751" y="504"/>
                      </a:lnTo>
                      <a:lnTo>
                        <a:pt x="752" y="505"/>
                      </a:lnTo>
                      <a:lnTo>
                        <a:pt x="753" y="505"/>
                      </a:lnTo>
                      <a:lnTo>
                        <a:pt x="754" y="506"/>
                      </a:lnTo>
                      <a:lnTo>
                        <a:pt x="755" y="508"/>
                      </a:lnTo>
                      <a:lnTo>
                        <a:pt x="757" y="508"/>
                      </a:lnTo>
                      <a:lnTo>
                        <a:pt x="757" y="509"/>
                      </a:lnTo>
                      <a:lnTo>
                        <a:pt x="757" y="511"/>
                      </a:lnTo>
                      <a:lnTo>
                        <a:pt x="758" y="512"/>
                      </a:lnTo>
                      <a:lnTo>
                        <a:pt x="759" y="514"/>
                      </a:lnTo>
                      <a:lnTo>
                        <a:pt x="760" y="514"/>
                      </a:lnTo>
                      <a:lnTo>
                        <a:pt x="761" y="514"/>
                      </a:lnTo>
                      <a:lnTo>
                        <a:pt x="762" y="514"/>
                      </a:lnTo>
                      <a:lnTo>
                        <a:pt x="763" y="515"/>
                      </a:lnTo>
                      <a:lnTo>
                        <a:pt x="763" y="517"/>
                      </a:lnTo>
                      <a:lnTo>
                        <a:pt x="763" y="519"/>
                      </a:lnTo>
                      <a:lnTo>
                        <a:pt x="763" y="521"/>
                      </a:lnTo>
                      <a:lnTo>
                        <a:pt x="762" y="523"/>
                      </a:lnTo>
                      <a:lnTo>
                        <a:pt x="760" y="526"/>
                      </a:lnTo>
                      <a:lnTo>
                        <a:pt x="759" y="528"/>
                      </a:lnTo>
                      <a:lnTo>
                        <a:pt x="759" y="529"/>
                      </a:lnTo>
                      <a:lnTo>
                        <a:pt x="759" y="532"/>
                      </a:lnTo>
                      <a:lnTo>
                        <a:pt x="759" y="532"/>
                      </a:lnTo>
                      <a:lnTo>
                        <a:pt x="759" y="534"/>
                      </a:lnTo>
                      <a:lnTo>
                        <a:pt x="758" y="538"/>
                      </a:lnTo>
                      <a:lnTo>
                        <a:pt x="759" y="541"/>
                      </a:lnTo>
                      <a:lnTo>
                        <a:pt x="759" y="543"/>
                      </a:lnTo>
                      <a:lnTo>
                        <a:pt x="760" y="545"/>
                      </a:lnTo>
                      <a:lnTo>
                        <a:pt x="760" y="547"/>
                      </a:lnTo>
                      <a:lnTo>
                        <a:pt x="761" y="547"/>
                      </a:lnTo>
                      <a:lnTo>
                        <a:pt x="762" y="549"/>
                      </a:lnTo>
                      <a:lnTo>
                        <a:pt x="764" y="550"/>
                      </a:lnTo>
                      <a:lnTo>
                        <a:pt x="765" y="550"/>
                      </a:lnTo>
                      <a:lnTo>
                        <a:pt x="767" y="551"/>
                      </a:lnTo>
                      <a:lnTo>
                        <a:pt x="768" y="551"/>
                      </a:lnTo>
                      <a:lnTo>
                        <a:pt x="769" y="550"/>
                      </a:lnTo>
                      <a:lnTo>
                        <a:pt x="770" y="550"/>
                      </a:lnTo>
                      <a:lnTo>
                        <a:pt x="773" y="550"/>
                      </a:lnTo>
                      <a:lnTo>
                        <a:pt x="775" y="550"/>
                      </a:lnTo>
                      <a:lnTo>
                        <a:pt x="776" y="550"/>
                      </a:lnTo>
                      <a:lnTo>
                        <a:pt x="779" y="550"/>
                      </a:lnTo>
                      <a:lnTo>
                        <a:pt x="780" y="550"/>
                      </a:lnTo>
                      <a:lnTo>
                        <a:pt x="782" y="550"/>
                      </a:lnTo>
                      <a:lnTo>
                        <a:pt x="783" y="550"/>
                      </a:lnTo>
                      <a:lnTo>
                        <a:pt x="785" y="550"/>
                      </a:lnTo>
                      <a:lnTo>
                        <a:pt x="786" y="550"/>
                      </a:lnTo>
                      <a:lnTo>
                        <a:pt x="788" y="550"/>
                      </a:lnTo>
                      <a:lnTo>
                        <a:pt x="790" y="550"/>
                      </a:lnTo>
                      <a:lnTo>
                        <a:pt x="791" y="550"/>
                      </a:lnTo>
                      <a:lnTo>
                        <a:pt x="794" y="549"/>
                      </a:lnTo>
                      <a:lnTo>
                        <a:pt x="796" y="549"/>
                      </a:lnTo>
                      <a:lnTo>
                        <a:pt x="798" y="548"/>
                      </a:lnTo>
                      <a:lnTo>
                        <a:pt x="806" y="547"/>
                      </a:lnTo>
                      <a:lnTo>
                        <a:pt x="808" y="547"/>
                      </a:lnTo>
                      <a:lnTo>
                        <a:pt x="810" y="546"/>
                      </a:lnTo>
                      <a:lnTo>
                        <a:pt x="811" y="546"/>
                      </a:lnTo>
                      <a:lnTo>
                        <a:pt x="813" y="546"/>
                      </a:lnTo>
                      <a:lnTo>
                        <a:pt x="814" y="546"/>
                      </a:lnTo>
                      <a:lnTo>
                        <a:pt x="814" y="545"/>
                      </a:lnTo>
                      <a:lnTo>
                        <a:pt x="815" y="545"/>
                      </a:lnTo>
                      <a:lnTo>
                        <a:pt x="816" y="545"/>
                      </a:lnTo>
                      <a:lnTo>
                        <a:pt x="817" y="544"/>
                      </a:lnTo>
                      <a:lnTo>
                        <a:pt x="818" y="544"/>
                      </a:lnTo>
                      <a:lnTo>
                        <a:pt x="819" y="544"/>
                      </a:lnTo>
                      <a:lnTo>
                        <a:pt x="819" y="544"/>
                      </a:lnTo>
                      <a:lnTo>
                        <a:pt x="820" y="544"/>
                      </a:lnTo>
                      <a:lnTo>
                        <a:pt x="822" y="544"/>
                      </a:lnTo>
                      <a:lnTo>
                        <a:pt x="822" y="545"/>
                      </a:lnTo>
                      <a:lnTo>
                        <a:pt x="823" y="545"/>
                      </a:lnTo>
                      <a:lnTo>
                        <a:pt x="823" y="546"/>
                      </a:lnTo>
                      <a:lnTo>
                        <a:pt x="822" y="546"/>
                      </a:lnTo>
                      <a:lnTo>
                        <a:pt x="822" y="547"/>
                      </a:lnTo>
                      <a:lnTo>
                        <a:pt x="821" y="547"/>
                      </a:lnTo>
                      <a:lnTo>
                        <a:pt x="820" y="547"/>
                      </a:lnTo>
                      <a:lnTo>
                        <a:pt x="819" y="547"/>
                      </a:lnTo>
                      <a:lnTo>
                        <a:pt x="819" y="547"/>
                      </a:lnTo>
                      <a:lnTo>
                        <a:pt x="818" y="547"/>
                      </a:lnTo>
                      <a:lnTo>
                        <a:pt x="818" y="547"/>
                      </a:lnTo>
                      <a:lnTo>
                        <a:pt x="817" y="547"/>
                      </a:lnTo>
                      <a:lnTo>
                        <a:pt x="816" y="547"/>
                      </a:lnTo>
                      <a:lnTo>
                        <a:pt x="815" y="547"/>
                      </a:lnTo>
                      <a:lnTo>
                        <a:pt x="814" y="547"/>
                      </a:lnTo>
                      <a:lnTo>
                        <a:pt x="813" y="548"/>
                      </a:lnTo>
                      <a:lnTo>
                        <a:pt x="813" y="548"/>
                      </a:lnTo>
                      <a:lnTo>
                        <a:pt x="812" y="548"/>
                      </a:lnTo>
                      <a:lnTo>
                        <a:pt x="810" y="549"/>
                      </a:lnTo>
                      <a:lnTo>
                        <a:pt x="810" y="549"/>
                      </a:lnTo>
                      <a:lnTo>
                        <a:pt x="810" y="550"/>
                      </a:lnTo>
                      <a:lnTo>
                        <a:pt x="811" y="551"/>
                      </a:lnTo>
                      <a:lnTo>
                        <a:pt x="811" y="551"/>
                      </a:lnTo>
                      <a:lnTo>
                        <a:pt x="812" y="552"/>
                      </a:lnTo>
                      <a:lnTo>
                        <a:pt x="812" y="553"/>
                      </a:lnTo>
                      <a:lnTo>
                        <a:pt x="812" y="555"/>
                      </a:lnTo>
                      <a:lnTo>
                        <a:pt x="811" y="555"/>
                      </a:lnTo>
                      <a:lnTo>
                        <a:pt x="810" y="554"/>
                      </a:lnTo>
                      <a:lnTo>
                        <a:pt x="809" y="554"/>
                      </a:lnTo>
                      <a:lnTo>
                        <a:pt x="809" y="554"/>
                      </a:lnTo>
                      <a:lnTo>
                        <a:pt x="808" y="554"/>
                      </a:lnTo>
                      <a:lnTo>
                        <a:pt x="807" y="554"/>
                      </a:lnTo>
                      <a:lnTo>
                        <a:pt x="806" y="554"/>
                      </a:lnTo>
                      <a:lnTo>
                        <a:pt x="805" y="554"/>
                      </a:lnTo>
                      <a:lnTo>
                        <a:pt x="805" y="554"/>
                      </a:lnTo>
                      <a:lnTo>
                        <a:pt x="804" y="554"/>
                      </a:lnTo>
                      <a:lnTo>
                        <a:pt x="803" y="554"/>
                      </a:lnTo>
                      <a:lnTo>
                        <a:pt x="802" y="554"/>
                      </a:lnTo>
                      <a:lnTo>
                        <a:pt x="801" y="555"/>
                      </a:lnTo>
                      <a:lnTo>
                        <a:pt x="801" y="556"/>
                      </a:lnTo>
                      <a:lnTo>
                        <a:pt x="803" y="558"/>
                      </a:lnTo>
                      <a:lnTo>
                        <a:pt x="803" y="558"/>
                      </a:lnTo>
                      <a:lnTo>
                        <a:pt x="803" y="559"/>
                      </a:lnTo>
                      <a:lnTo>
                        <a:pt x="803" y="560"/>
                      </a:lnTo>
                      <a:lnTo>
                        <a:pt x="803" y="561"/>
                      </a:lnTo>
                      <a:lnTo>
                        <a:pt x="803" y="562"/>
                      </a:lnTo>
                      <a:lnTo>
                        <a:pt x="804" y="563"/>
                      </a:lnTo>
                      <a:lnTo>
                        <a:pt x="804" y="564"/>
                      </a:lnTo>
                      <a:lnTo>
                        <a:pt x="804" y="565"/>
                      </a:lnTo>
                      <a:lnTo>
                        <a:pt x="804" y="567"/>
                      </a:lnTo>
                      <a:lnTo>
                        <a:pt x="803" y="567"/>
                      </a:lnTo>
                      <a:lnTo>
                        <a:pt x="802" y="566"/>
                      </a:lnTo>
                      <a:lnTo>
                        <a:pt x="802" y="565"/>
                      </a:lnTo>
                      <a:lnTo>
                        <a:pt x="800" y="564"/>
                      </a:lnTo>
                      <a:lnTo>
                        <a:pt x="799" y="564"/>
                      </a:lnTo>
                      <a:lnTo>
                        <a:pt x="798" y="566"/>
                      </a:lnTo>
                      <a:lnTo>
                        <a:pt x="798" y="567"/>
                      </a:lnTo>
                      <a:lnTo>
                        <a:pt x="797" y="568"/>
                      </a:lnTo>
                      <a:lnTo>
                        <a:pt x="798" y="571"/>
                      </a:lnTo>
                      <a:lnTo>
                        <a:pt x="798" y="572"/>
                      </a:lnTo>
                      <a:lnTo>
                        <a:pt x="798" y="573"/>
                      </a:lnTo>
                      <a:lnTo>
                        <a:pt x="798" y="575"/>
                      </a:lnTo>
                      <a:lnTo>
                        <a:pt x="799" y="576"/>
                      </a:lnTo>
                      <a:lnTo>
                        <a:pt x="802" y="576"/>
                      </a:lnTo>
                      <a:lnTo>
                        <a:pt x="803" y="576"/>
                      </a:lnTo>
                      <a:lnTo>
                        <a:pt x="805" y="576"/>
                      </a:lnTo>
                      <a:lnTo>
                        <a:pt x="807" y="577"/>
                      </a:lnTo>
                      <a:lnTo>
                        <a:pt x="807" y="578"/>
                      </a:lnTo>
                      <a:lnTo>
                        <a:pt x="808" y="579"/>
                      </a:lnTo>
                      <a:lnTo>
                        <a:pt x="809" y="579"/>
                      </a:lnTo>
                      <a:lnTo>
                        <a:pt x="810" y="580"/>
                      </a:lnTo>
                      <a:lnTo>
                        <a:pt x="813" y="583"/>
                      </a:lnTo>
                      <a:lnTo>
                        <a:pt x="814" y="584"/>
                      </a:lnTo>
                      <a:lnTo>
                        <a:pt x="819" y="589"/>
                      </a:lnTo>
                      <a:lnTo>
                        <a:pt x="819" y="590"/>
                      </a:lnTo>
                      <a:lnTo>
                        <a:pt x="822" y="593"/>
                      </a:lnTo>
                      <a:lnTo>
                        <a:pt x="825" y="595"/>
                      </a:lnTo>
                      <a:lnTo>
                        <a:pt x="827" y="596"/>
                      </a:lnTo>
                      <a:lnTo>
                        <a:pt x="828" y="598"/>
                      </a:lnTo>
                      <a:lnTo>
                        <a:pt x="830" y="599"/>
                      </a:lnTo>
                      <a:lnTo>
                        <a:pt x="831" y="600"/>
                      </a:lnTo>
                      <a:lnTo>
                        <a:pt x="834" y="601"/>
                      </a:lnTo>
                      <a:lnTo>
                        <a:pt x="837" y="601"/>
                      </a:lnTo>
                      <a:lnTo>
                        <a:pt x="840" y="600"/>
                      </a:lnTo>
                      <a:lnTo>
                        <a:pt x="842" y="600"/>
                      </a:lnTo>
                      <a:lnTo>
                        <a:pt x="844" y="600"/>
                      </a:lnTo>
                      <a:lnTo>
                        <a:pt x="846" y="599"/>
                      </a:lnTo>
                      <a:lnTo>
                        <a:pt x="848" y="598"/>
                      </a:lnTo>
                      <a:lnTo>
                        <a:pt x="849" y="597"/>
                      </a:lnTo>
                      <a:lnTo>
                        <a:pt x="851" y="596"/>
                      </a:lnTo>
                      <a:lnTo>
                        <a:pt x="854" y="595"/>
                      </a:lnTo>
                      <a:lnTo>
                        <a:pt x="857" y="594"/>
                      </a:lnTo>
                      <a:lnTo>
                        <a:pt x="860" y="593"/>
                      </a:lnTo>
                      <a:lnTo>
                        <a:pt x="861" y="593"/>
                      </a:lnTo>
                      <a:lnTo>
                        <a:pt x="863" y="593"/>
                      </a:lnTo>
                      <a:lnTo>
                        <a:pt x="865" y="592"/>
                      </a:lnTo>
                      <a:lnTo>
                        <a:pt x="866" y="591"/>
                      </a:lnTo>
                      <a:lnTo>
                        <a:pt x="867" y="591"/>
                      </a:lnTo>
                      <a:lnTo>
                        <a:pt x="869" y="591"/>
                      </a:lnTo>
                      <a:lnTo>
                        <a:pt x="870" y="591"/>
                      </a:lnTo>
                      <a:lnTo>
                        <a:pt x="871" y="590"/>
                      </a:lnTo>
                      <a:lnTo>
                        <a:pt x="873" y="590"/>
                      </a:lnTo>
                      <a:lnTo>
                        <a:pt x="875" y="590"/>
                      </a:lnTo>
                      <a:lnTo>
                        <a:pt x="877" y="590"/>
                      </a:lnTo>
                      <a:lnTo>
                        <a:pt x="878" y="589"/>
                      </a:lnTo>
                      <a:lnTo>
                        <a:pt x="879" y="589"/>
                      </a:lnTo>
                      <a:lnTo>
                        <a:pt x="895" y="586"/>
                      </a:lnTo>
                      <a:lnTo>
                        <a:pt x="895" y="585"/>
                      </a:lnTo>
                      <a:lnTo>
                        <a:pt x="897" y="585"/>
                      </a:lnTo>
                      <a:lnTo>
                        <a:pt x="898" y="585"/>
                      </a:lnTo>
                      <a:lnTo>
                        <a:pt x="899" y="584"/>
                      </a:lnTo>
                      <a:lnTo>
                        <a:pt x="900" y="582"/>
                      </a:lnTo>
                      <a:lnTo>
                        <a:pt x="901" y="582"/>
                      </a:lnTo>
                      <a:lnTo>
                        <a:pt x="902" y="581"/>
                      </a:lnTo>
                      <a:lnTo>
                        <a:pt x="903" y="580"/>
                      </a:lnTo>
                      <a:lnTo>
                        <a:pt x="904" y="578"/>
                      </a:lnTo>
                      <a:lnTo>
                        <a:pt x="904" y="578"/>
                      </a:lnTo>
                      <a:lnTo>
                        <a:pt x="904" y="577"/>
                      </a:lnTo>
                      <a:lnTo>
                        <a:pt x="904" y="576"/>
                      </a:lnTo>
                      <a:lnTo>
                        <a:pt x="904" y="574"/>
                      </a:lnTo>
                      <a:lnTo>
                        <a:pt x="904" y="573"/>
                      </a:lnTo>
                      <a:lnTo>
                        <a:pt x="904" y="572"/>
                      </a:lnTo>
                      <a:lnTo>
                        <a:pt x="904" y="572"/>
                      </a:lnTo>
                      <a:lnTo>
                        <a:pt x="903" y="570"/>
                      </a:lnTo>
                      <a:lnTo>
                        <a:pt x="903" y="569"/>
                      </a:lnTo>
                      <a:lnTo>
                        <a:pt x="903" y="569"/>
                      </a:lnTo>
                      <a:lnTo>
                        <a:pt x="902" y="567"/>
                      </a:lnTo>
                      <a:lnTo>
                        <a:pt x="901" y="567"/>
                      </a:lnTo>
                      <a:lnTo>
                        <a:pt x="897" y="565"/>
                      </a:lnTo>
                      <a:lnTo>
                        <a:pt x="894" y="564"/>
                      </a:lnTo>
                      <a:lnTo>
                        <a:pt x="893" y="563"/>
                      </a:lnTo>
                      <a:lnTo>
                        <a:pt x="889" y="561"/>
                      </a:lnTo>
                      <a:lnTo>
                        <a:pt x="888" y="561"/>
                      </a:lnTo>
                      <a:lnTo>
                        <a:pt x="888" y="561"/>
                      </a:lnTo>
                      <a:lnTo>
                        <a:pt x="886" y="560"/>
                      </a:lnTo>
                      <a:lnTo>
                        <a:pt x="885" y="559"/>
                      </a:lnTo>
                      <a:lnTo>
                        <a:pt x="882" y="558"/>
                      </a:lnTo>
                      <a:lnTo>
                        <a:pt x="881" y="558"/>
                      </a:lnTo>
                      <a:lnTo>
                        <a:pt x="880" y="557"/>
                      </a:lnTo>
                      <a:lnTo>
                        <a:pt x="879" y="557"/>
                      </a:lnTo>
                      <a:lnTo>
                        <a:pt x="877" y="557"/>
                      </a:lnTo>
                      <a:lnTo>
                        <a:pt x="876" y="556"/>
                      </a:lnTo>
                      <a:lnTo>
                        <a:pt x="875" y="555"/>
                      </a:lnTo>
                      <a:lnTo>
                        <a:pt x="874" y="553"/>
                      </a:lnTo>
                      <a:lnTo>
                        <a:pt x="873" y="552"/>
                      </a:lnTo>
                      <a:lnTo>
                        <a:pt x="872" y="551"/>
                      </a:lnTo>
                      <a:lnTo>
                        <a:pt x="871" y="550"/>
                      </a:lnTo>
                      <a:lnTo>
                        <a:pt x="869" y="550"/>
                      </a:lnTo>
                      <a:lnTo>
                        <a:pt x="868" y="549"/>
                      </a:lnTo>
                      <a:lnTo>
                        <a:pt x="867" y="549"/>
                      </a:lnTo>
                      <a:lnTo>
                        <a:pt x="867" y="548"/>
                      </a:lnTo>
                      <a:lnTo>
                        <a:pt x="866" y="547"/>
                      </a:lnTo>
                      <a:lnTo>
                        <a:pt x="865" y="547"/>
                      </a:lnTo>
                      <a:lnTo>
                        <a:pt x="865" y="545"/>
                      </a:lnTo>
                      <a:lnTo>
                        <a:pt x="865" y="544"/>
                      </a:lnTo>
                      <a:lnTo>
                        <a:pt x="865" y="543"/>
                      </a:lnTo>
                      <a:lnTo>
                        <a:pt x="864" y="541"/>
                      </a:lnTo>
                      <a:lnTo>
                        <a:pt x="864" y="540"/>
                      </a:lnTo>
                      <a:lnTo>
                        <a:pt x="864" y="538"/>
                      </a:lnTo>
                      <a:lnTo>
                        <a:pt x="864" y="537"/>
                      </a:lnTo>
                      <a:lnTo>
                        <a:pt x="863" y="537"/>
                      </a:lnTo>
                      <a:lnTo>
                        <a:pt x="862" y="536"/>
                      </a:lnTo>
                      <a:lnTo>
                        <a:pt x="862" y="536"/>
                      </a:lnTo>
                      <a:lnTo>
                        <a:pt x="861" y="536"/>
                      </a:lnTo>
                      <a:lnTo>
                        <a:pt x="859" y="535"/>
                      </a:lnTo>
                      <a:lnTo>
                        <a:pt x="858" y="535"/>
                      </a:lnTo>
                      <a:lnTo>
                        <a:pt x="857" y="535"/>
                      </a:lnTo>
                      <a:lnTo>
                        <a:pt x="857" y="534"/>
                      </a:lnTo>
                      <a:lnTo>
                        <a:pt x="856" y="533"/>
                      </a:lnTo>
                      <a:lnTo>
                        <a:pt x="856" y="532"/>
                      </a:lnTo>
                      <a:lnTo>
                        <a:pt x="856" y="531"/>
                      </a:lnTo>
                      <a:lnTo>
                        <a:pt x="856" y="531"/>
                      </a:lnTo>
                      <a:lnTo>
                        <a:pt x="857" y="530"/>
                      </a:lnTo>
                      <a:lnTo>
                        <a:pt x="857" y="529"/>
                      </a:lnTo>
                      <a:lnTo>
                        <a:pt x="857" y="529"/>
                      </a:lnTo>
                      <a:lnTo>
                        <a:pt x="858" y="528"/>
                      </a:lnTo>
                      <a:lnTo>
                        <a:pt x="858" y="528"/>
                      </a:lnTo>
                      <a:lnTo>
                        <a:pt x="859" y="527"/>
                      </a:lnTo>
                      <a:lnTo>
                        <a:pt x="860" y="527"/>
                      </a:lnTo>
                      <a:lnTo>
                        <a:pt x="861" y="527"/>
                      </a:lnTo>
                      <a:lnTo>
                        <a:pt x="862" y="528"/>
                      </a:lnTo>
                      <a:lnTo>
                        <a:pt x="863" y="528"/>
                      </a:lnTo>
                      <a:lnTo>
                        <a:pt x="865" y="528"/>
                      </a:lnTo>
                      <a:lnTo>
                        <a:pt x="866" y="528"/>
                      </a:lnTo>
                      <a:lnTo>
                        <a:pt x="867" y="528"/>
                      </a:lnTo>
                      <a:lnTo>
                        <a:pt x="869" y="528"/>
                      </a:lnTo>
                      <a:lnTo>
                        <a:pt x="870" y="528"/>
                      </a:lnTo>
                      <a:lnTo>
                        <a:pt x="870" y="528"/>
                      </a:lnTo>
                      <a:lnTo>
                        <a:pt x="871" y="528"/>
                      </a:lnTo>
                      <a:lnTo>
                        <a:pt x="872" y="528"/>
                      </a:lnTo>
                      <a:lnTo>
                        <a:pt x="873" y="528"/>
                      </a:lnTo>
                      <a:lnTo>
                        <a:pt x="874" y="528"/>
                      </a:lnTo>
                      <a:lnTo>
                        <a:pt x="875" y="527"/>
                      </a:lnTo>
                      <a:lnTo>
                        <a:pt x="875" y="527"/>
                      </a:lnTo>
                      <a:lnTo>
                        <a:pt x="874" y="527"/>
                      </a:lnTo>
                      <a:lnTo>
                        <a:pt x="873" y="527"/>
                      </a:lnTo>
                      <a:lnTo>
                        <a:pt x="873" y="526"/>
                      </a:lnTo>
                      <a:lnTo>
                        <a:pt x="873" y="525"/>
                      </a:lnTo>
                      <a:lnTo>
                        <a:pt x="873" y="525"/>
                      </a:lnTo>
                      <a:lnTo>
                        <a:pt x="873" y="524"/>
                      </a:lnTo>
                      <a:lnTo>
                        <a:pt x="872" y="524"/>
                      </a:lnTo>
                      <a:lnTo>
                        <a:pt x="871" y="525"/>
                      </a:lnTo>
                      <a:lnTo>
                        <a:pt x="870" y="526"/>
                      </a:lnTo>
                      <a:lnTo>
                        <a:pt x="869" y="526"/>
                      </a:lnTo>
                      <a:lnTo>
                        <a:pt x="868" y="526"/>
                      </a:lnTo>
                      <a:lnTo>
                        <a:pt x="867" y="526"/>
                      </a:lnTo>
                      <a:lnTo>
                        <a:pt x="867" y="526"/>
                      </a:lnTo>
                      <a:lnTo>
                        <a:pt x="866" y="525"/>
                      </a:lnTo>
                      <a:lnTo>
                        <a:pt x="865" y="525"/>
                      </a:lnTo>
                      <a:lnTo>
                        <a:pt x="865" y="525"/>
                      </a:lnTo>
                      <a:lnTo>
                        <a:pt x="864" y="525"/>
                      </a:lnTo>
                      <a:lnTo>
                        <a:pt x="863" y="525"/>
                      </a:lnTo>
                      <a:lnTo>
                        <a:pt x="861" y="526"/>
                      </a:lnTo>
                      <a:lnTo>
                        <a:pt x="859" y="526"/>
                      </a:lnTo>
                      <a:lnTo>
                        <a:pt x="857" y="526"/>
                      </a:lnTo>
                      <a:lnTo>
                        <a:pt x="857" y="526"/>
                      </a:lnTo>
                      <a:lnTo>
                        <a:pt x="856" y="526"/>
                      </a:lnTo>
                      <a:lnTo>
                        <a:pt x="854" y="526"/>
                      </a:lnTo>
                      <a:lnTo>
                        <a:pt x="853" y="526"/>
                      </a:lnTo>
                      <a:lnTo>
                        <a:pt x="853" y="526"/>
                      </a:lnTo>
                      <a:lnTo>
                        <a:pt x="852" y="525"/>
                      </a:lnTo>
                      <a:lnTo>
                        <a:pt x="851" y="525"/>
                      </a:lnTo>
                      <a:lnTo>
                        <a:pt x="850" y="524"/>
                      </a:lnTo>
                      <a:lnTo>
                        <a:pt x="850" y="524"/>
                      </a:lnTo>
                      <a:lnTo>
                        <a:pt x="849" y="523"/>
                      </a:lnTo>
                      <a:lnTo>
                        <a:pt x="848" y="523"/>
                      </a:lnTo>
                      <a:lnTo>
                        <a:pt x="847" y="523"/>
                      </a:lnTo>
                      <a:lnTo>
                        <a:pt x="847" y="523"/>
                      </a:lnTo>
                      <a:lnTo>
                        <a:pt x="846" y="524"/>
                      </a:lnTo>
                      <a:lnTo>
                        <a:pt x="845" y="524"/>
                      </a:lnTo>
                      <a:lnTo>
                        <a:pt x="844" y="524"/>
                      </a:lnTo>
                      <a:lnTo>
                        <a:pt x="843" y="524"/>
                      </a:lnTo>
                      <a:lnTo>
                        <a:pt x="843" y="524"/>
                      </a:lnTo>
                      <a:lnTo>
                        <a:pt x="842" y="524"/>
                      </a:lnTo>
                      <a:lnTo>
                        <a:pt x="841" y="523"/>
                      </a:lnTo>
                      <a:lnTo>
                        <a:pt x="839" y="523"/>
                      </a:lnTo>
                      <a:lnTo>
                        <a:pt x="838" y="522"/>
                      </a:lnTo>
                      <a:lnTo>
                        <a:pt x="837" y="522"/>
                      </a:lnTo>
                      <a:lnTo>
                        <a:pt x="836" y="523"/>
                      </a:lnTo>
                      <a:lnTo>
                        <a:pt x="836" y="524"/>
                      </a:lnTo>
                      <a:lnTo>
                        <a:pt x="837" y="524"/>
                      </a:lnTo>
                      <a:lnTo>
                        <a:pt x="838" y="525"/>
                      </a:lnTo>
                      <a:lnTo>
                        <a:pt x="839" y="525"/>
                      </a:lnTo>
                      <a:lnTo>
                        <a:pt x="839" y="526"/>
                      </a:lnTo>
                      <a:lnTo>
                        <a:pt x="841" y="526"/>
                      </a:lnTo>
                      <a:lnTo>
                        <a:pt x="842" y="526"/>
                      </a:lnTo>
                      <a:lnTo>
                        <a:pt x="842" y="527"/>
                      </a:lnTo>
                      <a:lnTo>
                        <a:pt x="844" y="527"/>
                      </a:lnTo>
                      <a:lnTo>
                        <a:pt x="846" y="527"/>
                      </a:lnTo>
                      <a:lnTo>
                        <a:pt x="847" y="527"/>
                      </a:lnTo>
                      <a:lnTo>
                        <a:pt x="848" y="528"/>
                      </a:lnTo>
                      <a:lnTo>
                        <a:pt x="849" y="528"/>
                      </a:lnTo>
                      <a:lnTo>
                        <a:pt x="849" y="530"/>
                      </a:lnTo>
                      <a:lnTo>
                        <a:pt x="849" y="531"/>
                      </a:lnTo>
                      <a:lnTo>
                        <a:pt x="848" y="532"/>
                      </a:lnTo>
                      <a:lnTo>
                        <a:pt x="847" y="533"/>
                      </a:lnTo>
                      <a:lnTo>
                        <a:pt x="846" y="533"/>
                      </a:lnTo>
                      <a:lnTo>
                        <a:pt x="843" y="532"/>
                      </a:lnTo>
                      <a:lnTo>
                        <a:pt x="841" y="532"/>
                      </a:lnTo>
                      <a:lnTo>
                        <a:pt x="839" y="532"/>
                      </a:lnTo>
                      <a:lnTo>
                        <a:pt x="837" y="532"/>
                      </a:lnTo>
                      <a:lnTo>
                        <a:pt x="835" y="532"/>
                      </a:lnTo>
                      <a:lnTo>
                        <a:pt x="833" y="531"/>
                      </a:lnTo>
                      <a:lnTo>
                        <a:pt x="831" y="531"/>
                      </a:lnTo>
                      <a:lnTo>
                        <a:pt x="829" y="530"/>
                      </a:lnTo>
                      <a:lnTo>
                        <a:pt x="828" y="530"/>
                      </a:lnTo>
                      <a:lnTo>
                        <a:pt x="827" y="529"/>
                      </a:lnTo>
                      <a:lnTo>
                        <a:pt x="824" y="529"/>
                      </a:lnTo>
                      <a:lnTo>
                        <a:pt x="823" y="528"/>
                      </a:lnTo>
                      <a:lnTo>
                        <a:pt x="821" y="527"/>
                      </a:lnTo>
                      <a:lnTo>
                        <a:pt x="819" y="526"/>
                      </a:lnTo>
                      <a:lnTo>
                        <a:pt x="817" y="524"/>
                      </a:lnTo>
                      <a:lnTo>
                        <a:pt x="815" y="524"/>
                      </a:lnTo>
                      <a:lnTo>
                        <a:pt x="814" y="523"/>
                      </a:lnTo>
                      <a:lnTo>
                        <a:pt x="812" y="523"/>
                      </a:lnTo>
                      <a:lnTo>
                        <a:pt x="811" y="522"/>
                      </a:lnTo>
                      <a:lnTo>
                        <a:pt x="809" y="521"/>
                      </a:lnTo>
                      <a:lnTo>
                        <a:pt x="807" y="521"/>
                      </a:lnTo>
                      <a:lnTo>
                        <a:pt x="807" y="521"/>
                      </a:lnTo>
                      <a:lnTo>
                        <a:pt x="805" y="521"/>
                      </a:lnTo>
                      <a:lnTo>
                        <a:pt x="805" y="521"/>
                      </a:lnTo>
                      <a:lnTo>
                        <a:pt x="803" y="521"/>
                      </a:lnTo>
                      <a:lnTo>
                        <a:pt x="802" y="521"/>
                      </a:lnTo>
                      <a:lnTo>
                        <a:pt x="802" y="521"/>
                      </a:lnTo>
                      <a:lnTo>
                        <a:pt x="801" y="521"/>
                      </a:lnTo>
                      <a:lnTo>
                        <a:pt x="800" y="521"/>
                      </a:lnTo>
                      <a:lnTo>
                        <a:pt x="799" y="520"/>
                      </a:lnTo>
                      <a:lnTo>
                        <a:pt x="798" y="519"/>
                      </a:lnTo>
                      <a:lnTo>
                        <a:pt x="797" y="518"/>
                      </a:lnTo>
                      <a:lnTo>
                        <a:pt x="797" y="517"/>
                      </a:lnTo>
                      <a:lnTo>
                        <a:pt x="795" y="516"/>
                      </a:lnTo>
                      <a:lnTo>
                        <a:pt x="794" y="515"/>
                      </a:lnTo>
                      <a:lnTo>
                        <a:pt x="793" y="515"/>
                      </a:lnTo>
                      <a:lnTo>
                        <a:pt x="792" y="515"/>
                      </a:lnTo>
                      <a:lnTo>
                        <a:pt x="791" y="514"/>
                      </a:lnTo>
                      <a:lnTo>
                        <a:pt x="789" y="514"/>
                      </a:lnTo>
                      <a:lnTo>
                        <a:pt x="788" y="514"/>
                      </a:lnTo>
                      <a:lnTo>
                        <a:pt x="787" y="514"/>
                      </a:lnTo>
                      <a:lnTo>
                        <a:pt x="786" y="514"/>
                      </a:lnTo>
                      <a:lnTo>
                        <a:pt x="782" y="515"/>
                      </a:lnTo>
                      <a:lnTo>
                        <a:pt x="781" y="515"/>
                      </a:lnTo>
                      <a:lnTo>
                        <a:pt x="779" y="515"/>
                      </a:lnTo>
                      <a:lnTo>
                        <a:pt x="778" y="515"/>
                      </a:lnTo>
                      <a:lnTo>
                        <a:pt x="777" y="515"/>
                      </a:lnTo>
                      <a:lnTo>
                        <a:pt x="775" y="514"/>
                      </a:lnTo>
                      <a:lnTo>
                        <a:pt x="774" y="514"/>
                      </a:lnTo>
                      <a:lnTo>
                        <a:pt x="771" y="514"/>
                      </a:lnTo>
                      <a:lnTo>
                        <a:pt x="769" y="513"/>
                      </a:lnTo>
                      <a:lnTo>
                        <a:pt x="768" y="513"/>
                      </a:lnTo>
                      <a:lnTo>
                        <a:pt x="767" y="512"/>
                      </a:lnTo>
                      <a:lnTo>
                        <a:pt x="766" y="511"/>
                      </a:lnTo>
                      <a:lnTo>
                        <a:pt x="765" y="511"/>
                      </a:lnTo>
                      <a:lnTo>
                        <a:pt x="765" y="510"/>
                      </a:lnTo>
                      <a:lnTo>
                        <a:pt x="765" y="509"/>
                      </a:lnTo>
                      <a:lnTo>
                        <a:pt x="764" y="508"/>
                      </a:lnTo>
                      <a:lnTo>
                        <a:pt x="763" y="508"/>
                      </a:lnTo>
                      <a:lnTo>
                        <a:pt x="762" y="507"/>
                      </a:lnTo>
                      <a:lnTo>
                        <a:pt x="761" y="506"/>
                      </a:lnTo>
                      <a:lnTo>
                        <a:pt x="760" y="505"/>
                      </a:lnTo>
                      <a:lnTo>
                        <a:pt x="758" y="504"/>
                      </a:lnTo>
                      <a:lnTo>
                        <a:pt x="757" y="503"/>
                      </a:lnTo>
                      <a:lnTo>
                        <a:pt x="756" y="503"/>
                      </a:lnTo>
                      <a:lnTo>
                        <a:pt x="755" y="502"/>
                      </a:lnTo>
                      <a:lnTo>
                        <a:pt x="755" y="502"/>
                      </a:lnTo>
                      <a:lnTo>
                        <a:pt x="753" y="501"/>
                      </a:lnTo>
                      <a:lnTo>
                        <a:pt x="752" y="501"/>
                      </a:lnTo>
                      <a:lnTo>
                        <a:pt x="751" y="499"/>
                      </a:lnTo>
                      <a:lnTo>
                        <a:pt x="751" y="497"/>
                      </a:lnTo>
                      <a:lnTo>
                        <a:pt x="751" y="496"/>
                      </a:lnTo>
                      <a:lnTo>
                        <a:pt x="751" y="495"/>
                      </a:lnTo>
                      <a:lnTo>
                        <a:pt x="751" y="495"/>
                      </a:lnTo>
                      <a:lnTo>
                        <a:pt x="750" y="495"/>
                      </a:lnTo>
                      <a:lnTo>
                        <a:pt x="750" y="494"/>
                      </a:lnTo>
                      <a:lnTo>
                        <a:pt x="750" y="494"/>
                      </a:lnTo>
                      <a:lnTo>
                        <a:pt x="749" y="493"/>
                      </a:lnTo>
                      <a:lnTo>
                        <a:pt x="749" y="492"/>
                      </a:lnTo>
                      <a:lnTo>
                        <a:pt x="750" y="492"/>
                      </a:lnTo>
                      <a:lnTo>
                        <a:pt x="750" y="491"/>
                      </a:lnTo>
                      <a:lnTo>
                        <a:pt x="749" y="490"/>
                      </a:lnTo>
                      <a:lnTo>
                        <a:pt x="749" y="489"/>
                      </a:lnTo>
                      <a:lnTo>
                        <a:pt x="748" y="489"/>
                      </a:lnTo>
                      <a:lnTo>
                        <a:pt x="747" y="489"/>
                      </a:lnTo>
                      <a:lnTo>
                        <a:pt x="747" y="489"/>
                      </a:lnTo>
                      <a:lnTo>
                        <a:pt x="745" y="489"/>
                      </a:lnTo>
                      <a:lnTo>
                        <a:pt x="744" y="489"/>
                      </a:lnTo>
                      <a:lnTo>
                        <a:pt x="744" y="489"/>
                      </a:lnTo>
                      <a:lnTo>
                        <a:pt x="743" y="488"/>
                      </a:lnTo>
                      <a:lnTo>
                        <a:pt x="743" y="488"/>
                      </a:lnTo>
                      <a:lnTo>
                        <a:pt x="743" y="487"/>
                      </a:lnTo>
                      <a:lnTo>
                        <a:pt x="743" y="486"/>
                      </a:lnTo>
                      <a:lnTo>
                        <a:pt x="744" y="486"/>
                      </a:lnTo>
                      <a:lnTo>
                        <a:pt x="745" y="486"/>
                      </a:lnTo>
                      <a:lnTo>
                        <a:pt x="746" y="486"/>
                      </a:lnTo>
                      <a:lnTo>
                        <a:pt x="746" y="486"/>
                      </a:lnTo>
                      <a:lnTo>
                        <a:pt x="747" y="486"/>
                      </a:lnTo>
                      <a:lnTo>
                        <a:pt x="747" y="485"/>
                      </a:lnTo>
                      <a:lnTo>
                        <a:pt x="746" y="485"/>
                      </a:lnTo>
                      <a:lnTo>
                        <a:pt x="746" y="485"/>
                      </a:lnTo>
                      <a:lnTo>
                        <a:pt x="744" y="485"/>
                      </a:lnTo>
                      <a:lnTo>
                        <a:pt x="743" y="485"/>
                      </a:lnTo>
                      <a:lnTo>
                        <a:pt x="742" y="485"/>
                      </a:lnTo>
                      <a:lnTo>
                        <a:pt x="741" y="484"/>
                      </a:lnTo>
                      <a:lnTo>
                        <a:pt x="740" y="483"/>
                      </a:lnTo>
                      <a:lnTo>
                        <a:pt x="739" y="483"/>
                      </a:lnTo>
                      <a:lnTo>
                        <a:pt x="739" y="482"/>
                      </a:lnTo>
                      <a:lnTo>
                        <a:pt x="738" y="481"/>
                      </a:lnTo>
                      <a:lnTo>
                        <a:pt x="738" y="480"/>
                      </a:lnTo>
                      <a:lnTo>
                        <a:pt x="738" y="479"/>
                      </a:lnTo>
                      <a:lnTo>
                        <a:pt x="738" y="479"/>
                      </a:lnTo>
                      <a:lnTo>
                        <a:pt x="738" y="478"/>
                      </a:lnTo>
                      <a:lnTo>
                        <a:pt x="739" y="478"/>
                      </a:lnTo>
                      <a:lnTo>
                        <a:pt x="740" y="478"/>
                      </a:lnTo>
                      <a:lnTo>
                        <a:pt x="741" y="478"/>
                      </a:lnTo>
                      <a:lnTo>
                        <a:pt x="742" y="478"/>
                      </a:lnTo>
                      <a:lnTo>
                        <a:pt x="742" y="477"/>
                      </a:lnTo>
                      <a:lnTo>
                        <a:pt x="741" y="476"/>
                      </a:lnTo>
                      <a:lnTo>
                        <a:pt x="741" y="474"/>
                      </a:lnTo>
                      <a:lnTo>
                        <a:pt x="741" y="473"/>
                      </a:lnTo>
                      <a:lnTo>
                        <a:pt x="742" y="472"/>
                      </a:lnTo>
                      <a:lnTo>
                        <a:pt x="743" y="472"/>
                      </a:lnTo>
                      <a:lnTo>
                        <a:pt x="744" y="471"/>
                      </a:lnTo>
                      <a:lnTo>
                        <a:pt x="745" y="471"/>
                      </a:lnTo>
                      <a:lnTo>
                        <a:pt x="746" y="471"/>
                      </a:lnTo>
                      <a:lnTo>
                        <a:pt x="747" y="470"/>
                      </a:lnTo>
                      <a:lnTo>
                        <a:pt x="749" y="470"/>
                      </a:lnTo>
                      <a:lnTo>
                        <a:pt x="750" y="470"/>
                      </a:lnTo>
                      <a:lnTo>
                        <a:pt x="751" y="470"/>
                      </a:lnTo>
                      <a:lnTo>
                        <a:pt x="752" y="470"/>
                      </a:lnTo>
                      <a:lnTo>
                        <a:pt x="753" y="469"/>
                      </a:lnTo>
                      <a:lnTo>
                        <a:pt x="754" y="469"/>
                      </a:lnTo>
                      <a:lnTo>
                        <a:pt x="755" y="469"/>
                      </a:lnTo>
                      <a:lnTo>
                        <a:pt x="757" y="470"/>
                      </a:lnTo>
                      <a:lnTo>
                        <a:pt x="757" y="470"/>
                      </a:lnTo>
                      <a:lnTo>
                        <a:pt x="757" y="471"/>
                      </a:lnTo>
                      <a:lnTo>
                        <a:pt x="757" y="472"/>
                      </a:lnTo>
                      <a:lnTo>
                        <a:pt x="757" y="472"/>
                      </a:lnTo>
                      <a:lnTo>
                        <a:pt x="757" y="473"/>
                      </a:lnTo>
                      <a:lnTo>
                        <a:pt x="758" y="474"/>
                      </a:lnTo>
                      <a:lnTo>
                        <a:pt x="759" y="474"/>
                      </a:lnTo>
                      <a:lnTo>
                        <a:pt x="761" y="475"/>
                      </a:lnTo>
                      <a:lnTo>
                        <a:pt x="762" y="476"/>
                      </a:lnTo>
                      <a:lnTo>
                        <a:pt x="763" y="476"/>
                      </a:lnTo>
                      <a:lnTo>
                        <a:pt x="764" y="477"/>
                      </a:lnTo>
                      <a:lnTo>
                        <a:pt x="765" y="477"/>
                      </a:lnTo>
                      <a:lnTo>
                        <a:pt x="766" y="477"/>
                      </a:lnTo>
                      <a:lnTo>
                        <a:pt x="768" y="477"/>
                      </a:lnTo>
                      <a:lnTo>
                        <a:pt x="770" y="477"/>
                      </a:lnTo>
                      <a:lnTo>
                        <a:pt x="771" y="477"/>
                      </a:lnTo>
                      <a:lnTo>
                        <a:pt x="774" y="477"/>
                      </a:lnTo>
                      <a:lnTo>
                        <a:pt x="775" y="477"/>
                      </a:lnTo>
                      <a:lnTo>
                        <a:pt x="776" y="477"/>
                      </a:lnTo>
                      <a:lnTo>
                        <a:pt x="778" y="477"/>
                      </a:lnTo>
                      <a:lnTo>
                        <a:pt x="779" y="477"/>
                      </a:lnTo>
                      <a:lnTo>
                        <a:pt x="778" y="476"/>
                      </a:lnTo>
                      <a:lnTo>
                        <a:pt x="777" y="476"/>
                      </a:lnTo>
                      <a:lnTo>
                        <a:pt x="776" y="476"/>
                      </a:lnTo>
                      <a:lnTo>
                        <a:pt x="775" y="476"/>
                      </a:lnTo>
                      <a:lnTo>
                        <a:pt x="774" y="476"/>
                      </a:lnTo>
                      <a:lnTo>
                        <a:pt x="772" y="475"/>
                      </a:lnTo>
                      <a:lnTo>
                        <a:pt x="771" y="475"/>
                      </a:lnTo>
                      <a:lnTo>
                        <a:pt x="770" y="474"/>
                      </a:lnTo>
                      <a:lnTo>
                        <a:pt x="769" y="474"/>
                      </a:lnTo>
                      <a:lnTo>
                        <a:pt x="768" y="474"/>
                      </a:lnTo>
                      <a:lnTo>
                        <a:pt x="767" y="473"/>
                      </a:lnTo>
                      <a:lnTo>
                        <a:pt x="767" y="472"/>
                      </a:lnTo>
                      <a:lnTo>
                        <a:pt x="767" y="471"/>
                      </a:lnTo>
                      <a:lnTo>
                        <a:pt x="767" y="470"/>
                      </a:lnTo>
                      <a:lnTo>
                        <a:pt x="766" y="469"/>
                      </a:lnTo>
                      <a:lnTo>
                        <a:pt x="766" y="468"/>
                      </a:lnTo>
                      <a:lnTo>
                        <a:pt x="765" y="466"/>
                      </a:lnTo>
                      <a:lnTo>
                        <a:pt x="765" y="465"/>
                      </a:lnTo>
                      <a:lnTo>
                        <a:pt x="764" y="465"/>
                      </a:lnTo>
                      <a:lnTo>
                        <a:pt x="763" y="466"/>
                      </a:lnTo>
                      <a:lnTo>
                        <a:pt x="762" y="466"/>
                      </a:lnTo>
                      <a:lnTo>
                        <a:pt x="761" y="467"/>
                      </a:lnTo>
                      <a:lnTo>
                        <a:pt x="761" y="467"/>
                      </a:lnTo>
                      <a:lnTo>
                        <a:pt x="760" y="466"/>
                      </a:lnTo>
                      <a:lnTo>
                        <a:pt x="760" y="465"/>
                      </a:lnTo>
                      <a:lnTo>
                        <a:pt x="760" y="465"/>
                      </a:lnTo>
                      <a:lnTo>
                        <a:pt x="760" y="463"/>
                      </a:lnTo>
                      <a:lnTo>
                        <a:pt x="761" y="462"/>
                      </a:lnTo>
                      <a:lnTo>
                        <a:pt x="762" y="462"/>
                      </a:lnTo>
                      <a:lnTo>
                        <a:pt x="763" y="462"/>
                      </a:lnTo>
                      <a:lnTo>
                        <a:pt x="764" y="462"/>
                      </a:lnTo>
                      <a:lnTo>
                        <a:pt x="765" y="462"/>
                      </a:lnTo>
                      <a:lnTo>
                        <a:pt x="767" y="462"/>
                      </a:lnTo>
                      <a:lnTo>
                        <a:pt x="770" y="463"/>
                      </a:lnTo>
                      <a:lnTo>
                        <a:pt x="771" y="463"/>
                      </a:lnTo>
                      <a:lnTo>
                        <a:pt x="773" y="463"/>
                      </a:lnTo>
                      <a:lnTo>
                        <a:pt x="777" y="463"/>
                      </a:lnTo>
                      <a:lnTo>
                        <a:pt x="779" y="464"/>
                      </a:lnTo>
                      <a:lnTo>
                        <a:pt x="782" y="465"/>
                      </a:lnTo>
                      <a:lnTo>
                        <a:pt x="783" y="465"/>
                      </a:lnTo>
                      <a:lnTo>
                        <a:pt x="785" y="465"/>
                      </a:lnTo>
                      <a:lnTo>
                        <a:pt x="787" y="465"/>
                      </a:lnTo>
                      <a:lnTo>
                        <a:pt x="789" y="466"/>
                      </a:lnTo>
                      <a:lnTo>
                        <a:pt x="791" y="466"/>
                      </a:lnTo>
                      <a:lnTo>
                        <a:pt x="793" y="466"/>
                      </a:lnTo>
                      <a:lnTo>
                        <a:pt x="795" y="466"/>
                      </a:lnTo>
                      <a:lnTo>
                        <a:pt x="795" y="468"/>
                      </a:lnTo>
                      <a:lnTo>
                        <a:pt x="794" y="470"/>
                      </a:lnTo>
                      <a:lnTo>
                        <a:pt x="793" y="470"/>
                      </a:lnTo>
                      <a:lnTo>
                        <a:pt x="793" y="471"/>
                      </a:lnTo>
                      <a:lnTo>
                        <a:pt x="794" y="474"/>
                      </a:lnTo>
                      <a:lnTo>
                        <a:pt x="794" y="475"/>
                      </a:lnTo>
                      <a:lnTo>
                        <a:pt x="795" y="476"/>
                      </a:lnTo>
                      <a:lnTo>
                        <a:pt x="797" y="477"/>
                      </a:lnTo>
                      <a:lnTo>
                        <a:pt x="798" y="477"/>
                      </a:lnTo>
                      <a:lnTo>
                        <a:pt x="799" y="476"/>
                      </a:lnTo>
                      <a:lnTo>
                        <a:pt x="800" y="475"/>
                      </a:lnTo>
                      <a:lnTo>
                        <a:pt x="800" y="474"/>
                      </a:lnTo>
                      <a:lnTo>
                        <a:pt x="800" y="473"/>
                      </a:lnTo>
                      <a:lnTo>
                        <a:pt x="799" y="473"/>
                      </a:lnTo>
                      <a:lnTo>
                        <a:pt x="798" y="472"/>
                      </a:lnTo>
                      <a:lnTo>
                        <a:pt x="797" y="471"/>
                      </a:lnTo>
                      <a:lnTo>
                        <a:pt x="797" y="471"/>
                      </a:lnTo>
                      <a:lnTo>
                        <a:pt x="798" y="470"/>
                      </a:lnTo>
                      <a:lnTo>
                        <a:pt x="798" y="469"/>
                      </a:lnTo>
                      <a:lnTo>
                        <a:pt x="798" y="468"/>
                      </a:lnTo>
                      <a:lnTo>
                        <a:pt x="798" y="468"/>
                      </a:lnTo>
                      <a:lnTo>
                        <a:pt x="799" y="468"/>
                      </a:lnTo>
                      <a:lnTo>
                        <a:pt x="800" y="468"/>
                      </a:lnTo>
                      <a:lnTo>
                        <a:pt x="801" y="469"/>
                      </a:lnTo>
                      <a:lnTo>
                        <a:pt x="803" y="470"/>
                      </a:lnTo>
                      <a:lnTo>
                        <a:pt x="805" y="471"/>
                      </a:lnTo>
                      <a:lnTo>
                        <a:pt x="806" y="471"/>
                      </a:lnTo>
                      <a:lnTo>
                        <a:pt x="807" y="472"/>
                      </a:lnTo>
                      <a:lnTo>
                        <a:pt x="810" y="473"/>
                      </a:lnTo>
                      <a:lnTo>
                        <a:pt x="812" y="474"/>
                      </a:lnTo>
                      <a:lnTo>
                        <a:pt x="814" y="476"/>
                      </a:lnTo>
                      <a:lnTo>
                        <a:pt x="815" y="477"/>
                      </a:lnTo>
                      <a:lnTo>
                        <a:pt x="818" y="479"/>
                      </a:lnTo>
                      <a:lnTo>
                        <a:pt x="820" y="480"/>
                      </a:lnTo>
                      <a:lnTo>
                        <a:pt x="822" y="482"/>
                      </a:lnTo>
                      <a:lnTo>
                        <a:pt x="824" y="483"/>
                      </a:lnTo>
                      <a:lnTo>
                        <a:pt x="826" y="483"/>
                      </a:lnTo>
                      <a:lnTo>
                        <a:pt x="829" y="485"/>
                      </a:lnTo>
                      <a:lnTo>
                        <a:pt x="830" y="486"/>
                      </a:lnTo>
                      <a:lnTo>
                        <a:pt x="833" y="489"/>
                      </a:lnTo>
                      <a:lnTo>
                        <a:pt x="836" y="492"/>
                      </a:lnTo>
                      <a:lnTo>
                        <a:pt x="838" y="494"/>
                      </a:lnTo>
                      <a:lnTo>
                        <a:pt x="839" y="496"/>
                      </a:lnTo>
                      <a:lnTo>
                        <a:pt x="841" y="497"/>
                      </a:lnTo>
                      <a:lnTo>
                        <a:pt x="844" y="499"/>
                      </a:lnTo>
                      <a:lnTo>
                        <a:pt x="846" y="500"/>
                      </a:lnTo>
                      <a:lnTo>
                        <a:pt x="849" y="501"/>
                      </a:lnTo>
                      <a:lnTo>
                        <a:pt x="851" y="502"/>
                      </a:lnTo>
                      <a:lnTo>
                        <a:pt x="853" y="503"/>
                      </a:lnTo>
                      <a:lnTo>
                        <a:pt x="854" y="503"/>
                      </a:lnTo>
                      <a:lnTo>
                        <a:pt x="856" y="504"/>
                      </a:lnTo>
                      <a:lnTo>
                        <a:pt x="858" y="505"/>
                      </a:lnTo>
                      <a:lnTo>
                        <a:pt x="860" y="507"/>
                      </a:lnTo>
                      <a:lnTo>
                        <a:pt x="861" y="508"/>
                      </a:lnTo>
                      <a:lnTo>
                        <a:pt x="862" y="509"/>
                      </a:lnTo>
                      <a:lnTo>
                        <a:pt x="863" y="512"/>
                      </a:lnTo>
                      <a:lnTo>
                        <a:pt x="864" y="513"/>
                      </a:lnTo>
                      <a:lnTo>
                        <a:pt x="866" y="515"/>
                      </a:lnTo>
                      <a:lnTo>
                        <a:pt x="867" y="517"/>
                      </a:lnTo>
                      <a:lnTo>
                        <a:pt x="869" y="520"/>
                      </a:lnTo>
                      <a:lnTo>
                        <a:pt x="871" y="520"/>
                      </a:lnTo>
                      <a:lnTo>
                        <a:pt x="873" y="522"/>
                      </a:lnTo>
                      <a:lnTo>
                        <a:pt x="876" y="523"/>
                      </a:lnTo>
                      <a:lnTo>
                        <a:pt x="878" y="525"/>
                      </a:lnTo>
                      <a:lnTo>
                        <a:pt x="882" y="527"/>
                      </a:lnTo>
                      <a:lnTo>
                        <a:pt x="884" y="527"/>
                      </a:lnTo>
                      <a:lnTo>
                        <a:pt x="887" y="527"/>
                      </a:lnTo>
                      <a:lnTo>
                        <a:pt x="890" y="526"/>
                      </a:lnTo>
                      <a:lnTo>
                        <a:pt x="893" y="527"/>
                      </a:lnTo>
                      <a:lnTo>
                        <a:pt x="895" y="528"/>
                      </a:lnTo>
                      <a:lnTo>
                        <a:pt x="898" y="529"/>
                      </a:lnTo>
                      <a:lnTo>
                        <a:pt x="901" y="530"/>
                      </a:lnTo>
                      <a:lnTo>
                        <a:pt x="905" y="530"/>
                      </a:lnTo>
                      <a:lnTo>
                        <a:pt x="907" y="531"/>
                      </a:lnTo>
                      <a:lnTo>
                        <a:pt x="910" y="535"/>
                      </a:lnTo>
                      <a:lnTo>
                        <a:pt x="911" y="537"/>
                      </a:lnTo>
                      <a:lnTo>
                        <a:pt x="913" y="540"/>
                      </a:lnTo>
                      <a:lnTo>
                        <a:pt x="915" y="543"/>
                      </a:lnTo>
                      <a:lnTo>
                        <a:pt x="919" y="545"/>
                      </a:lnTo>
                      <a:lnTo>
                        <a:pt x="924" y="548"/>
                      </a:lnTo>
                      <a:lnTo>
                        <a:pt x="927" y="550"/>
                      </a:lnTo>
                      <a:lnTo>
                        <a:pt x="929" y="552"/>
                      </a:lnTo>
                      <a:lnTo>
                        <a:pt x="928" y="554"/>
                      </a:lnTo>
                      <a:lnTo>
                        <a:pt x="927" y="557"/>
                      </a:lnTo>
                      <a:lnTo>
                        <a:pt x="926" y="559"/>
                      </a:lnTo>
                      <a:lnTo>
                        <a:pt x="925" y="560"/>
                      </a:lnTo>
                      <a:lnTo>
                        <a:pt x="923" y="561"/>
                      </a:lnTo>
                      <a:lnTo>
                        <a:pt x="921" y="563"/>
                      </a:lnTo>
                      <a:lnTo>
                        <a:pt x="919" y="564"/>
                      </a:lnTo>
                      <a:lnTo>
                        <a:pt x="916" y="566"/>
                      </a:lnTo>
                      <a:lnTo>
                        <a:pt x="915" y="567"/>
                      </a:lnTo>
                      <a:lnTo>
                        <a:pt x="913" y="568"/>
                      </a:lnTo>
                      <a:lnTo>
                        <a:pt x="911" y="570"/>
                      </a:lnTo>
                      <a:lnTo>
                        <a:pt x="911" y="572"/>
                      </a:lnTo>
                      <a:lnTo>
                        <a:pt x="913" y="573"/>
                      </a:lnTo>
                      <a:lnTo>
                        <a:pt x="916" y="574"/>
                      </a:lnTo>
                      <a:lnTo>
                        <a:pt x="918" y="573"/>
                      </a:lnTo>
                      <a:lnTo>
                        <a:pt x="919" y="572"/>
                      </a:lnTo>
                      <a:lnTo>
                        <a:pt x="918" y="572"/>
                      </a:lnTo>
                      <a:lnTo>
                        <a:pt x="915" y="572"/>
                      </a:lnTo>
                      <a:lnTo>
                        <a:pt x="918" y="570"/>
                      </a:lnTo>
                      <a:lnTo>
                        <a:pt x="920" y="570"/>
                      </a:lnTo>
                      <a:lnTo>
                        <a:pt x="921" y="569"/>
                      </a:lnTo>
                      <a:lnTo>
                        <a:pt x="923" y="569"/>
                      </a:lnTo>
                      <a:lnTo>
                        <a:pt x="927" y="569"/>
                      </a:lnTo>
                      <a:lnTo>
                        <a:pt x="929" y="569"/>
                      </a:lnTo>
                      <a:lnTo>
                        <a:pt x="932" y="568"/>
                      </a:lnTo>
                      <a:lnTo>
                        <a:pt x="935" y="566"/>
                      </a:lnTo>
                      <a:lnTo>
                        <a:pt x="936" y="563"/>
                      </a:lnTo>
                      <a:lnTo>
                        <a:pt x="937" y="560"/>
                      </a:lnTo>
                      <a:lnTo>
                        <a:pt x="939" y="560"/>
                      </a:lnTo>
                      <a:lnTo>
                        <a:pt x="940" y="559"/>
                      </a:lnTo>
                      <a:lnTo>
                        <a:pt x="942" y="558"/>
                      </a:lnTo>
                      <a:lnTo>
                        <a:pt x="944" y="558"/>
                      </a:lnTo>
                      <a:lnTo>
                        <a:pt x="945" y="561"/>
                      </a:lnTo>
                      <a:lnTo>
                        <a:pt x="946" y="563"/>
                      </a:lnTo>
                      <a:lnTo>
                        <a:pt x="948" y="565"/>
                      </a:lnTo>
                      <a:lnTo>
                        <a:pt x="950" y="566"/>
                      </a:lnTo>
                      <a:lnTo>
                        <a:pt x="952" y="568"/>
                      </a:lnTo>
                      <a:lnTo>
                        <a:pt x="954" y="570"/>
                      </a:lnTo>
                      <a:lnTo>
                        <a:pt x="956" y="573"/>
                      </a:lnTo>
                      <a:lnTo>
                        <a:pt x="957" y="575"/>
                      </a:lnTo>
                      <a:lnTo>
                        <a:pt x="957" y="578"/>
                      </a:lnTo>
                      <a:lnTo>
                        <a:pt x="958" y="580"/>
                      </a:lnTo>
                      <a:lnTo>
                        <a:pt x="957" y="582"/>
                      </a:lnTo>
                      <a:lnTo>
                        <a:pt x="956" y="584"/>
                      </a:lnTo>
                      <a:lnTo>
                        <a:pt x="956" y="587"/>
                      </a:lnTo>
                      <a:lnTo>
                        <a:pt x="956" y="589"/>
                      </a:lnTo>
                      <a:lnTo>
                        <a:pt x="955" y="591"/>
                      </a:lnTo>
                      <a:lnTo>
                        <a:pt x="954" y="592"/>
                      </a:lnTo>
                      <a:lnTo>
                        <a:pt x="954" y="594"/>
                      </a:lnTo>
                      <a:lnTo>
                        <a:pt x="952" y="595"/>
                      </a:lnTo>
                      <a:lnTo>
                        <a:pt x="951" y="597"/>
                      </a:lnTo>
                      <a:lnTo>
                        <a:pt x="950" y="600"/>
                      </a:lnTo>
                      <a:lnTo>
                        <a:pt x="951" y="603"/>
                      </a:lnTo>
                      <a:lnTo>
                        <a:pt x="951" y="605"/>
                      </a:lnTo>
                      <a:lnTo>
                        <a:pt x="957" y="619"/>
                      </a:lnTo>
                      <a:lnTo>
                        <a:pt x="955" y="621"/>
                      </a:lnTo>
                      <a:lnTo>
                        <a:pt x="954" y="624"/>
                      </a:lnTo>
                      <a:lnTo>
                        <a:pt x="954" y="626"/>
                      </a:lnTo>
                      <a:lnTo>
                        <a:pt x="956" y="627"/>
                      </a:lnTo>
                      <a:lnTo>
                        <a:pt x="957" y="629"/>
                      </a:lnTo>
                      <a:lnTo>
                        <a:pt x="958" y="632"/>
                      </a:lnTo>
                      <a:lnTo>
                        <a:pt x="957" y="634"/>
                      </a:lnTo>
                      <a:lnTo>
                        <a:pt x="955" y="635"/>
                      </a:lnTo>
                      <a:lnTo>
                        <a:pt x="954" y="637"/>
                      </a:lnTo>
                      <a:lnTo>
                        <a:pt x="956" y="640"/>
                      </a:lnTo>
                      <a:lnTo>
                        <a:pt x="959" y="640"/>
                      </a:lnTo>
                      <a:lnTo>
                        <a:pt x="961" y="641"/>
                      </a:lnTo>
                      <a:lnTo>
                        <a:pt x="963" y="640"/>
                      </a:lnTo>
                      <a:lnTo>
                        <a:pt x="964" y="639"/>
                      </a:lnTo>
                      <a:lnTo>
                        <a:pt x="963" y="636"/>
                      </a:lnTo>
                      <a:lnTo>
                        <a:pt x="962" y="635"/>
                      </a:lnTo>
                      <a:lnTo>
                        <a:pt x="960" y="632"/>
                      </a:lnTo>
                      <a:lnTo>
                        <a:pt x="961" y="622"/>
                      </a:lnTo>
                      <a:lnTo>
                        <a:pt x="962" y="624"/>
                      </a:lnTo>
                      <a:lnTo>
                        <a:pt x="964" y="632"/>
                      </a:lnTo>
                      <a:lnTo>
                        <a:pt x="965" y="630"/>
                      </a:lnTo>
                      <a:lnTo>
                        <a:pt x="964" y="626"/>
                      </a:lnTo>
                      <a:lnTo>
                        <a:pt x="966" y="626"/>
                      </a:lnTo>
                      <a:lnTo>
                        <a:pt x="968" y="625"/>
                      </a:lnTo>
                      <a:lnTo>
                        <a:pt x="967" y="624"/>
                      </a:lnTo>
                      <a:lnTo>
                        <a:pt x="966" y="622"/>
                      </a:lnTo>
                      <a:lnTo>
                        <a:pt x="966" y="620"/>
                      </a:lnTo>
                      <a:lnTo>
                        <a:pt x="967" y="618"/>
                      </a:lnTo>
                      <a:lnTo>
                        <a:pt x="969" y="618"/>
                      </a:lnTo>
                      <a:lnTo>
                        <a:pt x="971" y="619"/>
                      </a:lnTo>
                      <a:lnTo>
                        <a:pt x="980" y="624"/>
                      </a:lnTo>
                      <a:lnTo>
                        <a:pt x="975" y="630"/>
                      </a:lnTo>
                      <a:lnTo>
                        <a:pt x="977" y="632"/>
                      </a:lnTo>
                      <a:lnTo>
                        <a:pt x="977" y="635"/>
                      </a:lnTo>
                      <a:lnTo>
                        <a:pt x="977" y="637"/>
                      </a:lnTo>
                      <a:lnTo>
                        <a:pt x="976" y="639"/>
                      </a:lnTo>
                      <a:lnTo>
                        <a:pt x="975" y="642"/>
                      </a:lnTo>
                      <a:lnTo>
                        <a:pt x="974" y="644"/>
                      </a:lnTo>
                      <a:lnTo>
                        <a:pt x="974" y="645"/>
                      </a:lnTo>
                      <a:lnTo>
                        <a:pt x="976" y="647"/>
                      </a:lnTo>
                      <a:lnTo>
                        <a:pt x="978" y="646"/>
                      </a:lnTo>
                      <a:lnTo>
                        <a:pt x="979" y="643"/>
                      </a:lnTo>
                      <a:lnTo>
                        <a:pt x="979" y="641"/>
                      </a:lnTo>
                      <a:lnTo>
                        <a:pt x="978" y="639"/>
                      </a:lnTo>
                      <a:lnTo>
                        <a:pt x="978" y="637"/>
                      </a:lnTo>
                      <a:lnTo>
                        <a:pt x="978" y="634"/>
                      </a:lnTo>
                      <a:lnTo>
                        <a:pt x="978" y="631"/>
                      </a:lnTo>
                      <a:lnTo>
                        <a:pt x="979" y="629"/>
                      </a:lnTo>
                      <a:lnTo>
                        <a:pt x="980" y="628"/>
                      </a:lnTo>
                      <a:lnTo>
                        <a:pt x="981" y="626"/>
                      </a:lnTo>
                      <a:lnTo>
                        <a:pt x="984" y="626"/>
                      </a:lnTo>
                      <a:lnTo>
                        <a:pt x="987" y="626"/>
                      </a:lnTo>
                      <a:lnTo>
                        <a:pt x="989" y="626"/>
                      </a:lnTo>
                      <a:lnTo>
                        <a:pt x="990" y="625"/>
                      </a:lnTo>
                      <a:lnTo>
                        <a:pt x="992" y="626"/>
                      </a:lnTo>
                      <a:lnTo>
                        <a:pt x="994" y="624"/>
                      </a:lnTo>
                      <a:lnTo>
                        <a:pt x="997" y="623"/>
                      </a:lnTo>
                      <a:lnTo>
                        <a:pt x="998" y="621"/>
                      </a:lnTo>
                      <a:lnTo>
                        <a:pt x="1000" y="619"/>
                      </a:lnTo>
                      <a:lnTo>
                        <a:pt x="1000" y="617"/>
                      </a:lnTo>
                      <a:lnTo>
                        <a:pt x="1000" y="614"/>
                      </a:lnTo>
                      <a:lnTo>
                        <a:pt x="1001" y="612"/>
                      </a:lnTo>
                      <a:lnTo>
                        <a:pt x="1001" y="610"/>
                      </a:lnTo>
                      <a:lnTo>
                        <a:pt x="1001" y="608"/>
                      </a:lnTo>
                      <a:lnTo>
                        <a:pt x="1001" y="605"/>
                      </a:lnTo>
                      <a:lnTo>
                        <a:pt x="1001" y="602"/>
                      </a:lnTo>
                      <a:lnTo>
                        <a:pt x="1002" y="600"/>
                      </a:lnTo>
                      <a:lnTo>
                        <a:pt x="1003" y="598"/>
                      </a:lnTo>
                      <a:lnTo>
                        <a:pt x="1004" y="596"/>
                      </a:lnTo>
                      <a:lnTo>
                        <a:pt x="1005" y="595"/>
                      </a:lnTo>
                      <a:lnTo>
                        <a:pt x="1008" y="593"/>
                      </a:lnTo>
                      <a:lnTo>
                        <a:pt x="1011" y="592"/>
                      </a:lnTo>
                      <a:lnTo>
                        <a:pt x="1014" y="590"/>
                      </a:lnTo>
                      <a:lnTo>
                        <a:pt x="1016" y="589"/>
                      </a:lnTo>
                      <a:lnTo>
                        <a:pt x="1018" y="588"/>
                      </a:lnTo>
                      <a:lnTo>
                        <a:pt x="1021" y="588"/>
                      </a:lnTo>
                      <a:lnTo>
                        <a:pt x="1023" y="587"/>
                      </a:lnTo>
                      <a:lnTo>
                        <a:pt x="1025" y="587"/>
                      </a:lnTo>
                      <a:lnTo>
                        <a:pt x="1027" y="586"/>
                      </a:lnTo>
                      <a:lnTo>
                        <a:pt x="1029" y="585"/>
                      </a:lnTo>
                      <a:lnTo>
                        <a:pt x="1029" y="583"/>
                      </a:lnTo>
                      <a:lnTo>
                        <a:pt x="1030" y="581"/>
                      </a:lnTo>
                      <a:lnTo>
                        <a:pt x="1031" y="579"/>
                      </a:lnTo>
                      <a:lnTo>
                        <a:pt x="1033" y="578"/>
                      </a:lnTo>
                      <a:lnTo>
                        <a:pt x="1036" y="578"/>
                      </a:lnTo>
                      <a:lnTo>
                        <a:pt x="1039" y="577"/>
                      </a:lnTo>
                      <a:lnTo>
                        <a:pt x="1040" y="576"/>
                      </a:lnTo>
                      <a:lnTo>
                        <a:pt x="1042" y="575"/>
                      </a:lnTo>
                      <a:lnTo>
                        <a:pt x="1045" y="573"/>
                      </a:lnTo>
                      <a:lnTo>
                        <a:pt x="1046" y="572"/>
                      </a:lnTo>
                      <a:lnTo>
                        <a:pt x="1047" y="569"/>
                      </a:lnTo>
                      <a:lnTo>
                        <a:pt x="1048" y="567"/>
                      </a:lnTo>
                      <a:lnTo>
                        <a:pt x="1049" y="565"/>
                      </a:lnTo>
                      <a:lnTo>
                        <a:pt x="1049" y="563"/>
                      </a:lnTo>
                      <a:lnTo>
                        <a:pt x="1049" y="560"/>
                      </a:lnTo>
                      <a:lnTo>
                        <a:pt x="1049" y="558"/>
                      </a:lnTo>
                      <a:lnTo>
                        <a:pt x="1049" y="557"/>
                      </a:lnTo>
                      <a:lnTo>
                        <a:pt x="1050" y="553"/>
                      </a:lnTo>
                      <a:lnTo>
                        <a:pt x="1050" y="551"/>
                      </a:lnTo>
                      <a:lnTo>
                        <a:pt x="1050" y="549"/>
                      </a:lnTo>
                      <a:lnTo>
                        <a:pt x="1051" y="547"/>
                      </a:lnTo>
                      <a:lnTo>
                        <a:pt x="1053" y="546"/>
                      </a:lnTo>
                      <a:lnTo>
                        <a:pt x="1055" y="544"/>
                      </a:lnTo>
                      <a:lnTo>
                        <a:pt x="1057" y="542"/>
                      </a:lnTo>
                      <a:lnTo>
                        <a:pt x="1059" y="541"/>
                      </a:lnTo>
                      <a:lnTo>
                        <a:pt x="1061" y="540"/>
                      </a:lnTo>
                      <a:lnTo>
                        <a:pt x="1063" y="540"/>
                      </a:lnTo>
                      <a:lnTo>
                        <a:pt x="1062" y="542"/>
                      </a:lnTo>
                      <a:lnTo>
                        <a:pt x="1062" y="544"/>
                      </a:lnTo>
                      <a:lnTo>
                        <a:pt x="1061" y="546"/>
                      </a:lnTo>
                      <a:lnTo>
                        <a:pt x="1063" y="547"/>
                      </a:lnTo>
                      <a:lnTo>
                        <a:pt x="1065" y="548"/>
                      </a:lnTo>
                      <a:lnTo>
                        <a:pt x="1067" y="548"/>
                      </a:lnTo>
                      <a:lnTo>
                        <a:pt x="1069" y="547"/>
                      </a:lnTo>
                      <a:lnTo>
                        <a:pt x="1071" y="546"/>
                      </a:lnTo>
                      <a:lnTo>
                        <a:pt x="1073" y="547"/>
                      </a:lnTo>
                      <a:lnTo>
                        <a:pt x="1075" y="547"/>
                      </a:lnTo>
                      <a:lnTo>
                        <a:pt x="1077" y="548"/>
                      </a:lnTo>
                      <a:lnTo>
                        <a:pt x="1079" y="549"/>
                      </a:lnTo>
                      <a:lnTo>
                        <a:pt x="1081" y="548"/>
                      </a:lnTo>
                      <a:lnTo>
                        <a:pt x="1083" y="549"/>
                      </a:lnTo>
                      <a:lnTo>
                        <a:pt x="1085" y="548"/>
                      </a:lnTo>
                      <a:lnTo>
                        <a:pt x="1087" y="548"/>
                      </a:lnTo>
                      <a:lnTo>
                        <a:pt x="1089" y="549"/>
                      </a:lnTo>
                      <a:lnTo>
                        <a:pt x="1091" y="549"/>
                      </a:lnTo>
                      <a:lnTo>
                        <a:pt x="1092" y="548"/>
                      </a:lnTo>
                      <a:lnTo>
                        <a:pt x="1094" y="547"/>
                      </a:lnTo>
                      <a:lnTo>
                        <a:pt x="1096" y="547"/>
                      </a:lnTo>
                      <a:lnTo>
                        <a:pt x="1096" y="550"/>
                      </a:lnTo>
                      <a:lnTo>
                        <a:pt x="1095" y="552"/>
                      </a:lnTo>
                      <a:lnTo>
                        <a:pt x="1095" y="554"/>
                      </a:lnTo>
                      <a:lnTo>
                        <a:pt x="1096" y="555"/>
                      </a:lnTo>
                      <a:lnTo>
                        <a:pt x="1098" y="556"/>
                      </a:lnTo>
                      <a:lnTo>
                        <a:pt x="1100" y="555"/>
                      </a:lnTo>
                      <a:lnTo>
                        <a:pt x="1102" y="554"/>
                      </a:lnTo>
                      <a:lnTo>
                        <a:pt x="1103" y="555"/>
                      </a:lnTo>
                      <a:lnTo>
                        <a:pt x="1105" y="556"/>
                      </a:lnTo>
                      <a:lnTo>
                        <a:pt x="1107" y="555"/>
                      </a:lnTo>
                      <a:lnTo>
                        <a:pt x="1109" y="556"/>
                      </a:lnTo>
                      <a:lnTo>
                        <a:pt x="1111" y="555"/>
                      </a:lnTo>
                      <a:lnTo>
                        <a:pt x="1113" y="554"/>
                      </a:lnTo>
                      <a:lnTo>
                        <a:pt x="1115" y="553"/>
                      </a:lnTo>
                      <a:lnTo>
                        <a:pt x="1117" y="553"/>
                      </a:lnTo>
                      <a:lnTo>
                        <a:pt x="1119" y="554"/>
                      </a:lnTo>
                      <a:lnTo>
                        <a:pt x="1121" y="555"/>
                      </a:lnTo>
                      <a:lnTo>
                        <a:pt x="1123" y="556"/>
                      </a:lnTo>
                      <a:lnTo>
                        <a:pt x="1125" y="556"/>
                      </a:lnTo>
                      <a:lnTo>
                        <a:pt x="1125" y="554"/>
                      </a:lnTo>
                      <a:lnTo>
                        <a:pt x="1126" y="552"/>
                      </a:lnTo>
                      <a:lnTo>
                        <a:pt x="1126" y="550"/>
                      </a:lnTo>
                      <a:lnTo>
                        <a:pt x="1127" y="549"/>
                      </a:lnTo>
                      <a:lnTo>
                        <a:pt x="1127" y="547"/>
                      </a:lnTo>
                      <a:lnTo>
                        <a:pt x="1127" y="544"/>
                      </a:lnTo>
                      <a:lnTo>
                        <a:pt x="1129" y="546"/>
                      </a:lnTo>
                      <a:lnTo>
                        <a:pt x="1130" y="547"/>
                      </a:lnTo>
                      <a:lnTo>
                        <a:pt x="1131" y="549"/>
                      </a:lnTo>
                      <a:lnTo>
                        <a:pt x="1131" y="551"/>
                      </a:lnTo>
                      <a:lnTo>
                        <a:pt x="1131" y="553"/>
                      </a:lnTo>
                      <a:lnTo>
                        <a:pt x="1130" y="556"/>
                      </a:lnTo>
                      <a:lnTo>
                        <a:pt x="1130" y="558"/>
                      </a:lnTo>
                      <a:lnTo>
                        <a:pt x="1129" y="560"/>
                      </a:lnTo>
                      <a:lnTo>
                        <a:pt x="1130" y="563"/>
                      </a:lnTo>
                      <a:lnTo>
                        <a:pt x="1131" y="564"/>
                      </a:lnTo>
                      <a:lnTo>
                        <a:pt x="1132" y="566"/>
                      </a:lnTo>
                      <a:lnTo>
                        <a:pt x="1132" y="569"/>
                      </a:lnTo>
                      <a:lnTo>
                        <a:pt x="1133" y="570"/>
                      </a:lnTo>
                      <a:lnTo>
                        <a:pt x="1135" y="571"/>
                      </a:lnTo>
                      <a:lnTo>
                        <a:pt x="1136" y="572"/>
                      </a:lnTo>
                      <a:lnTo>
                        <a:pt x="1138" y="573"/>
                      </a:lnTo>
                      <a:lnTo>
                        <a:pt x="1140" y="574"/>
                      </a:lnTo>
                      <a:lnTo>
                        <a:pt x="1142" y="575"/>
                      </a:lnTo>
                      <a:lnTo>
                        <a:pt x="1143" y="577"/>
                      </a:lnTo>
                      <a:lnTo>
                        <a:pt x="1143" y="579"/>
                      </a:lnTo>
                      <a:lnTo>
                        <a:pt x="1141" y="579"/>
                      </a:lnTo>
                      <a:lnTo>
                        <a:pt x="1139" y="580"/>
                      </a:lnTo>
                      <a:lnTo>
                        <a:pt x="1137" y="581"/>
                      </a:lnTo>
                      <a:lnTo>
                        <a:pt x="1135" y="583"/>
                      </a:lnTo>
                      <a:lnTo>
                        <a:pt x="1134" y="584"/>
                      </a:lnTo>
                      <a:lnTo>
                        <a:pt x="1133" y="586"/>
                      </a:lnTo>
                      <a:lnTo>
                        <a:pt x="1132" y="587"/>
                      </a:lnTo>
                      <a:lnTo>
                        <a:pt x="1130" y="589"/>
                      </a:lnTo>
                      <a:lnTo>
                        <a:pt x="1128" y="592"/>
                      </a:lnTo>
                      <a:lnTo>
                        <a:pt x="1127" y="595"/>
                      </a:lnTo>
                      <a:lnTo>
                        <a:pt x="1128" y="598"/>
                      </a:lnTo>
                      <a:lnTo>
                        <a:pt x="1129" y="600"/>
                      </a:lnTo>
                      <a:lnTo>
                        <a:pt x="1130" y="602"/>
                      </a:lnTo>
                      <a:lnTo>
                        <a:pt x="1130" y="605"/>
                      </a:lnTo>
                      <a:lnTo>
                        <a:pt x="1131" y="607"/>
                      </a:lnTo>
                      <a:lnTo>
                        <a:pt x="1130" y="608"/>
                      </a:lnTo>
                      <a:lnTo>
                        <a:pt x="1127" y="608"/>
                      </a:lnTo>
                      <a:lnTo>
                        <a:pt x="1125" y="609"/>
                      </a:lnTo>
                      <a:lnTo>
                        <a:pt x="1123" y="609"/>
                      </a:lnTo>
                      <a:lnTo>
                        <a:pt x="1121" y="610"/>
                      </a:lnTo>
                      <a:lnTo>
                        <a:pt x="1120" y="612"/>
                      </a:lnTo>
                      <a:lnTo>
                        <a:pt x="1120" y="614"/>
                      </a:lnTo>
                      <a:lnTo>
                        <a:pt x="1121" y="616"/>
                      </a:lnTo>
                      <a:lnTo>
                        <a:pt x="1123" y="618"/>
                      </a:lnTo>
                      <a:lnTo>
                        <a:pt x="1125" y="620"/>
                      </a:lnTo>
                      <a:lnTo>
                        <a:pt x="1126" y="621"/>
                      </a:lnTo>
                      <a:lnTo>
                        <a:pt x="1125" y="622"/>
                      </a:lnTo>
                      <a:lnTo>
                        <a:pt x="1122" y="624"/>
                      </a:lnTo>
                      <a:lnTo>
                        <a:pt x="1121" y="624"/>
                      </a:lnTo>
                      <a:lnTo>
                        <a:pt x="1119" y="625"/>
                      </a:lnTo>
                      <a:lnTo>
                        <a:pt x="1117" y="625"/>
                      </a:lnTo>
                      <a:lnTo>
                        <a:pt x="1115" y="624"/>
                      </a:lnTo>
                      <a:lnTo>
                        <a:pt x="1114" y="622"/>
                      </a:lnTo>
                      <a:lnTo>
                        <a:pt x="1113" y="620"/>
                      </a:lnTo>
                      <a:lnTo>
                        <a:pt x="1112" y="618"/>
                      </a:lnTo>
                      <a:lnTo>
                        <a:pt x="1110" y="616"/>
                      </a:lnTo>
                      <a:lnTo>
                        <a:pt x="1109" y="614"/>
                      </a:lnTo>
                      <a:lnTo>
                        <a:pt x="1107" y="612"/>
                      </a:lnTo>
                      <a:lnTo>
                        <a:pt x="1106" y="610"/>
                      </a:lnTo>
                      <a:lnTo>
                        <a:pt x="1105" y="608"/>
                      </a:lnTo>
                      <a:lnTo>
                        <a:pt x="1102" y="605"/>
                      </a:lnTo>
                      <a:lnTo>
                        <a:pt x="1101" y="603"/>
                      </a:lnTo>
                      <a:lnTo>
                        <a:pt x="1098" y="601"/>
                      </a:lnTo>
                      <a:lnTo>
                        <a:pt x="1096" y="598"/>
                      </a:lnTo>
                      <a:lnTo>
                        <a:pt x="1094" y="597"/>
                      </a:lnTo>
                      <a:lnTo>
                        <a:pt x="1091" y="596"/>
                      </a:lnTo>
                      <a:lnTo>
                        <a:pt x="1089" y="595"/>
                      </a:lnTo>
                      <a:lnTo>
                        <a:pt x="1087" y="594"/>
                      </a:lnTo>
                      <a:lnTo>
                        <a:pt x="1085" y="593"/>
                      </a:lnTo>
                      <a:lnTo>
                        <a:pt x="1082" y="592"/>
                      </a:lnTo>
                      <a:lnTo>
                        <a:pt x="1080" y="593"/>
                      </a:lnTo>
                      <a:lnTo>
                        <a:pt x="1078" y="594"/>
                      </a:lnTo>
                      <a:lnTo>
                        <a:pt x="1077" y="595"/>
                      </a:lnTo>
                      <a:lnTo>
                        <a:pt x="1075" y="596"/>
                      </a:lnTo>
                      <a:lnTo>
                        <a:pt x="1074" y="599"/>
                      </a:lnTo>
                      <a:lnTo>
                        <a:pt x="1073" y="602"/>
                      </a:lnTo>
                      <a:lnTo>
                        <a:pt x="1072" y="604"/>
                      </a:lnTo>
                      <a:lnTo>
                        <a:pt x="1071" y="608"/>
                      </a:lnTo>
                      <a:lnTo>
                        <a:pt x="1071" y="610"/>
                      </a:lnTo>
                      <a:lnTo>
                        <a:pt x="1072" y="612"/>
                      </a:lnTo>
                      <a:lnTo>
                        <a:pt x="1073" y="614"/>
                      </a:lnTo>
                      <a:lnTo>
                        <a:pt x="1074" y="616"/>
                      </a:lnTo>
                      <a:lnTo>
                        <a:pt x="1073" y="617"/>
                      </a:lnTo>
                      <a:lnTo>
                        <a:pt x="1070" y="618"/>
                      </a:lnTo>
                      <a:lnTo>
                        <a:pt x="1069" y="618"/>
                      </a:lnTo>
                      <a:lnTo>
                        <a:pt x="1067" y="619"/>
                      </a:lnTo>
                      <a:lnTo>
                        <a:pt x="1064" y="621"/>
                      </a:lnTo>
                      <a:lnTo>
                        <a:pt x="1062" y="622"/>
                      </a:lnTo>
                      <a:lnTo>
                        <a:pt x="1061" y="624"/>
                      </a:lnTo>
                      <a:lnTo>
                        <a:pt x="1061" y="626"/>
                      </a:lnTo>
                      <a:lnTo>
                        <a:pt x="1060" y="628"/>
                      </a:lnTo>
                      <a:lnTo>
                        <a:pt x="1059" y="631"/>
                      </a:lnTo>
                      <a:lnTo>
                        <a:pt x="1058" y="633"/>
                      </a:lnTo>
                      <a:lnTo>
                        <a:pt x="1057" y="634"/>
                      </a:lnTo>
                      <a:lnTo>
                        <a:pt x="1057" y="636"/>
                      </a:lnTo>
                      <a:lnTo>
                        <a:pt x="1057" y="639"/>
                      </a:lnTo>
                      <a:lnTo>
                        <a:pt x="1057" y="641"/>
                      </a:lnTo>
                      <a:lnTo>
                        <a:pt x="1057" y="643"/>
                      </a:lnTo>
                      <a:lnTo>
                        <a:pt x="1058" y="646"/>
                      </a:lnTo>
                      <a:lnTo>
                        <a:pt x="1059" y="649"/>
                      </a:lnTo>
                      <a:lnTo>
                        <a:pt x="1061" y="651"/>
                      </a:lnTo>
                      <a:lnTo>
                        <a:pt x="1062" y="651"/>
                      </a:lnTo>
                      <a:lnTo>
                        <a:pt x="1064" y="651"/>
                      </a:lnTo>
                      <a:lnTo>
                        <a:pt x="1066" y="650"/>
                      </a:lnTo>
                      <a:lnTo>
                        <a:pt x="1067" y="648"/>
                      </a:lnTo>
                      <a:lnTo>
                        <a:pt x="1068" y="647"/>
                      </a:lnTo>
                      <a:lnTo>
                        <a:pt x="1069" y="645"/>
                      </a:lnTo>
                      <a:lnTo>
                        <a:pt x="1070" y="643"/>
                      </a:lnTo>
                      <a:lnTo>
                        <a:pt x="1071" y="640"/>
                      </a:lnTo>
                      <a:lnTo>
                        <a:pt x="1071" y="637"/>
                      </a:lnTo>
                      <a:lnTo>
                        <a:pt x="1070" y="634"/>
                      </a:lnTo>
                      <a:lnTo>
                        <a:pt x="1069" y="632"/>
                      </a:lnTo>
                      <a:lnTo>
                        <a:pt x="1068" y="630"/>
                      </a:lnTo>
                      <a:lnTo>
                        <a:pt x="1068" y="626"/>
                      </a:lnTo>
                      <a:lnTo>
                        <a:pt x="1070" y="625"/>
                      </a:lnTo>
                      <a:lnTo>
                        <a:pt x="1071" y="623"/>
                      </a:lnTo>
                      <a:lnTo>
                        <a:pt x="1072" y="622"/>
                      </a:lnTo>
                      <a:lnTo>
                        <a:pt x="1074" y="621"/>
                      </a:lnTo>
                      <a:lnTo>
                        <a:pt x="1075" y="619"/>
                      </a:lnTo>
                      <a:lnTo>
                        <a:pt x="1076" y="617"/>
                      </a:lnTo>
                      <a:lnTo>
                        <a:pt x="1078" y="615"/>
                      </a:lnTo>
                      <a:lnTo>
                        <a:pt x="1079" y="613"/>
                      </a:lnTo>
                      <a:lnTo>
                        <a:pt x="1081" y="614"/>
                      </a:lnTo>
                      <a:lnTo>
                        <a:pt x="1081" y="616"/>
                      </a:lnTo>
                      <a:lnTo>
                        <a:pt x="1080" y="619"/>
                      </a:lnTo>
                      <a:lnTo>
                        <a:pt x="1079" y="623"/>
                      </a:lnTo>
                      <a:lnTo>
                        <a:pt x="1078" y="626"/>
                      </a:lnTo>
                      <a:lnTo>
                        <a:pt x="1078" y="630"/>
                      </a:lnTo>
                      <a:lnTo>
                        <a:pt x="1078" y="632"/>
                      </a:lnTo>
                      <a:lnTo>
                        <a:pt x="1077" y="636"/>
                      </a:lnTo>
                      <a:lnTo>
                        <a:pt x="1077" y="638"/>
                      </a:lnTo>
                      <a:lnTo>
                        <a:pt x="1077" y="640"/>
                      </a:lnTo>
                      <a:lnTo>
                        <a:pt x="1079" y="644"/>
                      </a:lnTo>
                      <a:lnTo>
                        <a:pt x="1079" y="646"/>
                      </a:lnTo>
                      <a:lnTo>
                        <a:pt x="1080" y="649"/>
                      </a:lnTo>
                      <a:lnTo>
                        <a:pt x="1082" y="653"/>
                      </a:lnTo>
                      <a:lnTo>
                        <a:pt x="1085" y="654"/>
                      </a:lnTo>
                      <a:lnTo>
                        <a:pt x="1087" y="655"/>
                      </a:lnTo>
                      <a:lnTo>
                        <a:pt x="1089" y="656"/>
                      </a:lnTo>
                      <a:lnTo>
                        <a:pt x="1091" y="656"/>
                      </a:lnTo>
                      <a:lnTo>
                        <a:pt x="1093" y="657"/>
                      </a:lnTo>
                      <a:lnTo>
                        <a:pt x="1095" y="657"/>
                      </a:lnTo>
                      <a:lnTo>
                        <a:pt x="1098" y="657"/>
                      </a:lnTo>
                      <a:lnTo>
                        <a:pt x="1100" y="657"/>
                      </a:lnTo>
                      <a:lnTo>
                        <a:pt x="1102" y="657"/>
                      </a:lnTo>
                      <a:lnTo>
                        <a:pt x="1105" y="657"/>
                      </a:lnTo>
                      <a:lnTo>
                        <a:pt x="1106" y="658"/>
                      </a:lnTo>
                      <a:lnTo>
                        <a:pt x="1106" y="660"/>
                      </a:lnTo>
                      <a:lnTo>
                        <a:pt x="1106" y="662"/>
                      </a:lnTo>
                      <a:lnTo>
                        <a:pt x="1106" y="664"/>
                      </a:lnTo>
                      <a:lnTo>
                        <a:pt x="1106" y="668"/>
                      </a:lnTo>
                      <a:lnTo>
                        <a:pt x="1106" y="670"/>
                      </a:lnTo>
                      <a:lnTo>
                        <a:pt x="1107" y="672"/>
                      </a:lnTo>
                      <a:lnTo>
                        <a:pt x="1108" y="669"/>
                      </a:lnTo>
                      <a:lnTo>
                        <a:pt x="1108" y="668"/>
                      </a:lnTo>
                      <a:lnTo>
                        <a:pt x="1108" y="666"/>
                      </a:lnTo>
                      <a:lnTo>
                        <a:pt x="1108" y="664"/>
                      </a:lnTo>
                      <a:lnTo>
                        <a:pt x="1108" y="662"/>
                      </a:lnTo>
                      <a:lnTo>
                        <a:pt x="1108" y="660"/>
                      </a:lnTo>
                      <a:lnTo>
                        <a:pt x="1107" y="657"/>
                      </a:lnTo>
                      <a:lnTo>
                        <a:pt x="1107" y="655"/>
                      </a:lnTo>
                      <a:lnTo>
                        <a:pt x="1107" y="653"/>
                      </a:lnTo>
                      <a:lnTo>
                        <a:pt x="1109" y="652"/>
                      </a:lnTo>
                      <a:lnTo>
                        <a:pt x="1111" y="650"/>
                      </a:lnTo>
                      <a:lnTo>
                        <a:pt x="1113" y="648"/>
                      </a:lnTo>
                      <a:lnTo>
                        <a:pt x="1114" y="647"/>
                      </a:lnTo>
                      <a:lnTo>
                        <a:pt x="1117" y="645"/>
                      </a:lnTo>
                      <a:lnTo>
                        <a:pt x="1118" y="642"/>
                      </a:lnTo>
                      <a:lnTo>
                        <a:pt x="1119" y="641"/>
                      </a:lnTo>
                      <a:lnTo>
                        <a:pt x="1119" y="639"/>
                      </a:lnTo>
                      <a:lnTo>
                        <a:pt x="1120" y="636"/>
                      </a:lnTo>
                      <a:lnTo>
                        <a:pt x="1121" y="634"/>
                      </a:lnTo>
                      <a:lnTo>
                        <a:pt x="1122" y="632"/>
                      </a:lnTo>
                      <a:lnTo>
                        <a:pt x="1122" y="630"/>
                      </a:lnTo>
                      <a:lnTo>
                        <a:pt x="1123" y="629"/>
                      </a:lnTo>
                      <a:lnTo>
                        <a:pt x="1125" y="627"/>
                      </a:lnTo>
                      <a:lnTo>
                        <a:pt x="1126" y="626"/>
                      </a:lnTo>
                      <a:lnTo>
                        <a:pt x="1128" y="624"/>
                      </a:lnTo>
                      <a:lnTo>
                        <a:pt x="1129" y="622"/>
                      </a:lnTo>
                      <a:lnTo>
                        <a:pt x="1128" y="620"/>
                      </a:lnTo>
                      <a:lnTo>
                        <a:pt x="1127" y="618"/>
                      </a:lnTo>
                      <a:lnTo>
                        <a:pt x="1126" y="616"/>
                      </a:lnTo>
                      <a:lnTo>
                        <a:pt x="1124" y="615"/>
                      </a:lnTo>
                      <a:lnTo>
                        <a:pt x="1123" y="613"/>
                      </a:lnTo>
                      <a:lnTo>
                        <a:pt x="1125" y="611"/>
                      </a:lnTo>
                      <a:lnTo>
                        <a:pt x="1127" y="611"/>
                      </a:lnTo>
                      <a:lnTo>
                        <a:pt x="1129" y="611"/>
                      </a:lnTo>
                      <a:lnTo>
                        <a:pt x="1131" y="610"/>
                      </a:lnTo>
                      <a:lnTo>
                        <a:pt x="1134" y="610"/>
                      </a:lnTo>
                      <a:lnTo>
                        <a:pt x="1136" y="610"/>
                      </a:lnTo>
                      <a:lnTo>
                        <a:pt x="1138" y="610"/>
                      </a:lnTo>
                      <a:lnTo>
                        <a:pt x="1139" y="611"/>
                      </a:lnTo>
                      <a:lnTo>
                        <a:pt x="1141" y="611"/>
                      </a:lnTo>
                      <a:lnTo>
                        <a:pt x="1143" y="610"/>
                      </a:lnTo>
                      <a:lnTo>
                        <a:pt x="1145" y="611"/>
                      </a:lnTo>
                      <a:lnTo>
                        <a:pt x="1146" y="613"/>
                      </a:lnTo>
                      <a:lnTo>
                        <a:pt x="1147" y="615"/>
                      </a:lnTo>
                      <a:lnTo>
                        <a:pt x="1149" y="616"/>
                      </a:lnTo>
                      <a:lnTo>
                        <a:pt x="1150" y="617"/>
                      </a:lnTo>
                      <a:lnTo>
                        <a:pt x="1152" y="618"/>
                      </a:lnTo>
                      <a:lnTo>
                        <a:pt x="1154" y="618"/>
                      </a:lnTo>
                      <a:lnTo>
                        <a:pt x="1157" y="618"/>
                      </a:lnTo>
                      <a:lnTo>
                        <a:pt x="1159" y="617"/>
                      </a:lnTo>
                      <a:lnTo>
                        <a:pt x="1161" y="616"/>
                      </a:lnTo>
                      <a:lnTo>
                        <a:pt x="1163" y="615"/>
                      </a:lnTo>
                      <a:lnTo>
                        <a:pt x="1165" y="614"/>
                      </a:lnTo>
                      <a:lnTo>
                        <a:pt x="1168" y="612"/>
                      </a:lnTo>
                      <a:lnTo>
                        <a:pt x="1169" y="610"/>
                      </a:lnTo>
                      <a:lnTo>
                        <a:pt x="1170" y="608"/>
                      </a:lnTo>
                      <a:lnTo>
                        <a:pt x="1170" y="606"/>
                      </a:lnTo>
                      <a:lnTo>
                        <a:pt x="1169" y="604"/>
                      </a:lnTo>
                      <a:lnTo>
                        <a:pt x="1169" y="602"/>
                      </a:lnTo>
                      <a:lnTo>
                        <a:pt x="1166" y="599"/>
                      </a:lnTo>
                      <a:lnTo>
                        <a:pt x="1164" y="598"/>
                      </a:lnTo>
                      <a:lnTo>
                        <a:pt x="1161" y="596"/>
                      </a:lnTo>
                      <a:lnTo>
                        <a:pt x="1160" y="595"/>
                      </a:lnTo>
                      <a:lnTo>
                        <a:pt x="1158" y="594"/>
                      </a:lnTo>
                      <a:lnTo>
                        <a:pt x="1155" y="593"/>
                      </a:lnTo>
                      <a:lnTo>
                        <a:pt x="1153" y="591"/>
                      </a:lnTo>
                      <a:lnTo>
                        <a:pt x="1152" y="589"/>
                      </a:lnTo>
                      <a:lnTo>
                        <a:pt x="1150" y="587"/>
                      </a:lnTo>
                      <a:lnTo>
                        <a:pt x="1148" y="583"/>
                      </a:lnTo>
                      <a:lnTo>
                        <a:pt x="1147" y="582"/>
                      </a:lnTo>
                      <a:lnTo>
                        <a:pt x="1146" y="580"/>
                      </a:lnTo>
                      <a:lnTo>
                        <a:pt x="1146" y="578"/>
                      </a:lnTo>
                      <a:lnTo>
                        <a:pt x="1144" y="575"/>
                      </a:lnTo>
                      <a:lnTo>
                        <a:pt x="1143" y="573"/>
                      </a:lnTo>
                      <a:lnTo>
                        <a:pt x="1141" y="572"/>
                      </a:lnTo>
                      <a:lnTo>
                        <a:pt x="1139" y="571"/>
                      </a:lnTo>
                      <a:lnTo>
                        <a:pt x="1137" y="570"/>
                      </a:lnTo>
                      <a:lnTo>
                        <a:pt x="1136" y="569"/>
                      </a:lnTo>
                      <a:lnTo>
                        <a:pt x="1135" y="566"/>
                      </a:lnTo>
                      <a:lnTo>
                        <a:pt x="1136" y="564"/>
                      </a:lnTo>
                      <a:lnTo>
                        <a:pt x="1137" y="563"/>
                      </a:lnTo>
                      <a:lnTo>
                        <a:pt x="1139" y="561"/>
                      </a:lnTo>
                      <a:lnTo>
                        <a:pt x="1141" y="561"/>
                      </a:lnTo>
                      <a:lnTo>
                        <a:pt x="1143" y="560"/>
                      </a:lnTo>
                      <a:lnTo>
                        <a:pt x="1143" y="558"/>
                      </a:lnTo>
                      <a:lnTo>
                        <a:pt x="1144" y="555"/>
                      </a:lnTo>
                      <a:lnTo>
                        <a:pt x="1144" y="553"/>
                      </a:lnTo>
                      <a:lnTo>
                        <a:pt x="1143" y="551"/>
                      </a:lnTo>
                      <a:lnTo>
                        <a:pt x="1142" y="549"/>
                      </a:lnTo>
                      <a:lnTo>
                        <a:pt x="1139" y="547"/>
                      </a:lnTo>
                      <a:lnTo>
                        <a:pt x="1137" y="546"/>
                      </a:lnTo>
                      <a:lnTo>
                        <a:pt x="1134" y="546"/>
                      </a:lnTo>
                      <a:lnTo>
                        <a:pt x="1131" y="545"/>
                      </a:lnTo>
                      <a:lnTo>
                        <a:pt x="1130" y="544"/>
                      </a:lnTo>
                      <a:lnTo>
                        <a:pt x="1128" y="543"/>
                      </a:lnTo>
                      <a:lnTo>
                        <a:pt x="1126" y="542"/>
                      </a:lnTo>
                      <a:lnTo>
                        <a:pt x="1124" y="541"/>
                      </a:lnTo>
                      <a:lnTo>
                        <a:pt x="1124" y="538"/>
                      </a:lnTo>
                      <a:lnTo>
                        <a:pt x="1122" y="536"/>
                      </a:lnTo>
                      <a:lnTo>
                        <a:pt x="1121" y="535"/>
                      </a:lnTo>
                      <a:lnTo>
                        <a:pt x="1118" y="535"/>
                      </a:lnTo>
                      <a:lnTo>
                        <a:pt x="1116" y="534"/>
                      </a:lnTo>
                      <a:lnTo>
                        <a:pt x="1114" y="534"/>
                      </a:lnTo>
                      <a:lnTo>
                        <a:pt x="1113" y="534"/>
                      </a:lnTo>
                      <a:lnTo>
                        <a:pt x="1111" y="533"/>
                      </a:lnTo>
                      <a:lnTo>
                        <a:pt x="1109" y="532"/>
                      </a:lnTo>
                      <a:lnTo>
                        <a:pt x="1107" y="532"/>
                      </a:lnTo>
                      <a:lnTo>
                        <a:pt x="1104" y="531"/>
                      </a:lnTo>
                      <a:lnTo>
                        <a:pt x="1102" y="530"/>
                      </a:lnTo>
                      <a:lnTo>
                        <a:pt x="1100" y="529"/>
                      </a:lnTo>
                      <a:lnTo>
                        <a:pt x="1099" y="528"/>
                      </a:lnTo>
                      <a:lnTo>
                        <a:pt x="1097" y="528"/>
                      </a:lnTo>
                      <a:lnTo>
                        <a:pt x="1095" y="527"/>
                      </a:lnTo>
                      <a:lnTo>
                        <a:pt x="1093" y="527"/>
                      </a:lnTo>
                      <a:lnTo>
                        <a:pt x="1091" y="526"/>
                      </a:lnTo>
                      <a:lnTo>
                        <a:pt x="1089" y="525"/>
                      </a:lnTo>
                      <a:lnTo>
                        <a:pt x="1086" y="524"/>
                      </a:lnTo>
                      <a:lnTo>
                        <a:pt x="1084" y="524"/>
                      </a:lnTo>
                      <a:lnTo>
                        <a:pt x="1081" y="523"/>
                      </a:lnTo>
                      <a:lnTo>
                        <a:pt x="1079" y="522"/>
                      </a:lnTo>
                      <a:lnTo>
                        <a:pt x="1077" y="521"/>
                      </a:lnTo>
                      <a:lnTo>
                        <a:pt x="1074" y="520"/>
                      </a:lnTo>
                      <a:lnTo>
                        <a:pt x="1071" y="519"/>
                      </a:lnTo>
                      <a:lnTo>
                        <a:pt x="1068" y="518"/>
                      </a:lnTo>
                      <a:lnTo>
                        <a:pt x="1066" y="517"/>
                      </a:lnTo>
                      <a:lnTo>
                        <a:pt x="1063" y="515"/>
                      </a:lnTo>
                      <a:lnTo>
                        <a:pt x="1061" y="514"/>
                      </a:lnTo>
                      <a:lnTo>
                        <a:pt x="1060" y="513"/>
                      </a:lnTo>
                      <a:lnTo>
                        <a:pt x="1057" y="512"/>
                      </a:lnTo>
                      <a:lnTo>
                        <a:pt x="1055" y="510"/>
                      </a:lnTo>
                      <a:lnTo>
                        <a:pt x="1053" y="509"/>
                      </a:lnTo>
                      <a:lnTo>
                        <a:pt x="1050" y="508"/>
                      </a:lnTo>
                      <a:lnTo>
                        <a:pt x="1049" y="507"/>
                      </a:lnTo>
                      <a:lnTo>
                        <a:pt x="1045" y="506"/>
                      </a:lnTo>
                      <a:lnTo>
                        <a:pt x="1042" y="506"/>
                      </a:lnTo>
                      <a:lnTo>
                        <a:pt x="1044" y="508"/>
                      </a:lnTo>
                      <a:lnTo>
                        <a:pt x="1045" y="509"/>
                      </a:lnTo>
                      <a:lnTo>
                        <a:pt x="1047" y="510"/>
                      </a:lnTo>
                      <a:lnTo>
                        <a:pt x="1049" y="511"/>
                      </a:lnTo>
                      <a:lnTo>
                        <a:pt x="1050" y="512"/>
                      </a:lnTo>
                      <a:lnTo>
                        <a:pt x="1052" y="513"/>
                      </a:lnTo>
                      <a:lnTo>
                        <a:pt x="1054" y="514"/>
                      </a:lnTo>
                      <a:lnTo>
                        <a:pt x="1056" y="515"/>
                      </a:lnTo>
                      <a:lnTo>
                        <a:pt x="1057" y="517"/>
                      </a:lnTo>
                      <a:lnTo>
                        <a:pt x="1059" y="517"/>
                      </a:lnTo>
                      <a:lnTo>
                        <a:pt x="1062" y="518"/>
                      </a:lnTo>
                      <a:lnTo>
                        <a:pt x="1065" y="520"/>
                      </a:lnTo>
                      <a:lnTo>
                        <a:pt x="1067" y="521"/>
                      </a:lnTo>
                      <a:lnTo>
                        <a:pt x="1070" y="522"/>
                      </a:lnTo>
                      <a:lnTo>
                        <a:pt x="1071" y="523"/>
                      </a:lnTo>
                      <a:lnTo>
                        <a:pt x="1074" y="524"/>
                      </a:lnTo>
                      <a:lnTo>
                        <a:pt x="1076" y="524"/>
                      </a:lnTo>
                      <a:lnTo>
                        <a:pt x="1078" y="525"/>
                      </a:lnTo>
                      <a:lnTo>
                        <a:pt x="1081" y="526"/>
                      </a:lnTo>
                      <a:lnTo>
                        <a:pt x="1083" y="527"/>
                      </a:lnTo>
                      <a:lnTo>
                        <a:pt x="1085" y="528"/>
                      </a:lnTo>
                      <a:lnTo>
                        <a:pt x="1087" y="529"/>
                      </a:lnTo>
                      <a:lnTo>
                        <a:pt x="1085" y="529"/>
                      </a:lnTo>
                      <a:lnTo>
                        <a:pt x="1083" y="530"/>
                      </a:lnTo>
                      <a:lnTo>
                        <a:pt x="1081" y="531"/>
                      </a:lnTo>
                      <a:lnTo>
                        <a:pt x="1080" y="532"/>
                      </a:lnTo>
                      <a:lnTo>
                        <a:pt x="1079" y="534"/>
                      </a:lnTo>
                      <a:lnTo>
                        <a:pt x="1079" y="536"/>
                      </a:lnTo>
                      <a:lnTo>
                        <a:pt x="1077" y="538"/>
                      </a:lnTo>
                      <a:lnTo>
                        <a:pt x="1074" y="540"/>
                      </a:lnTo>
                      <a:lnTo>
                        <a:pt x="1072" y="540"/>
                      </a:lnTo>
                      <a:lnTo>
                        <a:pt x="1070" y="540"/>
                      </a:lnTo>
                      <a:lnTo>
                        <a:pt x="1068" y="541"/>
                      </a:lnTo>
                      <a:lnTo>
                        <a:pt x="1066" y="539"/>
                      </a:lnTo>
                      <a:lnTo>
                        <a:pt x="1065" y="537"/>
                      </a:lnTo>
                      <a:lnTo>
                        <a:pt x="1065" y="535"/>
                      </a:lnTo>
                      <a:lnTo>
                        <a:pt x="1063" y="534"/>
                      </a:lnTo>
                      <a:lnTo>
                        <a:pt x="1060" y="533"/>
                      </a:lnTo>
                      <a:lnTo>
                        <a:pt x="1058" y="532"/>
                      </a:lnTo>
                      <a:lnTo>
                        <a:pt x="1057" y="531"/>
                      </a:lnTo>
                      <a:lnTo>
                        <a:pt x="1054" y="531"/>
                      </a:lnTo>
                      <a:lnTo>
                        <a:pt x="1052" y="530"/>
                      </a:lnTo>
                      <a:lnTo>
                        <a:pt x="1054" y="529"/>
                      </a:lnTo>
                      <a:lnTo>
                        <a:pt x="1056" y="530"/>
                      </a:lnTo>
                      <a:lnTo>
                        <a:pt x="1058" y="529"/>
                      </a:lnTo>
                      <a:lnTo>
                        <a:pt x="1061" y="529"/>
                      </a:lnTo>
                      <a:lnTo>
                        <a:pt x="1062" y="529"/>
                      </a:lnTo>
                      <a:lnTo>
                        <a:pt x="1065" y="529"/>
                      </a:lnTo>
                      <a:lnTo>
                        <a:pt x="1067" y="527"/>
                      </a:lnTo>
                      <a:lnTo>
                        <a:pt x="1066" y="526"/>
                      </a:lnTo>
                      <a:lnTo>
                        <a:pt x="1065" y="525"/>
                      </a:lnTo>
                      <a:lnTo>
                        <a:pt x="1062" y="524"/>
                      </a:lnTo>
                      <a:lnTo>
                        <a:pt x="1060" y="525"/>
                      </a:lnTo>
                      <a:lnTo>
                        <a:pt x="1057" y="526"/>
                      </a:lnTo>
                      <a:lnTo>
                        <a:pt x="1055" y="527"/>
                      </a:lnTo>
                      <a:lnTo>
                        <a:pt x="1053" y="527"/>
                      </a:lnTo>
                      <a:lnTo>
                        <a:pt x="1051" y="526"/>
                      </a:lnTo>
                      <a:lnTo>
                        <a:pt x="1050" y="526"/>
                      </a:lnTo>
                      <a:lnTo>
                        <a:pt x="1047" y="524"/>
                      </a:lnTo>
                      <a:lnTo>
                        <a:pt x="1046" y="523"/>
                      </a:lnTo>
                      <a:lnTo>
                        <a:pt x="1047" y="521"/>
                      </a:lnTo>
                      <a:lnTo>
                        <a:pt x="1047" y="519"/>
                      </a:lnTo>
                      <a:lnTo>
                        <a:pt x="1047" y="516"/>
                      </a:lnTo>
                      <a:lnTo>
                        <a:pt x="1046" y="515"/>
                      </a:lnTo>
                      <a:lnTo>
                        <a:pt x="1043" y="514"/>
                      </a:lnTo>
                      <a:lnTo>
                        <a:pt x="1043" y="517"/>
                      </a:lnTo>
                      <a:lnTo>
                        <a:pt x="1042" y="518"/>
                      </a:lnTo>
                      <a:lnTo>
                        <a:pt x="1040" y="518"/>
                      </a:lnTo>
                      <a:lnTo>
                        <a:pt x="1039" y="521"/>
                      </a:lnTo>
                      <a:lnTo>
                        <a:pt x="1041" y="521"/>
                      </a:lnTo>
                      <a:lnTo>
                        <a:pt x="1043" y="522"/>
                      </a:lnTo>
                      <a:lnTo>
                        <a:pt x="1042" y="524"/>
                      </a:lnTo>
                      <a:lnTo>
                        <a:pt x="1041" y="525"/>
                      </a:lnTo>
                      <a:lnTo>
                        <a:pt x="1040" y="527"/>
                      </a:lnTo>
                      <a:lnTo>
                        <a:pt x="1040" y="529"/>
                      </a:lnTo>
                      <a:lnTo>
                        <a:pt x="1038" y="530"/>
                      </a:lnTo>
                      <a:lnTo>
                        <a:pt x="1037" y="528"/>
                      </a:lnTo>
                      <a:lnTo>
                        <a:pt x="1036" y="526"/>
                      </a:lnTo>
                      <a:lnTo>
                        <a:pt x="1035" y="523"/>
                      </a:lnTo>
                      <a:lnTo>
                        <a:pt x="1035" y="521"/>
                      </a:lnTo>
                      <a:lnTo>
                        <a:pt x="1034" y="520"/>
                      </a:lnTo>
                      <a:lnTo>
                        <a:pt x="1034" y="517"/>
                      </a:lnTo>
                      <a:lnTo>
                        <a:pt x="1032" y="516"/>
                      </a:lnTo>
                      <a:lnTo>
                        <a:pt x="1031" y="514"/>
                      </a:lnTo>
                      <a:lnTo>
                        <a:pt x="1030" y="513"/>
                      </a:lnTo>
                      <a:lnTo>
                        <a:pt x="1027" y="511"/>
                      </a:lnTo>
                      <a:lnTo>
                        <a:pt x="1025" y="511"/>
                      </a:lnTo>
                      <a:lnTo>
                        <a:pt x="1024" y="512"/>
                      </a:lnTo>
                      <a:lnTo>
                        <a:pt x="1025" y="515"/>
                      </a:lnTo>
                      <a:lnTo>
                        <a:pt x="1024" y="518"/>
                      </a:lnTo>
                      <a:lnTo>
                        <a:pt x="1022" y="518"/>
                      </a:lnTo>
                      <a:lnTo>
                        <a:pt x="1021" y="516"/>
                      </a:lnTo>
                      <a:lnTo>
                        <a:pt x="1020" y="512"/>
                      </a:lnTo>
                      <a:lnTo>
                        <a:pt x="1019" y="509"/>
                      </a:lnTo>
                      <a:lnTo>
                        <a:pt x="1017" y="508"/>
                      </a:lnTo>
                      <a:lnTo>
                        <a:pt x="1015" y="508"/>
                      </a:lnTo>
                      <a:lnTo>
                        <a:pt x="1013" y="507"/>
                      </a:lnTo>
                      <a:lnTo>
                        <a:pt x="1012" y="505"/>
                      </a:lnTo>
                      <a:lnTo>
                        <a:pt x="1009" y="503"/>
                      </a:lnTo>
                      <a:lnTo>
                        <a:pt x="1007" y="503"/>
                      </a:lnTo>
                      <a:lnTo>
                        <a:pt x="1006" y="502"/>
                      </a:lnTo>
                      <a:lnTo>
                        <a:pt x="1003" y="500"/>
                      </a:lnTo>
                      <a:lnTo>
                        <a:pt x="1001" y="500"/>
                      </a:lnTo>
                      <a:lnTo>
                        <a:pt x="998" y="499"/>
                      </a:lnTo>
                      <a:lnTo>
                        <a:pt x="996" y="498"/>
                      </a:lnTo>
                      <a:lnTo>
                        <a:pt x="994" y="498"/>
                      </a:lnTo>
                      <a:lnTo>
                        <a:pt x="992" y="498"/>
                      </a:lnTo>
                      <a:lnTo>
                        <a:pt x="990" y="497"/>
                      </a:lnTo>
                      <a:lnTo>
                        <a:pt x="987" y="497"/>
                      </a:lnTo>
                      <a:lnTo>
                        <a:pt x="985" y="497"/>
                      </a:lnTo>
                      <a:lnTo>
                        <a:pt x="984" y="495"/>
                      </a:lnTo>
                      <a:lnTo>
                        <a:pt x="982" y="495"/>
                      </a:lnTo>
                      <a:lnTo>
                        <a:pt x="980" y="493"/>
                      </a:lnTo>
                      <a:lnTo>
                        <a:pt x="980" y="491"/>
                      </a:lnTo>
                      <a:lnTo>
                        <a:pt x="981" y="489"/>
                      </a:lnTo>
                      <a:lnTo>
                        <a:pt x="981" y="486"/>
                      </a:lnTo>
                      <a:lnTo>
                        <a:pt x="982" y="484"/>
                      </a:lnTo>
                      <a:lnTo>
                        <a:pt x="983" y="482"/>
                      </a:lnTo>
                      <a:lnTo>
                        <a:pt x="985" y="480"/>
                      </a:lnTo>
                      <a:lnTo>
                        <a:pt x="986" y="479"/>
                      </a:lnTo>
                      <a:lnTo>
                        <a:pt x="988" y="477"/>
                      </a:lnTo>
                      <a:lnTo>
                        <a:pt x="990" y="476"/>
                      </a:lnTo>
                      <a:lnTo>
                        <a:pt x="991" y="474"/>
                      </a:lnTo>
                      <a:lnTo>
                        <a:pt x="992" y="473"/>
                      </a:lnTo>
                      <a:lnTo>
                        <a:pt x="994" y="473"/>
                      </a:lnTo>
                      <a:lnTo>
                        <a:pt x="994" y="476"/>
                      </a:lnTo>
                      <a:lnTo>
                        <a:pt x="993" y="477"/>
                      </a:lnTo>
                      <a:lnTo>
                        <a:pt x="994" y="477"/>
                      </a:lnTo>
                      <a:lnTo>
                        <a:pt x="993" y="479"/>
                      </a:lnTo>
                      <a:lnTo>
                        <a:pt x="991" y="480"/>
                      </a:lnTo>
                      <a:lnTo>
                        <a:pt x="989" y="480"/>
                      </a:lnTo>
                      <a:lnTo>
                        <a:pt x="988" y="482"/>
                      </a:lnTo>
                      <a:lnTo>
                        <a:pt x="987" y="484"/>
                      </a:lnTo>
                      <a:lnTo>
                        <a:pt x="989" y="484"/>
                      </a:lnTo>
                      <a:lnTo>
                        <a:pt x="991" y="483"/>
                      </a:lnTo>
                      <a:lnTo>
                        <a:pt x="993" y="481"/>
                      </a:lnTo>
                      <a:lnTo>
                        <a:pt x="995" y="480"/>
                      </a:lnTo>
                      <a:lnTo>
                        <a:pt x="996" y="478"/>
                      </a:lnTo>
                      <a:lnTo>
                        <a:pt x="997" y="476"/>
                      </a:lnTo>
                      <a:lnTo>
                        <a:pt x="997" y="474"/>
                      </a:lnTo>
                      <a:lnTo>
                        <a:pt x="997" y="472"/>
                      </a:lnTo>
                      <a:lnTo>
                        <a:pt x="996" y="471"/>
                      </a:lnTo>
                      <a:lnTo>
                        <a:pt x="994" y="471"/>
                      </a:lnTo>
                      <a:lnTo>
                        <a:pt x="991" y="471"/>
                      </a:lnTo>
                      <a:lnTo>
                        <a:pt x="993" y="469"/>
                      </a:lnTo>
                      <a:lnTo>
                        <a:pt x="993" y="466"/>
                      </a:lnTo>
                      <a:lnTo>
                        <a:pt x="994" y="464"/>
                      </a:lnTo>
                      <a:lnTo>
                        <a:pt x="996" y="464"/>
                      </a:lnTo>
                      <a:lnTo>
                        <a:pt x="998" y="465"/>
                      </a:lnTo>
                      <a:lnTo>
                        <a:pt x="1000" y="467"/>
                      </a:lnTo>
                      <a:lnTo>
                        <a:pt x="1002" y="468"/>
                      </a:lnTo>
                      <a:lnTo>
                        <a:pt x="1003" y="470"/>
                      </a:lnTo>
                      <a:lnTo>
                        <a:pt x="1005" y="471"/>
                      </a:lnTo>
                      <a:lnTo>
                        <a:pt x="1007" y="473"/>
                      </a:lnTo>
                      <a:lnTo>
                        <a:pt x="1010" y="476"/>
                      </a:lnTo>
                      <a:lnTo>
                        <a:pt x="1013" y="478"/>
                      </a:lnTo>
                      <a:lnTo>
                        <a:pt x="1015" y="479"/>
                      </a:lnTo>
                      <a:lnTo>
                        <a:pt x="1018" y="480"/>
                      </a:lnTo>
                      <a:lnTo>
                        <a:pt x="1019" y="482"/>
                      </a:lnTo>
                      <a:lnTo>
                        <a:pt x="1021" y="483"/>
                      </a:lnTo>
                      <a:lnTo>
                        <a:pt x="1023" y="485"/>
                      </a:lnTo>
                      <a:lnTo>
                        <a:pt x="1025" y="487"/>
                      </a:lnTo>
                      <a:lnTo>
                        <a:pt x="1027" y="488"/>
                      </a:lnTo>
                      <a:lnTo>
                        <a:pt x="1029" y="490"/>
                      </a:lnTo>
                      <a:lnTo>
                        <a:pt x="1031" y="491"/>
                      </a:lnTo>
                      <a:lnTo>
                        <a:pt x="1033" y="492"/>
                      </a:lnTo>
                      <a:lnTo>
                        <a:pt x="1035" y="493"/>
                      </a:lnTo>
                      <a:lnTo>
                        <a:pt x="1038" y="494"/>
                      </a:lnTo>
                      <a:lnTo>
                        <a:pt x="1040" y="495"/>
                      </a:lnTo>
                      <a:lnTo>
                        <a:pt x="1043" y="497"/>
                      </a:lnTo>
                      <a:lnTo>
                        <a:pt x="1046" y="497"/>
                      </a:lnTo>
                      <a:lnTo>
                        <a:pt x="1048" y="498"/>
                      </a:lnTo>
                      <a:lnTo>
                        <a:pt x="1051" y="500"/>
                      </a:lnTo>
                      <a:lnTo>
                        <a:pt x="1053" y="501"/>
                      </a:lnTo>
                      <a:lnTo>
                        <a:pt x="1055" y="502"/>
                      </a:lnTo>
                      <a:lnTo>
                        <a:pt x="1058" y="504"/>
                      </a:lnTo>
                      <a:lnTo>
                        <a:pt x="1061" y="505"/>
                      </a:lnTo>
                      <a:lnTo>
                        <a:pt x="1065" y="508"/>
                      </a:lnTo>
                      <a:lnTo>
                        <a:pt x="1067" y="509"/>
                      </a:lnTo>
                      <a:lnTo>
                        <a:pt x="1070" y="510"/>
                      </a:lnTo>
                      <a:lnTo>
                        <a:pt x="1072" y="511"/>
                      </a:lnTo>
                      <a:lnTo>
                        <a:pt x="1075" y="514"/>
                      </a:lnTo>
                      <a:lnTo>
                        <a:pt x="1078" y="515"/>
                      </a:lnTo>
                      <a:lnTo>
                        <a:pt x="1081" y="517"/>
                      </a:lnTo>
                      <a:lnTo>
                        <a:pt x="1083" y="517"/>
                      </a:lnTo>
                      <a:lnTo>
                        <a:pt x="1085" y="517"/>
                      </a:lnTo>
                      <a:lnTo>
                        <a:pt x="1089" y="518"/>
                      </a:lnTo>
                      <a:lnTo>
                        <a:pt x="1092" y="519"/>
                      </a:lnTo>
                      <a:lnTo>
                        <a:pt x="1095" y="520"/>
                      </a:lnTo>
                      <a:lnTo>
                        <a:pt x="1099" y="523"/>
                      </a:lnTo>
                      <a:lnTo>
                        <a:pt x="1103" y="524"/>
                      </a:lnTo>
                      <a:lnTo>
                        <a:pt x="1106" y="525"/>
                      </a:lnTo>
                      <a:lnTo>
                        <a:pt x="1108" y="525"/>
                      </a:lnTo>
                      <a:lnTo>
                        <a:pt x="1111" y="526"/>
                      </a:lnTo>
                      <a:lnTo>
                        <a:pt x="1113" y="526"/>
                      </a:lnTo>
                      <a:lnTo>
                        <a:pt x="1114" y="527"/>
                      </a:lnTo>
                      <a:lnTo>
                        <a:pt x="1117" y="528"/>
                      </a:lnTo>
                      <a:lnTo>
                        <a:pt x="1120" y="529"/>
                      </a:lnTo>
                      <a:lnTo>
                        <a:pt x="1122" y="530"/>
                      </a:lnTo>
                      <a:lnTo>
                        <a:pt x="1125" y="530"/>
                      </a:lnTo>
                      <a:lnTo>
                        <a:pt x="1127" y="531"/>
                      </a:lnTo>
                      <a:lnTo>
                        <a:pt x="1130" y="532"/>
                      </a:lnTo>
                      <a:lnTo>
                        <a:pt x="1131" y="532"/>
                      </a:lnTo>
                      <a:lnTo>
                        <a:pt x="1135" y="533"/>
                      </a:lnTo>
                      <a:lnTo>
                        <a:pt x="1138" y="533"/>
                      </a:lnTo>
                      <a:lnTo>
                        <a:pt x="1141" y="534"/>
                      </a:lnTo>
                      <a:lnTo>
                        <a:pt x="1144" y="534"/>
                      </a:lnTo>
                      <a:lnTo>
                        <a:pt x="1147" y="535"/>
                      </a:lnTo>
                      <a:lnTo>
                        <a:pt x="1150" y="537"/>
                      </a:lnTo>
                      <a:lnTo>
                        <a:pt x="1153" y="537"/>
                      </a:lnTo>
                      <a:lnTo>
                        <a:pt x="1157" y="539"/>
                      </a:lnTo>
                      <a:lnTo>
                        <a:pt x="1159" y="540"/>
                      </a:lnTo>
                      <a:lnTo>
                        <a:pt x="1162" y="541"/>
                      </a:lnTo>
                      <a:lnTo>
                        <a:pt x="1165" y="542"/>
                      </a:lnTo>
                      <a:lnTo>
                        <a:pt x="1166" y="542"/>
                      </a:lnTo>
                      <a:lnTo>
                        <a:pt x="1169" y="543"/>
                      </a:lnTo>
                      <a:lnTo>
                        <a:pt x="1170" y="543"/>
                      </a:lnTo>
                      <a:lnTo>
                        <a:pt x="1174" y="544"/>
                      </a:lnTo>
                      <a:lnTo>
                        <a:pt x="1177" y="544"/>
                      </a:lnTo>
                      <a:lnTo>
                        <a:pt x="1179" y="545"/>
                      </a:lnTo>
                      <a:lnTo>
                        <a:pt x="1182" y="546"/>
                      </a:lnTo>
                      <a:lnTo>
                        <a:pt x="1185" y="547"/>
                      </a:lnTo>
                      <a:lnTo>
                        <a:pt x="1188" y="548"/>
                      </a:lnTo>
                      <a:lnTo>
                        <a:pt x="1191" y="549"/>
                      </a:lnTo>
                      <a:lnTo>
                        <a:pt x="1193" y="550"/>
                      </a:lnTo>
                      <a:lnTo>
                        <a:pt x="1195" y="552"/>
                      </a:lnTo>
                      <a:lnTo>
                        <a:pt x="1199" y="553"/>
                      </a:lnTo>
                      <a:lnTo>
                        <a:pt x="1203" y="555"/>
                      </a:lnTo>
                      <a:lnTo>
                        <a:pt x="1207" y="557"/>
                      </a:lnTo>
                      <a:lnTo>
                        <a:pt x="1211" y="559"/>
                      </a:lnTo>
                      <a:lnTo>
                        <a:pt x="1215" y="561"/>
                      </a:lnTo>
                      <a:lnTo>
                        <a:pt x="1219" y="563"/>
                      </a:lnTo>
                      <a:lnTo>
                        <a:pt x="1223" y="563"/>
                      </a:lnTo>
                      <a:lnTo>
                        <a:pt x="1225" y="563"/>
                      </a:lnTo>
                      <a:lnTo>
                        <a:pt x="1226" y="563"/>
                      </a:lnTo>
                      <a:lnTo>
                        <a:pt x="1229" y="564"/>
                      </a:lnTo>
                      <a:lnTo>
                        <a:pt x="1231" y="566"/>
                      </a:lnTo>
                      <a:lnTo>
                        <a:pt x="1233" y="567"/>
                      </a:lnTo>
                      <a:lnTo>
                        <a:pt x="1236" y="568"/>
                      </a:lnTo>
                      <a:lnTo>
                        <a:pt x="1239" y="569"/>
                      </a:lnTo>
                      <a:lnTo>
                        <a:pt x="1242" y="571"/>
                      </a:lnTo>
                      <a:lnTo>
                        <a:pt x="1244" y="572"/>
                      </a:lnTo>
                      <a:lnTo>
                        <a:pt x="1246" y="573"/>
                      </a:lnTo>
                      <a:lnTo>
                        <a:pt x="1247" y="574"/>
                      </a:lnTo>
                      <a:lnTo>
                        <a:pt x="1249" y="575"/>
                      </a:lnTo>
                      <a:lnTo>
                        <a:pt x="1251" y="577"/>
                      </a:lnTo>
                      <a:lnTo>
                        <a:pt x="1254" y="579"/>
                      </a:lnTo>
                      <a:lnTo>
                        <a:pt x="1255" y="581"/>
                      </a:lnTo>
                      <a:lnTo>
                        <a:pt x="1257" y="582"/>
                      </a:lnTo>
                      <a:lnTo>
                        <a:pt x="1257" y="583"/>
                      </a:lnTo>
                      <a:lnTo>
                        <a:pt x="1259" y="584"/>
                      </a:lnTo>
                      <a:lnTo>
                        <a:pt x="1260" y="586"/>
                      </a:lnTo>
                      <a:lnTo>
                        <a:pt x="1261" y="587"/>
                      </a:lnTo>
                      <a:lnTo>
                        <a:pt x="1262" y="588"/>
                      </a:lnTo>
                      <a:lnTo>
                        <a:pt x="1263" y="590"/>
                      </a:lnTo>
                      <a:lnTo>
                        <a:pt x="1264" y="592"/>
                      </a:lnTo>
                      <a:lnTo>
                        <a:pt x="1265" y="593"/>
                      </a:lnTo>
                      <a:lnTo>
                        <a:pt x="1266" y="593"/>
                      </a:lnTo>
                      <a:lnTo>
                        <a:pt x="1267" y="595"/>
                      </a:lnTo>
                      <a:lnTo>
                        <a:pt x="1268" y="596"/>
                      </a:lnTo>
                      <a:lnTo>
                        <a:pt x="1269" y="597"/>
                      </a:lnTo>
                      <a:lnTo>
                        <a:pt x="1270" y="599"/>
                      </a:lnTo>
                      <a:lnTo>
                        <a:pt x="1270" y="600"/>
                      </a:lnTo>
                      <a:lnTo>
                        <a:pt x="1271" y="601"/>
                      </a:lnTo>
                      <a:lnTo>
                        <a:pt x="1271" y="602"/>
                      </a:lnTo>
                      <a:lnTo>
                        <a:pt x="1272" y="603"/>
                      </a:lnTo>
                      <a:lnTo>
                        <a:pt x="1273" y="604"/>
                      </a:lnTo>
                      <a:lnTo>
                        <a:pt x="1274" y="606"/>
                      </a:lnTo>
                      <a:lnTo>
                        <a:pt x="1274" y="607"/>
                      </a:lnTo>
                      <a:lnTo>
                        <a:pt x="1275" y="608"/>
                      </a:lnTo>
                      <a:lnTo>
                        <a:pt x="1276" y="609"/>
                      </a:lnTo>
                      <a:lnTo>
                        <a:pt x="1277" y="611"/>
                      </a:lnTo>
                      <a:lnTo>
                        <a:pt x="1278" y="612"/>
                      </a:lnTo>
                      <a:lnTo>
                        <a:pt x="1278" y="613"/>
                      </a:lnTo>
                      <a:lnTo>
                        <a:pt x="1278" y="613"/>
                      </a:lnTo>
                      <a:lnTo>
                        <a:pt x="1279" y="615"/>
                      </a:lnTo>
                      <a:lnTo>
                        <a:pt x="1280" y="616"/>
                      </a:lnTo>
                      <a:lnTo>
                        <a:pt x="1281" y="618"/>
                      </a:lnTo>
                      <a:lnTo>
                        <a:pt x="1282" y="620"/>
                      </a:lnTo>
                      <a:lnTo>
                        <a:pt x="1283" y="621"/>
                      </a:lnTo>
                      <a:lnTo>
                        <a:pt x="1284" y="623"/>
                      </a:lnTo>
                      <a:lnTo>
                        <a:pt x="1284" y="625"/>
                      </a:lnTo>
                      <a:lnTo>
                        <a:pt x="1284" y="626"/>
                      </a:lnTo>
                      <a:lnTo>
                        <a:pt x="1284" y="627"/>
                      </a:lnTo>
                      <a:lnTo>
                        <a:pt x="1283" y="630"/>
                      </a:lnTo>
                      <a:lnTo>
                        <a:pt x="1283" y="631"/>
                      </a:lnTo>
                      <a:lnTo>
                        <a:pt x="1283" y="632"/>
                      </a:lnTo>
                      <a:lnTo>
                        <a:pt x="1283" y="633"/>
                      </a:lnTo>
                      <a:lnTo>
                        <a:pt x="1284" y="634"/>
                      </a:lnTo>
                      <a:lnTo>
                        <a:pt x="1284" y="636"/>
                      </a:lnTo>
                      <a:lnTo>
                        <a:pt x="1285" y="637"/>
                      </a:lnTo>
                      <a:lnTo>
                        <a:pt x="1286" y="639"/>
                      </a:lnTo>
                      <a:lnTo>
                        <a:pt x="1286" y="640"/>
                      </a:lnTo>
                      <a:lnTo>
                        <a:pt x="1287" y="641"/>
                      </a:lnTo>
                      <a:lnTo>
                        <a:pt x="1287" y="642"/>
                      </a:lnTo>
                      <a:lnTo>
                        <a:pt x="1287" y="643"/>
                      </a:lnTo>
                      <a:lnTo>
                        <a:pt x="1287" y="645"/>
                      </a:lnTo>
                      <a:lnTo>
                        <a:pt x="1287" y="645"/>
                      </a:lnTo>
                      <a:lnTo>
                        <a:pt x="1287" y="646"/>
                      </a:lnTo>
                      <a:lnTo>
                        <a:pt x="1287" y="647"/>
                      </a:lnTo>
                      <a:lnTo>
                        <a:pt x="1288" y="648"/>
                      </a:lnTo>
                      <a:lnTo>
                        <a:pt x="1288" y="648"/>
                      </a:lnTo>
                      <a:lnTo>
                        <a:pt x="1288" y="650"/>
                      </a:lnTo>
                      <a:lnTo>
                        <a:pt x="1289" y="651"/>
                      </a:lnTo>
                      <a:lnTo>
                        <a:pt x="1289" y="652"/>
                      </a:lnTo>
                      <a:lnTo>
                        <a:pt x="1289" y="653"/>
                      </a:lnTo>
                      <a:lnTo>
                        <a:pt x="1289" y="656"/>
                      </a:lnTo>
                      <a:lnTo>
                        <a:pt x="1290" y="657"/>
                      </a:lnTo>
                      <a:lnTo>
                        <a:pt x="1290" y="659"/>
                      </a:lnTo>
                      <a:lnTo>
                        <a:pt x="1290" y="661"/>
                      </a:lnTo>
                      <a:lnTo>
                        <a:pt x="1290" y="663"/>
                      </a:lnTo>
                      <a:lnTo>
                        <a:pt x="1291" y="664"/>
                      </a:lnTo>
                      <a:lnTo>
                        <a:pt x="1291" y="666"/>
                      </a:lnTo>
                      <a:lnTo>
                        <a:pt x="1291" y="667"/>
                      </a:lnTo>
                      <a:lnTo>
                        <a:pt x="1293" y="670"/>
                      </a:lnTo>
                      <a:lnTo>
                        <a:pt x="1294" y="674"/>
                      </a:lnTo>
                      <a:lnTo>
                        <a:pt x="1295" y="676"/>
                      </a:lnTo>
                      <a:lnTo>
                        <a:pt x="1295" y="678"/>
                      </a:lnTo>
                      <a:lnTo>
                        <a:pt x="1297" y="680"/>
                      </a:lnTo>
                      <a:lnTo>
                        <a:pt x="1298" y="683"/>
                      </a:lnTo>
                      <a:lnTo>
                        <a:pt x="1298" y="684"/>
                      </a:lnTo>
                      <a:lnTo>
                        <a:pt x="1299" y="685"/>
                      </a:lnTo>
                      <a:lnTo>
                        <a:pt x="1299" y="686"/>
                      </a:lnTo>
                      <a:lnTo>
                        <a:pt x="1300" y="688"/>
                      </a:lnTo>
                      <a:lnTo>
                        <a:pt x="1300" y="689"/>
                      </a:lnTo>
                      <a:lnTo>
                        <a:pt x="1301" y="690"/>
                      </a:lnTo>
                      <a:lnTo>
                        <a:pt x="1302" y="691"/>
                      </a:lnTo>
                      <a:lnTo>
                        <a:pt x="1303" y="692"/>
                      </a:lnTo>
                      <a:lnTo>
                        <a:pt x="1303" y="694"/>
                      </a:lnTo>
                      <a:lnTo>
                        <a:pt x="1305" y="695"/>
                      </a:lnTo>
                      <a:lnTo>
                        <a:pt x="1305" y="695"/>
                      </a:lnTo>
                      <a:lnTo>
                        <a:pt x="1306" y="698"/>
                      </a:lnTo>
                      <a:lnTo>
                        <a:pt x="1308" y="701"/>
                      </a:lnTo>
                      <a:lnTo>
                        <a:pt x="1309" y="703"/>
                      </a:lnTo>
                      <a:lnTo>
                        <a:pt x="1310" y="705"/>
                      </a:lnTo>
                      <a:lnTo>
                        <a:pt x="1310" y="708"/>
                      </a:lnTo>
                      <a:lnTo>
                        <a:pt x="1311" y="710"/>
                      </a:lnTo>
                      <a:lnTo>
                        <a:pt x="1312" y="712"/>
                      </a:lnTo>
                      <a:lnTo>
                        <a:pt x="1313" y="713"/>
                      </a:lnTo>
                      <a:lnTo>
                        <a:pt x="1314" y="715"/>
                      </a:lnTo>
                      <a:lnTo>
                        <a:pt x="1315" y="716"/>
                      </a:lnTo>
                      <a:lnTo>
                        <a:pt x="1316" y="718"/>
                      </a:lnTo>
                      <a:lnTo>
                        <a:pt x="1317" y="720"/>
                      </a:lnTo>
                      <a:lnTo>
                        <a:pt x="1318" y="720"/>
                      </a:lnTo>
                      <a:lnTo>
                        <a:pt x="1319" y="722"/>
                      </a:lnTo>
                      <a:lnTo>
                        <a:pt x="1320" y="723"/>
                      </a:lnTo>
                      <a:lnTo>
                        <a:pt x="1321" y="724"/>
                      </a:lnTo>
                      <a:lnTo>
                        <a:pt x="1322" y="726"/>
                      </a:lnTo>
                      <a:lnTo>
                        <a:pt x="1323" y="727"/>
                      </a:lnTo>
                      <a:lnTo>
                        <a:pt x="1325" y="728"/>
                      </a:lnTo>
                      <a:lnTo>
                        <a:pt x="1325" y="729"/>
                      </a:lnTo>
                      <a:lnTo>
                        <a:pt x="1326" y="731"/>
                      </a:lnTo>
                      <a:lnTo>
                        <a:pt x="1328" y="731"/>
                      </a:lnTo>
                      <a:lnTo>
                        <a:pt x="1329" y="734"/>
                      </a:lnTo>
                      <a:lnTo>
                        <a:pt x="1330" y="734"/>
                      </a:lnTo>
                      <a:lnTo>
                        <a:pt x="1330" y="735"/>
                      </a:lnTo>
                      <a:lnTo>
                        <a:pt x="1331" y="736"/>
                      </a:lnTo>
                      <a:lnTo>
                        <a:pt x="1332" y="737"/>
                      </a:lnTo>
                      <a:lnTo>
                        <a:pt x="1334" y="738"/>
                      </a:lnTo>
                      <a:lnTo>
                        <a:pt x="1335" y="740"/>
                      </a:lnTo>
                      <a:lnTo>
                        <a:pt x="1336" y="741"/>
                      </a:lnTo>
                      <a:lnTo>
                        <a:pt x="1337" y="742"/>
                      </a:lnTo>
                      <a:lnTo>
                        <a:pt x="1338" y="743"/>
                      </a:lnTo>
                      <a:lnTo>
                        <a:pt x="1339" y="743"/>
                      </a:lnTo>
                      <a:lnTo>
                        <a:pt x="1340" y="744"/>
                      </a:lnTo>
                      <a:lnTo>
                        <a:pt x="1340" y="745"/>
                      </a:lnTo>
                      <a:lnTo>
                        <a:pt x="1341" y="746"/>
                      </a:lnTo>
                      <a:lnTo>
                        <a:pt x="1342" y="747"/>
                      </a:lnTo>
                      <a:lnTo>
                        <a:pt x="1343" y="748"/>
                      </a:lnTo>
                      <a:lnTo>
                        <a:pt x="1344" y="748"/>
                      </a:lnTo>
                      <a:lnTo>
                        <a:pt x="1345" y="749"/>
                      </a:lnTo>
                      <a:lnTo>
                        <a:pt x="1345" y="749"/>
                      </a:lnTo>
                      <a:lnTo>
                        <a:pt x="1346" y="750"/>
                      </a:lnTo>
                      <a:lnTo>
                        <a:pt x="1346" y="751"/>
                      </a:lnTo>
                      <a:lnTo>
                        <a:pt x="1347" y="752"/>
                      </a:lnTo>
                      <a:lnTo>
                        <a:pt x="1348" y="752"/>
                      </a:lnTo>
                      <a:lnTo>
                        <a:pt x="1349" y="753"/>
                      </a:lnTo>
                      <a:lnTo>
                        <a:pt x="1350" y="754"/>
                      </a:lnTo>
                      <a:lnTo>
                        <a:pt x="1350" y="755"/>
                      </a:lnTo>
                      <a:lnTo>
                        <a:pt x="1351" y="755"/>
                      </a:lnTo>
                      <a:lnTo>
                        <a:pt x="1351" y="756"/>
                      </a:lnTo>
                      <a:lnTo>
                        <a:pt x="1353" y="758"/>
                      </a:lnTo>
                      <a:lnTo>
                        <a:pt x="1353" y="758"/>
                      </a:lnTo>
                      <a:lnTo>
                        <a:pt x="1354" y="758"/>
                      </a:lnTo>
                      <a:lnTo>
                        <a:pt x="1355" y="759"/>
                      </a:lnTo>
                      <a:lnTo>
                        <a:pt x="1357" y="760"/>
                      </a:lnTo>
                      <a:lnTo>
                        <a:pt x="1358" y="761"/>
                      </a:lnTo>
                      <a:lnTo>
                        <a:pt x="1358" y="761"/>
                      </a:lnTo>
                      <a:lnTo>
                        <a:pt x="1359" y="762"/>
                      </a:lnTo>
                      <a:lnTo>
                        <a:pt x="1359" y="763"/>
                      </a:lnTo>
                      <a:lnTo>
                        <a:pt x="1360" y="763"/>
                      </a:lnTo>
                      <a:lnTo>
                        <a:pt x="1361" y="764"/>
                      </a:lnTo>
                      <a:lnTo>
                        <a:pt x="1363" y="764"/>
                      </a:lnTo>
                      <a:lnTo>
                        <a:pt x="1364" y="765"/>
                      </a:lnTo>
                      <a:lnTo>
                        <a:pt x="1365" y="766"/>
                      </a:lnTo>
                      <a:lnTo>
                        <a:pt x="1366" y="767"/>
                      </a:lnTo>
                      <a:lnTo>
                        <a:pt x="1367" y="767"/>
                      </a:lnTo>
                      <a:lnTo>
                        <a:pt x="1368" y="769"/>
                      </a:lnTo>
                      <a:lnTo>
                        <a:pt x="1369" y="769"/>
                      </a:lnTo>
                      <a:lnTo>
                        <a:pt x="1370" y="770"/>
                      </a:lnTo>
                      <a:lnTo>
                        <a:pt x="1371" y="770"/>
                      </a:lnTo>
                      <a:lnTo>
                        <a:pt x="1372" y="771"/>
                      </a:lnTo>
                      <a:lnTo>
                        <a:pt x="1373" y="771"/>
                      </a:lnTo>
                      <a:lnTo>
                        <a:pt x="1374" y="772"/>
                      </a:lnTo>
                      <a:lnTo>
                        <a:pt x="1375" y="772"/>
                      </a:lnTo>
                      <a:lnTo>
                        <a:pt x="1376" y="773"/>
                      </a:lnTo>
                      <a:lnTo>
                        <a:pt x="1377" y="774"/>
                      </a:lnTo>
                      <a:lnTo>
                        <a:pt x="1378" y="775"/>
                      </a:lnTo>
                      <a:lnTo>
                        <a:pt x="1379" y="776"/>
                      </a:lnTo>
                      <a:lnTo>
                        <a:pt x="1380" y="776"/>
                      </a:lnTo>
                      <a:lnTo>
                        <a:pt x="1381" y="777"/>
                      </a:lnTo>
                      <a:lnTo>
                        <a:pt x="1383" y="777"/>
                      </a:lnTo>
                      <a:lnTo>
                        <a:pt x="1383" y="778"/>
                      </a:lnTo>
                      <a:lnTo>
                        <a:pt x="1384" y="778"/>
                      </a:lnTo>
                      <a:lnTo>
                        <a:pt x="1385" y="778"/>
                      </a:lnTo>
                      <a:lnTo>
                        <a:pt x="1386" y="778"/>
                      </a:lnTo>
                      <a:lnTo>
                        <a:pt x="1386" y="779"/>
                      </a:lnTo>
                      <a:lnTo>
                        <a:pt x="1387" y="779"/>
                      </a:lnTo>
                      <a:lnTo>
                        <a:pt x="1388" y="779"/>
                      </a:lnTo>
                      <a:lnTo>
                        <a:pt x="1389" y="780"/>
                      </a:lnTo>
                      <a:lnTo>
                        <a:pt x="1391" y="781"/>
                      </a:lnTo>
                      <a:lnTo>
                        <a:pt x="1392" y="782"/>
                      </a:lnTo>
                      <a:lnTo>
                        <a:pt x="1393" y="782"/>
                      </a:lnTo>
                      <a:lnTo>
                        <a:pt x="1394" y="782"/>
                      </a:lnTo>
                      <a:lnTo>
                        <a:pt x="1395" y="783"/>
                      </a:lnTo>
                      <a:lnTo>
                        <a:pt x="1396" y="784"/>
                      </a:lnTo>
                      <a:lnTo>
                        <a:pt x="1398" y="784"/>
                      </a:lnTo>
                      <a:lnTo>
                        <a:pt x="1399" y="784"/>
                      </a:lnTo>
                      <a:lnTo>
                        <a:pt x="1399" y="784"/>
                      </a:lnTo>
                      <a:lnTo>
                        <a:pt x="1400" y="785"/>
                      </a:lnTo>
                      <a:lnTo>
                        <a:pt x="1401" y="785"/>
                      </a:lnTo>
                      <a:lnTo>
                        <a:pt x="1401" y="786"/>
                      </a:lnTo>
                      <a:lnTo>
                        <a:pt x="1402" y="786"/>
                      </a:lnTo>
                      <a:lnTo>
                        <a:pt x="1402" y="786"/>
                      </a:lnTo>
                      <a:lnTo>
                        <a:pt x="1403" y="787"/>
                      </a:lnTo>
                      <a:lnTo>
                        <a:pt x="1404" y="787"/>
                      </a:lnTo>
                      <a:lnTo>
                        <a:pt x="1405" y="787"/>
                      </a:lnTo>
                      <a:lnTo>
                        <a:pt x="1406" y="787"/>
                      </a:lnTo>
                      <a:lnTo>
                        <a:pt x="1407" y="787"/>
                      </a:lnTo>
                      <a:lnTo>
                        <a:pt x="1407" y="787"/>
                      </a:lnTo>
                      <a:lnTo>
                        <a:pt x="1409" y="788"/>
                      </a:lnTo>
                      <a:lnTo>
                        <a:pt x="1409" y="789"/>
                      </a:lnTo>
                      <a:lnTo>
                        <a:pt x="1410" y="789"/>
                      </a:lnTo>
                      <a:lnTo>
                        <a:pt x="1411" y="789"/>
                      </a:lnTo>
                      <a:lnTo>
                        <a:pt x="1412" y="790"/>
                      </a:lnTo>
                      <a:lnTo>
                        <a:pt x="1414" y="790"/>
                      </a:lnTo>
                      <a:lnTo>
                        <a:pt x="1415" y="791"/>
                      </a:lnTo>
                      <a:lnTo>
                        <a:pt x="1417" y="792"/>
                      </a:lnTo>
                      <a:lnTo>
                        <a:pt x="1417" y="792"/>
                      </a:lnTo>
                      <a:lnTo>
                        <a:pt x="1418" y="792"/>
                      </a:lnTo>
                      <a:lnTo>
                        <a:pt x="1419" y="793"/>
                      </a:lnTo>
                      <a:lnTo>
                        <a:pt x="1421" y="793"/>
                      </a:lnTo>
                      <a:lnTo>
                        <a:pt x="1422" y="794"/>
                      </a:lnTo>
                      <a:lnTo>
                        <a:pt x="1422" y="794"/>
                      </a:lnTo>
                      <a:lnTo>
                        <a:pt x="1423" y="794"/>
                      </a:lnTo>
                      <a:lnTo>
                        <a:pt x="1424" y="794"/>
                      </a:lnTo>
                      <a:lnTo>
                        <a:pt x="1425" y="795"/>
                      </a:lnTo>
                      <a:lnTo>
                        <a:pt x="1426" y="795"/>
                      </a:lnTo>
                      <a:lnTo>
                        <a:pt x="1426" y="795"/>
                      </a:lnTo>
                      <a:lnTo>
                        <a:pt x="1427" y="795"/>
                      </a:lnTo>
                      <a:lnTo>
                        <a:pt x="1428" y="795"/>
                      </a:lnTo>
                      <a:lnTo>
                        <a:pt x="1429" y="795"/>
                      </a:lnTo>
                      <a:lnTo>
                        <a:pt x="1429" y="795"/>
                      </a:lnTo>
                      <a:lnTo>
                        <a:pt x="1430" y="795"/>
                      </a:lnTo>
                      <a:lnTo>
                        <a:pt x="1431" y="795"/>
                      </a:lnTo>
                      <a:lnTo>
                        <a:pt x="1432" y="795"/>
                      </a:lnTo>
                      <a:lnTo>
                        <a:pt x="1432" y="796"/>
                      </a:lnTo>
                      <a:lnTo>
                        <a:pt x="1433" y="797"/>
                      </a:lnTo>
                      <a:lnTo>
                        <a:pt x="1434" y="797"/>
                      </a:lnTo>
                      <a:lnTo>
                        <a:pt x="1435" y="798"/>
                      </a:lnTo>
                      <a:lnTo>
                        <a:pt x="1435" y="798"/>
                      </a:lnTo>
                      <a:lnTo>
                        <a:pt x="1436" y="799"/>
                      </a:lnTo>
                      <a:lnTo>
                        <a:pt x="1437" y="799"/>
                      </a:lnTo>
                      <a:lnTo>
                        <a:pt x="1438" y="800"/>
                      </a:lnTo>
                      <a:lnTo>
                        <a:pt x="1439" y="800"/>
                      </a:lnTo>
                      <a:lnTo>
                        <a:pt x="1439" y="801"/>
                      </a:lnTo>
                      <a:lnTo>
                        <a:pt x="1440" y="801"/>
                      </a:lnTo>
                      <a:lnTo>
                        <a:pt x="1441" y="801"/>
                      </a:lnTo>
                      <a:lnTo>
                        <a:pt x="1442" y="801"/>
                      </a:lnTo>
                      <a:lnTo>
                        <a:pt x="1442" y="802"/>
                      </a:lnTo>
                      <a:lnTo>
                        <a:pt x="1443" y="802"/>
                      </a:lnTo>
                      <a:lnTo>
                        <a:pt x="1443" y="803"/>
                      </a:lnTo>
                      <a:lnTo>
                        <a:pt x="1444" y="803"/>
                      </a:lnTo>
                      <a:lnTo>
                        <a:pt x="1445" y="804"/>
                      </a:lnTo>
                      <a:lnTo>
                        <a:pt x="1446" y="804"/>
                      </a:lnTo>
                      <a:close/>
                      <a:moveTo>
                        <a:pt x="712" y="305"/>
                      </a:moveTo>
                      <a:lnTo>
                        <a:pt x="712" y="303"/>
                      </a:lnTo>
                      <a:lnTo>
                        <a:pt x="712" y="303"/>
                      </a:lnTo>
                      <a:lnTo>
                        <a:pt x="712" y="301"/>
                      </a:lnTo>
                      <a:lnTo>
                        <a:pt x="711" y="300"/>
                      </a:lnTo>
                      <a:lnTo>
                        <a:pt x="711" y="299"/>
                      </a:lnTo>
                      <a:lnTo>
                        <a:pt x="710" y="297"/>
                      </a:lnTo>
                      <a:lnTo>
                        <a:pt x="710" y="296"/>
                      </a:lnTo>
                      <a:lnTo>
                        <a:pt x="709" y="295"/>
                      </a:lnTo>
                      <a:lnTo>
                        <a:pt x="708" y="294"/>
                      </a:lnTo>
                      <a:lnTo>
                        <a:pt x="707" y="292"/>
                      </a:lnTo>
                      <a:lnTo>
                        <a:pt x="707" y="291"/>
                      </a:lnTo>
                      <a:lnTo>
                        <a:pt x="706" y="289"/>
                      </a:lnTo>
                      <a:lnTo>
                        <a:pt x="705" y="288"/>
                      </a:lnTo>
                      <a:lnTo>
                        <a:pt x="703" y="287"/>
                      </a:lnTo>
                      <a:lnTo>
                        <a:pt x="702" y="285"/>
                      </a:lnTo>
                      <a:lnTo>
                        <a:pt x="701" y="284"/>
                      </a:lnTo>
                      <a:lnTo>
                        <a:pt x="701" y="283"/>
                      </a:lnTo>
                      <a:lnTo>
                        <a:pt x="700" y="283"/>
                      </a:lnTo>
                      <a:lnTo>
                        <a:pt x="700" y="282"/>
                      </a:lnTo>
                      <a:lnTo>
                        <a:pt x="700" y="280"/>
                      </a:lnTo>
                      <a:lnTo>
                        <a:pt x="699" y="280"/>
                      </a:lnTo>
                      <a:lnTo>
                        <a:pt x="698" y="279"/>
                      </a:lnTo>
                      <a:lnTo>
                        <a:pt x="698" y="279"/>
                      </a:lnTo>
                      <a:lnTo>
                        <a:pt x="697" y="279"/>
                      </a:lnTo>
                      <a:lnTo>
                        <a:pt x="696" y="278"/>
                      </a:lnTo>
                      <a:lnTo>
                        <a:pt x="696" y="277"/>
                      </a:lnTo>
                      <a:lnTo>
                        <a:pt x="695" y="276"/>
                      </a:lnTo>
                      <a:lnTo>
                        <a:pt x="694" y="275"/>
                      </a:lnTo>
                      <a:lnTo>
                        <a:pt x="693" y="274"/>
                      </a:lnTo>
                      <a:lnTo>
                        <a:pt x="692" y="274"/>
                      </a:lnTo>
                      <a:lnTo>
                        <a:pt x="691" y="273"/>
                      </a:lnTo>
                      <a:lnTo>
                        <a:pt x="690" y="273"/>
                      </a:lnTo>
                      <a:lnTo>
                        <a:pt x="689" y="271"/>
                      </a:lnTo>
                      <a:lnTo>
                        <a:pt x="688" y="271"/>
                      </a:lnTo>
                      <a:lnTo>
                        <a:pt x="687" y="270"/>
                      </a:lnTo>
                      <a:lnTo>
                        <a:pt x="686" y="269"/>
                      </a:lnTo>
                      <a:lnTo>
                        <a:pt x="684" y="268"/>
                      </a:lnTo>
                      <a:lnTo>
                        <a:pt x="683" y="268"/>
                      </a:lnTo>
                      <a:lnTo>
                        <a:pt x="682" y="267"/>
                      </a:lnTo>
                      <a:lnTo>
                        <a:pt x="681" y="267"/>
                      </a:lnTo>
                      <a:lnTo>
                        <a:pt x="680" y="267"/>
                      </a:lnTo>
                      <a:lnTo>
                        <a:pt x="678" y="266"/>
                      </a:lnTo>
                      <a:lnTo>
                        <a:pt x="676" y="266"/>
                      </a:lnTo>
                      <a:lnTo>
                        <a:pt x="675" y="266"/>
                      </a:lnTo>
                      <a:lnTo>
                        <a:pt x="674" y="266"/>
                      </a:lnTo>
                      <a:lnTo>
                        <a:pt x="672" y="266"/>
                      </a:lnTo>
                      <a:lnTo>
                        <a:pt x="670" y="267"/>
                      </a:lnTo>
                      <a:lnTo>
                        <a:pt x="669" y="267"/>
                      </a:lnTo>
                      <a:lnTo>
                        <a:pt x="668" y="267"/>
                      </a:lnTo>
                      <a:lnTo>
                        <a:pt x="667" y="268"/>
                      </a:lnTo>
                      <a:lnTo>
                        <a:pt x="666" y="268"/>
                      </a:lnTo>
                      <a:lnTo>
                        <a:pt x="665" y="269"/>
                      </a:lnTo>
                      <a:lnTo>
                        <a:pt x="664" y="270"/>
                      </a:lnTo>
                      <a:lnTo>
                        <a:pt x="664" y="271"/>
                      </a:lnTo>
                      <a:lnTo>
                        <a:pt x="663" y="272"/>
                      </a:lnTo>
                      <a:lnTo>
                        <a:pt x="663" y="274"/>
                      </a:lnTo>
                      <a:lnTo>
                        <a:pt x="662" y="276"/>
                      </a:lnTo>
                      <a:lnTo>
                        <a:pt x="662" y="277"/>
                      </a:lnTo>
                      <a:lnTo>
                        <a:pt x="662" y="278"/>
                      </a:lnTo>
                      <a:lnTo>
                        <a:pt x="662" y="279"/>
                      </a:lnTo>
                      <a:lnTo>
                        <a:pt x="661" y="282"/>
                      </a:lnTo>
                      <a:lnTo>
                        <a:pt x="661" y="282"/>
                      </a:lnTo>
                      <a:lnTo>
                        <a:pt x="660" y="282"/>
                      </a:lnTo>
                      <a:lnTo>
                        <a:pt x="659" y="282"/>
                      </a:lnTo>
                      <a:lnTo>
                        <a:pt x="658" y="282"/>
                      </a:lnTo>
                      <a:lnTo>
                        <a:pt x="657" y="281"/>
                      </a:lnTo>
                      <a:lnTo>
                        <a:pt x="657" y="281"/>
                      </a:lnTo>
                      <a:lnTo>
                        <a:pt x="656" y="281"/>
                      </a:lnTo>
                      <a:lnTo>
                        <a:pt x="655" y="281"/>
                      </a:lnTo>
                      <a:lnTo>
                        <a:pt x="654" y="280"/>
                      </a:lnTo>
                      <a:lnTo>
                        <a:pt x="653" y="280"/>
                      </a:lnTo>
                      <a:lnTo>
                        <a:pt x="652" y="279"/>
                      </a:lnTo>
                      <a:lnTo>
                        <a:pt x="652" y="279"/>
                      </a:lnTo>
                      <a:lnTo>
                        <a:pt x="651" y="279"/>
                      </a:lnTo>
                      <a:lnTo>
                        <a:pt x="650" y="279"/>
                      </a:lnTo>
                      <a:lnTo>
                        <a:pt x="649" y="279"/>
                      </a:lnTo>
                      <a:lnTo>
                        <a:pt x="648" y="279"/>
                      </a:lnTo>
                      <a:lnTo>
                        <a:pt x="647" y="279"/>
                      </a:lnTo>
                      <a:lnTo>
                        <a:pt x="646" y="279"/>
                      </a:lnTo>
                      <a:lnTo>
                        <a:pt x="645" y="279"/>
                      </a:lnTo>
                      <a:lnTo>
                        <a:pt x="644" y="279"/>
                      </a:lnTo>
                      <a:lnTo>
                        <a:pt x="643" y="279"/>
                      </a:lnTo>
                      <a:lnTo>
                        <a:pt x="643" y="278"/>
                      </a:lnTo>
                      <a:lnTo>
                        <a:pt x="642" y="277"/>
                      </a:lnTo>
                      <a:lnTo>
                        <a:pt x="642" y="276"/>
                      </a:lnTo>
                      <a:lnTo>
                        <a:pt x="642" y="275"/>
                      </a:lnTo>
                      <a:lnTo>
                        <a:pt x="642" y="273"/>
                      </a:lnTo>
                      <a:lnTo>
                        <a:pt x="643" y="273"/>
                      </a:lnTo>
                      <a:lnTo>
                        <a:pt x="643" y="272"/>
                      </a:lnTo>
                      <a:lnTo>
                        <a:pt x="644" y="271"/>
                      </a:lnTo>
                      <a:lnTo>
                        <a:pt x="644" y="270"/>
                      </a:lnTo>
                      <a:lnTo>
                        <a:pt x="645" y="270"/>
                      </a:lnTo>
                      <a:lnTo>
                        <a:pt x="646" y="271"/>
                      </a:lnTo>
                      <a:lnTo>
                        <a:pt x="646" y="272"/>
                      </a:lnTo>
                      <a:lnTo>
                        <a:pt x="647" y="273"/>
                      </a:lnTo>
                      <a:lnTo>
                        <a:pt x="647" y="274"/>
                      </a:lnTo>
                      <a:lnTo>
                        <a:pt x="648" y="274"/>
                      </a:lnTo>
                      <a:lnTo>
                        <a:pt x="649" y="275"/>
                      </a:lnTo>
                      <a:lnTo>
                        <a:pt x="650" y="276"/>
                      </a:lnTo>
                      <a:lnTo>
                        <a:pt x="651" y="275"/>
                      </a:lnTo>
                      <a:lnTo>
                        <a:pt x="652" y="275"/>
                      </a:lnTo>
                      <a:lnTo>
                        <a:pt x="652" y="274"/>
                      </a:lnTo>
                      <a:lnTo>
                        <a:pt x="653" y="274"/>
                      </a:lnTo>
                      <a:lnTo>
                        <a:pt x="653" y="273"/>
                      </a:lnTo>
                      <a:lnTo>
                        <a:pt x="653" y="273"/>
                      </a:lnTo>
                      <a:lnTo>
                        <a:pt x="653" y="272"/>
                      </a:lnTo>
                      <a:lnTo>
                        <a:pt x="653" y="271"/>
                      </a:lnTo>
                      <a:lnTo>
                        <a:pt x="653" y="270"/>
                      </a:lnTo>
                      <a:lnTo>
                        <a:pt x="653" y="270"/>
                      </a:lnTo>
                      <a:lnTo>
                        <a:pt x="653" y="268"/>
                      </a:lnTo>
                      <a:lnTo>
                        <a:pt x="652" y="267"/>
                      </a:lnTo>
                      <a:lnTo>
                        <a:pt x="652" y="265"/>
                      </a:lnTo>
                      <a:lnTo>
                        <a:pt x="652" y="264"/>
                      </a:lnTo>
                      <a:lnTo>
                        <a:pt x="652" y="263"/>
                      </a:lnTo>
                      <a:lnTo>
                        <a:pt x="652" y="262"/>
                      </a:lnTo>
                      <a:lnTo>
                        <a:pt x="652" y="261"/>
                      </a:lnTo>
                      <a:lnTo>
                        <a:pt x="652" y="260"/>
                      </a:lnTo>
                      <a:lnTo>
                        <a:pt x="652" y="260"/>
                      </a:lnTo>
                      <a:lnTo>
                        <a:pt x="653" y="259"/>
                      </a:lnTo>
                      <a:lnTo>
                        <a:pt x="654" y="258"/>
                      </a:lnTo>
                      <a:lnTo>
                        <a:pt x="655" y="258"/>
                      </a:lnTo>
                      <a:lnTo>
                        <a:pt x="656" y="258"/>
                      </a:lnTo>
                      <a:lnTo>
                        <a:pt x="657" y="258"/>
                      </a:lnTo>
                      <a:lnTo>
                        <a:pt x="657" y="258"/>
                      </a:lnTo>
                      <a:lnTo>
                        <a:pt x="658" y="257"/>
                      </a:lnTo>
                      <a:lnTo>
                        <a:pt x="659" y="257"/>
                      </a:lnTo>
                      <a:lnTo>
                        <a:pt x="659" y="256"/>
                      </a:lnTo>
                      <a:lnTo>
                        <a:pt x="659" y="255"/>
                      </a:lnTo>
                      <a:lnTo>
                        <a:pt x="659" y="254"/>
                      </a:lnTo>
                      <a:lnTo>
                        <a:pt x="659" y="253"/>
                      </a:lnTo>
                      <a:lnTo>
                        <a:pt x="659" y="253"/>
                      </a:lnTo>
                      <a:lnTo>
                        <a:pt x="659" y="252"/>
                      </a:lnTo>
                      <a:lnTo>
                        <a:pt x="659" y="251"/>
                      </a:lnTo>
                      <a:lnTo>
                        <a:pt x="659" y="251"/>
                      </a:lnTo>
                      <a:lnTo>
                        <a:pt x="659" y="250"/>
                      </a:lnTo>
                      <a:lnTo>
                        <a:pt x="658" y="249"/>
                      </a:lnTo>
                      <a:lnTo>
                        <a:pt x="658" y="248"/>
                      </a:lnTo>
                      <a:lnTo>
                        <a:pt x="657" y="247"/>
                      </a:lnTo>
                      <a:lnTo>
                        <a:pt x="656" y="247"/>
                      </a:lnTo>
                      <a:lnTo>
                        <a:pt x="656" y="246"/>
                      </a:lnTo>
                      <a:lnTo>
                        <a:pt x="655" y="245"/>
                      </a:lnTo>
                      <a:lnTo>
                        <a:pt x="655" y="245"/>
                      </a:lnTo>
                      <a:lnTo>
                        <a:pt x="654" y="244"/>
                      </a:lnTo>
                      <a:lnTo>
                        <a:pt x="654" y="244"/>
                      </a:lnTo>
                      <a:lnTo>
                        <a:pt x="654" y="243"/>
                      </a:lnTo>
                      <a:lnTo>
                        <a:pt x="654" y="242"/>
                      </a:lnTo>
                      <a:lnTo>
                        <a:pt x="655" y="242"/>
                      </a:lnTo>
                      <a:lnTo>
                        <a:pt x="655" y="242"/>
                      </a:lnTo>
                      <a:lnTo>
                        <a:pt x="656" y="242"/>
                      </a:lnTo>
                      <a:lnTo>
                        <a:pt x="656" y="241"/>
                      </a:lnTo>
                      <a:lnTo>
                        <a:pt x="656" y="241"/>
                      </a:lnTo>
                      <a:lnTo>
                        <a:pt x="656" y="240"/>
                      </a:lnTo>
                      <a:lnTo>
                        <a:pt x="656" y="239"/>
                      </a:lnTo>
                      <a:lnTo>
                        <a:pt x="656" y="238"/>
                      </a:lnTo>
                      <a:lnTo>
                        <a:pt x="655" y="238"/>
                      </a:lnTo>
                      <a:lnTo>
                        <a:pt x="655" y="237"/>
                      </a:lnTo>
                      <a:lnTo>
                        <a:pt x="654" y="237"/>
                      </a:lnTo>
                      <a:lnTo>
                        <a:pt x="654" y="237"/>
                      </a:lnTo>
                      <a:lnTo>
                        <a:pt x="654" y="237"/>
                      </a:lnTo>
                      <a:lnTo>
                        <a:pt x="654" y="238"/>
                      </a:lnTo>
                      <a:lnTo>
                        <a:pt x="653" y="239"/>
                      </a:lnTo>
                      <a:lnTo>
                        <a:pt x="653" y="239"/>
                      </a:lnTo>
                      <a:lnTo>
                        <a:pt x="653" y="240"/>
                      </a:lnTo>
                      <a:lnTo>
                        <a:pt x="653" y="241"/>
                      </a:lnTo>
                      <a:lnTo>
                        <a:pt x="653" y="241"/>
                      </a:lnTo>
                      <a:lnTo>
                        <a:pt x="652" y="242"/>
                      </a:lnTo>
                      <a:lnTo>
                        <a:pt x="652" y="242"/>
                      </a:lnTo>
                      <a:lnTo>
                        <a:pt x="652" y="243"/>
                      </a:lnTo>
                      <a:lnTo>
                        <a:pt x="652" y="244"/>
                      </a:lnTo>
                      <a:lnTo>
                        <a:pt x="652" y="244"/>
                      </a:lnTo>
                      <a:lnTo>
                        <a:pt x="653" y="244"/>
                      </a:lnTo>
                      <a:lnTo>
                        <a:pt x="653" y="245"/>
                      </a:lnTo>
                      <a:lnTo>
                        <a:pt x="654" y="247"/>
                      </a:lnTo>
                      <a:lnTo>
                        <a:pt x="655" y="247"/>
                      </a:lnTo>
                      <a:lnTo>
                        <a:pt x="656" y="248"/>
                      </a:lnTo>
                      <a:lnTo>
                        <a:pt x="656" y="249"/>
                      </a:lnTo>
                      <a:lnTo>
                        <a:pt x="657" y="250"/>
                      </a:lnTo>
                      <a:lnTo>
                        <a:pt x="657" y="251"/>
                      </a:lnTo>
                      <a:lnTo>
                        <a:pt x="658" y="251"/>
                      </a:lnTo>
                      <a:lnTo>
                        <a:pt x="658" y="253"/>
                      </a:lnTo>
                      <a:lnTo>
                        <a:pt x="658" y="253"/>
                      </a:lnTo>
                      <a:lnTo>
                        <a:pt x="656" y="254"/>
                      </a:lnTo>
                      <a:lnTo>
                        <a:pt x="656" y="254"/>
                      </a:lnTo>
                      <a:lnTo>
                        <a:pt x="655" y="254"/>
                      </a:lnTo>
                      <a:lnTo>
                        <a:pt x="654" y="254"/>
                      </a:lnTo>
                      <a:lnTo>
                        <a:pt x="654" y="254"/>
                      </a:lnTo>
                      <a:lnTo>
                        <a:pt x="652" y="253"/>
                      </a:lnTo>
                      <a:lnTo>
                        <a:pt x="652" y="253"/>
                      </a:lnTo>
                      <a:lnTo>
                        <a:pt x="651" y="252"/>
                      </a:lnTo>
                      <a:lnTo>
                        <a:pt x="650" y="251"/>
                      </a:lnTo>
                      <a:lnTo>
                        <a:pt x="650" y="251"/>
                      </a:lnTo>
                      <a:lnTo>
                        <a:pt x="648" y="251"/>
                      </a:lnTo>
                      <a:lnTo>
                        <a:pt x="648" y="251"/>
                      </a:lnTo>
                      <a:lnTo>
                        <a:pt x="647" y="252"/>
                      </a:lnTo>
                      <a:lnTo>
                        <a:pt x="647" y="253"/>
                      </a:lnTo>
                      <a:lnTo>
                        <a:pt x="647" y="254"/>
                      </a:lnTo>
                      <a:lnTo>
                        <a:pt x="647" y="255"/>
                      </a:lnTo>
                      <a:lnTo>
                        <a:pt x="647" y="256"/>
                      </a:lnTo>
                      <a:lnTo>
                        <a:pt x="647" y="256"/>
                      </a:lnTo>
                      <a:lnTo>
                        <a:pt x="648" y="257"/>
                      </a:lnTo>
                      <a:lnTo>
                        <a:pt x="648" y="258"/>
                      </a:lnTo>
                      <a:lnTo>
                        <a:pt x="649" y="259"/>
                      </a:lnTo>
                      <a:lnTo>
                        <a:pt x="649" y="259"/>
                      </a:lnTo>
                      <a:lnTo>
                        <a:pt x="649" y="260"/>
                      </a:lnTo>
                      <a:lnTo>
                        <a:pt x="649" y="261"/>
                      </a:lnTo>
                      <a:lnTo>
                        <a:pt x="649" y="262"/>
                      </a:lnTo>
                      <a:lnTo>
                        <a:pt x="649" y="263"/>
                      </a:lnTo>
                      <a:lnTo>
                        <a:pt x="649" y="264"/>
                      </a:lnTo>
                      <a:lnTo>
                        <a:pt x="649" y="265"/>
                      </a:lnTo>
                      <a:lnTo>
                        <a:pt x="649" y="266"/>
                      </a:lnTo>
                      <a:lnTo>
                        <a:pt x="650" y="267"/>
                      </a:lnTo>
                      <a:lnTo>
                        <a:pt x="650" y="268"/>
                      </a:lnTo>
                      <a:lnTo>
                        <a:pt x="651" y="268"/>
                      </a:lnTo>
                      <a:lnTo>
                        <a:pt x="651" y="269"/>
                      </a:lnTo>
                      <a:lnTo>
                        <a:pt x="651" y="270"/>
                      </a:lnTo>
                      <a:lnTo>
                        <a:pt x="651" y="271"/>
                      </a:lnTo>
                      <a:lnTo>
                        <a:pt x="652" y="271"/>
                      </a:lnTo>
                      <a:lnTo>
                        <a:pt x="652" y="272"/>
                      </a:lnTo>
                      <a:lnTo>
                        <a:pt x="652" y="273"/>
                      </a:lnTo>
                      <a:lnTo>
                        <a:pt x="651" y="273"/>
                      </a:lnTo>
                      <a:lnTo>
                        <a:pt x="650" y="273"/>
                      </a:lnTo>
                      <a:lnTo>
                        <a:pt x="650" y="273"/>
                      </a:lnTo>
                      <a:lnTo>
                        <a:pt x="649" y="272"/>
                      </a:lnTo>
                      <a:lnTo>
                        <a:pt x="648" y="271"/>
                      </a:lnTo>
                      <a:lnTo>
                        <a:pt x="647" y="271"/>
                      </a:lnTo>
                      <a:lnTo>
                        <a:pt x="647" y="270"/>
                      </a:lnTo>
                      <a:lnTo>
                        <a:pt x="647" y="269"/>
                      </a:lnTo>
                      <a:lnTo>
                        <a:pt x="646" y="268"/>
                      </a:lnTo>
                      <a:lnTo>
                        <a:pt x="646" y="267"/>
                      </a:lnTo>
                      <a:lnTo>
                        <a:pt x="645" y="266"/>
                      </a:lnTo>
                      <a:lnTo>
                        <a:pt x="644" y="266"/>
                      </a:lnTo>
                      <a:lnTo>
                        <a:pt x="643" y="266"/>
                      </a:lnTo>
                      <a:lnTo>
                        <a:pt x="642" y="267"/>
                      </a:lnTo>
                      <a:lnTo>
                        <a:pt x="642" y="268"/>
                      </a:lnTo>
                      <a:lnTo>
                        <a:pt x="641" y="270"/>
                      </a:lnTo>
                      <a:lnTo>
                        <a:pt x="641" y="271"/>
                      </a:lnTo>
                      <a:lnTo>
                        <a:pt x="640" y="273"/>
                      </a:lnTo>
                      <a:lnTo>
                        <a:pt x="640" y="274"/>
                      </a:lnTo>
                      <a:lnTo>
                        <a:pt x="640" y="275"/>
                      </a:lnTo>
                      <a:lnTo>
                        <a:pt x="640" y="277"/>
                      </a:lnTo>
                      <a:lnTo>
                        <a:pt x="641" y="278"/>
                      </a:lnTo>
                      <a:lnTo>
                        <a:pt x="642" y="279"/>
                      </a:lnTo>
                      <a:lnTo>
                        <a:pt x="642" y="280"/>
                      </a:lnTo>
                      <a:lnTo>
                        <a:pt x="643" y="281"/>
                      </a:lnTo>
                      <a:lnTo>
                        <a:pt x="644" y="281"/>
                      </a:lnTo>
                      <a:lnTo>
                        <a:pt x="646" y="281"/>
                      </a:lnTo>
                      <a:lnTo>
                        <a:pt x="647" y="281"/>
                      </a:lnTo>
                      <a:lnTo>
                        <a:pt x="648" y="281"/>
                      </a:lnTo>
                      <a:lnTo>
                        <a:pt x="650" y="281"/>
                      </a:lnTo>
                      <a:lnTo>
                        <a:pt x="651" y="281"/>
                      </a:lnTo>
                      <a:lnTo>
                        <a:pt x="651" y="282"/>
                      </a:lnTo>
                      <a:lnTo>
                        <a:pt x="652" y="282"/>
                      </a:lnTo>
                      <a:lnTo>
                        <a:pt x="653" y="283"/>
                      </a:lnTo>
                      <a:lnTo>
                        <a:pt x="654" y="283"/>
                      </a:lnTo>
                      <a:lnTo>
                        <a:pt x="656" y="284"/>
                      </a:lnTo>
                      <a:lnTo>
                        <a:pt x="657" y="285"/>
                      </a:lnTo>
                      <a:lnTo>
                        <a:pt x="658" y="285"/>
                      </a:lnTo>
                      <a:lnTo>
                        <a:pt x="659" y="285"/>
                      </a:lnTo>
                      <a:lnTo>
                        <a:pt x="660" y="285"/>
                      </a:lnTo>
                      <a:lnTo>
                        <a:pt x="662" y="284"/>
                      </a:lnTo>
                      <a:lnTo>
                        <a:pt x="662" y="284"/>
                      </a:lnTo>
                      <a:lnTo>
                        <a:pt x="663" y="284"/>
                      </a:lnTo>
                      <a:lnTo>
                        <a:pt x="663" y="285"/>
                      </a:lnTo>
                      <a:lnTo>
                        <a:pt x="663" y="285"/>
                      </a:lnTo>
                      <a:lnTo>
                        <a:pt x="663" y="286"/>
                      </a:lnTo>
                      <a:lnTo>
                        <a:pt x="663" y="287"/>
                      </a:lnTo>
                      <a:lnTo>
                        <a:pt x="663" y="288"/>
                      </a:lnTo>
                      <a:lnTo>
                        <a:pt x="663" y="289"/>
                      </a:lnTo>
                      <a:lnTo>
                        <a:pt x="663" y="291"/>
                      </a:lnTo>
                      <a:lnTo>
                        <a:pt x="663" y="291"/>
                      </a:lnTo>
                      <a:lnTo>
                        <a:pt x="663" y="292"/>
                      </a:lnTo>
                      <a:lnTo>
                        <a:pt x="663" y="293"/>
                      </a:lnTo>
                      <a:lnTo>
                        <a:pt x="663" y="294"/>
                      </a:lnTo>
                      <a:lnTo>
                        <a:pt x="664" y="295"/>
                      </a:lnTo>
                      <a:lnTo>
                        <a:pt x="664" y="297"/>
                      </a:lnTo>
                      <a:lnTo>
                        <a:pt x="663" y="298"/>
                      </a:lnTo>
                      <a:lnTo>
                        <a:pt x="663" y="299"/>
                      </a:lnTo>
                      <a:lnTo>
                        <a:pt x="662" y="300"/>
                      </a:lnTo>
                      <a:lnTo>
                        <a:pt x="662" y="300"/>
                      </a:lnTo>
                      <a:lnTo>
                        <a:pt x="662" y="302"/>
                      </a:lnTo>
                      <a:lnTo>
                        <a:pt x="663" y="302"/>
                      </a:lnTo>
                      <a:lnTo>
                        <a:pt x="663" y="303"/>
                      </a:lnTo>
                      <a:lnTo>
                        <a:pt x="663" y="304"/>
                      </a:lnTo>
                      <a:lnTo>
                        <a:pt x="663" y="305"/>
                      </a:lnTo>
                      <a:lnTo>
                        <a:pt x="663" y="306"/>
                      </a:lnTo>
                      <a:lnTo>
                        <a:pt x="664" y="308"/>
                      </a:lnTo>
                      <a:lnTo>
                        <a:pt x="664" y="309"/>
                      </a:lnTo>
                      <a:lnTo>
                        <a:pt x="664" y="310"/>
                      </a:lnTo>
                      <a:lnTo>
                        <a:pt x="665" y="311"/>
                      </a:lnTo>
                      <a:lnTo>
                        <a:pt x="665" y="312"/>
                      </a:lnTo>
                      <a:lnTo>
                        <a:pt x="665" y="313"/>
                      </a:lnTo>
                      <a:lnTo>
                        <a:pt x="665" y="313"/>
                      </a:lnTo>
                      <a:lnTo>
                        <a:pt x="665" y="314"/>
                      </a:lnTo>
                      <a:lnTo>
                        <a:pt x="665" y="315"/>
                      </a:lnTo>
                      <a:lnTo>
                        <a:pt x="665" y="315"/>
                      </a:lnTo>
                      <a:lnTo>
                        <a:pt x="665" y="317"/>
                      </a:lnTo>
                      <a:lnTo>
                        <a:pt x="665" y="318"/>
                      </a:lnTo>
                      <a:lnTo>
                        <a:pt x="665" y="319"/>
                      </a:lnTo>
                      <a:lnTo>
                        <a:pt x="665" y="320"/>
                      </a:lnTo>
                      <a:lnTo>
                        <a:pt x="665" y="321"/>
                      </a:lnTo>
                      <a:lnTo>
                        <a:pt x="664" y="322"/>
                      </a:lnTo>
                      <a:lnTo>
                        <a:pt x="664" y="322"/>
                      </a:lnTo>
                      <a:lnTo>
                        <a:pt x="663" y="322"/>
                      </a:lnTo>
                      <a:lnTo>
                        <a:pt x="663" y="322"/>
                      </a:lnTo>
                      <a:lnTo>
                        <a:pt x="662" y="322"/>
                      </a:lnTo>
                      <a:lnTo>
                        <a:pt x="662" y="322"/>
                      </a:lnTo>
                      <a:lnTo>
                        <a:pt x="661" y="321"/>
                      </a:lnTo>
                      <a:lnTo>
                        <a:pt x="660" y="320"/>
                      </a:lnTo>
                      <a:lnTo>
                        <a:pt x="659" y="320"/>
                      </a:lnTo>
                      <a:lnTo>
                        <a:pt x="658" y="320"/>
                      </a:lnTo>
                      <a:lnTo>
                        <a:pt x="657" y="320"/>
                      </a:lnTo>
                      <a:lnTo>
                        <a:pt x="656" y="320"/>
                      </a:lnTo>
                      <a:lnTo>
                        <a:pt x="654" y="320"/>
                      </a:lnTo>
                      <a:lnTo>
                        <a:pt x="653" y="320"/>
                      </a:lnTo>
                      <a:lnTo>
                        <a:pt x="652" y="320"/>
                      </a:lnTo>
                      <a:lnTo>
                        <a:pt x="651" y="320"/>
                      </a:lnTo>
                      <a:lnTo>
                        <a:pt x="649" y="321"/>
                      </a:lnTo>
                      <a:lnTo>
                        <a:pt x="648" y="321"/>
                      </a:lnTo>
                      <a:lnTo>
                        <a:pt x="647" y="321"/>
                      </a:lnTo>
                      <a:lnTo>
                        <a:pt x="647" y="321"/>
                      </a:lnTo>
                      <a:lnTo>
                        <a:pt x="647" y="323"/>
                      </a:lnTo>
                      <a:lnTo>
                        <a:pt x="648" y="324"/>
                      </a:lnTo>
                      <a:lnTo>
                        <a:pt x="648" y="324"/>
                      </a:lnTo>
                      <a:lnTo>
                        <a:pt x="648" y="326"/>
                      </a:lnTo>
                      <a:lnTo>
                        <a:pt x="648" y="327"/>
                      </a:lnTo>
                      <a:lnTo>
                        <a:pt x="649" y="328"/>
                      </a:lnTo>
                      <a:lnTo>
                        <a:pt x="650" y="329"/>
                      </a:lnTo>
                      <a:lnTo>
                        <a:pt x="650" y="330"/>
                      </a:lnTo>
                      <a:lnTo>
                        <a:pt x="651" y="330"/>
                      </a:lnTo>
                      <a:lnTo>
                        <a:pt x="652" y="330"/>
                      </a:lnTo>
                      <a:lnTo>
                        <a:pt x="654" y="330"/>
                      </a:lnTo>
                      <a:lnTo>
                        <a:pt x="654" y="330"/>
                      </a:lnTo>
                      <a:lnTo>
                        <a:pt x="655" y="331"/>
                      </a:lnTo>
                      <a:lnTo>
                        <a:pt x="656" y="331"/>
                      </a:lnTo>
                      <a:lnTo>
                        <a:pt x="657" y="331"/>
                      </a:lnTo>
                      <a:lnTo>
                        <a:pt x="658" y="331"/>
                      </a:lnTo>
                      <a:lnTo>
                        <a:pt x="658" y="331"/>
                      </a:lnTo>
                      <a:lnTo>
                        <a:pt x="659" y="331"/>
                      </a:lnTo>
                      <a:lnTo>
                        <a:pt x="659" y="329"/>
                      </a:lnTo>
                      <a:lnTo>
                        <a:pt x="659" y="329"/>
                      </a:lnTo>
                      <a:lnTo>
                        <a:pt x="659" y="328"/>
                      </a:lnTo>
                      <a:lnTo>
                        <a:pt x="659" y="328"/>
                      </a:lnTo>
                      <a:lnTo>
                        <a:pt x="660" y="328"/>
                      </a:lnTo>
                      <a:lnTo>
                        <a:pt x="660" y="328"/>
                      </a:lnTo>
                      <a:lnTo>
                        <a:pt x="660" y="328"/>
                      </a:lnTo>
                      <a:lnTo>
                        <a:pt x="660" y="329"/>
                      </a:lnTo>
                      <a:lnTo>
                        <a:pt x="661" y="329"/>
                      </a:lnTo>
                      <a:lnTo>
                        <a:pt x="661" y="330"/>
                      </a:lnTo>
                      <a:lnTo>
                        <a:pt x="662" y="331"/>
                      </a:lnTo>
                      <a:lnTo>
                        <a:pt x="662" y="331"/>
                      </a:lnTo>
                      <a:lnTo>
                        <a:pt x="662" y="332"/>
                      </a:lnTo>
                      <a:lnTo>
                        <a:pt x="663" y="332"/>
                      </a:lnTo>
                      <a:lnTo>
                        <a:pt x="663" y="334"/>
                      </a:lnTo>
                      <a:lnTo>
                        <a:pt x="664" y="334"/>
                      </a:lnTo>
                      <a:lnTo>
                        <a:pt x="664" y="334"/>
                      </a:lnTo>
                      <a:lnTo>
                        <a:pt x="666" y="335"/>
                      </a:lnTo>
                      <a:lnTo>
                        <a:pt x="666" y="336"/>
                      </a:lnTo>
                      <a:lnTo>
                        <a:pt x="667" y="337"/>
                      </a:lnTo>
                      <a:lnTo>
                        <a:pt x="668" y="337"/>
                      </a:lnTo>
                      <a:lnTo>
                        <a:pt x="670" y="338"/>
                      </a:lnTo>
                      <a:lnTo>
                        <a:pt x="671" y="338"/>
                      </a:lnTo>
                      <a:lnTo>
                        <a:pt x="673" y="339"/>
                      </a:lnTo>
                      <a:lnTo>
                        <a:pt x="675" y="339"/>
                      </a:lnTo>
                      <a:lnTo>
                        <a:pt x="676" y="340"/>
                      </a:lnTo>
                      <a:lnTo>
                        <a:pt x="677" y="340"/>
                      </a:lnTo>
                      <a:lnTo>
                        <a:pt x="678" y="340"/>
                      </a:lnTo>
                      <a:lnTo>
                        <a:pt x="679" y="341"/>
                      </a:lnTo>
                      <a:lnTo>
                        <a:pt x="680" y="341"/>
                      </a:lnTo>
                      <a:lnTo>
                        <a:pt x="682" y="341"/>
                      </a:lnTo>
                      <a:lnTo>
                        <a:pt x="683" y="341"/>
                      </a:lnTo>
                      <a:lnTo>
                        <a:pt x="685" y="341"/>
                      </a:lnTo>
                      <a:lnTo>
                        <a:pt x="686" y="341"/>
                      </a:lnTo>
                      <a:lnTo>
                        <a:pt x="688" y="341"/>
                      </a:lnTo>
                      <a:lnTo>
                        <a:pt x="689" y="341"/>
                      </a:lnTo>
                      <a:lnTo>
                        <a:pt x="691" y="340"/>
                      </a:lnTo>
                      <a:lnTo>
                        <a:pt x="692" y="340"/>
                      </a:lnTo>
                      <a:lnTo>
                        <a:pt x="693" y="340"/>
                      </a:lnTo>
                      <a:lnTo>
                        <a:pt x="694" y="340"/>
                      </a:lnTo>
                      <a:lnTo>
                        <a:pt x="694" y="338"/>
                      </a:lnTo>
                      <a:lnTo>
                        <a:pt x="695" y="338"/>
                      </a:lnTo>
                      <a:lnTo>
                        <a:pt x="695" y="338"/>
                      </a:lnTo>
                      <a:lnTo>
                        <a:pt x="696" y="338"/>
                      </a:lnTo>
                      <a:lnTo>
                        <a:pt x="696" y="338"/>
                      </a:lnTo>
                      <a:lnTo>
                        <a:pt x="697" y="338"/>
                      </a:lnTo>
                      <a:lnTo>
                        <a:pt x="698" y="337"/>
                      </a:lnTo>
                      <a:lnTo>
                        <a:pt x="699" y="337"/>
                      </a:lnTo>
                      <a:lnTo>
                        <a:pt x="699" y="337"/>
                      </a:lnTo>
                      <a:lnTo>
                        <a:pt x="700" y="336"/>
                      </a:lnTo>
                      <a:lnTo>
                        <a:pt x="701" y="335"/>
                      </a:lnTo>
                      <a:lnTo>
                        <a:pt x="702" y="335"/>
                      </a:lnTo>
                      <a:lnTo>
                        <a:pt x="703" y="334"/>
                      </a:lnTo>
                      <a:lnTo>
                        <a:pt x="704" y="332"/>
                      </a:lnTo>
                      <a:lnTo>
                        <a:pt x="705" y="332"/>
                      </a:lnTo>
                      <a:lnTo>
                        <a:pt x="706" y="331"/>
                      </a:lnTo>
                      <a:lnTo>
                        <a:pt x="707" y="329"/>
                      </a:lnTo>
                      <a:lnTo>
                        <a:pt x="708" y="328"/>
                      </a:lnTo>
                      <a:lnTo>
                        <a:pt x="708" y="328"/>
                      </a:lnTo>
                      <a:lnTo>
                        <a:pt x="709" y="326"/>
                      </a:lnTo>
                      <a:lnTo>
                        <a:pt x="710" y="325"/>
                      </a:lnTo>
                      <a:lnTo>
                        <a:pt x="710" y="324"/>
                      </a:lnTo>
                      <a:lnTo>
                        <a:pt x="711" y="323"/>
                      </a:lnTo>
                      <a:lnTo>
                        <a:pt x="711" y="321"/>
                      </a:lnTo>
                      <a:lnTo>
                        <a:pt x="711" y="321"/>
                      </a:lnTo>
                      <a:lnTo>
                        <a:pt x="711" y="320"/>
                      </a:lnTo>
                      <a:lnTo>
                        <a:pt x="711" y="318"/>
                      </a:lnTo>
                      <a:lnTo>
                        <a:pt x="710" y="318"/>
                      </a:lnTo>
                      <a:lnTo>
                        <a:pt x="710" y="317"/>
                      </a:lnTo>
                      <a:lnTo>
                        <a:pt x="710" y="316"/>
                      </a:lnTo>
                      <a:lnTo>
                        <a:pt x="710" y="315"/>
                      </a:lnTo>
                      <a:lnTo>
                        <a:pt x="710" y="314"/>
                      </a:lnTo>
                      <a:lnTo>
                        <a:pt x="709" y="313"/>
                      </a:lnTo>
                      <a:lnTo>
                        <a:pt x="709" y="312"/>
                      </a:lnTo>
                      <a:lnTo>
                        <a:pt x="709" y="312"/>
                      </a:lnTo>
                      <a:lnTo>
                        <a:pt x="709" y="311"/>
                      </a:lnTo>
                      <a:lnTo>
                        <a:pt x="710" y="311"/>
                      </a:lnTo>
                      <a:lnTo>
                        <a:pt x="710" y="310"/>
                      </a:lnTo>
                      <a:lnTo>
                        <a:pt x="710" y="309"/>
                      </a:lnTo>
                      <a:lnTo>
                        <a:pt x="711" y="308"/>
                      </a:lnTo>
                      <a:lnTo>
                        <a:pt x="711" y="307"/>
                      </a:lnTo>
                      <a:lnTo>
                        <a:pt x="712" y="306"/>
                      </a:lnTo>
                      <a:lnTo>
                        <a:pt x="712" y="305"/>
                      </a:lnTo>
                      <a:lnTo>
                        <a:pt x="712" y="305"/>
                      </a:lnTo>
                      <a:close/>
                      <a:moveTo>
                        <a:pt x="631" y="235"/>
                      </a:moveTo>
                      <a:lnTo>
                        <a:pt x="630" y="235"/>
                      </a:lnTo>
                      <a:lnTo>
                        <a:pt x="629" y="235"/>
                      </a:lnTo>
                      <a:lnTo>
                        <a:pt x="628" y="235"/>
                      </a:lnTo>
                      <a:lnTo>
                        <a:pt x="627" y="234"/>
                      </a:lnTo>
                      <a:lnTo>
                        <a:pt x="627" y="234"/>
                      </a:lnTo>
                      <a:lnTo>
                        <a:pt x="626" y="233"/>
                      </a:lnTo>
                      <a:lnTo>
                        <a:pt x="626" y="233"/>
                      </a:lnTo>
                      <a:lnTo>
                        <a:pt x="625" y="233"/>
                      </a:lnTo>
                      <a:lnTo>
                        <a:pt x="624" y="234"/>
                      </a:lnTo>
                      <a:lnTo>
                        <a:pt x="624" y="235"/>
                      </a:lnTo>
                      <a:lnTo>
                        <a:pt x="624" y="236"/>
                      </a:lnTo>
                      <a:lnTo>
                        <a:pt x="624" y="236"/>
                      </a:lnTo>
                      <a:lnTo>
                        <a:pt x="625" y="236"/>
                      </a:lnTo>
                      <a:lnTo>
                        <a:pt x="626" y="236"/>
                      </a:lnTo>
                      <a:lnTo>
                        <a:pt x="626" y="237"/>
                      </a:lnTo>
                      <a:lnTo>
                        <a:pt x="626" y="238"/>
                      </a:lnTo>
                      <a:lnTo>
                        <a:pt x="627" y="239"/>
                      </a:lnTo>
                      <a:lnTo>
                        <a:pt x="628" y="239"/>
                      </a:lnTo>
                      <a:lnTo>
                        <a:pt x="628" y="240"/>
                      </a:lnTo>
                      <a:lnTo>
                        <a:pt x="629" y="240"/>
                      </a:lnTo>
                      <a:lnTo>
                        <a:pt x="630" y="239"/>
                      </a:lnTo>
                      <a:lnTo>
                        <a:pt x="630" y="239"/>
                      </a:lnTo>
                      <a:lnTo>
                        <a:pt x="630" y="237"/>
                      </a:lnTo>
                      <a:lnTo>
                        <a:pt x="631" y="237"/>
                      </a:lnTo>
                      <a:lnTo>
                        <a:pt x="631" y="237"/>
                      </a:lnTo>
                      <a:lnTo>
                        <a:pt x="631" y="236"/>
                      </a:lnTo>
                      <a:lnTo>
                        <a:pt x="631" y="235"/>
                      </a:lnTo>
                      <a:close/>
                      <a:moveTo>
                        <a:pt x="746" y="442"/>
                      </a:moveTo>
                      <a:lnTo>
                        <a:pt x="747" y="449"/>
                      </a:lnTo>
                      <a:lnTo>
                        <a:pt x="745" y="454"/>
                      </a:lnTo>
                      <a:lnTo>
                        <a:pt x="741" y="459"/>
                      </a:lnTo>
                      <a:lnTo>
                        <a:pt x="737" y="456"/>
                      </a:lnTo>
                      <a:lnTo>
                        <a:pt x="738" y="451"/>
                      </a:lnTo>
                      <a:lnTo>
                        <a:pt x="737" y="445"/>
                      </a:lnTo>
                      <a:lnTo>
                        <a:pt x="733" y="439"/>
                      </a:lnTo>
                      <a:lnTo>
                        <a:pt x="730" y="435"/>
                      </a:lnTo>
                      <a:lnTo>
                        <a:pt x="731" y="428"/>
                      </a:lnTo>
                      <a:lnTo>
                        <a:pt x="730" y="423"/>
                      </a:lnTo>
                      <a:lnTo>
                        <a:pt x="727" y="419"/>
                      </a:lnTo>
                      <a:lnTo>
                        <a:pt x="724" y="413"/>
                      </a:lnTo>
                      <a:lnTo>
                        <a:pt x="720" y="408"/>
                      </a:lnTo>
                      <a:lnTo>
                        <a:pt x="713" y="404"/>
                      </a:lnTo>
                      <a:lnTo>
                        <a:pt x="712" y="398"/>
                      </a:lnTo>
                      <a:lnTo>
                        <a:pt x="717" y="396"/>
                      </a:lnTo>
                      <a:lnTo>
                        <a:pt x="720" y="400"/>
                      </a:lnTo>
                      <a:lnTo>
                        <a:pt x="726" y="401"/>
                      </a:lnTo>
                      <a:lnTo>
                        <a:pt x="730" y="403"/>
                      </a:lnTo>
                      <a:lnTo>
                        <a:pt x="734" y="405"/>
                      </a:lnTo>
                      <a:lnTo>
                        <a:pt x="735" y="410"/>
                      </a:lnTo>
                      <a:lnTo>
                        <a:pt x="736" y="416"/>
                      </a:lnTo>
                      <a:lnTo>
                        <a:pt x="738" y="423"/>
                      </a:lnTo>
                      <a:lnTo>
                        <a:pt x="740" y="431"/>
                      </a:lnTo>
                      <a:lnTo>
                        <a:pt x="744" y="436"/>
                      </a:lnTo>
                      <a:lnTo>
                        <a:pt x="746" y="442"/>
                      </a:lnTo>
                      <a:close/>
                      <a:moveTo>
                        <a:pt x="721" y="390"/>
                      </a:moveTo>
                      <a:lnTo>
                        <a:pt x="719" y="396"/>
                      </a:lnTo>
                      <a:lnTo>
                        <a:pt x="715" y="392"/>
                      </a:lnTo>
                      <a:lnTo>
                        <a:pt x="710" y="390"/>
                      </a:lnTo>
                      <a:lnTo>
                        <a:pt x="706" y="389"/>
                      </a:lnTo>
                      <a:lnTo>
                        <a:pt x="700" y="387"/>
                      </a:lnTo>
                      <a:lnTo>
                        <a:pt x="706" y="384"/>
                      </a:lnTo>
                      <a:lnTo>
                        <a:pt x="711" y="384"/>
                      </a:lnTo>
                      <a:lnTo>
                        <a:pt x="717" y="386"/>
                      </a:lnTo>
                      <a:lnTo>
                        <a:pt x="721" y="39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31">
                  <a:extLst>
                    <a:ext uri="{FF2B5EF4-FFF2-40B4-BE49-F238E27FC236}">
                      <a16:creationId xmlns:a16="http://schemas.microsoft.com/office/drawing/2014/main" id="{BD047064-CBB7-D9B4-4F08-5F98C4D45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2929" y="1883885"/>
                  <a:ext cx="1947826" cy="1424071"/>
                </a:xfrm>
                <a:custGeom>
                  <a:avLst/>
                  <a:gdLst>
                    <a:gd name="T0" fmla="*/ 720 w 1131"/>
                    <a:gd name="T1" fmla="*/ 460 h 771"/>
                    <a:gd name="T2" fmla="*/ 574 w 1131"/>
                    <a:gd name="T3" fmla="*/ 364 h 771"/>
                    <a:gd name="T4" fmla="*/ 544 w 1131"/>
                    <a:gd name="T5" fmla="*/ 363 h 771"/>
                    <a:gd name="T6" fmla="*/ 518 w 1131"/>
                    <a:gd name="T7" fmla="*/ 369 h 771"/>
                    <a:gd name="T8" fmla="*/ 501 w 1131"/>
                    <a:gd name="T9" fmla="*/ 392 h 771"/>
                    <a:gd name="T10" fmla="*/ 478 w 1131"/>
                    <a:gd name="T11" fmla="*/ 415 h 771"/>
                    <a:gd name="T12" fmla="*/ 440 w 1131"/>
                    <a:gd name="T13" fmla="*/ 410 h 771"/>
                    <a:gd name="T14" fmla="*/ 397 w 1131"/>
                    <a:gd name="T15" fmla="*/ 462 h 771"/>
                    <a:gd name="T16" fmla="*/ 378 w 1131"/>
                    <a:gd name="T17" fmla="*/ 492 h 771"/>
                    <a:gd name="T18" fmla="*/ 359 w 1131"/>
                    <a:gd name="T19" fmla="*/ 501 h 771"/>
                    <a:gd name="T20" fmla="*/ 341 w 1131"/>
                    <a:gd name="T21" fmla="*/ 512 h 771"/>
                    <a:gd name="T22" fmla="*/ 330 w 1131"/>
                    <a:gd name="T23" fmla="*/ 523 h 771"/>
                    <a:gd name="T24" fmla="*/ 313 w 1131"/>
                    <a:gd name="T25" fmla="*/ 514 h 771"/>
                    <a:gd name="T26" fmla="*/ 284 w 1131"/>
                    <a:gd name="T27" fmla="*/ 514 h 771"/>
                    <a:gd name="T28" fmla="*/ 272 w 1131"/>
                    <a:gd name="T29" fmla="*/ 519 h 771"/>
                    <a:gd name="T30" fmla="*/ 249 w 1131"/>
                    <a:gd name="T31" fmla="*/ 533 h 771"/>
                    <a:gd name="T32" fmla="*/ 222 w 1131"/>
                    <a:gd name="T33" fmla="*/ 534 h 771"/>
                    <a:gd name="T34" fmla="*/ 176 w 1131"/>
                    <a:gd name="T35" fmla="*/ 482 h 771"/>
                    <a:gd name="T36" fmla="*/ 171 w 1131"/>
                    <a:gd name="T37" fmla="*/ 469 h 771"/>
                    <a:gd name="T38" fmla="*/ 174 w 1131"/>
                    <a:gd name="T39" fmla="*/ 453 h 771"/>
                    <a:gd name="T40" fmla="*/ 177 w 1131"/>
                    <a:gd name="T41" fmla="*/ 427 h 771"/>
                    <a:gd name="T42" fmla="*/ 161 w 1131"/>
                    <a:gd name="T43" fmla="*/ 412 h 771"/>
                    <a:gd name="T44" fmla="*/ 152 w 1131"/>
                    <a:gd name="T45" fmla="*/ 416 h 771"/>
                    <a:gd name="T46" fmla="*/ 137 w 1131"/>
                    <a:gd name="T47" fmla="*/ 405 h 771"/>
                    <a:gd name="T48" fmla="*/ 123 w 1131"/>
                    <a:gd name="T49" fmla="*/ 402 h 771"/>
                    <a:gd name="T50" fmla="*/ 107 w 1131"/>
                    <a:gd name="T51" fmla="*/ 399 h 771"/>
                    <a:gd name="T52" fmla="*/ 85 w 1131"/>
                    <a:gd name="T53" fmla="*/ 400 h 771"/>
                    <a:gd name="T54" fmla="*/ 68 w 1131"/>
                    <a:gd name="T55" fmla="*/ 401 h 771"/>
                    <a:gd name="T56" fmla="*/ 49 w 1131"/>
                    <a:gd name="T57" fmla="*/ 376 h 771"/>
                    <a:gd name="T58" fmla="*/ 43 w 1131"/>
                    <a:gd name="T59" fmla="*/ 355 h 771"/>
                    <a:gd name="T60" fmla="*/ 73 w 1131"/>
                    <a:gd name="T61" fmla="*/ 300 h 771"/>
                    <a:gd name="T62" fmla="*/ 64 w 1131"/>
                    <a:gd name="T63" fmla="*/ 286 h 771"/>
                    <a:gd name="T64" fmla="*/ 48 w 1131"/>
                    <a:gd name="T65" fmla="*/ 273 h 771"/>
                    <a:gd name="T66" fmla="*/ 39 w 1131"/>
                    <a:gd name="T67" fmla="*/ 252 h 771"/>
                    <a:gd name="T68" fmla="*/ 13 w 1131"/>
                    <a:gd name="T69" fmla="*/ 239 h 771"/>
                    <a:gd name="T70" fmla="*/ 7 w 1131"/>
                    <a:gd name="T71" fmla="*/ 205 h 771"/>
                    <a:gd name="T72" fmla="*/ 11 w 1131"/>
                    <a:gd name="T73" fmla="*/ 198 h 771"/>
                    <a:gd name="T74" fmla="*/ 30 w 1131"/>
                    <a:gd name="T75" fmla="*/ 203 h 771"/>
                    <a:gd name="T76" fmla="*/ 99 w 1131"/>
                    <a:gd name="T77" fmla="*/ 185 h 771"/>
                    <a:gd name="T78" fmla="*/ 173 w 1131"/>
                    <a:gd name="T79" fmla="*/ 138 h 771"/>
                    <a:gd name="T80" fmla="*/ 231 w 1131"/>
                    <a:gd name="T81" fmla="*/ 114 h 771"/>
                    <a:gd name="T82" fmla="*/ 320 w 1131"/>
                    <a:gd name="T83" fmla="*/ 106 h 771"/>
                    <a:gd name="T84" fmla="*/ 392 w 1131"/>
                    <a:gd name="T85" fmla="*/ 86 h 771"/>
                    <a:gd name="T86" fmla="*/ 444 w 1131"/>
                    <a:gd name="T87" fmla="*/ 68 h 771"/>
                    <a:gd name="T88" fmla="*/ 493 w 1131"/>
                    <a:gd name="T89" fmla="*/ 45 h 771"/>
                    <a:gd name="T90" fmla="*/ 452 w 1131"/>
                    <a:gd name="T91" fmla="*/ 30 h 771"/>
                    <a:gd name="T92" fmla="*/ 422 w 1131"/>
                    <a:gd name="T93" fmla="*/ 63 h 771"/>
                    <a:gd name="T94" fmla="*/ 396 w 1131"/>
                    <a:gd name="T95" fmla="*/ 15 h 771"/>
                    <a:gd name="T96" fmla="*/ 370 w 1131"/>
                    <a:gd name="T97" fmla="*/ 2 h 771"/>
                    <a:gd name="T98" fmla="*/ 479 w 1131"/>
                    <a:gd name="T99" fmla="*/ 20 h 771"/>
                    <a:gd name="T100" fmla="*/ 563 w 1131"/>
                    <a:gd name="T101" fmla="*/ 47 h 771"/>
                    <a:gd name="T102" fmla="*/ 633 w 1131"/>
                    <a:gd name="T103" fmla="*/ 87 h 771"/>
                    <a:gd name="T104" fmla="*/ 698 w 1131"/>
                    <a:gd name="T105" fmla="*/ 116 h 771"/>
                    <a:gd name="T106" fmla="*/ 709 w 1131"/>
                    <a:gd name="T107" fmla="*/ 143 h 771"/>
                    <a:gd name="T108" fmla="*/ 746 w 1131"/>
                    <a:gd name="T109" fmla="*/ 132 h 771"/>
                    <a:gd name="T110" fmla="*/ 823 w 1131"/>
                    <a:gd name="T111" fmla="*/ 119 h 771"/>
                    <a:gd name="T112" fmla="*/ 893 w 1131"/>
                    <a:gd name="T113" fmla="*/ 119 h 771"/>
                    <a:gd name="T114" fmla="*/ 958 w 1131"/>
                    <a:gd name="T115" fmla="*/ 107 h 771"/>
                    <a:gd name="T116" fmla="*/ 1043 w 1131"/>
                    <a:gd name="T117" fmla="*/ 50 h 771"/>
                    <a:gd name="T118" fmla="*/ 1129 w 1131"/>
                    <a:gd name="T119" fmla="*/ 454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31" h="771">
                      <a:moveTo>
                        <a:pt x="1129" y="454"/>
                      </a:moveTo>
                      <a:lnTo>
                        <a:pt x="1131" y="771"/>
                      </a:lnTo>
                      <a:lnTo>
                        <a:pt x="1063" y="693"/>
                      </a:lnTo>
                      <a:lnTo>
                        <a:pt x="937" y="644"/>
                      </a:lnTo>
                      <a:lnTo>
                        <a:pt x="881" y="570"/>
                      </a:lnTo>
                      <a:lnTo>
                        <a:pt x="839" y="506"/>
                      </a:lnTo>
                      <a:lnTo>
                        <a:pt x="763" y="479"/>
                      </a:lnTo>
                      <a:lnTo>
                        <a:pt x="752" y="475"/>
                      </a:lnTo>
                      <a:lnTo>
                        <a:pt x="749" y="473"/>
                      </a:lnTo>
                      <a:lnTo>
                        <a:pt x="744" y="471"/>
                      </a:lnTo>
                      <a:lnTo>
                        <a:pt x="737" y="469"/>
                      </a:lnTo>
                      <a:lnTo>
                        <a:pt x="733" y="467"/>
                      </a:lnTo>
                      <a:lnTo>
                        <a:pt x="730" y="465"/>
                      </a:lnTo>
                      <a:lnTo>
                        <a:pt x="727" y="464"/>
                      </a:lnTo>
                      <a:lnTo>
                        <a:pt x="724" y="462"/>
                      </a:lnTo>
                      <a:lnTo>
                        <a:pt x="720" y="460"/>
                      </a:lnTo>
                      <a:lnTo>
                        <a:pt x="718" y="459"/>
                      </a:lnTo>
                      <a:lnTo>
                        <a:pt x="714" y="457"/>
                      </a:lnTo>
                      <a:lnTo>
                        <a:pt x="711" y="453"/>
                      </a:lnTo>
                      <a:lnTo>
                        <a:pt x="709" y="452"/>
                      </a:lnTo>
                      <a:lnTo>
                        <a:pt x="708" y="450"/>
                      </a:lnTo>
                      <a:lnTo>
                        <a:pt x="705" y="448"/>
                      </a:lnTo>
                      <a:lnTo>
                        <a:pt x="704" y="446"/>
                      </a:lnTo>
                      <a:lnTo>
                        <a:pt x="669" y="406"/>
                      </a:lnTo>
                      <a:lnTo>
                        <a:pt x="667" y="404"/>
                      </a:lnTo>
                      <a:lnTo>
                        <a:pt x="665" y="403"/>
                      </a:lnTo>
                      <a:lnTo>
                        <a:pt x="662" y="401"/>
                      </a:lnTo>
                      <a:lnTo>
                        <a:pt x="582" y="360"/>
                      </a:lnTo>
                      <a:lnTo>
                        <a:pt x="579" y="358"/>
                      </a:lnTo>
                      <a:lnTo>
                        <a:pt x="577" y="361"/>
                      </a:lnTo>
                      <a:lnTo>
                        <a:pt x="575" y="362"/>
                      </a:lnTo>
                      <a:lnTo>
                        <a:pt x="574" y="364"/>
                      </a:lnTo>
                      <a:lnTo>
                        <a:pt x="572" y="366"/>
                      </a:lnTo>
                      <a:lnTo>
                        <a:pt x="571" y="366"/>
                      </a:lnTo>
                      <a:lnTo>
                        <a:pt x="568" y="368"/>
                      </a:lnTo>
                      <a:lnTo>
                        <a:pt x="566" y="369"/>
                      </a:lnTo>
                      <a:lnTo>
                        <a:pt x="565" y="371"/>
                      </a:lnTo>
                      <a:lnTo>
                        <a:pt x="563" y="373"/>
                      </a:lnTo>
                      <a:lnTo>
                        <a:pt x="561" y="373"/>
                      </a:lnTo>
                      <a:lnTo>
                        <a:pt x="560" y="374"/>
                      </a:lnTo>
                      <a:lnTo>
                        <a:pt x="559" y="374"/>
                      </a:lnTo>
                      <a:lnTo>
                        <a:pt x="556" y="372"/>
                      </a:lnTo>
                      <a:lnTo>
                        <a:pt x="552" y="371"/>
                      </a:lnTo>
                      <a:lnTo>
                        <a:pt x="550" y="371"/>
                      </a:lnTo>
                      <a:lnTo>
                        <a:pt x="549" y="369"/>
                      </a:lnTo>
                      <a:lnTo>
                        <a:pt x="547" y="367"/>
                      </a:lnTo>
                      <a:lnTo>
                        <a:pt x="546" y="365"/>
                      </a:lnTo>
                      <a:lnTo>
                        <a:pt x="544" y="363"/>
                      </a:lnTo>
                      <a:lnTo>
                        <a:pt x="542" y="360"/>
                      </a:lnTo>
                      <a:lnTo>
                        <a:pt x="541" y="359"/>
                      </a:lnTo>
                      <a:lnTo>
                        <a:pt x="539" y="358"/>
                      </a:lnTo>
                      <a:lnTo>
                        <a:pt x="537" y="358"/>
                      </a:lnTo>
                      <a:lnTo>
                        <a:pt x="534" y="359"/>
                      </a:lnTo>
                      <a:lnTo>
                        <a:pt x="533" y="361"/>
                      </a:lnTo>
                      <a:lnTo>
                        <a:pt x="531" y="363"/>
                      </a:lnTo>
                      <a:lnTo>
                        <a:pt x="530" y="364"/>
                      </a:lnTo>
                      <a:lnTo>
                        <a:pt x="528" y="365"/>
                      </a:lnTo>
                      <a:lnTo>
                        <a:pt x="525" y="366"/>
                      </a:lnTo>
                      <a:lnTo>
                        <a:pt x="524" y="366"/>
                      </a:lnTo>
                      <a:lnTo>
                        <a:pt x="521" y="366"/>
                      </a:lnTo>
                      <a:lnTo>
                        <a:pt x="520" y="366"/>
                      </a:lnTo>
                      <a:lnTo>
                        <a:pt x="519" y="366"/>
                      </a:lnTo>
                      <a:lnTo>
                        <a:pt x="518" y="368"/>
                      </a:lnTo>
                      <a:lnTo>
                        <a:pt x="518" y="369"/>
                      </a:lnTo>
                      <a:lnTo>
                        <a:pt x="517" y="372"/>
                      </a:lnTo>
                      <a:lnTo>
                        <a:pt x="518" y="374"/>
                      </a:lnTo>
                      <a:lnTo>
                        <a:pt x="519" y="376"/>
                      </a:lnTo>
                      <a:lnTo>
                        <a:pt x="520" y="378"/>
                      </a:lnTo>
                      <a:lnTo>
                        <a:pt x="521" y="380"/>
                      </a:lnTo>
                      <a:lnTo>
                        <a:pt x="521" y="381"/>
                      </a:lnTo>
                      <a:lnTo>
                        <a:pt x="520" y="383"/>
                      </a:lnTo>
                      <a:lnTo>
                        <a:pt x="518" y="384"/>
                      </a:lnTo>
                      <a:lnTo>
                        <a:pt x="517" y="386"/>
                      </a:lnTo>
                      <a:lnTo>
                        <a:pt x="515" y="387"/>
                      </a:lnTo>
                      <a:lnTo>
                        <a:pt x="513" y="388"/>
                      </a:lnTo>
                      <a:lnTo>
                        <a:pt x="510" y="388"/>
                      </a:lnTo>
                      <a:lnTo>
                        <a:pt x="508" y="389"/>
                      </a:lnTo>
                      <a:lnTo>
                        <a:pt x="506" y="389"/>
                      </a:lnTo>
                      <a:lnTo>
                        <a:pt x="503" y="391"/>
                      </a:lnTo>
                      <a:lnTo>
                        <a:pt x="501" y="392"/>
                      </a:lnTo>
                      <a:lnTo>
                        <a:pt x="499" y="393"/>
                      </a:lnTo>
                      <a:lnTo>
                        <a:pt x="497" y="394"/>
                      </a:lnTo>
                      <a:lnTo>
                        <a:pt x="496" y="395"/>
                      </a:lnTo>
                      <a:lnTo>
                        <a:pt x="493" y="397"/>
                      </a:lnTo>
                      <a:lnTo>
                        <a:pt x="492" y="398"/>
                      </a:lnTo>
                      <a:lnTo>
                        <a:pt x="491" y="401"/>
                      </a:lnTo>
                      <a:lnTo>
                        <a:pt x="490" y="404"/>
                      </a:lnTo>
                      <a:lnTo>
                        <a:pt x="490" y="405"/>
                      </a:lnTo>
                      <a:lnTo>
                        <a:pt x="488" y="407"/>
                      </a:lnTo>
                      <a:lnTo>
                        <a:pt x="487" y="409"/>
                      </a:lnTo>
                      <a:lnTo>
                        <a:pt x="485" y="411"/>
                      </a:lnTo>
                      <a:lnTo>
                        <a:pt x="484" y="412"/>
                      </a:lnTo>
                      <a:lnTo>
                        <a:pt x="483" y="412"/>
                      </a:lnTo>
                      <a:lnTo>
                        <a:pt x="482" y="414"/>
                      </a:lnTo>
                      <a:lnTo>
                        <a:pt x="480" y="415"/>
                      </a:lnTo>
                      <a:lnTo>
                        <a:pt x="478" y="415"/>
                      </a:lnTo>
                      <a:lnTo>
                        <a:pt x="477" y="415"/>
                      </a:lnTo>
                      <a:lnTo>
                        <a:pt x="475" y="415"/>
                      </a:lnTo>
                      <a:lnTo>
                        <a:pt x="474" y="413"/>
                      </a:lnTo>
                      <a:lnTo>
                        <a:pt x="472" y="413"/>
                      </a:lnTo>
                      <a:lnTo>
                        <a:pt x="470" y="411"/>
                      </a:lnTo>
                      <a:lnTo>
                        <a:pt x="468" y="410"/>
                      </a:lnTo>
                      <a:lnTo>
                        <a:pt x="463" y="408"/>
                      </a:lnTo>
                      <a:lnTo>
                        <a:pt x="461" y="407"/>
                      </a:lnTo>
                      <a:lnTo>
                        <a:pt x="458" y="405"/>
                      </a:lnTo>
                      <a:lnTo>
                        <a:pt x="455" y="405"/>
                      </a:lnTo>
                      <a:lnTo>
                        <a:pt x="454" y="405"/>
                      </a:lnTo>
                      <a:lnTo>
                        <a:pt x="451" y="405"/>
                      </a:lnTo>
                      <a:lnTo>
                        <a:pt x="448" y="406"/>
                      </a:lnTo>
                      <a:lnTo>
                        <a:pt x="445" y="407"/>
                      </a:lnTo>
                      <a:lnTo>
                        <a:pt x="442" y="408"/>
                      </a:lnTo>
                      <a:lnTo>
                        <a:pt x="440" y="410"/>
                      </a:lnTo>
                      <a:lnTo>
                        <a:pt x="439" y="412"/>
                      </a:lnTo>
                      <a:lnTo>
                        <a:pt x="437" y="413"/>
                      </a:lnTo>
                      <a:lnTo>
                        <a:pt x="438" y="425"/>
                      </a:lnTo>
                      <a:lnTo>
                        <a:pt x="438" y="426"/>
                      </a:lnTo>
                      <a:lnTo>
                        <a:pt x="439" y="427"/>
                      </a:lnTo>
                      <a:lnTo>
                        <a:pt x="440" y="427"/>
                      </a:lnTo>
                      <a:lnTo>
                        <a:pt x="440" y="427"/>
                      </a:lnTo>
                      <a:lnTo>
                        <a:pt x="440" y="429"/>
                      </a:lnTo>
                      <a:lnTo>
                        <a:pt x="439" y="430"/>
                      </a:lnTo>
                      <a:lnTo>
                        <a:pt x="438" y="432"/>
                      </a:lnTo>
                      <a:lnTo>
                        <a:pt x="404" y="462"/>
                      </a:lnTo>
                      <a:lnTo>
                        <a:pt x="402" y="462"/>
                      </a:lnTo>
                      <a:lnTo>
                        <a:pt x="401" y="463"/>
                      </a:lnTo>
                      <a:lnTo>
                        <a:pt x="400" y="463"/>
                      </a:lnTo>
                      <a:lnTo>
                        <a:pt x="398" y="462"/>
                      </a:lnTo>
                      <a:lnTo>
                        <a:pt x="397" y="462"/>
                      </a:lnTo>
                      <a:lnTo>
                        <a:pt x="394" y="462"/>
                      </a:lnTo>
                      <a:lnTo>
                        <a:pt x="393" y="464"/>
                      </a:lnTo>
                      <a:lnTo>
                        <a:pt x="391" y="467"/>
                      </a:lnTo>
                      <a:lnTo>
                        <a:pt x="388" y="471"/>
                      </a:lnTo>
                      <a:lnTo>
                        <a:pt x="385" y="475"/>
                      </a:lnTo>
                      <a:lnTo>
                        <a:pt x="382" y="477"/>
                      </a:lnTo>
                      <a:lnTo>
                        <a:pt x="381" y="479"/>
                      </a:lnTo>
                      <a:lnTo>
                        <a:pt x="380" y="480"/>
                      </a:lnTo>
                      <a:lnTo>
                        <a:pt x="380" y="481"/>
                      </a:lnTo>
                      <a:lnTo>
                        <a:pt x="380" y="483"/>
                      </a:lnTo>
                      <a:lnTo>
                        <a:pt x="379" y="485"/>
                      </a:lnTo>
                      <a:lnTo>
                        <a:pt x="379" y="486"/>
                      </a:lnTo>
                      <a:lnTo>
                        <a:pt x="379" y="488"/>
                      </a:lnTo>
                      <a:lnTo>
                        <a:pt x="378" y="490"/>
                      </a:lnTo>
                      <a:lnTo>
                        <a:pt x="378" y="491"/>
                      </a:lnTo>
                      <a:lnTo>
                        <a:pt x="378" y="492"/>
                      </a:lnTo>
                      <a:lnTo>
                        <a:pt x="377" y="493"/>
                      </a:lnTo>
                      <a:lnTo>
                        <a:pt x="376" y="494"/>
                      </a:lnTo>
                      <a:lnTo>
                        <a:pt x="375" y="494"/>
                      </a:lnTo>
                      <a:lnTo>
                        <a:pt x="373" y="494"/>
                      </a:lnTo>
                      <a:lnTo>
                        <a:pt x="372" y="495"/>
                      </a:lnTo>
                      <a:lnTo>
                        <a:pt x="371" y="496"/>
                      </a:lnTo>
                      <a:lnTo>
                        <a:pt x="370" y="497"/>
                      </a:lnTo>
                      <a:lnTo>
                        <a:pt x="370" y="498"/>
                      </a:lnTo>
                      <a:lnTo>
                        <a:pt x="369" y="500"/>
                      </a:lnTo>
                      <a:lnTo>
                        <a:pt x="369" y="501"/>
                      </a:lnTo>
                      <a:lnTo>
                        <a:pt x="367" y="502"/>
                      </a:lnTo>
                      <a:lnTo>
                        <a:pt x="365" y="501"/>
                      </a:lnTo>
                      <a:lnTo>
                        <a:pt x="364" y="501"/>
                      </a:lnTo>
                      <a:lnTo>
                        <a:pt x="362" y="501"/>
                      </a:lnTo>
                      <a:lnTo>
                        <a:pt x="361" y="501"/>
                      </a:lnTo>
                      <a:lnTo>
                        <a:pt x="359" y="501"/>
                      </a:lnTo>
                      <a:lnTo>
                        <a:pt x="358" y="502"/>
                      </a:lnTo>
                      <a:lnTo>
                        <a:pt x="357" y="503"/>
                      </a:lnTo>
                      <a:lnTo>
                        <a:pt x="357" y="504"/>
                      </a:lnTo>
                      <a:lnTo>
                        <a:pt x="356" y="505"/>
                      </a:lnTo>
                      <a:lnTo>
                        <a:pt x="356" y="507"/>
                      </a:lnTo>
                      <a:lnTo>
                        <a:pt x="354" y="507"/>
                      </a:lnTo>
                      <a:lnTo>
                        <a:pt x="353" y="508"/>
                      </a:lnTo>
                      <a:lnTo>
                        <a:pt x="352" y="508"/>
                      </a:lnTo>
                      <a:lnTo>
                        <a:pt x="350" y="508"/>
                      </a:lnTo>
                      <a:lnTo>
                        <a:pt x="349" y="508"/>
                      </a:lnTo>
                      <a:lnTo>
                        <a:pt x="348" y="509"/>
                      </a:lnTo>
                      <a:lnTo>
                        <a:pt x="346" y="510"/>
                      </a:lnTo>
                      <a:lnTo>
                        <a:pt x="345" y="511"/>
                      </a:lnTo>
                      <a:lnTo>
                        <a:pt x="344" y="512"/>
                      </a:lnTo>
                      <a:lnTo>
                        <a:pt x="342" y="512"/>
                      </a:lnTo>
                      <a:lnTo>
                        <a:pt x="341" y="512"/>
                      </a:lnTo>
                      <a:lnTo>
                        <a:pt x="340" y="512"/>
                      </a:lnTo>
                      <a:lnTo>
                        <a:pt x="338" y="512"/>
                      </a:lnTo>
                      <a:lnTo>
                        <a:pt x="337" y="511"/>
                      </a:lnTo>
                      <a:lnTo>
                        <a:pt x="336" y="511"/>
                      </a:lnTo>
                      <a:lnTo>
                        <a:pt x="334" y="511"/>
                      </a:lnTo>
                      <a:lnTo>
                        <a:pt x="333" y="512"/>
                      </a:lnTo>
                      <a:lnTo>
                        <a:pt x="333" y="513"/>
                      </a:lnTo>
                      <a:lnTo>
                        <a:pt x="332" y="514"/>
                      </a:lnTo>
                      <a:lnTo>
                        <a:pt x="331" y="515"/>
                      </a:lnTo>
                      <a:lnTo>
                        <a:pt x="331" y="516"/>
                      </a:lnTo>
                      <a:lnTo>
                        <a:pt x="331" y="517"/>
                      </a:lnTo>
                      <a:lnTo>
                        <a:pt x="331" y="518"/>
                      </a:lnTo>
                      <a:lnTo>
                        <a:pt x="331" y="519"/>
                      </a:lnTo>
                      <a:lnTo>
                        <a:pt x="331" y="521"/>
                      </a:lnTo>
                      <a:lnTo>
                        <a:pt x="331" y="522"/>
                      </a:lnTo>
                      <a:lnTo>
                        <a:pt x="330" y="523"/>
                      </a:lnTo>
                      <a:lnTo>
                        <a:pt x="329" y="523"/>
                      </a:lnTo>
                      <a:lnTo>
                        <a:pt x="328" y="523"/>
                      </a:lnTo>
                      <a:lnTo>
                        <a:pt x="327" y="522"/>
                      </a:lnTo>
                      <a:lnTo>
                        <a:pt x="326" y="522"/>
                      </a:lnTo>
                      <a:lnTo>
                        <a:pt x="325" y="522"/>
                      </a:lnTo>
                      <a:lnTo>
                        <a:pt x="324" y="522"/>
                      </a:lnTo>
                      <a:lnTo>
                        <a:pt x="323" y="523"/>
                      </a:lnTo>
                      <a:lnTo>
                        <a:pt x="322" y="523"/>
                      </a:lnTo>
                      <a:lnTo>
                        <a:pt x="321" y="522"/>
                      </a:lnTo>
                      <a:lnTo>
                        <a:pt x="320" y="522"/>
                      </a:lnTo>
                      <a:lnTo>
                        <a:pt x="319" y="521"/>
                      </a:lnTo>
                      <a:lnTo>
                        <a:pt x="318" y="519"/>
                      </a:lnTo>
                      <a:lnTo>
                        <a:pt x="317" y="519"/>
                      </a:lnTo>
                      <a:lnTo>
                        <a:pt x="316" y="517"/>
                      </a:lnTo>
                      <a:lnTo>
                        <a:pt x="314" y="516"/>
                      </a:lnTo>
                      <a:lnTo>
                        <a:pt x="313" y="514"/>
                      </a:lnTo>
                      <a:lnTo>
                        <a:pt x="310" y="513"/>
                      </a:lnTo>
                      <a:lnTo>
                        <a:pt x="308" y="513"/>
                      </a:lnTo>
                      <a:lnTo>
                        <a:pt x="306" y="513"/>
                      </a:lnTo>
                      <a:lnTo>
                        <a:pt x="303" y="514"/>
                      </a:lnTo>
                      <a:lnTo>
                        <a:pt x="301" y="515"/>
                      </a:lnTo>
                      <a:lnTo>
                        <a:pt x="300" y="516"/>
                      </a:lnTo>
                      <a:lnTo>
                        <a:pt x="298" y="516"/>
                      </a:lnTo>
                      <a:lnTo>
                        <a:pt x="297" y="515"/>
                      </a:lnTo>
                      <a:lnTo>
                        <a:pt x="296" y="514"/>
                      </a:lnTo>
                      <a:lnTo>
                        <a:pt x="294" y="514"/>
                      </a:lnTo>
                      <a:lnTo>
                        <a:pt x="292" y="514"/>
                      </a:lnTo>
                      <a:lnTo>
                        <a:pt x="290" y="514"/>
                      </a:lnTo>
                      <a:lnTo>
                        <a:pt x="288" y="513"/>
                      </a:lnTo>
                      <a:lnTo>
                        <a:pt x="286" y="513"/>
                      </a:lnTo>
                      <a:lnTo>
                        <a:pt x="286" y="513"/>
                      </a:lnTo>
                      <a:lnTo>
                        <a:pt x="284" y="514"/>
                      </a:lnTo>
                      <a:lnTo>
                        <a:pt x="284" y="515"/>
                      </a:lnTo>
                      <a:lnTo>
                        <a:pt x="284" y="516"/>
                      </a:lnTo>
                      <a:lnTo>
                        <a:pt x="283" y="517"/>
                      </a:lnTo>
                      <a:lnTo>
                        <a:pt x="283" y="519"/>
                      </a:lnTo>
                      <a:lnTo>
                        <a:pt x="283" y="519"/>
                      </a:lnTo>
                      <a:lnTo>
                        <a:pt x="282" y="521"/>
                      </a:lnTo>
                      <a:lnTo>
                        <a:pt x="282" y="522"/>
                      </a:lnTo>
                      <a:lnTo>
                        <a:pt x="282" y="522"/>
                      </a:lnTo>
                      <a:lnTo>
                        <a:pt x="281" y="522"/>
                      </a:lnTo>
                      <a:lnTo>
                        <a:pt x="280" y="522"/>
                      </a:lnTo>
                      <a:lnTo>
                        <a:pt x="279" y="521"/>
                      </a:lnTo>
                      <a:lnTo>
                        <a:pt x="278" y="520"/>
                      </a:lnTo>
                      <a:lnTo>
                        <a:pt x="276" y="520"/>
                      </a:lnTo>
                      <a:lnTo>
                        <a:pt x="275" y="520"/>
                      </a:lnTo>
                      <a:lnTo>
                        <a:pt x="274" y="519"/>
                      </a:lnTo>
                      <a:lnTo>
                        <a:pt x="272" y="519"/>
                      </a:lnTo>
                      <a:lnTo>
                        <a:pt x="271" y="520"/>
                      </a:lnTo>
                      <a:lnTo>
                        <a:pt x="269" y="521"/>
                      </a:lnTo>
                      <a:lnTo>
                        <a:pt x="268" y="522"/>
                      </a:lnTo>
                      <a:lnTo>
                        <a:pt x="267" y="525"/>
                      </a:lnTo>
                      <a:lnTo>
                        <a:pt x="266" y="526"/>
                      </a:lnTo>
                      <a:lnTo>
                        <a:pt x="265" y="527"/>
                      </a:lnTo>
                      <a:lnTo>
                        <a:pt x="263" y="528"/>
                      </a:lnTo>
                      <a:lnTo>
                        <a:pt x="262" y="528"/>
                      </a:lnTo>
                      <a:lnTo>
                        <a:pt x="260" y="529"/>
                      </a:lnTo>
                      <a:lnTo>
                        <a:pt x="258" y="530"/>
                      </a:lnTo>
                      <a:lnTo>
                        <a:pt x="257" y="530"/>
                      </a:lnTo>
                      <a:lnTo>
                        <a:pt x="256" y="531"/>
                      </a:lnTo>
                      <a:lnTo>
                        <a:pt x="254" y="532"/>
                      </a:lnTo>
                      <a:lnTo>
                        <a:pt x="252" y="533"/>
                      </a:lnTo>
                      <a:lnTo>
                        <a:pt x="250" y="533"/>
                      </a:lnTo>
                      <a:lnTo>
                        <a:pt x="249" y="533"/>
                      </a:lnTo>
                      <a:lnTo>
                        <a:pt x="248" y="533"/>
                      </a:lnTo>
                      <a:lnTo>
                        <a:pt x="246" y="532"/>
                      </a:lnTo>
                      <a:lnTo>
                        <a:pt x="245" y="532"/>
                      </a:lnTo>
                      <a:lnTo>
                        <a:pt x="244" y="533"/>
                      </a:lnTo>
                      <a:lnTo>
                        <a:pt x="242" y="534"/>
                      </a:lnTo>
                      <a:lnTo>
                        <a:pt x="241" y="536"/>
                      </a:lnTo>
                      <a:lnTo>
                        <a:pt x="240" y="537"/>
                      </a:lnTo>
                      <a:lnTo>
                        <a:pt x="238" y="537"/>
                      </a:lnTo>
                      <a:lnTo>
                        <a:pt x="237" y="537"/>
                      </a:lnTo>
                      <a:lnTo>
                        <a:pt x="235" y="537"/>
                      </a:lnTo>
                      <a:lnTo>
                        <a:pt x="232" y="536"/>
                      </a:lnTo>
                      <a:lnTo>
                        <a:pt x="230" y="536"/>
                      </a:lnTo>
                      <a:lnTo>
                        <a:pt x="227" y="535"/>
                      </a:lnTo>
                      <a:lnTo>
                        <a:pt x="225" y="535"/>
                      </a:lnTo>
                      <a:lnTo>
                        <a:pt x="224" y="535"/>
                      </a:lnTo>
                      <a:lnTo>
                        <a:pt x="222" y="534"/>
                      </a:lnTo>
                      <a:lnTo>
                        <a:pt x="220" y="533"/>
                      </a:lnTo>
                      <a:lnTo>
                        <a:pt x="217" y="532"/>
                      </a:lnTo>
                      <a:lnTo>
                        <a:pt x="175" y="506"/>
                      </a:lnTo>
                      <a:lnTo>
                        <a:pt x="175" y="504"/>
                      </a:lnTo>
                      <a:lnTo>
                        <a:pt x="174" y="502"/>
                      </a:lnTo>
                      <a:lnTo>
                        <a:pt x="174" y="500"/>
                      </a:lnTo>
                      <a:lnTo>
                        <a:pt x="175" y="499"/>
                      </a:lnTo>
                      <a:lnTo>
                        <a:pt x="175" y="496"/>
                      </a:lnTo>
                      <a:lnTo>
                        <a:pt x="176" y="494"/>
                      </a:lnTo>
                      <a:lnTo>
                        <a:pt x="176" y="490"/>
                      </a:lnTo>
                      <a:lnTo>
                        <a:pt x="176" y="488"/>
                      </a:lnTo>
                      <a:lnTo>
                        <a:pt x="176" y="487"/>
                      </a:lnTo>
                      <a:lnTo>
                        <a:pt x="176" y="487"/>
                      </a:lnTo>
                      <a:lnTo>
                        <a:pt x="176" y="485"/>
                      </a:lnTo>
                      <a:lnTo>
                        <a:pt x="176" y="483"/>
                      </a:lnTo>
                      <a:lnTo>
                        <a:pt x="176" y="482"/>
                      </a:lnTo>
                      <a:lnTo>
                        <a:pt x="175" y="481"/>
                      </a:lnTo>
                      <a:lnTo>
                        <a:pt x="175" y="481"/>
                      </a:lnTo>
                      <a:lnTo>
                        <a:pt x="174" y="480"/>
                      </a:lnTo>
                      <a:lnTo>
                        <a:pt x="173" y="479"/>
                      </a:lnTo>
                      <a:lnTo>
                        <a:pt x="173" y="479"/>
                      </a:lnTo>
                      <a:lnTo>
                        <a:pt x="172" y="478"/>
                      </a:lnTo>
                      <a:lnTo>
                        <a:pt x="172" y="477"/>
                      </a:lnTo>
                      <a:lnTo>
                        <a:pt x="171" y="476"/>
                      </a:lnTo>
                      <a:lnTo>
                        <a:pt x="170" y="475"/>
                      </a:lnTo>
                      <a:lnTo>
                        <a:pt x="170" y="475"/>
                      </a:lnTo>
                      <a:lnTo>
                        <a:pt x="169" y="474"/>
                      </a:lnTo>
                      <a:lnTo>
                        <a:pt x="169" y="472"/>
                      </a:lnTo>
                      <a:lnTo>
                        <a:pt x="169" y="471"/>
                      </a:lnTo>
                      <a:lnTo>
                        <a:pt x="169" y="471"/>
                      </a:lnTo>
                      <a:lnTo>
                        <a:pt x="170" y="470"/>
                      </a:lnTo>
                      <a:lnTo>
                        <a:pt x="171" y="469"/>
                      </a:lnTo>
                      <a:lnTo>
                        <a:pt x="171" y="468"/>
                      </a:lnTo>
                      <a:lnTo>
                        <a:pt x="172" y="467"/>
                      </a:lnTo>
                      <a:lnTo>
                        <a:pt x="173" y="467"/>
                      </a:lnTo>
                      <a:lnTo>
                        <a:pt x="174" y="465"/>
                      </a:lnTo>
                      <a:lnTo>
                        <a:pt x="174" y="465"/>
                      </a:lnTo>
                      <a:lnTo>
                        <a:pt x="175" y="464"/>
                      </a:lnTo>
                      <a:lnTo>
                        <a:pt x="175" y="462"/>
                      </a:lnTo>
                      <a:lnTo>
                        <a:pt x="174" y="462"/>
                      </a:lnTo>
                      <a:lnTo>
                        <a:pt x="174" y="461"/>
                      </a:lnTo>
                      <a:lnTo>
                        <a:pt x="173" y="460"/>
                      </a:lnTo>
                      <a:lnTo>
                        <a:pt x="172" y="459"/>
                      </a:lnTo>
                      <a:lnTo>
                        <a:pt x="172" y="457"/>
                      </a:lnTo>
                      <a:lnTo>
                        <a:pt x="172" y="456"/>
                      </a:lnTo>
                      <a:lnTo>
                        <a:pt x="173" y="456"/>
                      </a:lnTo>
                      <a:lnTo>
                        <a:pt x="173" y="455"/>
                      </a:lnTo>
                      <a:lnTo>
                        <a:pt x="174" y="453"/>
                      </a:lnTo>
                      <a:lnTo>
                        <a:pt x="175" y="453"/>
                      </a:lnTo>
                      <a:lnTo>
                        <a:pt x="175" y="453"/>
                      </a:lnTo>
                      <a:lnTo>
                        <a:pt x="175" y="452"/>
                      </a:lnTo>
                      <a:lnTo>
                        <a:pt x="176" y="448"/>
                      </a:lnTo>
                      <a:lnTo>
                        <a:pt x="176" y="445"/>
                      </a:lnTo>
                      <a:lnTo>
                        <a:pt x="176" y="444"/>
                      </a:lnTo>
                      <a:lnTo>
                        <a:pt x="176" y="442"/>
                      </a:lnTo>
                      <a:lnTo>
                        <a:pt x="177" y="441"/>
                      </a:lnTo>
                      <a:lnTo>
                        <a:pt x="178" y="441"/>
                      </a:lnTo>
                      <a:lnTo>
                        <a:pt x="178" y="439"/>
                      </a:lnTo>
                      <a:lnTo>
                        <a:pt x="178" y="438"/>
                      </a:lnTo>
                      <a:lnTo>
                        <a:pt x="178" y="435"/>
                      </a:lnTo>
                      <a:lnTo>
                        <a:pt x="179" y="432"/>
                      </a:lnTo>
                      <a:lnTo>
                        <a:pt x="179" y="430"/>
                      </a:lnTo>
                      <a:lnTo>
                        <a:pt x="178" y="429"/>
                      </a:lnTo>
                      <a:lnTo>
                        <a:pt x="177" y="427"/>
                      </a:lnTo>
                      <a:lnTo>
                        <a:pt x="176" y="426"/>
                      </a:lnTo>
                      <a:lnTo>
                        <a:pt x="174" y="424"/>
                      </a:lnTo>
                      <a:lnTo>
                        <a:pt x="173" y="423"/>
                      </a:lnTo>
                      <a:lnTo>
                        <a:pt x="173" y="421"/>
                      </a:lnTo>
                      <a:lnTo>
                        <a:pt x="172" y="420"/>
                      </a:lnTo>
                      <a:lnTo>
                        <a:pt x="170" y="418"/>
                      </a:lnTo>
                      <a:lnTo>
                        <a:pt x="170" y="415"/>
                      </a:lnTo>
                      <a:lnTo>
                        <a:pt x="169" y="413"/>
                      </a:lnTo>
                      <a:lnTo>
                        <a:pt x="169" y="412"/>
                      </a:lnTo>
                      <a:lnTo>
                        <a:pt x="168" y="411"/>
                      </a:lnTo>
                      <a:lnTo>
                        <a:pt x="168" y="411"/>
                      </a:lnTo>
                      <a:lnTo>
                        <a:pt x="166" y="411"/>
                      </a:lnTo>
                      <a:lnTo>
                        <a:pt x="165" y="412"/>
                      </a:lnTo>
                      <a:lnTo>
                        <a:pt x="164" y="412"/>
                      </a:lnTo>
                      <a:lnTo>
                        <a:pt x="162" y="412"/>
                      </a:lnTo>
                      <a:lnTo>
                        <a:pt x="161" y="412"/>
                      </a:lnTo>
                      <a:lnTo>
                        <a:pt x="161" y="413"/>
                      </a:lnTo>
                      <a:lnTo>
                        <a:pt x="161" y="414"/>
                      </a:lnTo>
                      <a:lnTo>
                        <a:pt x="161" y="415"/>
                      </a:lnTo>
                      <a:lnTo>
                        <a:pt x="161" y="416"/>
                      </a:lnTo>
                      <a:lnTo>
                        <a:pt x="161" y="417"/>
                      </a:lnTo>
                      <a:lnTo>
                        <a:pt x="161" y="418"/>
                      </a:lnTo>
                      <a:lnTo>
                        <a:pt x="160" y="418"/>
                      </a:lnTo>
                      <a:lnTo>
                        <a:pt x="159" y="418"/>
                      </a:lnTo>
                      <a:lnTo>
                        <a:pt x="158" y="418"/>
                      </a:lnTo>
                      <a:lnTo>
                        <a:pt x="157" y="417"/>
                      </a:lnTo>
                      <a:lnTo>
                        <a:pt x="156" y="416"/>
                      </a:lnTo>
                      <a:lnTo>
                        <a:pt x="156" y="416"/>
                      </a:lnTo>
                      <a:lnTo>
                        <a:pt x="155" y="416"/>
                      </a:lnTo>
                      <a:lnTo>
                        <a:pt x="154" y="415"/>
                      </a:lnTo>
                      <a:lnTo>
                        <a:pt x="153" y="416"/>
                      </a:lnTo>
                      <a:lnTo>
                        <a:pt x="152" y="416"/>
                      </a:lnTo>
                      <a:lnTo>
                        <a:pt x="151" y="415"/>
                      </a:lnTo>
                      <a:lnTo>
                        <a:pt x="150" y="414"/>
                      </a:lnTo>
                      <a:lnTo>
                        <a:pt x="149" y="414"/>
                      </a:lnTo>
                      <a:lnTo>
                        <a:pt x="149" y="413"/>
                      </a:lnTo>
                      <a:lnTo>
                        <a:pt x="148" y="412"/>
                      </a:lnTo>
                      <a:lnTo>
                        <a:pt x="146" y="411"/>
                      </a:lnTo>
                      <a:lnTo>
                        <a:pt x="145" y="410"/>
                      </a:lnTo>
                      <a:lnTo>
                        <a:pt x="144" y="409"/>
                      </a:lnTo>
                      <a:lnTo>
                        <a:pt x="144" y="409"/>
                      </a:lnTo>
                      <a:lnTo>
                        <a:pt x="144" y="408"/>
                      </a:lnTo>
                      <a:lnTo>
                        <a:pt x="143" y="407"/>
                      </a:lnTo>
                      <a:lnTo>
                        <a:pt x="141" y="407"/>
                      </a:lnTo>
                      <a:lnTo>
                        <a:pt x="141" y="407"/>
                      </a:lnTo>
                      <a:lnTo>
                        <a:pt x="139" y="406"/>
                      </a:lnTo>
                      <a:lnTo>
                        <a:pt x="138" y="406"/>
                      </a:lnTo>
                      <a:lnTo>
                        <a:pt x="137" y="405"/>
                      </a:lnTo>
                      <a:lnTo>
                        <a:pt x="137" y="405"/>
                      </a:lnTo>
                      <a:lnTo>
                        <a:pt x="136" y="405"/>
                      </a:lnTo>
                      <a:lnTo>
                        <a:pt x="136" y="406"/>
                      </a:lnTo>
                      <a:lnTo>
                        <a:pt x="134" y="406"/>
                      </a:lnTo>
                      <a:lnTo>
                        <a:pt x="134" y="406"/>
                      </a:lnTo>
                      <a:lnTo>
                        <a:pt x="132" y="406"/>
                      </a:lnTo>
                      <a:lnTo>
                        <a:pt x="131" y="406"/>
                      </a:lnTo>
                      <a:lnTo>
                        <a:pt x="129" y="406"/>
                      </a:lnTo>
                      <a:lnTo>
                        <a:pt x="128" y="406"/>
                      </a:lnTo>
                      <a:lnTo>
                        <a:pt x="127" y="406"/>
                      </a:lnTo>
                      <a:lnTo>
                        <a:pt x="126" y="405"/>
                      </a:lnTo>
                      <a:lnTo>
                        <a:pt x="125" y="404"/>
                      </a:lnTo>
                      <a:lnTo>
                        <a:pt x="125" y="403"/>
                      </a:lnTo>
                      <a:lnTo>
                        <a:pt x="124" y="402"/>
                      </a:lnTo>
                      <a:lnTo>
                        <a:pt x="124" y="401"/>
                      </a:lnTo>
                      <a:lnTo>
                        <a:pt x="123" y="402"/>
                      </a:lnTo>
                      <a:lnTo>
                        <a:pt x="122" y="402"/>
                      </a:lnTo>
                      <a:lnTo>
                        <a:pt x="121" y="402"/>
                      </a:lnTo>
                      <a:lnTo>
                        <a:pt x="119" y="402"/>
                      </a:lnTo>
                      <a:lnTo>
                        <a:pt x="118" y="402"/>
                      </a:lnTo>
                      <a:lnTo>
                        <a:pt x="117" y="402"/>
                      </a:lnTo>
                      <a:lnTo>
                        <a:pt x="116" y="402"/>
                      </a:lnTo>
                      <a:lnTo>
                        <a:pt x="115" y="402"/>
                      </a:lnTo>
                      <a:lnTo>
                        <a:pt x="113" y="401"/>
                      </a:lnTo>
                      <a:lnTo>
                        <a:pt x="112" y="401"/>
                      </a:lnTo>
                      <a:lnTo>
                        <a:pt x="111" y="400"/>
                      </a:lnTo>
                      <a:lnTo>
                        <a:pt x="111" y="399"/>
                      </a:lnTo>
                      <a:lnTo>
                        <a:pt x="110" y="399"/>
                      </a:lnTo>
                      <a:lnTo>
                        <a:pt x="109" y="400"/>
                      </a:lnTo>
                      <a:lnTo>
                        <a:pt x="108" y="400"/>
                      </a:lnTo>
                      <a:lnTo>
                        <a:pt x="108" y="399"/>
                      </a:lnTo>
                      <a:lnTo>
                        <a:pt x="107" y="399"/>
                      </a:lnTo>
                      <a:lnTo>
                        <a:pt x="107" y="398"/>
                      </a:lnTo>
                      <a:lnTo>
                        <a:pt x="106" y="398"/>
                      </a:lnTo>
                      <a:lnTo>
                        <a:pt x="106" y="399"/>
                      </a:lnTo>
                      <a:lnTo>
                        <a:pt x="105" y="399"/>
                      </a:lnTo>
                      <a:lnTo>
                        <a:pt x="104" y="400"/>
                      </a:lnTo>
                      <a:lnTo>
                        <a:pt x="102" y="400"/>
                      </a:lnTo>
                      <a:lnTo>
                        <a:pt x="101" y="400"/>
                      </a:lnTo>
                      <a:lnTo>
                        <a:pt x="100" y="400"/>
                      </a:lnTo>
                      <a:lnTo>
                        <a:pt x="98" y="400"/>
                      </a:lnTo>
                      <a:lnTo>
                        <a:pt x="96" y="399"/>
                      </a:lnTo>
                      <a:lnTo>
                        <a:pt x="94" y="399"/>
                      </a:lnTo>
                      <a:lnTo>
                        <a:pt x="90" y="398"/>
                      </a:lnTo>
                      <a:lnTo>
                        <a:pt x="89" y="399"/>
                      </a:lnTo>
                      <a:lnTo>
                        <a:pt x="88" y="399"/>
                      </a:lnTo>
                      <a:lnTo>
                        <a:pt x="86" y="400"/>
                      </a:lnTo>
                      <a:lnTo>
                        <a:pt x="85" y="400"/>
                      </a:lnTo>
                      <a:lnTo>
                        <a:pt x="85" y="399"/>
                      </a:lnTo>
                      <a:lnTo>
                        <a:pt x="84" y="399"/>
                      </a:lnTo>
                      <a:lnTo>
                        <a:pt x="82" y="399"/>
                      </a:lnTo>
                      <a:lnTo>
                        <a:pt x="82" y="399"/>
                      </a:lnTo>
                      <a:lnTo>
                        <a:pt x="81" y="399"/>
                      </a:lnTo>
                      <a:lnTo>
                        <a:pt x="81" y="399"/>
                      </a:lnTo>
                      <a:lnTo>
                        <a:pt x="80" y="400"/>
                      </a:lnTo>
                      <a:lnTo>
                        <a:pt x="80" y="400"/>
                      </a:lnTo>
                      <a:lnTo>
                        <a:pt x="78" y="401"/>
                      </a:lnTo>
                      <a:lnTo>
                        <a:pt x="77" y="402"/>
                      </a:lnTo>
                      <a:lnTo>
                        <a:pt x="76" y="402"/>
                      </a:lnTo>
                      <a:lnTo>
                        <a:pt x="75" y="402"/>
                      </a:lnTo>
                      <a:lnTo>
                        <a:pt x="74" y="402"/>
                      </a:lnTo>
                      <a:lnTo>
                        <a:pt x="73" y="402"/>
                      </a:lnTo>
                      <a:lnTo>
                        <a:pt x="70" y="401"/>
                      </a:lnTo>
                      <a:lnTo>
                        <a:pt x="68" y="401"/>
                      </a:lnTo>
                      <a:lnTo>
                        <a:pt x="66" y="401"/>
                      </a:lnTo>
                      <a:lnTo>
                        <a:pt x="64" y="401"/>
                      </a:lnTo>
                      <a:lnTo>
                        <a:pt x="64" y="400"/>
                      </a:lnTo>
                      <a:lnTo>
                        <a:pt x="64" y="399"/>
                      </a:lnTo>
                      <a:lnTo>
                        <a:pt x="63" y="398"/>
                      </a:lnTo>
                      <a:lnTo>
                        <a:pt x="63" y="397"/>
                      </a:lnTo>
                      <a:lnTo>
                        <a:pt x="62" y="397"/>
                      </a:lnTo>
                      <a:lnTo>
                        <a:pt x="62" y="396"/>
                      </a:lnTo>
                      <a:lnTo>
                        <a:pt x="60" y="392"/>
                      </a:lnTo>
                      <a:lnTo>
                        <a:pt x="57" y="389"/>
                      </a:lnTo>
                      <a:lnTo>
                        <a:pt x="55" y="386"/>
                      </a:lnTo>
                      <a:lnTo>
                        <a:pt x="53" y="384"/>
                      </a:lnTo>
                      <a:lnTo>
                        <a:pt x="53" y="382"/>
                      </a:lnTo>
                      <a:lnTo>
                        <a:pt x="52" y="380"/>
                      </a:lnTo>
                      <a:lnTo>
                        <a:pt x="51" y="378"/>
                      </a:lnTo>
                      <a:lnTo>
                        <a:pt x="49" y="376"/>
                      </a:lnTo>
                      <a:lnTo>
                        <a:pt x="48" y="375"/>
                      </a:lnTo>
                      <a:lnTo>
                        <a:pt x="45" y="372"/>
                      </a:lnTo>
                      <a:lnTo>
                        <a:pt x="42" y="371"/>
                      </a:lnTo>
                      <a:lnTo>
                        <a:pt x="38" y="369"/>
                      </a:lnTo>
                      <a:lnTo>
                        <a:pt x="33" y="368"/>
                      </a:lnTo>
                      <a:lnTo>
                        <a:pt x="29" y="366"/>
                      </a:lnTo>
                      <a:lnTo>
                        <a:pt x="27" y="365"/>
                      </a:lnTo>
                      <a:lnTo>
                        <a:pt x="27" y="365"/>
                      </a:lnTo>
                      <a:lnTo>
                        <a:pt x="28" y="362"/>
                      </a:lnTo>
                      <a:lnTo>
                        <a:pt x="30" y="361"/>
                      </a:lnTo>
                      <a:lnTo>
                        <a:pt x="31" y="360"/>
                      </a:lnTo>
                      <a:lnTo>
                        <a:pt x="33" y="358"/>
                      </a:lnTo>
                      <a:lnTo>
                        <a:pt x="34" y="357"/>
                      </a:lnTo>
                      <a:lnTo>
                        <a:pt x="36" y="357"/>
                      </a:lnTo>
                      <a:lnTo>
                        <a:pt x="38" y="356"/>
                      </a:lnTo>
                      <a:lnTo>
                        <a:pt x="43" y="355"/>
                      </a:lnTo>
                      <a:lnTo>
                        <a:pt x="46" y="354"/>
                      </a:lnTo>
                      <a:lnTo>
                        <a:pt x="52" y="354"/>
                      </a:lnTo>
                      <a:lnTo>
                        <a:pt x="55" y="353"/>
                      </a:lnTo>
                      <a:lnTo>
                        <a:pt x="58" y="352"/>
                      </a:lnTo>
                      <a:lnTo>
                        <a:pt x="61" y="351"/>
                      </a:lnTo>
                      <a:lnTo>
                        <a:pt x="64" y="351"/>
                      </a:lnTo>
                      <a:lnTo>
                        <a:pt x="66" y="350"/>
                      </a:lnTo>
                      <a:lnTo>
                        <a:pt x="68" y="350"/>
                      </a:lnTo>
                      <a:lnTo>
                        <a:pt x="71" y="349"/>
                      </a:lnTo>
                      <a:lnTo>
                        <a:pt x="73" y="346"/>
                      </a:lnTo>
                      <a:lnTo>
                        <a:pt x="75" y="344"/>
                      </a:lnTo>
                      <a:lnTo>
                        <a:pt x="76" y="341"/>
                      </a:lnTo>
                      <a:lnTo>
                        <a:pt x="76" y="337"/>
                      </a:lnTo>
                      <a:lnTo>
                        <a:pt x="75" y="333"/>
                      </a:lnTo>
                      <a:lnTo>
                        <a:pt x="74" y="331"/>
                      </a:lnTo>
                      <a:lnTo>
                        <a:pt x="73" y="300"/>
                      </a:lnTo>
                      <a:lnTo>
                        <a:pt x="73" y="296"/>
                      </a:lnTo>
                      <a:lnTo>
                        <a:pt x="73" y="294"/>
                      </a:lnTo>
                      <a:lnTo>
                        <a:pt x="73" y="293"/>
                      </a:lnTo>
                      <a:lnTo>
                        <a:pt x="73" y="291"/>
                      </a:lnTo>
                      <a:lnTo>
                        <a:pt x="73" y="290"/>
                      </a:lnTo>
                      <a:lnTo>
                        <a:pt x="73" y="289"/>
                      </a:lnTo>
                      <a:lnTo>
                        <a:pt x="72" y="288"/>
                      </a:lnTo>
                      <a:lnTo>
                        <a:pt x="70" y="287"/>
                      </a:lnTo>
                      <a:lnTo>
                        <a:pt x="69" y="287"/>
                      </a:lnTo>
                      <a:lnTo>
                        <a:pt x="68" y="286"/>
                      </a:lnTo>
                      <a:lnTo>
                        <a:pt x="66" y="285"/>
                      </a:lnTo>
                      <a:lnTo>
                        <a:pt x="66" y="285"/>
                      </a:lnTo>
                      <a:lnTo>
                        <a:pt x="65" y="285"/>
                      </a:lnTo>
                      <a:lnTo>
                        <a:pt x="64" y="285"/>
                      </a:lnTo>
                      <a:lnTo>
                        <a:pt x="64" y="285"/>
                      </a:lnTo>
                      <a:lnTo>
                        <a:pt x="64" y="286"/>
                      </a:lnTo>
                      <a:lnTo>
                        <a:pt x="62" y="286"/>
                      </a:lnTo>
                      <a:lnTo>
                        <a:pt x="61" y="287"/>
                      </a:lnTo>
                      <a:lnTo>
                        <a:pt x="61" y="287"/>
                      </a:lnTo>
                      <a:lnTo>
                        <a:pt x="60" y="287"/>
                      </a:lnTo>
                      <a:lnTo>
                        <a:pt x="59" y="288"/>
                      </a:lnTo>
                      <a:lnTo>
                        <a:pt x="56" y="282"/>
                      </a:lnTo>
                      <a:lnTo>
                        <a:pt x="55" y="282"/>
                      </a:lnTo>
                      <a:lnTo>
                        <a:pt x="54" y="281"/>
                      </a:lnTo>
                      <a:lnTo>
                        <a:pt x="54" y="282"/>
                      </a:lnTo>
                      <a:lnTo>
                        <a:pt x="53" y="282"/>
                      </a:lnTo>
                      <a:lnTo>
                        <a:pt x="52" y="283"/>
                      </a:lnTo>
                      <a:lnTo>
                        <a:pt x="50" y="283"/>
                      </a:lnTo>
                      <a:lnTo>
                        <a:pt x="48" y="281"/>
                      </a:lnTo>
                      <a:lnTo>
                        <a:pt x="48" y="279"/>
                      </a:lnTo>
                      <a:lnTo>
                        <a:pt x="48" y="276"/>
                      </a:lnTo>
                      <a:lnTo>
                        <a:pt x="48" y="273"/>
                      </a:lnTo>
                      <a:lnTo>
                        <a:pt x="48" y="271"/>
                      </a:lnTo>
                      <a:lnTo>
                        <a:pt x="48" y="269"/>
                      </a:lnTo>
                      <a:lnTo>
                        <a:pt x="49" y="266"/>
                      </a:lnTo>
                      <a:lnTo>
                        <a:pt x="48" y="264"/>
                      </a:lnTo>
                      <a:lnTo>
                        <a:pt x="47" y="262"/>
                      </a:lnTo>
                      <a:lnTo>
                        <a:pt x="46" y="261"/>
                      </a:lnTo>
                      <a:lnTo>
                        <a:pt x="44" y="259"/>
                      </a:lnTo>
                      <a:lnTo>
                        <a:pt x="43" y="258"/>
                      </a:lnTo>
                      <a:lnTo>
                        <a:pt x="43" y="258"/>
                      </a:lnTo>
                      <a:lnTo>
                        <a:pt x="42" y="257"/>
                      </a:lnTo>
                      <a:lnTo>
                        <a:pt x="42" y="256"/>
                      </a:lnTo>
                      <a:lnTo>
                        <a:pt x="42" y="255"/>
                      </a:lnTo>
                      <a:lnTo>
                        <a:pt x="42" y="254"/>
                      </a:lnTo>
                      <a:lnTo>
                        <a:pt x="41" y="252"/>
                      </a:lnTo>
                      <a:lnTo>
                        <a:pt x="40" y="252"/>
                      </a:lnTo>
                      <a:lnTo>
                        <a:pt x="39" y="252"/>
                      </a:lnTo>
                      <a:lnTo>
                        <a:pt x="36" y="252"/>
                      </a:lnTo>
                      <a:lnTo>
                        <a:pt x="34" y="252"/>
                      </a:lnTo>
                      <a:lnTo>
                        <a:pt x="31" y="251"/>
                      </a:lnTo>
                      <a:lnTo>
                        <a:pt x="29" y="251"/>
                      </a:lnTo>
                      <a:lnTo>
                        <a:pt x="29" y="252"/>
                      </a:lnTo>
                      <a:lnTo>
                        <a:pt x="28" y="251"/>
                      </a:lnTo>
                      <a:lnTo>
                        <a:pt x="26" y="250"/>
                      </a:lnTo>
                      <a:lnTo>
                        <a:pt x="25" y="249"/>
                      </a:lnTo>
                      <a:lnTo>
                        <a:pt x="23" y="249"/>
                      </a:lnTo>
                      <a:lnTo>
                        <a:pt x="22" y="248"/>
                      </a:lnTo>
                      <a:lnTo>
                        <a:pt x="20" y="247"/>
                      </a:lnTo>
                      <a:lnTo>
                        <a:pt x="19" y="247"/>
                      </a:lnTo>
                      <a:lnTo>
                        <a:pt x="17" y="247"/>
                      </a:lnTo>
                      <a:lnTo>
                        <a:pt x="16" y="245"/>
                      </a:lnTo>
                      <a:lnTo>
                        <a:pt x="14" y="241"/>
                      </a:lnTo>
                      <a:lnTo>
                        <a:pt x="13" y="239"/>
                      </a:lnTo>
                      <a:lnTo>
                        <a:pt x="13" y="238"/>
                      </a:lnTo>
                      <a:lnTo>
                        <a:pt x="12" y="237"/>
                      </a:lnTo>
                      <a:lnTo>
                        <a:pt x="12" y="235"/>
                      </a:lnTo>
                      <a:lnTo>
                        <a:pt x="11" y="233"/>
                      </a:lnTo>
                      <a:lnTo>
                        <a:pt x="11" y="231"/>
                      </a:lnTo>
                      <a:lnTo>
                        <a:pt x="11" y="229"/>
                      </a:lnTo>
                      <a:lnTo>
                        <a:pt x="11" y="227"/>
                      </a:lnTo>
                      <a:lnTo>
                        <a:pt x="11" y="222"/>
                      </a:lnTo>
                      <a:lnTo>
                        <a:pt x="11" y="220"/>
                      </a:lnTo>
                      <a:lnTo>
                        <a:pt x="10" y="216"/>
                      </a:lnTo>
                      <a:lnTo>
                        <a:pt x="9" y="213"/>
                      </a:lnTo>
                      <a:lnTo>
                        <a:pt x="8" y="210"/>
                      </a:lnTo>
                      <a:lnTo>
                        <a:pt x="8" y="210"/>
                      </a:lnTo>
                      <a:lnTo>
                        <a:pt x="7" y="208"/>
                      </a:lnTo>
                      <a:lnTo>
                        <a:pt x="7" y="206"/>
                      </a:lnTo>
                      <a:lnTo>
                        <a:pt x="7" y="205"/>
                      </a:lnTo>
                      <a:lnTo>
                        <a:pt x="7" y="204"/>
                      </a:lnTo>
                      <a:lnTo>
                        <a:pt x="9" y="203"/>
                      </a:lnTo>
                      <a:lnTo>
                        <a:pt x="10" y="202"/>
                      </a:lnTo>
                      <a:lnTo>
                        <a:pt x="11" y="202"/>
                      </a:lnTo>
                      <a:lnTo>
                        <a:pt x="12" y="202"/>
                      </a:lnTo>
                      <a:lnTo>
                        <a:pt x="13" y="202"/>
                      </a:lnTo>
                      <a:lnTo>
                        <a:pt x="14" y="202"/>
                      </a:lnTo>
                      <a:lnTo>
                        <a:pt x="15" y="203"/>
                      </a:lnTo>
                      <a:lnTo>
                        <a:pt x="16" y="203"/>
                      </a:lnTo>
                      <a:lnTo>
                        <a:pt x="17" y="203"/>
                      </a:lnTo>
                      <a:lnTo>
                        <a:pt x="17" y="203"/>
                      </a:lnTo>
                      <a:lnTo>
                        <a:pt x="17" y="202"/>
                      </a:lnTo>
                      <a:lnTo>
                        <a:pt x="14" y="201"/>
                      </a:lnTo>
                      <a:lnTo>
                        <a:pt x="13" y="200"/>
                      </a:lnTo>
                      <a:lnTo>
                        <a:pt x="12" y="200"/>
                      </a:lnTo>
                      <a:lnTo>
                        <a:pt x="11" y="198"/>
                      </a:lnTo>
                      <a:lnTo>
                        <a:pt x="10" y="197"/>
                      </a:lnTo>
                      <a:lnTo>
                        <a:pt x="9" y="196"/>
                      </a:lnTo>
                      <a:lnTo>
                        <a:pt x="8" y="196"/>
                      </a:lnTo>
                      <a:lnTo>
                        <a:pt x="7" y="195"/>
                      </a:lnTo>
                      <a:lnTo>
                        <a:pt x="5" y="195"/>
                      </a:lnTo>
                      <a:lnTo>
                        <a:pt x="4" y="194"/>
                      </a:lnTo>
                      <a:lnTo>
                        <a:pt x="3" y="193"/>
                      </a:lnTo>
                      <a:lnTo>
                        <a:pt x="3" y="192"/>
                      </a:lnTo>
                      <a:lnTo>
                        <a:pt x="2" y="191"/>
                      </a:lnTo>
                      <a:lnTo>
                        <a:pt x="0" y="189"/>
                      </a:lnTo>
                      <a:lnTo>
                        <a:pt x="2" y="190"/>
                      </a:lnTo>
                      <a:lnTo>
                        <a:pt x="8" y="193"/>
                      </a:lnTo>
                      <a:lnTo>
                        <a:pt x="14" y="195"/>
                      </a:lnTo>
                      <a:lnTo>
                        <a:pt x="17" y="197"/>
                      </a:lnTo>
                      <a:lnTo>
                        <a:pt x="24" y="200"/>
                      </a:lnTo>
                      <a:lnTo>
                        <a:pt x="30" y="203"/>
                      </a:lnTo>
                      <a:lnTo>
                        <a:pt x="35" y="204"/>
                      </a:lnTo>
                      <a:lnTo>
                        <a:pt x="39" y="204"/>
                      </a:lnTo>
                      <a:lnTo>
                        <a:pt x="43" y="202"/>
                      </a:lnTo>
                      <a:lnTo>
                        <a:pt x="47" y="202"/>
                      </a:lnTo>
                      <a:lnTo>
                        <a:pt x="48" y="198"/>
                      </a:lnTo>
                      <a:lnTo>
                        <a:pt x="52" y="200"/>
                      </a:lnTo>
                      <a:lnTo>
                        <a:pt x="57" y="200"/>
                      </a:lnTo>
                      <a:lnTo>
                        <a:pt x="61" y="201"/>
                      </a:lnTo>
                      <a:lnTo>
                        <a:pt x="65" y="202"/>
                      </a:lnTo>
                      <a:lnTo>
                        <a:pt x="74" y="201"/>
                      </a:lnTo>
                      <a:lnTo>
                        <a:pt x="78" y="200"/>
                      </a:lnTo>
                      <a:lnTo>
                        <a:pt x="82" y="198"/>
                      </a:lnTo>
                      <a:lnTo>
                        <a:pt x="85" y="192"/>
                      </a:lnTo>
                      <a:lnTo>
                        <a:pt x="90" y="190"/>
                      </a:lnTo>
                      <a:lnTo>
                        <a:pt x="94" y="188"/>
                      </a:lnTo>
                      <a:lnTo>
                        <a:pt x="99" y="185"/>
                      </a:lnTo>
                      <a:lnTo>
                        <a:pt x="105" y="183"/>
                      </a:lnTo>
                      <a:lnTo>
                        <a:pt x="109" y="182"/>
                      </a:lnTo>
                      <a:lnTo>
                        <a:pt x="115" y="182"/>
                      </a:lnTo>
                      <a:lnTo>
                        <a:pt x="119" y="181"/>
                      </a:lnTo>
                      <a:lnTo>
                        <a:pt x="128" y="176"/>
                      </a:lnTo>
                      <a:lnTo>
                        <a:pt x="134" y="175"/>
                      </a:lnTo>
                      <a:lnTo>
                        <a:pt x="137" y="171"/>
                      </a:lnTo>
                      <a:lnTo>
                        <a:pt x="141" y="166"/>
                      </a:lnTo>
                      <a:lnTo>
                        <a:pt x="145" y="162"/>
                      </a:lnTo>
                      <a:lnTo>
                        <a:pt x="150" y="162"/>
                      </a:lnTo>
                      <a:lnTo>
                        <a:pt x="154" y="157"/>
                      </a:lnTo>
                      <a:lnTo>
                        <a:pt x="157" y="152"/>
                      </a:lnTo>
                      <a:lnTo>
                        <a:pt x="159" y="149"/>
                      </a:lnTo>
                      <a:lnTo>
                        <a:pt x="164" y="149"/>
                      </a:lnTo>
                      <a:lnTo>
                        <a:pt x="167" y="144"/>
                      </a:lnTo>
                      <a:lnTo>
                        <a:pt x="173" y="138"/>
                      </a:lnTo>
                      <a:lnTo>
                        <a:pt x="176" y="134"/>
                      </a:lnTo>
                      <a:lnTo>
                        <a:pt x="180" y="130"/>
                      </a:lnTo>
                      <a:lnTo>
                        <a:pt x="182" y="128"/>
                      </a:lnTo>
                      <a:lnTo>
                        <a:pt x="188" y="126"/>
                      </a:lnTo>
                      <a:lnTo>
                        <a:pt x="191" y="125"/>
                      </a:lnTo>
                      <a:lnTo>
                        <a:pt x="193" y="123"/>
                      </a:lnTo>
                      <a:lnTo>
                        <a:pt x="193" y="122"/>
                      </a:lnTo>
                      <a:lnTo>
                        <a:pt x="196" y="120"/>
                      </a:lnTo>
                      <a:lnTo>
                        <a:pt x="202" y="119"/>
                      </a:lnTo>
                      <a:lnTo>
                        <a:pt x="207" y="119"/>
                      </a:lnTo>
                      <a:lnTo>
                        <a:pt x="212" y="116"/>
                      </a:lnTo>
                      <a:lnTo>
                        <a:pt x="215" y="114"/>
                      </a:lnTo>
                      <a:lnTo>
                        <a:pt x="220" y="114"/>
                      </a:lnTo>
                      <a:lnTo>
                        <a:pt x="223" y="114"/>
                      </a:lnTo>
                      <a:lnTo>
                        <a:pt x="226" y="115"/>
                      </a:lnTo>
                      <a:lnTo>
                        <a:pt x="231" y="114"/>
                      </a:lnTo>
                      <a:lnTo>
                        <a:pt x="236" y="111"/>
                      </a:lnTo>
                      <a:lnTo>
                        <a:pt x="241" y="108"/>
                      </a:lnTo>
                      <a:lnTo>
                        <a:pt x="246" y="106"/>
                      </a:lnTo>
                      <a:lnTo>
                        <a:pt x="252" y="105"/>
                      </a:lnTo>
                      <a:lnTo>
                        <a:pt x="256" y="103"/>
                      </a:lnTo>
                      <a:lnTo>
                        <a:pt x="261" y="102"/>
                      </a:lnTo>
                      <a:lnTo>
                        <a:pt x="265" y="104"/>
                      </a:lnTo>
                      <a:lnTo>
                        <a:pt x="273" y="106"/>
                      </a:lnTo>
                      <a:lnTo>
                        <a:pt x="277" y="106"/>
                      </a:lnTo>
                      <a:lnTo>
                        <a:pt x="284" y="105"/>
                      </a:lnTo>
                      <a:lnTo>
                        <a:pt x="289" y="106"/>
                      </a:lnTo>
                      <a:lnTo>
                        <a:pt x="294" y="105"/>
                      </a:lnTo>
                      <a:lnTo>
                        <a:pt x="298" y="105"/>
                      </a:lnTo>
                      <a:lnTo>
                        <a:pt x="304" y="106"/>
                      </a:lnTo>
                      <a:lnTo>
                        <a:pt x="311" y="107"/>
                      </a:lnTo>
                      <a:lnTo>
                        <a:pt x="320" y="106"/>
                      </a:lnTo>
                      <a:lnTo>
                        <a:pt x="327" y="104"/>
                      </a:lnTo>
                      <a:lnTo>
                        <a:pt x="335" y="104"/>
                      </a:lnTo>
                      <a:lnTo>
                        <a:pt x="342" y="104"/>
                      </a:lnTo>
                      <a:lnTo>
                        <a:pt x="347" y="104"/>
                      </a:lnTo>
                      <a:lnTo>
                        <a:pt x="351" y="102"/>
                      </a:lnTo>
                      <a:lnTo>
                        <a:pt x="354" y="101"/>
                      </a:lnTo>
                      <a:lnTo>
                        <a:pt x="355" y="101"/>
                      </a:lnTo>
                      <a:lnTo>
                        <a:pt x="358" y="100"/>
                      </a:lnTo>
                      <a:lnTo>
                        <a:pt x="363" y="99"/>
                      </a:lnTo>
                      <a:lnTo>
                        <a:pt x="368" y="97"/>
                      </a:lnTo>
                      <a:lnTo>
                        <a:pt x="372" y="95"/>
                      </a:lnTo>
                      <a:lnTo>
                        <a:pt x="376" y="93"/>
                      </a:lnTo>
                      <a:lnTo>
                        <a:pt x="381" y="90"/>
                      </a:lnTo>
                      <a:lnTo>
                        <a:pt x="385" y="88"/>
                      </a:lnTo>
                      <a:lnTo>
                        <a:pt x="388" y="87"/>
                      </a:lnTo>
                      <a:lnTo>
                        <a:pt x="392" y="86"/>
                      </a:lnTo>
                      <a:lnTo>
                        <a:pt x="396" y="85"/>
                      </a:lnTo>
                      <a:lnTo>
                        <a:pt x="400" y="82"/>
                      </a:lnTo>
                      <a:lnTo>
                        <a:pt x="403" y="79"/>
                      </a:lnTo>
                      <a:lnTo>
                        <a:pt x="406" y="75"/>
                      </a:lnTo>
                      <a:lnTo>
                        <a:pt x="409" y="71"/>
                      </a:lnTo>
                      <a:lnTo>
                        <a:pt x="412" y="68"/>
                      </a:lnTo>
                      <a:lnTo>
                        <a:pt x="415" y="70"/>
                      </a:lnTo>
                      <a:lnTo>
                        <a:pt x="418" y="69"/>
                      </a:lnTo>
                      <a:lnTo>
                        <a:pt x="422" y="65"/>
                      </a:lnTo>
                      <a:lnTo>
                        <a:pt x="426" y="62"/>
                      </a:lnTo>
                      <a:lnTo>
                        <a:pt x="428" y="59"/>
                      </a:lnTo>
                      <a:lnTo>
                        <a:pt x="429" y="56"/>
                      </a:lnTo>
                      <a:lnTo>
                        <a:pt x="433" y="58"/>
                      </a:lnTo>
                      <a:lnTo>
                        <a:pt x="437" y="61"/>
                      </a:lnTo>
                      <a:lnTo>
                        <a:pt x="441" y="63"/>
                      </a:lnTo>
                      <a:lnTo>
                        <a:pt x="444" y="68"/>
                      </a:lnTo>
                      <a:lnTo>
                        <a:pt x="448" y="72"/>
                      </a:lnTo>
                      <a:lnTo>
                        <a:pt x="454" y="73"/>
                      </a:lnTo>
                      <a:lnTo>
                        <a:pt x="459" y="71"/>
                      </a:lnTo>
                      <a:lnTo>
                        <a:pt x="463" y="70"/>
                      </a:lnTo>
                      <a:lnTo>
                        <a:pt x="467" y="69"/>
                      </a:lnTo>
                      <a:lnTo>
                        <a:pt x="470" y="65"/>
                      </a:lnTo>
                      <a:lnTo>
                        <a:pt x="473" y="61"/>
                      </a:lnTo>
                      <a:lnTo>
                        <a:pt x="479" y="60"/>
                      </a:lnTo>
                      <a:lnTo>
                        <a:pt x="483" y="60"/>
                      </a:lnTo>
                      <a:lnTo>
                        <a:pt x="480" y="58"/>
                      </a:lnTo>
                      <a:lnTo>
                        <a:pt x="479" y="53"/>
                      </a:lnTo>
                      <a:lnTo>
                        <a:pt x="481" y="50"/>
                      </a:lnTo>
                      <a:lnTo>
                        <a:pt x="483" y="47"/>
                      </a:lnTo>
                      <a:lnTo>
                        <a:pt x="487" y="48"/>
                      </a:lnTo>
                      <a:lnTo>
                        <a:pt x="491" y="47"/>
                      </a:lnTo>
                      <a:lnTo>
                        <a:pt x="493" y="45"/>
                      </a:lnTo>
                      <a:lnTo>
                        <a:pt x="494" y="40"/>
                      </a:lnTo>
                      <a:lnTo>
                        <a:pt x="493" y="37"/>
                      </a:lnTo>
                      <a:lnTo>
                        <a:pt x="489" y="35"/>
                      </a:lnTo>
                      <a:lnTo>
                        <a:pt x="484" y="35"/>
                      </a:lnTo>
                      <a:lnTo>
                        <a:pt x="481" y="32"/>
                      </a:lnTo>
                      <a:lnTo>
                        <a:pt x="478" y="30"/>
                      </a:lnTo>
                      <a:lnTo>
                        <a:pt x="473" y="29"/>
                      </a:lnTo>
                      <a:lnTo>
                        <a:pt x="469" y="27"/>
                      </a:lnTo>
                      <a:lnTo>
                        <a:pt x="465" y="25"/>
                      </a:lnTo>
                      <a:lnTo>
                        <a:pt x="461" y="26"/>
                      </a:lnTo>
                      <a:lnTo>
                        <a:pt x="456" y="28"/>
                      </a:lnTo>
                      <a:lnTo>
                        <a:pt x="454" y="32"/>
                      </a:lnTo>
                      <a:lnTo>
                        <a:pt x="450" y="33"/>
                      </a:lnTo>
                      <a:lnTo>
                        <a:pt x="444" y="35"/>
                      </a:lnTo>
                      <a:lnTo>
                        <a:pt x="447" y="32"/>
                      </a:lnTo>
                      <a:lnTo>
                        <a:pt x="452" y="30"/>
                      </a:lnTo>
                      <a:lnTo>
                        <a:pt x="453" y="27"/>
                      </a:lnTo>
                      <a:lnTo>
                        <a:pt x="453" y="23"/>
                      </a:lnTo>
                      <a:lnTo>
                        <a:pt x="449" y="24"/>
                      </a:lnTo>
                      <a:lnTo>
                        <a:pt x="446" y="27"/>
                      </a:lnTo>
                      <a:lnTo>
                        <a:pt x="442" y="28"/>
                      </a:lnTo>
                      <a:lnTo>
                        <a:pt x="438" y="29"/>
                      </a:lnTo>
                      <a:lnTo>
                        <a:pt x="439" y="32"/>
                      </a:lnTo>
                      <a:lnTo>
                        <a:pt x="437" y="35"/>
                      </a:lnTo>
                      <a:lnTo>
                        <a:pt x="437" y="39"/>
                      </a:lnTo>
                      <a:lnTo>
                        <a:pt x="440" y="41"/>
                      </a:lnTo>
                      <a:lnTo>
                        <a:pt x="436" y="44"/>
                      </a:lnTo>
                      <a:lnTo>
                        <a:pt x="432" y="49"/>
                      </a:lnTo>
                      <a:lnTo>
                        <a:pt x="428" y="53"/>
                      </a:lnTo>
                      <a:lnTo>
                        <a:pt x="425" y="55"/>
                      </a:lnTo>
                      <a:lnTo>
                        <a:pt x="424" y="59"/>
                      </a:lnTo>
                      <a:lnTo>
                        <a:pt x="422" y="63"/>
                      </a:lnTo>
                      <a:lnTo>
                        <a:pt x="418" y="67"/>
                      </a:lnTo>
                      <a:lnTo>
                        <a:pt x="415" y="68"/>
                      </a:lnTo>
                      <a:lnTo>
                        <a:pt x="416" y="64"/>
                      </a:lnTo>
                      <a:lnTo>
                        <a:pt x="418" y="60"/>
                      </a:lnTo>
                      <a:lnTo>
                        <a:pt x="418" y="53"/>
                      </a:lnTo>
                      <a:lnTo>
                        <a:pt x="420" y="50"/>
                      </a:lnTo>
                      <a:lnTo>
                        <a:pt x="421" y="43"/>
                      </a:lnTo>
                      <a:lnTo>
                        <a:pt x="421" y="39"/>
                      </a:lnTo>
                      <a:lnTo>
                        <a:pt x="421" y="33"/>
                      </a:lnTo>
                      <a:lnTo>
                        <a:pt x="420" y="29"/>
                      </a:lnTo>
                      <a:lnTo>
                        <a:pt x="418" y="24"/>
                      </a:lnTo>
                      <a:lnTo>
                        <a:pt x="416" y="21"/>
                      </a:lnTo>
                      <a:lnTo>
                        <a:pt x="412" y="18"/>
                      </a:lnTo>
                      <a:lnTo>
                        <a:pt x="407" y="16"/>
                      </a:lnTo>
                      <a:lnTo>
                        <a:pt x="401" y="15"/>
                      </a:lnTo>
                      <a:lnTo>
                        <a:pt x="396" y="15"/>
                      </a:lnTo>
                      <a:lnTo>
                        <a:pt x="392" y="17"/>
                      </a:lnTo>
                      <a:lnTo>
                        <a:pt x="387" y="17"/>
                      </a:lnTo>
                      <a:lnTo>
                        <a:pt x="382" y="16"/>
                      </a:lnTo>
                      <a:lnTo>
                        <a:pt x="378" y="15"/>
                      </a:lnTo>
                      <a:lnTo>
                        <a:pt x="373" y="18"/>
                      </a:lnTo>
                      <a:lnTo>
                        <a:pt x="367" y="20"/>
                      </a:lnTo>
                      <a:lnTo>
                        <a:pt x="364" y="16"/>
                      </a:lnTo>
                      <a:lnTo>
                        <a:pt x="358" y="12"/>
                      </a:lnTo>
                      <a:lnTo>
                        <a:pt x="354" y="10"/>
                      </a:lnTo>
                      <a:lnTo>
                        <a:pt x="348" y="8"/>
                      </a:lnTo>
                      <a:lnTo>
                        <a:pt x="344" y="4"/>
                      </a:lnTo>
                      <a:lnTo>
                        <a:pt x="345" y="0"/>
                      </a:lnTo>
                      <a:lnTo>
                        <a:pt x="352" y="2"/>
                      </a:lnTo>
                      <a:lnTo>
                        <a:pt x="360" y="1"/>
                      </a:lnTo>
                      <a:lnTo>
                        <a:pt x="365" y="1"/>
                      </a:lnTo>
                      <a:lnTo>
                        <a:pt x="370" y="2"/>
                      </a:lnTo>
                      <a:lnTo>
                        <a:pt x="374" y="3"/>
                      </a:lnTo>
                      <a:lnTo>
                        <a:pt x="380" y="4"/>
                      </a:lnTo>
                      <a:lnTo>
                        <a:pt x="385" y="5"/>
                      </a:lnTo>
                      <a:lnTo>
                        <a:pt x="389" y="7"/>
                      </a:lnTo>
                      <a:lnTo>
                        <a:pt x="398" y="10"/>
                      </a:lnTo>
                      <a:lnTo>
                        <a:pt x="404" y="10"/>
                      </a:lnTo>
                      <a:lnTo>
                        <a:pt x="408" y="12"/>
                      </a:lnTo>
                      <a:lnTo>
                        <a:pt x="415" y="13"/>
                      </a:lnTo>
                      <a:lnTo>
                        <a:pt x="421" y="13"/>
                      </a:lnTo>
                      <a:lnTo>
                        <a:pt x="429" y="11"/>
                      </a:lnTo>
                      <a:lnTo>
                        <a:pt x="439" y="12"/>
                      </a:lnTo>
                      <a:lnTo>
                        <a:pt x="446" y="13"/>
                      </a:lnTo>
                      <a:lnTo>
                        <a:pt x="454" y="14"/>
                      </a:lnTo>
                      <a:lnTo>
                        <a:pt x="460" y="15"/>
                      </a:lnTo>
                      <a:lnTo>
                        <a:pt x="468" y="17"/>
                      </a:lnTo>
                      <a:lnTo>
                        <a:pt x="479" y="20"/>
                      </a:lnTo>
                      <a:lnTo>
                        <a:pt x="486" y="24"/>
                      </a:lnTo>
                      <a:lnTo>
                        <a:pt x="496" y="26"/>
                      </a:lnTo>
                      <a:lnTo>
                        <a:pt x="504" y="28"/>
                      </a:lnTo>
                      <a:lnTo>
                        <a:pt x="511" y="30"/>
                      </a:lnTo>
                      <a:lnTo>
                        <a:pt x="517" y="32"/>
                      </a:lnTo>
                      <a:lnTo>
                        <a:pt x="523" y="33"/>
                      </a:lnTo>
                      <a:lnTo>
                        <a:pt x="526" y="34"/>
                      </a:lnTo>
                      <a:lnTo>
                        <a:pt x="530" y="36"/>
                      </a:lnTo>
                      <a:lnTo>
                        <a:pt x="536" y="38"/>
                      </a:lnTo>
                      <a:lnTo>
                        <a:pt x="542" y="39"/>
                      </a:lnTo>
                      <a:lnTo>
                        <a:pt x="545" y="40"/>
                      </a:lnTo>
                      <a:lnTo>
                        <a:pt x="550" y="42"/>
                      </a:lnTo>
                      <a:lnTo>
                        <a:pt x="554" y="43"/>
                      </a:lnTo>
                      <a:lnTo>
                        <a:pt x="558" y="46"/>
                      </a:lnTo>
                      <a:lnTo>
                        <a:pt x="562" y="47"/>
                      </a:lnTo>
                      <a:lnTo>
                        <a:pt x="563" y="47"/>
                      </a:lnTo>
                      <a:lnTo>
                        <a:pt x="571" y="49"/>
                      </a:lnTo>
                      <a:lnTo>
                        <a:pt x="576" y="49"/>
                      </a:lnTo>
                      <a:lnTo>
                        <a:pt x="579" y="51"/>
                      </a:lnTo>
                      <a:lnTo>
                        <a:pt x="583" y="52"/>
                      </a:lnTo>
                      <a:lnTo>
                        <a:pt x="587" y="54"/>
                      </a:lnTo>
                      <a:lnTo>
                        <a:pt x="590" y="56"/>
                      </a:lnTo>
                      <a:lnTo>
                        <a:pt x="594" y="58"/>
                      </a:lnTo>
                      <a:lnTo>
                        <a:pt x="598" y="60"/>
                      </a:lnTo>
                      <a:lnTo>
                        <a:pt x="601" y="63"/>
                      </a:lnTo>
                      <a:lnTo>
                        <a:pt x="606" y="67"/>
                      </a:lnTo>
                      <a:lnTo>
                        <a:pt x="609" y="69"/>
                      </a:lnTo>
                      <a:lnTo>
                        <a:pt x="617" y="75"/>
                      </a:lnTo>
                      <a:lnTo>
                        <a:pt x="621" y="78"/>
                      </a:lnTo>
                      <a:lnTo>
                        <a:pt x="625" y="81"/>
                      </a:lnTo>
                      <a:lnTo>
                        <a:pt x="629" y="83"/>
                      </a:lnTo>
                      <a:lnTo>
                        <a:pt x="633" y="87"/>
                      </a:lnTo>
                      <a:lnTo>
                        <a:pt x="638" y="89"/>
                      </a:lnTo>
                      <a:lnTo>
                        <a:pt x="641" y="91"/>
                      </a:lnTo>
                      <a:lnTo>
                        <a:pt x="645" y="93"/>
                      </a:lnTo>
                      <a:lnTo>
                        <a:pt x="649" y="96"/>
                      </a:lnTo>
                      <a:lnTo>
                        <a:pt x="654" y="98"/>
                      </a:lnTo>
                      <a:lnTo>
                        <a:pt x="655" y="98"/>
                      </a:lnTo>
                      <a:lnTo>
                        <a:pt x="658" y="99"/>
                      </a:lnTo>
                      <a:lnTo>
                        <a:pt x="661" y="102"/>
                      </a:lnTo>
                      <a:lnTo>
                        <a:pt x="664" y="104"/>
                      </a:lnTo>
                      <a:lnTo>
                        <a:pt x="668" y="105"/>
                      </a:lnTo>
                      <a:lnTo>
                        <a:pt x="674" y="107"/>
                      </a:lnTo>
                      <a:lnTo>
                        <a:pt x="677" y="110"/>
                      </a:lnTo>
                      <a:lnTo>
                        <a:pt x="682" y="111"/>
                      </a:lnTo>
                      <a:lnTo>
                        <a:pt x="687" y="113"/>
                      </a:lnTo>
                      <a:lnTo>
                        <a:pt x="693" y="114"/>
                      </a:lnTo>
                      <a:lnTo>
                        <a:pt x="698" y="116"/>
                      </a:lnTo>
                      <a:lnTo>
                        <a:pt x="703" y="119"/>
                      </a:lnTo>
                      <a:lnTo>
                        <a:pt x="708" y="120"/>
                      </a:lnTo>
                      <a:lnTo>
                        <a:pt x="713" y="121"/>
                      </a:lnTo>
                      <a:lnTo>
                        <a:pt x="716" y="123"/>
                      </a:lnTo>
                      <a:lnTo>
                        <a:pt x="719" y="125"/>
                      </a:lnTo>
                      <a:lnTo>
                        <a:pt x="723" y="126"/>
                      </a:lnTo>
                      <a:lnTo>
                        <a:pt x="726" y="129"/>
                      </a:lnTo>
                      <a:lnTo>
                        <a:pt x="729" y="133"/>
                      </a:lnTo>
                      <a:lnTo>
                        <a:pt x="732" y="136"/>
                      </a:lnTo>
                      <a:lnTo>
                        <a:pt x="729" y="139"/>
                      </a:lnTo>
                      <a:lnTo>
                        <a:pt x="722" y="141"/>
                      </a:lnTo>
                      <a:lnTo>
                        <a:pt x="718" y="141"/>
                      </a:lnTo>
                      <a:lnTo>
                        <a:pt x="714" y="141"/>
                      </a:lnTo>
                      <a:lnTo>
                        <a:pt x="708" y="140"/>
                      </a:lnTo>
                      <a:lnTo>
                        <a:pt x="705" y="141"/>
                      </a:lnTo>
                      <a:lnTo>
                        <a:pt x="709" y="143"/>
                      </a:lnTo>
                      <a:lnTo>
                        <a:pt x="713" y="143"/>
                      </a:lnTo>
                      <a:lnTo>
                        <a:pt x="720" y="144"/>
                      </a:lnTo>
                      <a:lnTo>
                        <a:pt x="724" y="143"/>
                      </a:lnTo>
                      <a:lnTo>
                        <a:pt x="728" y="143"/>
                      </a:lnTo>
                      <a:lnTo>
                        <a:pt x="732" y="142"/>
                      </a:lnTo>
                      <a:lnTo>
                        <a:pt x="734" y="138"/>
                      </a:lnTo>
                      <a:lnTo>
                        <a:pt x="734" y="134"/>
                      </a:lnTo>
                      <a:lnTo>
                        <a:pt x="732" y="131"/>
                      </a:lnTo>
                      <a:lnTo>
                        <a:pt x="728" y="129"/>
                      </a:lnTo>
                      <a:lnTo>
                        <a:pt x="724" y="126"/>
                      </a:lnTo>
                      <a:lnTo>
                        <a:pt x="721" y="124"/>
                      </a:lnTo>
                      <a:lnTo>
                        <a:pt x="726" y="125"/>
                      </a:lnTo>
                      <a:lnTo>
                        <a:pt x="731" y="127"/>
                      </a:lnTo>
                      <a:lnTo>
                        <a:pt x="737" y="128"/>
                      </a:lnTo>
                      <a:lnTo>
                        <a:pt x="741" y="130"/>
                      </a:lnTo>
                      <a:lnTo>
                        <a:pt x="746" y="132"/>
                      </a:lnTo>
                      <a:lnTo>
                        <a:pt x="751" y="134"/>
                      </a:lnTo>
                      <a:lnTo>
                        <a:pt x="758" y="135"/>
                      </a:lnTo>
                      <a:lnTo>
                        <a:pt x="763" y="135"/>
                      </a:lnTo>
                      <a:lnTo>
                        <a:pt x="767" y="135"/>
                      </a:lnTo>
                      <a:lnTo>
                        <a:pt x="771" y="135"/>
                      </a:lnTo>
                      <a:lnTo>
                        <a:pt x="776" y="134"/>
                      </a:lnTo>
                      <a:lnTo>
                        <a:pt x="784" y="133"/>
                      </a:lnTo>
                      <a:lnTo>
                        <a:pt x="788" y="131"/>
                      </a:lnTo>
                      <a:lnTo>
                        <a:pt x="792" y="128"/>
                      </a:lnTo>
                      <a:lnTo>
                        <a:pt x="795" y="124"/>
                      </a:lnTo>
                      <a:lnTo>
                        <a:pt x="800" y="123"/>
                      </a:lnTo>
                      <a:lnTo>
                        <a:pt x="804" y="123"/>
                      </a:lnTo>
                      <a:lnTo>
                        <a:pt x="811" y="122"/>
                      </a:lnTo>
                      <a:lnTo>
                        <a:pt x="815" y="121"/>
                      </a:lnTo>
                      <a:lnTo>
                        <a:pt x="819" y="119"/>
                      </a:lnTo>
                      <a:lnTo>
                        <a:pt x="823" y="119"/>
                      </a:lnTo>
                      <a:lnTo>
                        <a:pt x="827" y="119"/>
                      </a:lnTo>
                      <a:lnTo>
                        <a:pt x="833" y="119"/>
                      </a:lnTo>
                      <a:lnTo>
                        <a:pt x="837" y="119"/>
                      </a:lnTo>
                      <a:lnTo>
                        <a:pt x="841" y="119"/>
                      </a:lnTo>
                      <a:lnTo>
                        <a:pt x="845" y="119"/>
                      </a:lnTo>
                      <a:lnTo>
                        <a:pt x="849" y="119"/>
                      </a:lnTo>
                      <a:lnTo>
                        <a:pt x="854" y="120"/>
                      </a:lnTo>
                      <a:lnTo>
                        <a:pt x="860" y="120"/>
                      </a:lnTo>
                      <a:lnTo>
                        <a:pt x="869" y="121"/>
                      </a:lnTo>
                      <a:lnTo>
                        <a:pt x="873" y="120"/>
                      </a:lnTo>
                      <a:lnTo>
                        <a:pt x="877" y="121"/>
                      </a:lnTo>
                      <a:lnTo>
                        <a:pt x="879" y="120"/>
                      </a:lnTo>
                      <a:lnTo>
                        <a:pt x="883" y="120"/>
                      </a:lnTo>
                      <a:lnTo>
                        <a:pt x="886" y="120"/>
                      </a:lnTo>
                      <a:lnTo>
                        <a:pt x="889" y="120"/>
                      </a:lnTo>
                      <a:lnTo>
                        <a:pt x="893" y="119"/>
                      </a:lnTo>
                      <a:lnTo>
                        <a:pt x="897" y="119"/>
                      </a:lnTo>
                      <a:lnTo>
                        <a:pt x="898" y="119"/>
                      </a:lnTo>
                      <a:lnTo>
                        <a:pt x="900" y="120"/>
                      </a:lnTo>
                      <a:lnTo>
                        <a:pt x="904" y="120"/>
                      </a:lnTo>
                      <a:lnTo>
                        <a:pt x="908" y="119"/>
                      </a:lnTo>
                      <a:lnTo>
                        <a:pt x="912" y="118"/>
                      </a:lnTo>
                      <a:lnTo>
                        <a:pt x="916" y="117"/>
                      </a:lnTo>
                      <a:lnTo>
                        <a:pt x="920" y="116"/>
                      </a:lnTo>
                      <a:lnTo>
                        <a:pt x="925" y="115"/>
                      </a:lnTo>
                      <a:lnTo>
                        <a:pt x="930" y="114"/>
                      </a:lnTo>
                      <a:lnTo>
                        <a:pt x="935" y="113"/>
                      </a:lnTo>
                      <a:lnTo>
                        <a:pt x="940" y="111"/>
                      </a:lnTo>
                      <a:lnTo>
                        <a:pt x="945" y="111"/>
                      </a:lnTo>
                      <a:lnTo>
                        <a:pt x="951" y="109"/>
                      </a:lnTo>
                      <a:lnTo>
                        <a:pt x="954" y="108"/>
                      </a:lnTo>
                      <a:lnTo>
                        <a:pt x="958" y="107"/>
                      </a:lnTo>
                      <a:lnTo>
                        <a:pt x="966" y="105"/>
                      </a:lnTo>
                      <a:lnTo>
                        <a:pt x="972" y="103"/>
                      </a:lnTo>
                      <a:lnTo>
                        <a:pt x="976" y="101"/>
                      </a:lnTo>
                      <a:lnTo>
                        <a:pt x="984" y="99"/>
                      </a:lnTo>
                      <a:lnTo>
                        <a:pt x="989" y="94"/>
                      </a:lnTo>
                      <a:lnTo>
                        <a:pt x="993" y="91"/>
                      </a:lnTo>
                      <a:lnTo>
                        <a:pt x="1000" y="87"/>
                      </a:lnTo>
                      <a:lnTo>
                        <a:pt x="1004" y="84"/>
                      </a:lnTo>
                      <a:lnTo>
                        <a:pt x="1008" y="80"/>
                      </a:lnTo>
                      <a:lnTo>
                        <a:pt x="1011" y="76"/>
                      </a:lnTo>
                      <a:lnTo>
                        <a:pt x="1017" y="70"/>
                      </a:lnTo>
                      <a:lnTo>
                        <a:pt x="1022" y="66"/>
                      </a:lnTo>
                      <a:lnTo>
                        <a:pt x="1028" y="61"/>
                      </a:lnTo>
                      <a:lnTo>
                        <a:pt x="1034" y="58"/>
                      </a:lnTo>
                      <a:lnTo>
                        <a:pt x="1037" y="54"/>
                      </a:lnTo>
                      <a:lnTo>
                        <a:pt x="1043" y="50"/>
                      </a:lnTo>
                      <a:lnTo>
                        <a:pt x="1049" y="47"/>
                      </a:lnTo>
                      <a:lnTo>
                        <a:pt x="1054" y="43"/>
                      </a:lnTo>
                      <a:lnTo>
                        <a:pt x="1061" y="40"/>
                      </a:lnTo>
                      <a:lnTo>
                        <a:pt x="1065" y="37"/>
                      </a:lnTo>
                      <a:lnTo>
                        <a:pt x="1070" y="35"/>
                      </a:lnTo>
                      <a:lnTo>
                        <a:pt x="1075" y="34"/>
                      </a:lnTo>
                      <a:lnTo>
                        <a:pt x="1080" y="32"/>
                      </a:lnTo>
                      <a:lnTo>
                        <a:pt x="1088" y="30"/>
                      </a:lnTo>
                      <a:lnTo>
                        <a:pt x="1095" y="28"/>
                      </a:lnTo>
                      <a:lnTo>
                        <a:pt x="1100" y="29"/>
                      </a:lnTo>
                      <a:lnTo>
                        <a:pt x="1104" y="29"/>
                      </a:lnTo>
                      <a:lnTo>
                        <a:pt x="1108" y="30"/>
                      </a:lnTo>
                      <a:lnTo>
                        <a:pt x="1112" y="30"/>
                      </a:lnTo>
                      <a:lnTo>
                        <a:pt x="1115" y="31"/>
                      </a:lnTo>
                      <a:lnTo>
                        <a:pt x="1125" y="34"/>
                      </a:lnTo>
                      <a:lnTo>
                        <a:pt x="1129" y="45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Freeform 33">
                  <a:extLst>
                    <a:ext uri="{FF2B5EF4-FFF2-40B4-BE49-F238E27FC236}">
                      <a16:creationId xmlns:a16="http://schemas.microsoft.com/office/drawing/2014/main" id="{AC1686A0-B47C-EF98-F56F-BE8515C8B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3152" y="3818433"/>
                  <a:ext cx="863584" cy="752519"/>
                </a:xfrm>
                <a:custGeom>
                  <a:avLst/>
                  <a:gdLst>
                    <a:gd name="T0" fmla="*/ 498 w 501"/>
                    <a:gd name="T1" fmla="*/ 178 h 407"/>
                    <a:gd name="T2" fmla="*/ 490 w 501"/>
                    <a:gd name="T3" fmla="*/ 198 h 407"/>
                    <a:gd name="T4" fmla="*/ 486 w 501"/>
                    <a:gd name="T5" fmla="*/ 219 h 407"/>
                    <a:gd name="T6" fmla="*/ 482 w 501"/>
                    <a:gd name="T7" fmla="*/ 235 h 407"/>
                    <a:gd name="T8" fmla="*/ 475 w 501"/>
                    <a:gd name="T9" fmla="*/ 239 h 407"/>
                    <a:gd name="T10" fmla="*/ 418 w 501"/>
                    <a:gd name="T11" fmla="*/ 250 h 407"/>
                    <a:gd name="T12" fmla="*/ 381 w 501"/>
                    <a:gd name="T13" fmla="*/ 261 h 407"/>
                    <a:gd name="T14" fmla="*/ 371 w 501"/>
                    <a:gd name="T15" fmla="*/ 279 h 407"/>
                    <a:gd name="T16" fmla="*/ 353 w 501"/>
                    <a:gd name="T17" fmla="*/ 309 h 407"/>
                    <a:gd name="T18" fmla="*/ 319 w 501"/>
                    <a:gd name="T19" fmla="*/ 314 h 407"/>
                    <a:gd name="T20" fmla="*/ 318 w 501"/>
                    <a:gd name="T21" fmla="*/ 328 h 407"/>
                    <a:gd name="T22" fmla="*/ 311 w 501"/>
                    <a:gd name="T23" fmla="*/ 336 h 407"/>
                    <a:gd name="T24" fmla="*/ 297 w 501"/>
                    <a:gd name="T25" fmla="*/ 344 h 407"/>
                    <a:gd name="T26" fmla="*/ 297 w 501"/>
                    <a:gd name="T27" fmla="*/ 357 h 407"/>
                    <a:gd name="T28" fmla="*/ 301 w 501"/>
                    <a:gd name="T29" fmla="*/ 376 h 407"/>
                    <a:gd name="T30" fmla="*/ 301 w 501"/>
                    <a:gd name="T31" fmla="*/ 395 h 407"/>
                    <a:gd name="T32" fmla="*/ 292 w 501"/>
                    <a:gd name="T33" fmla="*/ 398 h 407"/>
                    <a:gd name="T34" fmla="*/ 259 w 501"/>
                    <a:gd name="T35" fmla="*/ 372 h 407"/>
                    <a:gd name="T36" fmla="*/ 260 w 501"/>
                    <a:gd name="T37" fmla="*/ 348 h 407"/>
                    <a:gd name="T38" fmla="*/ 250 w 501"/>
                    <a:gd name="T39" fmla="*/ 329 h 407"/>
                    <a:gd name="T40" fmla="*/ 213 w 501"/>
                    <a:gd name="T41" fmla="*/ 315 h 407"/>
                    <a:gd name="T42" fmla="*/ 208 w 501"/>
                    <a:gd name="T43" fmla="*/ 279 h 407"/>
                    <a:gd name="T44" fmla="*/ 120 w 501"/>
                    <a:gd name="T45" fmla="*/ 298 h 407"/>
                    <a:gd name="T46" fmla="*/ 62 w 501"/>
                    <a:gd name="T47" fmla="*/ 273 h 407"/>
                    <a:gd name="T48" fmla="*/ 9 w 501"/>
                    <a:gd name="T49" fmla="*/ 246 h 407"/>
                    <a:gd name="T50" fmla="*/ 5 w 501"/>
                    <a:gd name="T51" fmla="*/ 230 h 407"/>
                    <a:gd name="T52" fmla="*/ 3 w 501"/>
                    <a:gd name="T53" fmla="*/ 212 h 407"/>
                    <a:gd name="T54" fmla="*/ 12 w 501"/>
                    <a:gd name="T55" fmla="*/ 204 h 407"/>
                    <a:gd name="T56" fmla="*/ 29 w 501"/>
                    <a:gd name="T57" fmla="*/ 195 h 407"/>
                    <a:gd name="T58" fmla="*/ 43 w 501"/>
                    <a:gd name="T59" fmla="*/ 184 h 407"/>
                    <a:gd name="T60" fmla="*/ 48 w 501"/>
                    <a:gd name="T61" fmla="*/ 174 h 407"/>
                    <a:gd name="T62" fmla="*/ 56 w 501"/>
                    <a:gd name="T63" fmla="*/ 158 h 407"/>
                    <a:gd name="T64" fmla="*/ 73 w 501"/>
                    <a:gd name="T65" fmla="*/ 144 h 407"/>
                    <a:gd name="T66" fmla="*/ 81 w 501"/>
                    <a:gd name="T67" fmla="*/ 134 h 407"/>
                    <a:gd name="T68" fmla="*/ 84 w 501"/>
                    <a:gd name="T69" fmla="*/ 124 h 407"/>
                    <a:gd name="T70" fmla="*/ 124 w 501"/>
                    <a:gd name="T71" fmla="*/ 120 h 407"/>
                    <a:gd name="T72" fmla="*/ 147 w 501"/>
                    <a:gd name="T73" fmla="*/ 126 h 407"/>
                    <a:gd name="T74" fmla="*/ 158 w 501"/>
                    <a:gd name="T75" fmla="*/ 118 h 407"/>
                    <a:gd name="T76" fmla="*/ 164 w 501"/>
                    <a:gd name="T77" fmla="*/ 94 h 407"/>
                    <a:gd name="T78" fmla="*/ 161 w 501"/>
                    <a:gd name="T79" fmla="*/ 64 h 407"/>
                    <a:gd name="T80" fmla="*/ 157 w 501"/>
                    <a:gd name="T81" fmla="*/ 45 h 407"/>
                    <a:gd name="T82" fmla="*/ 183 w 501"/>
                    <a:gd name="T83" fmla="*/ 9 h 407"/>
                    <a:gd name="T84" fmla="*/ 207 w 501"/>
                    <a:gd name="T85" fmla="*/ 3 h 407"/>
                    <a:gd name="T86" fmla="*/ 221 w 501"/>
                    <a:gd name="T87" fmla="*/ 4 h 407"/>
                    <a:gd name="T88" fmla="*/ 246 w 501"/>
                    <a:gd name="T89" fmla="*/ 7 h 407"/>
                    <a:gd name="T90" fmla="*/ 266 w 501"/>
                    <a:gd name="T91" fmla="*/ 9 h 407"/>
                    <a:gd name="T92" fmla="*/ 272 w 501"/>
                    <a:gd name="T93" fmla="*/ 22 h 407"/>
                    <a:gd name="T94" fmla="*/ 273 w 501"/>
                    <a:gd name="T95" fmla="*/ 35 h 407"/>
                    <a:gd name="T96" fmla="*/ 277 w 501"/>
                    <a:gd name="T97" fmla="*/ 49 h 407"/>
                    <a:gd name="T98" fmla="*/ 293 w 501"/>
                    <a:gd name="T99" fmla="*/ 68 h 407"/>
                    <a:gd name="T100" fmla="*/ 316 w 501"/>
                    <a:gd name="T101" fmla="*/ 84 h 407"/>
                    <a:gd name="T102" fmla="*/ 337 w 501"/>
                    <a:gd name="T103" fmla="*/ 103 h 407"/>
                    <a:gd name="T104" fmla="*/ 337 w 501"/>
                    <a:gd name="T105" fmla="*/ 115 h 407"/>
                    <a:gd name="T106" fmla="*/ 335 w 501"/>
                    <a:gd name="T107" fmla="*/ 130 h 407"/>
                    <a:gd name="T108" fmla="*/ 348 w 501"/>
                    <a:gd name="T109" fmla="*/ 139 h 407"/>
                    <a:gd name="T110" fmla="*/ 345 w 501"/>
                    <a:gd name="T111" fmla="*/ 151 h 407"/>
                    <a:gd name="T112" fmla="*/ 402 w 501"/>
                    <a:gd name="T113" fmla="*/ 188 h 407"/>
                    <a:gd name="T114" fmla="*/ 419 w 501"/>
                    <a:gd name="T115" fmla="*/ 183 h 407"/>
                    <a:gd name="T116" fmla="*/ 413 w 501"/>
                    <a:gd name="T117" fmla="*/ 169 h 407"/>
                    <a:gd name="T118" fmla="*/ 414 w 501"/>
                    <a:gd name="T119" fmla="*/ 157 h 407"/>
                    <a:gd name="T120" fmla="*/ 447 w 501"/>
                    <a:gd name="T121" fmla="*/ 148 h 407"/>
                    <a:gd name="T122" fmla="*/ 478 w 501"/>
                    <a:gd name="T123" fmla="*/ 148 h 407"/>
                    <a:gd name="T124" fmla="*/ 499 w 501"/>
                    <a:gd name="T125" fmla="*/ 154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01" h="407">
                      <a:moveTo>
                        <a:pt x="501" y="161"/>
                      </a:moveTo>
                      <a:lnTo>
                        <a:pt x="500" y="162"/>
                      </a:lnTo>
                      <a:lnTo>
                        <a:pt x="501" y="163"/>
                      </a:lnTo>
                      <a:lnTo>
                        <a:pt x="500" y="164"/>
                      </a:lnTo>
                      <a:lnTo>
                        <a:pt x="499" y="165"/>
                      </a:lnTo>
                      <a:lnTo>
                        <a:pt x="498" y="166"/>
                      </a:lnTo>
                      <a:lnTo>
                        <a:pt x="498" y="167"/>
                      </a:lnTo>
                      <a:lnTo>
                        <a:pt x="498" y="168"/>
                      </a:lnTo>
                      <a:lnTo>
                        <a:pt x="499" y="169"/>
                      </a:lnTo>
                      <a:lnTo>
                        <a:pt x="499" y="171"/>
                      </a:lnTo>
                      <a:lnTo>
                        <a:pt x="499" y="172"/>
                      </a:lnTo>
                      <a:lnTo>
                        <a:pt x="499" y="174"/>
                      </a:lnTo>
                      <a:lnTo>
                        <a:pt x="499" y="177"/>
                      </a:lnTo>
                      <a:lnTo>
                        <a:pt x="498" y="178"/>
                      </a:lnTo>
                      <a:lnTo>
                        <a:pt x="498" y="180"/>
                      </a:lnTo>
                      <a:lnTo>
                        <a:pt x="497" y="180"/>
                      </a:lnTo>
                      <a:lnTo>
                        <a:pt x="496" y="182"/>
                      </a:lnTo>
                      <a:lnTo>
                        <a:pt x="495" y="183"/>
                      </a:lnTo>
                      <a:lnTo>
                        <a:pt x="494" y="184"/>
                      </a:lnTo>
                      <a:lnTo>
                        <a:pt x="494" y="186"/>
                      </a:lnTo>
                      <a:lnTo>
                        <a:pt x="493" y="187"/>
                      </a:lnTo>
                      <a:lnTo>
                        <a:pt x="492" y="189"/>
                      </a:lnTo>
                      <a:lnTo>
                        <a:pt x="492" y="192"/>
                      </a:lnTo>
                      <a:lnTo>
                        <a:pt x="493" y="193"/>
                      </a:lnTo>
                      <a:lnTo>
                        <a:pt x="492" y="194"/>
                      </a:lnTo>
                      <a:lnTo>
                        <a:pt x="492" y="195"/>
                      </a:lnTo>
                      <a:lnTo>
                        <a:pt x="491" y="196"/>
                      </a:lnTo>
                      <a:lnTo>
                        <a:pt x="490" y="198"/>
                      </a:lnTo>
                      <a:lnTo>
                        <a:pt x="489" y="199"/>
                      </a:lnTo>
                      <a:lnTo>
                        <a:pt x="488" y="201"/>
                      </a:lnTo>
                      <a:lnTo>
                        <a:pt x="488" y="202"/>
                      </a:lnTo>
                      <a:lnTo>
                        <a:pt x="487" y="204"/>
                      </a:lnTo>
                      <a:lnTo>
                        <a:pt x="486" y="205"/>
                      </a:lnTo>
                      <a:lnTo>
                        <a:pt x="485" y="206"/>
                      </a:lnTo>
                      <a:lnTo>
                        <a:pt x="484" y="207"/>
                      </a:lnTo>
                      <a:lnTo>
                        <a:pt x="484" y="209"/>
                      </a:lnTo>
                      <a:lnTo>
                        <a:pt x="485" y="211"/>
                      </a:lnTo>
                      <a:lnTo>
                        <a:pt x="486" y="213"/>
                      </a:lnTo>
                      <a:lnTo>
                        <a:pt x="486" y="214"/>
                      </a:lnTo>
                      <a:lnTo>
                        <a:pt x="486" y="216"/>
                      </a:lnTo>
                      <a:lnTo>
                        <a:pt x="486" y="217"/>
                      </a:lnTo>
                      <a:lnTo>
                        <a:pt x="486" y="219"/>
                      </a:lnTo>
                      <a:lnTo>
                        <a:pt x="486" y="219"/>
                      </a:lnTo>
                      <a:lnTo>
                        <a:pt x="485" y="220"/>
                      </a:lnTo>
                      <a:lnTo>
                        <a:pt x="484" y="220"/>
                      </a:lnTo>
                      <a:lnTo>
                        <a:pt x="483" y="221"/>
                      </a:lnTo>
                      <a:lnTo>
                        <a:pt x="483" y="221"/>
                      </a:lnTo>
                      <a:lnTo>
                        <a:pt x="482" y="222"/>
                      </a:lnTo>
                      <a:lnTo>
                        <a:pt x="481" y="224"/>
                      </a:lnTo>
                      <a:lnTo>
                        <a:pt x="481" y="225"/>
                      </a:lnTo>
                      <a:lnTo>
                        <a:pt x="481" y="227"/>
                      </a:lnTo>
                      <a:lnTo>
                        <a:pt x="481" y="228"/>
                      </a:lnTo>
                      <a:lnTo>
                        <a:pt x="481" y="230"/>
                      </a:lnTo>
                      <a:lnTo>
                        <a:pt x="482" y="232"/>
                      </a:lnTo>
                      <a:lnTo>
                        <a:pt x="482" y="233"/>
                      </a:lnTo>
                      <a:lnTo>
                        <a:pt x="482" y="235"/>
                      </a:lnTo>
                      <a:lnTo>
                        <a:pt x="481" y="235"/>
                      </a:lnTo>
                      <a:lnTo>
                        <a:pt x="481" y="235"/>
                      </a:lnTo>
                      <a:lnTo>
                        <a:pt x="480" y="235"/>
                      </a:lnTo>
                      <a:lnTo>
                        <a:pt x="479" y="235"/>
                      </a:lnTo>
                      <a:lnTo>
                        <a:pt x="479" y="235"/>
                      </a:lnTo>
                      <a:lnTo>
                        <a:pt x="478" y="234"/>
                      </a:lnTo>
                      <a:lnTo>
                        <a:pt x="477" y="235"/>
                      </a:lnTo>
                      <a:lnTo>
                        <a:pt x="477" y="235"/>
                      </a:lnTo>
                      <a:lnTo>
                        <a:pt x="476" y="236"/>
                      </a:lnTo>
                      <a:lnTo>
                        <a:pt x="476" y="236"/>
                      </a:lnTo>
                      <a:lnTo>
                        <a:pt x="475" y="237"/>
                      </a:lnTo>
                      <a:lnTo>
                        <a:pt x="475" y="238"/>
                      </a:lnTo>
                      <a:lnTo>
                        <a:pt x="475" y="238"/>
                      </a:lnTo>
                      <a:lnTo>
                        <a:pt x="475" y="239"/>
                      </a:lnTo>
                      <a:lnTo>
                        <a:pt x="474" y="239"/>
                      </a:lnTo>
                      <a:lnTo>
                        <a:pt x="473" y="239"/>
                      </a:lnTo>
                      <a:lnTo>
                        <a:pt x="472" y="240"/>
                      </a:lnTo>
                      <a:lnTo>
                        <a:pt x="472" y="241"/>
                      </a:lnTo>
                      <a:lnTo>
                        <a:pt x="471" y="241"/>
                      </a:lnTo>
                      <a:lnTo>
                        <a:pt x="470" y="241"/>
                      </a:lnTo>
                      <a:lnTo>
                        <a:pt x="470" y="242"/>
                      </a:lnTo>
                      <a:lnTo>
                        <a:pt x="469" y="242"/>
                      </a:lnTo>
                      <a:lnTo>
                        <a:pt x="468" y="243"/>
                      </a:lnTo>
                      <a:lnTo>
                        <a:pt x="468" y="244"/>
                      </a:lnTo>
                      <a:lnTo>
                        <a:pt x="467" y="244"/>
                      </a:lnTo>
                      <a:lnTo>
                        <a:pt x="435" y="256"/>
                      </a:lnTo>
                      <a:lnTo>
                        <a:pt x="418" y="245"/>
                      </a:lnTo>
                      <a:lnTo>
                        <a:pt x="418" y="250"/>
                      </a:lnTo>
                      <a:lnTo>
                        <a:pt x="413" y="264"/>
                      </a:lnTo>
                      <a:lnTo>
                        <a:pt x="427" y="278"/>
                      </a:lnTo>
                      <a:lnTo>
                        <a:pt x="415" y="277"/>
                      </a:lnTo>
                      <a:lnTo>
                        <a:pt x="403" y="279"/>
                      </a:lnTo>
                      <a:lnTo>
                        <a:pt x="391" y="268"/>
                      </a:lnTo>
                      <a:lnTo>
                        <a:pt x="388" y="259"/>
                      </a:lnTo>
                      <a:lnTo>
                        <a:pt x="387" y="259"/>
                      </a:lnTo>
                      <a:lnTo>
                        <a:pt x="385" y="259"/>
                      </a:lnTo>
                      <a:lnTo>
                        <a:pt x="385" y="259"/>
                      </a:lnTo>
                      <a:lnTo>
                        <a:pt x="384" y="260"/>
                      </a:lnTo>
                      <a:lnTo>
                        <a:pt x="384" y="260"/>
                      </a:lnTo>
                      <a:lnTo>
                        <a:pt x="383" y="260"/>
                      </a:lnTo>
                      <a:lnTo>
                        <a:pt x="382" y="261"/>
                      </a:lnTo>
                      <a:lnTo>
                        <a:pt x="381" y="261"/>
                      </a:lnTo>
                      <a:lnTo>
                        <a:pt x="380" y="261"/>
                      </a:lnTo>
                      <a:lnTo>
                        <a:pt x="372" y="258"/>
                      </a:lnTo>
                      <a:lnTo>
                        <a:pt x="372" y="258"/>
                      </a:lnTo>
                      <a:lnTo>
                        <a:pt x="372" y="259"/>
                      </a:lnTo>
                      <a:lnTo>
                        <a:pt x="372" y="261"/>
                      </a:lnTo>
                      <a:lnTo>
                        <a:pt x="372" y="264"/>
                      </a:lnTo>
                      <a:lnTo>
                        <a:pt x="372" y="265"/>
                      </a:lnTo>
                      <a:lnTo>
                        <a:pt x="373" y="267"/>
                      </a:lnTo>
                      <a:lnTo>
                        <a:pt x="372" y="269"/>
                      </a:lnTo>
                      <a:lnTo>
                        <a:pt x="372" y="270"/>
                      </a:lnTo>
                      <a:lnTo>
                        <a:pt x="371" y="273"/>
                      </a:lnTo>
                      <a:lnTo>
                        <a:pt x="371" y="275"/>
                      </a:lnTo>
                      <a:lnTo>
                        <a:pt x="371" y="277"/>
                      </a:lnTo>
                      <a:lnTo>
                        <a:pt x="371" y="279"/>
                      </a:lnTo>
                      <a:lnTo>
                        <a:pt x="371" y="282"/>
                      </a:lnTo>
                      <a:lnTo>
                        <a:pt x="371" y="285"/>
                      </a:lnTo>
                      <a:lnTo>
                        <a:pt x="371" y="288"/>
                      </a:lnTo>
                      <a:lnTo>
                        <a:pt x="371" y="290"/>
                      </a:lnTo>
                      <a:lnTo>
                        <a:pt x="369" y="293"/>
                      </a:lnTo>
                      <a:lnTo>
                        <a:pt x="368" y="297"/>
                      </a:lnTo>
                      <a:lnTo>
                        <a:pt x="367" y="299"/>
                      </a:lnTo>
                      <a:lnTo>
                        <a:pt x="364" y="303"/>
                      </a:lnTo>
                      <a:lnTo>
                        <a:pt x="363" y="305"/>
                      </a:lnTo>
                      <a:lnTo>
                        <a:pt x="360" y="305"/>
                      </a:lnTo>
                      <a:lnTo>
                        <a:pt x="358" y="306"/>
                      </a:lnTo>
                      <a:lnTo>
                        <a:pt x="356" y="307"/>
                      </a:lnTo>
                      <a:lnTo>
                        <a:pt x="354" y="308"/>
                      </a:lnTo>
                      <a:lnTo>
                        <a:pt x="353" y="309"/>
                      </a:lnTo>
                      <a:lnTo>
                        <a:pt x="350" y="309"/>
                      </a:lnTo>
                      <a:lnTo>
                        <a:pt x="348" y="310"/>
                      </a:lnTo>
                      <a:lnTo>
                        <a:pt x="345" y="311"/>
                      </a:lnTo>
                      <a:lnTo>
                        <a:pt x="342" y="311"/>
                      </a:lnTo>
                      <a:lnTo>
                        <a:pt x="340" y="311"/>
                      </a:lnTo>
                      <a:lnTo>
                        <a:pt x="338" y="311"/>
                      </a:lnTo>
                      <a:lnTo>
                        <a:pt x="335" y="311"/>
                      </a:lnTo>
                      <a:lnTo>
                        <a:pt x="332" y="311"/>
                      </a:lnTo>
                      <a:lnTo>
                        <a:pt x="329" y="312"/>
                      </a:lnTo>
                      <a:lnTo>
                        <a:pt x="327" y="312"/>
                      </a:lnTo>
                      <a:lnTo>
                        <a:pt x="324" y="312"/>
                      </a:lnTo>
                      <a:lnTo>
                        <a:pt x="322" y="313"/>
                      </a:lnTo>
                      <a:lnTo>
                        <a:pt x="320" y="314"/>
                      </a:lnTo>
                      <a:lnTo>
                        <a:pt x="319" y="314"/>
                      </a:lnTo>
                      <a:lnTo>
                        <a:pt x="319" y="315"/>
                      </a:lnTo>
                      <a:lnTo>
                        <a:pt x="318" y="316"/>
                      </a:lnTo>
                      <a:lnTo>
                        <a:pt x="317" y="317"/>
                      </a:lnTo>
                      <a:lnTo>
                        <a:pt x="317" y="319"/>
                      </a:lnTo>
                      <a:lnTo>
                        <a:pt x="316" y="320"/>
                      </a:lnTo>
                      <a:lnTo>
                        <a:pt x="317" y="321"/>
                      </a:lnTo>
                      <a:lnTo>
                        <a:pt x="317" y="321"/>
                      </a:lnTo>
                      <a:lnTo>
                        <a:pt x="317" y="322"/>
                      </a:lnTo>
                      <a:lnTo>
                        <a:pt x="318" y="323"/>
                      </a:lnTo>
                      <a:lnTo>
                        <a:pt x="318" y="325"/>
                      </a:lnTo>
                      <a:lnTo>
                        <a:pt x="318" y="325"/>
                      </a:lnTo>
                      <a:lnTo>
                        <a:pt x="318" y="326"/>
                      </a:lnTo>
                      <a:lnTo>
                        <a:pt x="318" y="326"/>
                      </a:lnTo>
                      <a:lnTo>
                        <a:pt x="318" y="328"/>
                      </a:lnTo>
                      <a:lnTo>
                        <a:pt x="317" y="329"/>
                      </a:lnTo>
                      <a:lnTo>
                        <a:pt x="316" y="329"/>
                      </a:lnTo>
                      <a:lnTo>
                        <a:pt x="316" y="329"/>
                      </a:lnTo>
                      <a:lnTo>
                        <a:pt x="315" y="329"/>
                      </a:lnTo>
                      <a:lnTo>
                        <a:pt x="314" y="329"/>
                      </a:lnTo>
                      <a:lnTo>
                        <a:pt x="313" y="329"/>
                      </a:lnTo>
                      <a:lnTo>
                        <a:pt x="313" y="330"/>
                      </a:lnTo>
                      <a:lnTo>
                        <a:pt x="312" y="331"/>
                      </a:lnTo>
                      <a:lnTo>
                        <a:pt x="312" y="331"/>
                      </a:lnTo>
                      <a:lnTo>
                        <a:pt x="312" y="332"/>
                      </a:lnTo>
                      <a:lnTo>
                        <a:pt x="311" y="333"/>
                      </a:lnTo>
                      <a:lnTo>
                        <a:pt x="311" y="334"/>
                      </a:lnTo>
                      <a:lnTo>
                        <a:pt x="311" y="335"/>
                      </a:lnTo>
                      <a:lnTo>
                        <a:pt x="311" y="336"/>
                      </a:lnTo>
                      <a:lnTo>
                        <a:pt x="311" y="336"/>
                      </a:lnTo>
                      <a:lnTo>
                        <a:pt x="310" y="337"/>
                      </a:lnTo>
                      <a:lnTo>
                        <a:pt x="309" y="337"/>
                      </a:lnTo>
                      <a:lnTo>
                        <a:pt x="309" y="337"/>
                      </a:lnTo>
                      <a:lnTo>
                        <a:pt x="308" y="338"/>
                      </a:lnTo>
                      <a:lnTo>
                        <a:pt x="307" y="337"/>
                      </a:lnTo>
                      <a:lnTo>
                        <a:pt x="307" y="338"/>
                      </a:lnTo>
                      <a:lnTo>
                        <a:pt x="306" y="339"/>
                      </a:lnTo>
                      <a:lnTo>
                        <a:pt x="305" y="340"/>
                      </a:lnTo>
                      <a:lnTo>
                        <a:pt x="304" y="340"/>
                      </a:lnTo>
                      <a:lnTo>
                        <a:pt x="303" y="341"/>
                      </a:lnTo>
                      <a:lnTo>
                        <a:pt x="300" y="343"/>
                      </a:lnTo>
                      <a:lnTo>
                        <a:pt x="299" y="343"/>
                      </a:lnTo>
                      <a:lnTo>
                        <a:pt x="297" y="344"/>
                      </a:lnTo>
                      <a:lnTo>
                        <a:pt x="295" y="345"/>
                      </a:lnTo>
                      <a:lnTo>
                        <a:pt x="294" y="345"/>
                      </a:lnTo>
                      <a:lnTo>
                        <a:pt x="293" y="345"/>
                      </a:lnTo>
                      <a:lnTo>
                        <a:pt x="292" y="346"/>
                      </a:lnTo>
                      <a:lnTo>
                        <a:pt x="292" y="347"/>
                      </a:lnTo>
                      <a:lnTo>
                        <a:pt x="292" y="348"/>
                      </a:lnTo>
                      <a:lnTo>
                        <a:pt x="293" y="350"/>
                      </a:lnTo>
                      <a:lnTo>
                        <a:pt x="293" y="351"/>
                      </a:lnTo>
                      <a:lnTo>
                        <a:pt x="294" y="352"/>
                      </a:lnTo>
                      <a:lnTo>
                        <a:pt x="295" y="354"/>
                      </a:lnTo>
                      <a:lnTo>
                        <a:pt x="295" y="354"/>
                      </a:lnTo>
                      <a:lnTo>
                        <a:pt x="296" y="355"/>
                      </a:lnTo>
                      <a:lnTo>
                        <a:pt x="296" y="356"/>
                      </a:lnTo>
                      <a:lnTo>
                        <a:pt x="297" y="357"/>
                      </a:lnTo>
                      <a:lnTo>
                        <a:pt x="297" y="359"/>
                      </a:lnTo>
                      <a:lnTo>
                        <a:pt x="298" y="361"/>
                      </a:lnTo>
                      <a:lnTo>
                        <a:pt x="300" y="363"/>
                      </a:lnTo>
                      <a:lnTo>
                        <a:pt x="301" y="365"/>
                      </a:lnTo>
                      <a:lnTo>
                        <a:pt x="302" y="367"/>
                      </a:lnTo>
                      <a:lnTo>
                        <a:pt x="303" y="367"/>
                      </a:lnTo>
                      <a:lnTo>
                        <a:pt x="303" y="369"/>
                      </a:lnTo>
                      <a:lnTo>
                        <a:pt x="303" y="370"/>
                      </a:lnTo>
                      <a:lnTo>
                        <a:pt x="303" y="371"/>
                      </a:lnTo>
                      <a:lnTo>
                        <a:pt x="303" y="373"/>
                      </a:lnTo>
                      <a:lnTo>
                        <a:pt x="302" y="374"/>
                      </a:lnTo>
                      <a:lnTo>
                        <a:pt x="302" y="374"/>
                      </a:lnTo>
                      <a:lnTo>
                        <a:pt x="302" y="375"/>
                      </a:lnTo>
                      <a:lnTo>
                        <a:pt x="301" y="376"/>
                      </a:lnTo>
                      <a:lnTo>
                        <a:pt x="301" y="376"/>
                      </a:lnTo>
                      <a:lnTo>
                        <a:pt x="301" y="377"/>
                      </a:lnTo>
                      <a:lnTo>
                        <a:pt x="300" y="378"/>
                      </a:lnTo>
                      <a:lnTo>
                        <a:pt x="300" y="380"/>
                      </a:lnTo>
                      <a:lnTo>
                        <a:pt x="299" y="381"/>
                      </a:lnTo>
                      <a:lnTo>
                        <a:pt x="299" y="382"/>
                      </a:lnTo>
                      <a:lnTo>
                        <a:pt x="299" y="382"/>
                      </a:lnTo>
                      <a:lnTo>
                        <a:pt x="299" y="383"/>
                      </a:lnTo>
                      <a:lnTo>
                        <a:pt x="299" y="384"/>
                      </a:lnTo>
                      <a:lnTo>
                        <a:pt x="300" y="386"/>
                      </a:lnTo>
                      <a:lnTo>
                        <a:pt x="300" y="388"/>
                      </a:lnTo>
                      <a:lnTo>
                        <a:pt x="300" y="389"/>
                      </a:lnTo>
                      <a:lnTo>
                        <a:pt x="300" y="393"/>
                      </a:lnTo>
                      <a:lnTo>
                        <a:pt x="301" y="395"/>
                      </a:lnTo>
                      <a:lnTo>
                        <a:pt x="301" y="396"/>
                      </a:lnTo>
                      <a:lnTo>
                        <a:pt x="301" y="397"/>
                      </a:lnTo>
                      <a:lnTo>
                        <a:pt x="302" y="399"/>
                      </a:lnTo>
                      <a:lnTo>
                        <a:pt x="302" y="401"/>
                      </a:lnTo>
                      <a:lnTo>
                        <a:pt x="302" y="402"/>
                      </a:lnTo>
                      <a:lnTo>
                        <a:pt x="303" y="403"/>
                      </a:lnTo>
                      <a:lnTo>
                        <a:pt x="303" y="405"/>
                      </a:lnTo>
                      <a:lnTo>
                        <a:pt x="303" y="406"/>
                      </a:lnTo>
                      <a:lnTo>
                        <a:pt x="302" y="406"/>
                      </a:lnTo>
                      <a:lnTo>
                        <a:pt x="297" y="407"/>
                      </a:lnTo>
                      <a:lnTo>
                        <a:pt x="294" y="404"/>
                      </a:lnTo>
                      <a:lnTo>
                        <a:pt x="295" y="402"/>
                      </a:lnTo>
                      <a:lnTo>
                        <a:pt x="293" y="401"/>
                      </a:lnTo>
                      <a:lnTo>
                        <a:pt x="292" y="398"/>
                      </a:lnTo>
                      <a:lnTo>
                        <a:pt x="290" y="399"/>
                      </a:lnTo>
                      <a:lnTo>
                        <a:pt x="288" y="396"/>
                      </a:lnTo>
                      <a:lnTo>
                        <a:pt x="287" y="392"/>
                      </a:lnTo>
                      <a:lnTo>
                        <a:pt x="285" y="388"/>
                      </a:lnTo>
                      <a:lnTo>
                        <a:pt x="283" y="387"/>
                      </a:lnTo>
                      <a:lnTo>
                        <a:pt x="281" y="386"/>
                      </a:lnTo>
                      <a:lnTo>
                        <a:pt x="278" y="385"/>
                      </a:lnTo>
                      <a:lnTo>
                        <a:pt x="267" y="378"/>
                      </a:lnTo>
                      <a:lnTo>
                        <a:pt x="265" y="378"/>
                      </a:lnTo>
                      <a:lnTo>
                        <a:pt x="264" y="378"/>
                      </a:lnTo>
                      <a:lnTo>
                        <a:pt x="263" y="379"/>
                      </a:lnTo>
                      <a:lnTo>
                        <a:pt x="260" y="379"/>
                      </a:lnTo>
                      <a:lnTo>
                        <a:pt x="257" y="377"/>
                      </a:lnTo>
                      <a:lnTo>
                        <a:pt x="259" y="372"/>
                      </a:lnTo>
                      <a:lnTo>
                        <a:pt x="258" y="371"/>
                      </a:lnTo>
                      <a:lnTo>
                        <a:pt x="257" y="370"/>
                      </a:lnTo>
                      <a:lnTo>
                        <a:pt x="258" y="367"/>
                      </a:lnTo>
                      <a:lnTo>
                        <a:pt x="259" y="367"/>
                      </a:lnTo>
                      <a:lnTo>
                        <a:pt x="259" y="366"/>
                      </a:lnTo>
                      <a:lnTo>
                        <a:pt x="261" y="363"/>
                      </a:lnTo>
                      <a:lnTo>
                        <a:pt x="260" y="362"/>
                      </a:lnTo>
                      <a:lnTo>
                        <a:pt x="261" y="359"/>
                      </a:lnTo>
                      <a:lnTo>
                        <a:pt x="258" y="355"/>
                      </a:lnTo>
                      <a:lnTo>
                        <a:pt x="259" y="355"/>
                      </a:lnTo>
                      <a:lnTo>
                        <a:pt x="259" y="353"/>
                      </a:lnTo>
                      <a:lnTo>
                        <a:pt x="260" y="352"/>
                      </a:lnTo>
                      <a:lnTo>
                        <a:pt x="259" y="350"/>
                      </a:lnTo>
                      <a:lnTo>
                        <a:pt x="260" y="348"/>
                      </a:lnTo>
                      <a:lnTo>
                        <a:pt x="261" y="346"/>
                      </a:lnTo>
                      <a:lnTo>
                        <a:pt x="260" y="343"/>
                      </a:lnTo>
                      <a:lnTo>
                        <a:pt x="257" y="344"/>
                      </a:lnTo>
                      <a:lnTo>
                        <a:pt x="257" y="343"/>
                      </a:lnTo>
                      <a:lnTo>
                        <a:pt x="256" y="343"/>
                      </a:lnTo>
                      <a:lnTo>
                        <a:pt x="254" y="341"/>
                      </a:lnTo>
                      <a:lnTo>
                        <a:pt x="251" y="341"/>
                      </a:lnTo>
                      <a:lnTo>
                        <a:pt x="251" y="340"/>
                      </a:lnTo>
                      <a:lnTo>
                        <a:pt x="252" y="339"/>
                      </a:lnTo>
                      <a:lnTo>
                        <a:pt x="250" y="337"/>
                      </a:lnTo>
                      <a:lnTo>
                        <a:pt x="252" y="334"/>
                      </a:lnTo>
                      <a:lnTo>
                        <a:pt x="251" y="332"/>
                      </a:lnTo>
                      <a:lnTo>
                        <a:pt x="251" y="330"/>
                      </a:lnTo>
                      <a:lnTo>
                        <a:pt x="250" y="329"/>
                      </a:lnTo>
                      <a:lnTo>
                        <a:pt x="247" y="328"/>
                      </a:lnTo>
                      <a:lnTo>
                        <a:pt x="245" y="328"/>
                      </a:lnTo>
                      <a:lnTo>
                        <a:pt x="243" y="327"/>
                      </a:lnTo>
                      <a:lnTo>
                        <a:pt x="239" y="327"/>
                      </a:lnTo>
                      <a:lnTo>
                        <a:pt x="234" y="326"/>
                      </a:lnTo>
                      <a:lnTo>
                        <a:pt x="229" y="327"/>
                      </a:lnTo>
                      <a:lnTo>
                        <a:pt x="220" y="324"/>
                      </a:lnTo>
                      <a:lnTo>
                        <a:pt x="219" y="322"/>
                      </a:lnTo>
                      <a:lnTo>
                        <a:pt x="215" y="322"/>
                      </a:lnTo>
                      <a:lnTo>
                        <a:pt x="213" y="321"/>
                      </a:lnTo>
                      <a:lnTo>
                        <a:pt x="213" y="320"/>
                      </a:lnTo>
                      <a:lnTo>
                        <a:pt x="213" y="319"/>
                      </a:lnTo>
                      <a:lnTo>
                        <a:pt x="215" y="317"/>
                      </a:lnTo>
                      <a:lnTo>
                        <a:pt x="213" y="315"/>
                      </a:lnTo>
                      <a:lnTo>
                        <a:pt x="211" y="315"/>
                      </a:lnTo>
                      <a:lnTo>
                        <a:pt x="211" y="314"/>
                      </a:lnTo>
                      <a:lnTo>
                        <a:pt x="212" y="313"/>
                      </a:lnTo>
                      <a:lnTo>
                        <a:pt x="213" y="312"/>
                      </a:lnTo>
                      <a:lnTo>
                        <a:pt x="214" y="309"/>
                      </a:lnTo>
                      <a:lnTo>
                        <a:pt x="215" y="309"/>
                      </a:lnTo>
                      <a:lnTo>
                        <a:pt x="215" y="306"/>
                      </a:lnTo>
                      <a:lnTo>
                        <a:pt x="214" y="305"/>
                      </a:lnTo>
                      <a:lnTo>
                        <a:pt x="214" y="295"/>
                      </a:lnTo>
                      <a:lnTo>
                        <a:pt x="213" y="292"/>
                      </a:lnTo>
                      <a:lnTo>
                        <a:pt x="212" y="289"/>
                      </a:lnTo>
                      <a:lnTo>
                        <a:pt x="210" y="285"/>
                      </a:lnTo>
                      <a:lnTo>
                        <a:pt x="208" y="282"/>
                      </a:lnTo>
                      <a:lnTo>
                        <a:pt x="208" y="279"/>
                      </a:lnTo>
                      <a:lnTo>
                        <a:pt x="207" y="277"/>
                      </a:lnTo>
                      <a:lnTo>
                        <a:pt x="204" y="274"/>
                      </a:lnTo>
                      <a:lnTo>
                        <a:pt x="198" y="270"/>
                      </a:lnTo>
                      <a:lnTo>
                        <a:pt x="196" y="270"/>
                      </a:lnTo>
                      <a:lnTo>
                        <a:pt x="193" y="268"/>
                      </a:lnTo>
                      <a:lnTo>
                        <a:pt x="192" y="269"/>
                      </a:lnTo>
                      <a:lnTo>
                        <a:pt x="148" y="302"/>
                      </a:lnTo>
                      <a:lnTo>
                        <a:pt x="147" y="305"/>
                      </a:lnTo>
                      <a:lnTo>
                        <a:pt x="146" y="306"/>
                      </a:lnTo>
                      <a:lnTo>
                        <a:pt x="137" y="305"/>
                      </a:lnTo>
                      <a:lnTo>
                        <a:pt x="129" y="300"/>
                      </a:lnTo>
                      <a:lnTo>
                        <a:pt x="127" y="301"/>
                      </a:lnTo>
                      <a:lnTo>
                        <a:pt x="124" y="299"/>
                      </a:lnTo>
                      <a:lnTo>
                        <a:pt x="120" y="298"/>
                      </a:lnTo>
                      <a:lnTo>
                        <a:pt x="114" y="296"/>
                      </a:lnTo>
                      <a:lnTo>
                        <a:pt x="114" y="293"/>
                      </a:lnTo>
                      <a:lnTo>
                        <a:pt x="113" y="290"/>
                      </a:lnTo>
                      <a:lnTo>
                        <a:pt x="115" y="289"/>
                      </a:lnTo>
                      <a:lnTo>
                        <a:pt x="116" y="287"/>
                      </a:lnTo>
                      <a:lnTo>
                        <a:pt x="115" y="286"/>
                      </a:lnTo>
                      <a:lnTo>
                        <a:pt x="113" y="284"/>
                      </a:lnTo>
                      <a:lnTo>
                        <a:pt x="108" y="284"/>
                      </a:lnTo>
                      <a:lnTo>
                        <a:pt x="104" y="285"/>
                      </a:lnTo>
                      <a:lnTo>
                        <a:pt x="103" y="285"/>
                      </a:lnTo>
                      <a:lnTo>
                        <a:pt x="101" y="281"/>
                      </a:lnTo>
                      <a:lnTo>
                        <a:pt x="95" y="277"/>
                      </a:lnTo>
                      <a:lnTo>
                        <a:pt x="87" y="282"/>
                      </a:lnTo>
                      <a:lnTo>
                        <a:pt x="62" y="273"/>
                      </a:lnTo>
                      <a:lnTo>
                        <a:pt x="46" y="262"/>
                      </a:lnTo>
                      <a:lnTo>
                        <a:pt x="42" y="263"/>
                      </a:lnTo>
                      <a:lnTo>
                        <a:pt x="41" y="264"/>
                      </a:lnTo>
                      <a:lnTo>
                        <a:pt x="35" y="262"/>
                      </a:lnTo>
                      <a:lnTo>
                        <a:pt x="28" y="257"/>
                      </a:lnTo>
                      <a:lnTo>
                        <a:pt x="28" y="255"/>
                      </a:lnTo>
                      <a:lnTo>
                        <a:pt x="27" y="252"/>
                      </a:lnTo>
                      <a:lnTo>
                        <a:pt x="27" y="249"/>
                      </a:lnTo>
                      <a:lnTo>
                        <a:pt x="21" y="245"/>
                      </a:lnTo>
                      <a:lnTo>
                        <a:pt x="17" y="245"/>
                      </a:lnTo>
                      <a:lnTo>
                        <a:pt x="15" y="247"/>
                      </a:lnTo>
                      <a:lnTo>
                        <a:pt x="12" y="246"/>
                      </a:lnTo>
                      <a:lnTo>
                        <a:pt x="11" y="247"/>
                      </a:lnTo>
                      <a:lnTo>
                        <a:pt x="9" y="246"/>
                      </a:lnTo>
                      <a:lnTo>
                        <a:pt x="8" y="246"/>
                      </a:lnTo>
                      <a:lnTo>
                        <a:pt x="7" y="245"/>
                      </a:lnTo>
                      <a:lnTo>
                        <a:pt x="5" y="245"/>
                      </a:lnTo>
                      <a:lnTo>
                        <a:pt x="3" y="244"/>
                      </a:lnTo>
                      <a:lnTo>
                        <a:pt x="3" y="243"/>
                      </a:lnTo>
                      <a:lnTo>
                        <a:pt x="4" y="242"/>
                      </a:lnTo>
                      <a:lnTo>
                        <a:pt x="5" y="241"/>
                      </a:lnTo>
                      <a:lnTo>
                        <a:pt x="5" y="240"/>
                      </a:lnTo>
                      <a:lnTo>
                        <a:pt x="5" y="238"/>
                      </a:lnTo>
                      <a:lnTo>
                        <a:pt x="6" y="236"/>
                      </a:lnTo>
                      <a:lnTo>
                        <a:pt x="6" y="234"/>
                      </a:lnTo>
                      <a:lnTo>
                        <a:pt x="6" y="233"/>
                      </a:lnTo>
                      <a:lnTo>
                        <a:pt x="6" y="231"/>
                      </a:lnTo>
                      <a:lnTo>
                        <a:pt x="5" y="230"/>
                      </a:lnTo>
                      <a:lnTo>
                        <a:pt x="5" y="229"/>
                      </a:lnTo>
                      <a:lnTo>
                        <a:pt x="4" y="227"/>
                      </a:lnTo>
                      <a:lnTo>
                        <a:pt x="3" y="225"/>
                      </a:lnTo>
                      <a:lnTo>
                        <a:pt x="3" y="224"/>
                      </a:lnTo>
                      <a:lnTo>
                        <a:pt x="4" y="224"/>
                      </a:lnTo>
                      <a:lnTo>
                        <a:pt x="4" y="222"/>
                      </a:lnTo>
                      <a:lnTo>
                        <a:pt x="4" y="222"/>
                      </a:lnTo>
                      <a:lnTo>
                        <a:pt x="4" y="220"/>
                      </a:lnTo>
                      <a:lnTo>
                        <a:pt x="3" y="219"/>
                      </a:lnTo>
                      <a:lnTo>
                        <a:pt x="3" y="218"/>
                      </a:lnTo>
                      <a:lnTo>
                        <a:pt x="2" y="216"/>
                      </a:lnTo>
                      <a:lnTo>
                        <a:pt x="2" y="215"/>
                      </a:lnTo>
                      <a:lnTo>
                        <a:pt x="3" y="213"/>
                      </a:lnTo>
                      <a:lnTo>
                        <a:pt x="3" y="212"/>
                      </a:lnTo>
                      <a:lnTo>
                        <a:pt x="2" y="211"/>
                      </a:lnTo>
                      <a:lnTo>
                        <a:pt x="1" y="211"/>
                      </a:lnTo>
                      <a:lnTo>
                        <a:pt x="0" y="210"/>
                      </a:lnTo>
                      <a:lnTo>
                        <a:pt x="0" y="209"/>
                      </a:lnTo>
                      <a:lnTo>
                        <a:pt x="1" y="208"/>
                      </a:lnTo>
                      <a:lnTo>
                        <a:pt x="2" y="207"/>
                      </a:lnTo>
                      <a:lnTo>
                        <a:pt x="3" y="206"/>
                      </a:lnTo>
                      <a:lnTo>
                        <a:pt x="5" y="206"/>
                      </a:lnTo>
                      <a:lnTo>
                        <a:pt x="7" y="205"/>
                      </a:lnTo>
                      <a:lnTo>
                        <a:pt x="8" y="205"/>
                      </a:lnTo>
                      <a:lnTo>
                        <a:pt x="9" y="205"/>
                      </a:lnTo>
                      <a:lnTo>
                        <a:pt x="11" y="204"/>
                      </a:lnTo>
                      <a:lnTo>
                        <a:pt x="12" y="204"/>
                      </a:lnTo>
                      <a:lnTo>
                        <a:pt x="12" y="204"/>
                      </a:lnTo>
                      <a:lnTo>
                        <a:pt x="13" y="203"/>
                      </a:lnTo>
                      <a:lnTo>
                        <a:pt x="14" y="203"/>
                      </a:lnTo>
                      <a:lnTo>
                        <a:pt x="16" y="201"/>
                      </a:lnTo>
                      <a:lnTo>
                        <a:pt x="17" y="201"/>
                      </a:lnTo>
                      <a:lnTo>
                        <a:pt x="19" y="200"/>
                      </a:lnTo>
                      <a:lnTo>
                        <a:pt x="20" y="200"/>
                      </a:lnTo>
                      <a:lnTo>
                        <a:pt x="21" y="200"/>
                      </a:lnTo>
                      <a:lnTo>
                        <a:pt x="22" y="199"/>
                      </a:lnTo>
                      <a:lnTo>
                        <a:pt x="23" y="198"/>
                      </a:lnTo>
                      <a:lnTo>
                        <a:pt x="24" y="197"/>
                      </a:lnTo>
                      <a:lnTo>
                        <a:pt x="25" y="196"/>
                      </a:lnTo>
                      <a:lnTo>
                        <a:pt x="27" y="196"/>
                      </a:lnTo>
                      <a:lnTo>
                        <a:pt x="29" y="196"/>
                      </a:lnTo>
                      <a:lnTo>
                        <a:pt x="29" y="195"/>
                      </a:lnTo>
                      <a:lnTo>
                        <a:pt x="30" y="193"/>
                      </a:lnTo>
                      <a:lnTo>
                        <a:pt x="31" y="193"/>
                      </a:lnTo>
                      <a:lnTo>
                        <a:pt x="33" y="193"/>
                      </a:lnTo>
                      <a:lnTo>
                        <a:pt x="34" y="192"/>
                      </a:lnTo>
                      <a:lnTo>
                        <a:pt x="36" y="191"/>
                      </a:lnTo>
                      <a:lnTo>
                        <a:pt x="38" y="190"/>
                      </a:lnTo>
                      <a:lnTo>
                        <a:pt x="39" y="189"/>
                      </a:lnTo>
                      <a:lnTo>
                        <a:pt x="41" y="189"/>
                      </a:lnTo>
                      <a:lnTo>
                        <a:pt x="41" y="189"/>
                      </a:lnTo>
                      <a:lnTo>
                        <a:pt x="42" y="189"/>
                      </a:lnTo>
                      <a:lnTo>
                        <a:pt x="43" y="189"/>
                      </a:lnTo>
                      <a:lnTo>
                        <a:pt x="43" y="188"/>
                      </a:lnTo>
                      <a:lnTo>
                        <a:pt x="43" y="186"/>
                      </a:lnTo>
                      <a:lnTo>
                        <a:pt x="43" y="184"/>
                      </a:lnTo>
                      <a:lnTo>
                        <a:pt x="43" y="183"/>
                      </a:lnTo>
                      <a:lnTo>
                        <a:pt x="42" y="182"/>
                      </a:lnTo>
                      <a:lnTo>
                        <a:pt x="41" y="181"/>
                      </a:lnTo>
                      <a:lnTo>
                        <a:pt x="41" y="179"/>
                      </a:lnTo>
                      <a:lnTo>
                        <a:pt x="41" y="178"/>
                      </a:lnTo>
                      <a:lnTo>
                        <a:pt x="42" y="178"/>
                      </a:lnTo>
                      <a:lnTo>
                        <a:pt x="43" y="178"/>
                      </a:lnTo>
                      <a:lnTo>
                        <a:pt x="43" y="177"/>
                      </a:lnTo>
                      <a:lnTo>
                        <a:pt x="44" y="177"/>
                      </a:lnTo>
                      <a:lnTo>
                        <a:pt x="45" y="177"/>
                      </a:lnTo>
                      <a:lnTo>
                        <a:pt x="46" y="177"/>
                      </a:lnTo>
                      <a:lnTo>
                        <a:pt x="47" y="176"/>
                      </a:lnTo>
                      <a:lnTo>
                        <a:pt x="48" y="175"/>
                      </a:lnTo>
                      <a:lnTo>
                        <a:pt x="48" y="174"/>
                      </a:lnTo>
                      <a:lnTo>
                        <a:pt x="49" y="174"/>
                      </a:lnTo>
                      <a:lnTo>
                        <a:pt x="50" y="173"/>
                      </a:lnTo>
                      <a:lnTo>
                        <a:pt x="51" y="172"/>
                      </a:lnTo>
                      <a:lnTo>
                        <a:pt x="51" y="172"/>
                      </a:lnTo>
                      <a:lnTo>
                        <a:pt x="53" y="171"/>
                      </a:lnTo>
                      <a:lnTo>
                        <a:pt x="55" y="171"/>
                      </a:lnTo>
                      <a:lnTo>
                        <a:pt x="55" y="169"/>
                      </a:lnTo>
                      <a:lnTo>
                        <a:pt x="56" y="168"/>
                      </a:lnTo>
                      <a:lnTo>
                        <a:pt x="56" y="166"/>
                      </a:lnTo>
                      <a:lnTo>
                        <a:pt x="56" y="164"/>
                      </a:lnTo>
                      <a:lnTo>
                        <a:pt x="56" y="163"/>
                      </a:lnTo>
                      <a:lnTo>
                        <a:pt x="56" y="161"/>
                      </a:lnTo>
                      <a:lnTo>
                        <a:pt x="56" y="160"/>
                      </a:lnTo>
                      <a:lnTo>
                        <a:pt x="56" y="158"/>
                      </a:lnTo>
                      <a:lnTo>
                        <a:pt x="57" y="157"/>
                      </a:lnTo>
                      <a:lnTo>
                        <a:pt x="59" y="156"/>
                      </a:lnTo>
                      <a:lnTo>
                        <a:pt x="60" y="155"/>
                      </a:lnTo>
                      <a:lnTo>
                        <a:pt x="61" y="153"/>
                      </a:lnTo>
                      <a:lnTo>
                        <a:pt x="62" y="152"/>
                      </a:lnTo>
                      <a:lnTo>
                        <a:pt x="64" y="149"/>
                      </a:lnTo>
                      <a:lnTo>
                        <a:pt x="65" y="149"/>
                      </a:lnTo>
                      <a:lnTo>
                        <a:pt x="67" y="148"/>
                      </a:lnTo>
                      <a:lnTo>
                        <a:pt x="68" y="147"/>
                      </a:lnTo>
                      <a:lnTo>
                        <a:pt x="69" y="146"/>
                      </a:lnTo>
                      <a:lnTo>
                        <a:pt x="70" y="146"/>
                      </a:lnTo>
                      <a:lnTo>
                        <a:pt x="71" y="145"/>
                      </a:lnTo>
                      <a:lnTo>
                        <a:pt x="72" y="145"/>
                      </a:lnTo>
                      <a:lnTo>
                        <a:pt x="73" y="144"/>
                      </a:lnTo>
                      <a:lnTo>
                        <a:pt x="74" y="142"/>
                      </a:lnTo>
                      <a:lnTo>
                        <a:pt x="75" y="142"/>
                      </a:lnTo>
                      <a:lnTo>
                        <a:pt x="75" y="141"/>
                      </a:lnTo>
                      <a:lnTo>
                        <a:pt x="76" y="139"/>
                      </a:lnTo>
                      <a:lnTo>
                        <a:pt x="77" y="139"/>
                      </a:lnTo>
                      <a:lnTo>
                        <a:pt x="77" y="138"/>
                      </a:lnTo>
                      <a:lnTo>
                        <a:pt x="78" y="138"/>
                      </a:lnTo>
                      <a:lnTo>
                        <a:pt x="78" y="137"/>
                      </a:lnTo>
                      <a:lnTo>
                        <a:pt x="78" y="136"/>
                      </a:lnTo>
                      <a:lnTo>
                        <a:pt x="77" y="136"/>
                      </a:lnTo>
                      <a:lnTo>
                        <a:pt x="78" y="135"/>
                      </a:lnTo>
                      <a:lnTo>
                        <a:pt x="79" y="135"/>
                      </a:lnTo>
                      <a:lnTo>
                        <a:pt x="80" y="134"/>
                      </a:lnTo>
                      <a:lnTo>
                        <a:pt x="81" y="134"/>
                      </a:lnTo>
                      <a:lnTo>
                        <a:pt x="81" y="134"/>
                      </a:lnTo>
                      <a:lnTo>
                        <a:pt x="82" y="134"/>
                      </a:lnTo>
                      <a:lnTo>
                        <a:pt x="83" y="133"/>
                      </a:lnTo>
                      <a:lnTo>
                        <a:pt x="83" y="132"/>
                      </a:lnTo>
                      <a:lnTo>
                        <a:pt x="83" y="132"/>
                      </a:lnTo>
                      <a:lnTo>
                        <a:pt x="83" y="131"/>
                      </a:lnTo>
                      <a:lnTo>
                        <a:pt x="83" y="129"/>
                      </a:lnTo>
                      <a:lnTo>
                        <a:pt x="83" y="129"/>
                      </a:lnTo>
                      <a:lnTo>
                        <a:pt x="82" y="128"/>
                      </a:lnTo>
                      <a:lnTo>
                        <a:pt x="82" y="127"/>
                      </a:lnTo>
                      <a:lnTo>
                        <a:pt x="83" y="126"/>
                      </a:lnTo>
                      <a:lnTo>
                        <a:pt x="84" y="125"/>
                      </a:lnTo>
                      <a:lnTo>
                        <a:pt x="85" y="125"/>
                      </a:lnTo>
                      <a:lnTo>
                        <a:pt x="84" y="124"/>
                      </a:lnTo>
                      <a:lnTo>
                        <a:pt x="84" y="123"/>
                      </a:lnTo>
                      <a:lnTo>
                        <a:pt x="84" y="122"/>
                      </a:lnTo>
                      <a:lnTo>
                        <a:pt x="86" y="122"/>
                      </a:lnTo>
                      <a:lnTo>
                        <a:pt x="87" y="120"/>
                      </a:lnTo>
                      <a:lnTo>
                        <a:pt x="88" y="120"/>
                      </a:lnTo>
                      <a:lnTo>
                        <a:pt x="89" y="119"/>
                      </a:lnTo>
                      <a:lnTo>
                        <a:pt x="91" y="118"/>
                      </a:lnTo>
                      <a:lnTo>
                        <a:pt x="91" y="117"/>
                      </a:lnTo>
                      <a:lnTo>
                        <a:pt x="92" y="116"/>
                      </a:lnTo>
                      <a:lnTo>
                        <a:pt x="93" y="115"/>
                      </a:lnTo>
                      <a:lnTo>
                        <a:pt x="121" y="118"/>
                      </a:lnTo>
                      <a:lnTo>
                        <a:pt x="122" y="119"/>
                      </a:lnTo>
                      <a:lnTo>
                        <a:pt x="123" y="120"/>
                      </a:lnTo>
                      <a:lnTo>
                        <a:pt x="124" y="120"/>
                      </a:lnTo>
                      <a:lnTo>
                        <a:pt x="125" y="121"/>
                      </a:lnTo>
                      <a:lnTo>
                        <a:pt x="127" y="121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2" y="123"/>
                      </a:lnTo>
                      <a:lnTo>
                        <a:pt x="136" y="123"/>
                      </a:lnTo>
                      <a:lnTo>
                        <a:pt x="137" y="123"/>
                      </a:lnTo>
                      <a:lnTo>
                        <a:pt x="138" y="124"/>
                      </a:lnTo>
                      <a:lnTo>
                        <a:pt x="140" y="124"/>
                      </a:lnTo>
                      <a:lnTo>
                        <a:pt x="141" y="124"/>
                      </a:lnTo>
                      <a:lnTo>
                        <a:pt x="143" y="125"/>
                      </a:lnTo>
                      <a:lnTo>
                        <a:pt x="144" y="125"/>
                      </a:lnTo>
                      <a:lnTo>
                        <a:pt x="145" y="125"/>
                      </a:lnTo>
                      <a:lnTo>
                        <a:pt x="147" y="126"/>
                      </a:lnTo>
                      <a:lnTo>
                        <a:pt x="148" y="126"/>
                      </a:lnTo>
                      <a:lnTo>
                        <a:pt x="149" y="126"/>
                      </a:lnTo>
                      <a:lnTo>
                        <a:pt x="150" y="126"/>
                      </a:lnTo>
                      <a:lnTo>
                        <a:pt x="152" y="126"/>
                      </a:lnTo>
                      <a:lnTo>
                        <a:pt x="153" y="126"/>
                      </a:lnTo>
                      <a:lnTo>
                        <a:pt x="154" y="125"/>
                      </a:lnTo>
                      <a:lnTo>
                        <a:pt x="154" y="125"/>
                      </a:lnTo>
                      <a:lnTo>
                        <a:pt x="155" y="124"/>
                      </a:lnTo>
                      <a:lnTo>
                        <a:pt x="155" y="122"/>
                      </a:lnTo>
                      <a:lnTo>
                        <a:pt x="155" y="121"/>
                      </a:lnTo>
                      <a:lnTo>
                        <a:pt x="155" y="120"/>
                      </a:lnTo>
                      <a:lnTo>
                        <a:pt x="156" y="119"/>
                      </a:lnTo>
                      <a:lnTo>
                        <a:pt x="157" y="118"/>
                      </a:lnTo>
                      <a:lnTo>
                        <a:pt x="158" y="118"/>
                      </a:lnTo>
                      <a:lnTo>
                        <a:pt x="159" y="117"/>
                      </a:lnTo>
                      <a:lnTo>
                        <a:pt x="160" y="117"/>
                      </a:lnTo>
                      <a:lnTo>
                        <a:pt x="161" y="117"/>
                      </a:lnTo>
                      <a:lnTo>
                        <a:pt x="160" y="115"/>
                      </a:lnTo>
                      <a:lnTo>
                        <a:pt x="160" y="114"/>
                      </a:lnTo>
                      <a:lnTo>
                        <a:pt x="160" y="113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2" y="105"/>
                      </a:lnTo>
                      <a:lnTo>
                        <a:pt x="163" y="102"/>
                      </a:lnTo>
                      <a:lnTo>
                        <a:pt x="163" y="99"/>
                      </a:lnTo>
                      <a:lnTo>
                        <a:pt x="163" y="97"/>
                      </a:lnTo>
                      <a:lnTo>
                        <a:pt x="164" y="94"/>
                      </a:lnTo>
                      <a:lnTo>
                        <a:pt x="164" y="94"/>
                      </a:lnTo>
                      <a:lnTo>
                        <a:pt x="163" y="92"/>
                      </a:lnTo>
                      <a:lnTo>
                        <a:pt x="161" y="90"/>
                      </a:lnTo>
                      <a:lnTo>
                        <a:pt x="161" y="89"/>
                      </a:lnTo>
                      <a:lnTo>
                        <a:pt x="161" y="87"/>
                      </a:lnTo>
                      <a:lnTo>
                        <a:pt x="162" y="85"/>
                      </a:lnTo>
                      <a:lnTo>
                        <a:pt x="163" y="84"/>
                      </a:lnTo>
                      <a:lnTo>
                        <a:pt x="164" y="82"/>
                      </a:lnTo>
                      <a:lnTo>
                        <a:pt x="165" y="79"/>
                      </a:lnTo>
                      <a:lnTo>
                        <a:pt x="164" y="77"/>
                      </a:lnTo>
                      <a:lnTo>
                        <a:pt x="164" y="75"/>
                      </a:lnTo>
                      <a:lnTo>
                        <a:pt x="163" y="72"/>
                      </a:lnTo>
                      <a:lnTo>
                        <a:pt x="163" y="68"/>
                      </a:lnTo>
                      <a:lnTo>
                        <a:pt x="162" y="66"/>
                      </a:lnTo>
                      <a:lnTo>
                        <a:pt x="161" y="64"/>
                      </a:lnTo>
                      <a:lnTo>
                        <a:pt x="160" y="62"/>
                      </a:lnTo>
                      <a:lnTo>
                        <a:pt x="160" y="61"/>
                      </a:lnTo>
                      <a:lnTo>
                        <a:pt x="159" y="60"/>
                      </a:lnTo>
                      <a:lnTo>
                        <a:pt x="159" y="59"/>
                      </a:lnTo>
                      <a:lnTo>
                        <a:pt x="160" y="58"/>
                      </a:lnTo>
                      <a:lnTo>
                        <a:pt x="160" y="57"/>
                      </a:lnTo>
                      <a:lnTo>
                        <a:pt x="160" y="55"/>
                      </a:lnTo>
                      <a:lnTo>
                        <a:pt x="160" y="53"/>
                      </a:lnTo>
                      <a:lnTo>
                        <a:pt x="159" y="52"/>
                      </a:lnTo>
                      <a:lnTo>
                        <a:pt x="159" y="51"/>
                      </a:lnTo>
                      <a:lnTo>
                        <a:pt x="158" y="50"/>
                      </a:lnTo>
                      <a:lnTo>
                        <a:pt x="157" y="48"/>
                      </a:lnTo>
                      <a:lnTo>
                        <a:pt x="157" y="47"/>
                      </a:lnTo>
                      <a:lnTo>
                        <a:pt x="157" y="45"/>
                      </a:lnTo>
                      <a:lnTo>
                        <a:pt x="157" y="44"/>
                      </a:lnTo>
                      <a:lnTo>
                        <a:pt x="157" y="44"/>
                      </a:lnTo>
                      <a:lnTo>
                        <a:pt x="159" y="44"/>
                      </a:lnTo>
                      <a:lnTo>
                        <a:pt x="160" y="44"/>
                      </a:lnTo>
                      <a:lnTo>
                        <a:pt x="161" y="44"/>
                      </a:lnTo>
                      <a:lnTo>
                        <a:pt x="163" y="43"/>
                      </a:lnTo>
                      <a:lnTo>
                        <a:pt x="164" y="42"/>
                      </a:lnTo>
                      <a:lnTo>
                        <a:pt x="165" y="40"/>
                      </a:lnTo>
                      <a:lnTo>
                        <a:pt x="176" y="13"/>
                      </a:lnTo>
                      <a:lnTo>
                        <a:pt x="177" y="12"/>
                      </a:lnTo>
                      <a:lnTo>
                        <a:pt x="177" y="11"/>
                      </a:lnTo>
                      <a:lnTo>
                        <a:pt x="179" y="10"/>
                      </a:lnTo>
                      <a:lnTo>
                        <a:pt x="181" y="10"/>
                      </a:lnTo>
                      <a:lnTo>
                        <a:pt x="183" y="9"/>
                      </a:lnTo>
                      <a:lnTo>
                        <a:pt x="185" y="9"/>
                      </a:lnTo>
                      <a:lnTo>
                        <a:pt x="189" y="8"/>
                      </a:lnTo>
                      <a:lnTo>
                        <a:pt x="191" y="7"/>
                      </a:lnTo>
                      <a:lnTo>
                        <a:pt x="193" y="7"/>
                      </a:lnTo>
                      <a:lnTo>
                        <a:pt x="195" y="6"/>
                      </a:lnTo>
                      <a:lnTo>
                        <a:pt x="196" y="5"/>
                      </a:lnTo>
                      <a:lnTo>
                        <a:pt x="197" y="4"/>
                      </a:lnTo>
                      <a:lnTo>
                        <a:pt x="199" y="4"/>
                      </a:lnTo>
                      <a:lnTo>
                        <a:pt x="200" y="4"/>
                      </a:lnTo>
                      <a:lnTo>
                        <a:pt x="202" y="4"/>
                      </a:lnTo>
                      <a:lnTo>
                        <a:pt x="204" y="4"/>
                      </a:lnTo>
                      <a:lnTo>
                        <a:pt x="205" y="4"/>
                      </a:lnTo>
                      <a:lnTo>
                        <a:pt x="206" y="4"/>
                      </a:lnTo>
                      <a:lnTo>
                        <a:pt x="207" y="3"/>
                      </a:lnTo>
                      <a:lnTo>
                        <a:pt x="208" y="2"/>
                      </a:lnTo>
                      <a:lnTo>
                        <a:pt x="208" y="2"/>
                      </a:lnTo>
                      <a:lnTo>
                        <a:pt x="209" y="2"/>
                      </a:lnTo>
                      <a:lnTo>
                        <a:pt x="209" y="1"/>
                      </a:lnTo>
                      <a:lnTo>
                        <a:pt x="209" y="1"/>
                      </a:lnTo>
                      <a:lnTo>
                        <a:pt x="210" y="0"/>
                      </a:lnTo>
                      <a:lnTo>
                        <a:pt x="211" y="0"/>
                      </a:lnTo>
                      <a:lnTo>
                        <a:pt x="212" y="0"/>
                      </a:lnTo>
                      <a:lnTo>
                        <a:pt x="214" y="0"/>
                      </a:lnTo>
                      <a:lnTo>
                        <a:pt x="215" y="1"/>
                      </a:lnTo>
                      <a:lnTo>
                        <a:pt x="217" y="1"/>
                      </a:lnTo>
                      <a:lnTo>
                        <a:pt x="218" y="2"/>
                      </a:lnTo>
                      <a:lnTo>
                        <a:pt x="220" y="3"/>
                      </a:lnTo>
                      <a:lnTo>
                        <a:pt x="221" y="4"/>
                      </a:lnTo>
                      <a:lnTo>
                        <a:pt x="223" y="4"/>
                      </a:lnTo>
                      <a:lnTo>
                        <a:pt x="224" y="4"/>
                      </a:lnTo>
                      <a:lnTo>
                        <a:pt x="224" y="5"/>
                      </a:lnTo>
                      <a:lnTo>
                        <a:pt x="225" y="5"/>
                      </a:lnTo>
                      <a:lnTo>
                        <a:pt x="226" y="6"/>
                      </a:lnTo>
                      <a:lnTo>
                        <a:pt x="227" y="6"/>
                      </a:lnTo>
                      <a:lnTo>
                        <a:pt x="229" y="7"/>
                      </a:lnTo>
                      <a:lnTo>
                        <a:pt x="233" y="8"/>
                      </a:lnTo>
                      <a:lnTo>
                        <a:pt x="235" y="8"/>
                      </a:lnTo>
                      <a:lnTo>
                        <a:pt x="237" y="8"/>
                      </a:lnTo>
                      <a:lnTo>
                        <a:pt x="239" y="8"/>
                      </a:lnTo>
                      <a:lnTo>
                        <a:pt x="242" y="8"/>
                      </a:lnTo>
                      <a:lnTo>
                        <a:pt x="244" y="8"/>
                      </a:lnTo>
                      <a:lnTo>
                        <a:pt x="246" y="7"/>
                      </a:lnTo>
                      <a:lnTo>
                        <a:pt x="248" y="7"/>
                      </a:lnTo>
                      <a:lnTo>
                        <a:pt x="249" y="7"/>
                      </a:lnTo>
                      <a:lnTo>
                        <a:pt x="250" y="7"/>
                      </a:lnTo>
                      <a:lnTo>
                        <a:pt x="252" y="7"/>
                      </a:lnTo>
                      <a:lnTo>
                        <a:pt x="253" y="7"/>
                      </a:lnTo>
                      <a:lnTo>
                        <a:pt x="255" y="7"/>
                      </a:lnTo>
                      <a:lnTo>
                        <a:pt x="257" y="8"/>
                      </a:lnTo>
                      <a:lnTo>
                        <a:pt x="259" y="9"/>
                      </a:lnTo>
                      <a:lnTo>
                        <a:pt x="260" y="9"/>
                      </a:lnTo>
                      <a:lnTo>
                        <a:pt x="261" y="9"/>
                      </a:lnTo>
                      <a:lnTo>
                        <a:pt x="262" y="9"/>
                      </a:lnTo>
                      <a:lnTo>
                        <a:pt x="264" y="9"/>
                      </a:lnTo>
                      <a:lnTo>
                        <a:pt x="265" y="9"/>
                      </a:lnTo>
                      <a:lnTo>
                        <a:pt x="266" y="9"/>
                      </a:lnTo>
                      <a:lnTo>
                        <a:pt x="267" y="10"/>
                      </a:lnTo>
                      <a:lnTo>
                        <a:pt x="268" y="10"/>
                      </a:lnTo>
                      <a:lnTo>
                        <a:pt x="268" y="10"/>
                      </a:lnTo>
                      <a:lnTo>
                        <a:pt x="269" y="12"/>
                      </a:lnTo>
                      <a:lnTo>
                        <a:pt x="269" y="13"/>
                      </a:lnTo>
                      <a:lnTo>
                        <a:pt x="270" y="13"/>
                      </a:lnTo>
                      <a:lnTo>
                        <a:pt x="271" y="14"/>
                      </a:lnTo>
                      <a:lnTo>
                        <a:pt x="271" y="15"/>
                      </a:lnTo>
                      <a:lnTo>
                        <a:pt x="271" y="17"/>
                      </a:lnTo>
                      <a:lnTo>
                        <a:pt x="271" y="18"/>
                      </a:lnTo>
                      <a:lnTo>
                        <a:pt x="272" y="19"/>
                      </a:lnTo>
                      <a:lnTo>
                        <a:pt x="272" y="20"/>
                      </a:lnTo>
                      <a:lnTo>
                        <a:pt x="272" y="20"/>
                      </a:lnTo>
                      <a:lnTo>
                        <a:pt x="272" y="22"/>
                      </a:lnTo>
                      <a:lnTo>
                        <a:pt x="273" y="23"/>
                      </a:lnTo>
                      <a:lnTo>
                        <a:pt x="273" y="24"/>
                      </a:lnTo>
                      <a:lnTo>
                        <a:pt x="273" y="24"/>
                      </a:lnTo>
                      <a:lnTo>
                        <a:pt x="273" y="25"/>
                      </a:lnTo>
                      <a:lnTo>
                        <a:pt x="273" y="26"/>
                      </a:lnTo>
                      <a:lnTo>
                        <a:pt x="273" y="27"/>
                      </a:lnTo>
                      <a:lnTo>
                        <a:pt x="273" y="28"/>
                      </a:lnTo>
                      <a:lnTo>
                        <a:pt x="272" y="29"/>
                      </a:lnTo>
                      <a:lnTo>
                        <a:pt x="272" y="30"/>
                      </a:lnTo>
                      <a:lnTo>
                        <a:pt x="272" y="30"/>
                      </a:lnTo>
                      <a:lnTo>
                        <a:pt x="272" y="32"/>
                      </a:lnTo>
                      <a:lnTo>
                        <a:pt x="272" y="33"/>
                      </a:lnTo>
                      <a:lnTo>
                        <a:pt x="273" y="34"/>
                      </a:lnTo>
                      <a:lnTo>
                        <a:pt x="273" y="35"/>
                      </a:lnTo>
                      <a:lnTo>
                        <a:pt x="274" y="36"/>
                      </a:lnTo>
                      <a:lnTo>
                        <a:pt x="275" y="37"/>
                      </a:lnTo>
                      <a:lnTo>
                        <a:pt x="275" y="39"/>
                      </a:lnTo>
                      <a:lnTo>
                        <a:pt x="276" y="39"/>
                      </a:lnTo>
                      <a:lnTo>
                        <a:pt x="276" y="40"/>
                      </a:lnTo>
                      <a:lnTo>
                        <a:pt x="276" y="41"/>
                      </a:lnTo>
                      <a:lnTo>
                        <a:pt x="277" y="42"/>
                      </a:lnTo>
                      <a:lnTo>
                        <a:pt x="277" y="43"/>
                      </a:lnTo>
                      <a:lnTo>
                        <a:pt x="277" y="44"/>
                      </a:lnTo>
                      <a:lnTo>
                        <a:pt x="277" y="45"/>
                      </a:lnTo>
                      <a:lnTo>
                        <a:pt x="277" y="46"/>
                      </a:lnTo>
                      <a:lnTo>
                        <a:pt x="277" y="48"/>
                      </a:lnTo>
                      <a:lnTo>
                        <a:pt x="277" y="48"/>
                      </a:lnTo>
                      <a:lnTo>
                        <a:pt x="277" y="49"/>
                      </a:lnTo>
                      <a:lnTo>
                        <a:pt x="277" y="50"/>
                      </a:lnTo>
                      <a:lnTo>
                        <a:pt x="278" y="52"/>
                      </a:lnTo>
                      <a:lnTo>
                        <a:pt x="279" y="53"/>
                      </a:lnTo>
                      <a:lnTo>
                        <a:pt x="280" y="55"/>
                      </a:lnTo>
                      <a:lnTo>
                        <a:pt x="281" y="57"/>
                      </a:lnTo>
                      <a:lnTo>
                        <a:pt x="282" y="58"/>
                      </a:lnTo>
                      <a:lnTo>
                        <a:pt x="283" y="59"/>
                      </a:lnTo>
                      <a:lnTo>
                        <a:pt x="284" y="61"/>
                      </a:lnTo>
                      <a:lnTo>
                        <a:pt x="286" y="62"/>
                      </a:lnTo>
                      <a:lnTo>
                        <a:pt x="288" y="64"/>
                      </a:lnTo>
                      <a:lnTo>
                        <a:pt x="289" y="65"/>
                      </a:lnTo>
                      <a:lnTo>
                        <a:pt x="291" y="66"/>
                      </a:lnTo>
                      <a:lnTo>
                        <a:pt x="292" y="67"/>
                      </a:lnTo>
                      <a:lnTo>
                        <a:pt x="293" y="68"/>
                      </a:lnTo>
                      <a:lnTo>
                        <a:pt x="295" y="69"/>
                      </a:lnTo>
                      <a:lnTo>
                        <a:pt x="296" y="70"/>
                      </a:lnTo>
                      <a:lnTo>
                        <a:pt x="298" y="70"/>
                      </a:lnTo>
                      <a:lnTo>
                        <a:pt x="300" y="72"/>
                      </a:lnTo>
                      <a:lnTo>
                        <a:pt x="302" y="73"/>
                      </a:lnTo>
                      <a:lnTo>
                        <a:pt x="304" y="74"/>
                      </a:lnTo>
                      <a:lnTo>
                        <a:pt x="305" y="75"/>
                      </a:lnTo>
                      <a:lnTo>
                        <a:pt x="307" y="77"/>
                      </a:lnTo>
                      <a:lnTo>
                        <a:pt x="308" y="78"/>
                      </a:lnTo>
                      <a:lnTo>
                        <a:pt x="310" y="79"/>
                      </a:lnTo>
                      <a:lnTo>
                        <a:pt x="312" y="80"/>
                      </a:lnTo>
                      <a:lnTo>
                        <a:pt x="313" y="81"/>
                      </a:lnTo>
                      <a:lnTo>
                        <a:pt x="314" y="82"/>
                      </a:lnTo>
                      <a:lnTo>
                        <a:pt x="316" y="84"/>
                      </a:lnTo>
                      <a:lnTo>
                        <a:pt x="317" y="85"/>
                      </a:lnTo>
                      <a:lnTo>
                        <a:pt x="321" y="87"/>
                      </a:lnTo>
                      <a:lnTo>
                        <a:pt x="323" y="90"/>
                      </a:lnTo>
                      <a:lnTo>
                        <a:pt x="325" y="92"/>
                      </a:lnTo>
                      <a:lnTo>
                        <a:pt x="327" y="93"/>
                      </a:lnTo>
                      <a:lnTo>
                        <a:pt x="329" y="96"/>
                      </a:lnTo>
                      <a:lnTo>
                        <a:pt x="331" y="97"/>
                      </a:lnTo>
                      <a:lnTo>
                        <a:pt x="332" y="98"/>
                      </a:lnTo>
                      <a:lnTo>
                        <a:pt x="332" y="99"/>
                      </a:lnTo>
                      <a:lnTo>
                        <a:pt x="334" y="101"/>
                      </a:lnTo>
                      <a:lnTo>
                        <a:pt x="335" y="102"/>
                      </a:lnTo>
                      <a:lnTo>
                        <a:pt x="335" y="102"/>
                      </a:lnTo>
                      <a:lnTo>
                        <a:pt x="336" y="103"/>
                      </a:lnTo>
                      <a:lnTo>
                        <a:pt x="337" y="103"/>
                      </a:lnTo>
                      <a:lnTo>
                        <a:pt x="337" y="104"/>
                      </a:lnTo>
                      <a:lnTo>
                        <a:pt x="338" y="105"/>
                      </a:lnTo>
                      <a:lnTo>
                        <a:pt x="339" y="105"/>
                      </a:lnTo>
                      <a:lnTo>
                        <a:pt x="340" y="106"/>
                      </a:lnTo>
                      <a:lnTo>
                        <a:pt x="340" y="107"/>
                      </a:lnTo>
                      <a:lnTo>
                        <a:pt x="339" y="108"/>
                      </a:lnTo>
                      <a:lnTo>
                        <a:pt x="339" y="109"/>
                      </a:lnTo>
                      <a:lnTo>
                        <a:pt x="339" y="110"/>
                      </a:lnTo>
                      <a:lnTo>
                        <a:pt x="338" y="110"/>
                      </a:lnTo>
                      <a:lnTo>
                        <a:pt x="338" y="111"/>
                      </a:lnTo>
                      <a:lnTo>
                        <a:pt x="337" y="112"/>
                      </a:lnTo>
                      <a:lnTo>
                        <a:pt x="337" y="113"/>
                      </a:lnTo>
                      <a:lnTo>
                        <a:pt x="337" y="114"/>
                      </a:lnTo>
                      <a:lnTo>
                        <a:pt x="337" y="115"/>
                      </a:lnTo>
                      <a:lnTo>
                        <a:pt x="337" y="116"/>
                      </a:lnTo>
                      <a:lnTo>
                        <a:pt x="337" y="117"/>
                      </a:lnTo>
                      <a:lnTo>
                        <a:pt x="337" y="118"/>
                      </a:lnTo>
                      <a:lnTo>
                        <a:pt x="336" y="119"/>
                      </a:lnTo>
                      <a:lnTo>
                        <a:pt x="336" y="120"/>
                      </a:lnTo>
                      <a:lnTo>
                        <a:pt x="336" y="120"/>
                      </a:lnTo>
                      <a:lnTo>
                        <a:pt x="335" y="122"/>
                      </a:lnTo>
                      <a:lnTo>
                        <a:pt x="335" y="123"/>
                      </a:lnTo>
                      <a:lnTo>
                        <a:pt x="336" y="125"/>
                      </a:lnTo>
                      <a:lnTo>
                        <a:pt x="336" y="126"/>
                      </a:lnTo>
                      <a:lnTo>
                        <a:pt x="336" y="127"/>
                      </a:lnTo>
                      <a:lnTo>
                        <a:pt x="335" y="128"/>
                      </a:lnTo>
                      <a:lnTo>
                        <a:pt x="335" y="129"/>
                      </a:lnTo>
                      <a:lnTo>
                        <a:pt x="335" y="130"/>
                      </a:lnTo>
                      <a:lnTo>
                        <a:pt x="335" y="131"/>
                      </a:lnTo>
                      <a:lnTo>
                        <a:pt x="335" y="132"/>
                      </a:lnTo>
                      <a:lnTo>
                        <a:pt x="335" y="132"/>
                      </a:lnTo>
                      <a:lnTo>
                        <a:pt x="335" y="134"/>
                      </a:lnTo>
                      <a:lnTo>
                        <a:pt x="334" y="134"/>
                      </a:lnTo>
                      <a:lnTo>
                        <a:pt x="334" y="135"/>
                      </a:lnTo>
                      <a:lnTo>
                        <a:pt x="334" y="136"/>
                      </a:lnTo>
                      <a:lnTo>
                        <a:pt x="336" y="137"/>
                      </a:lnTo>
                      <a:lnTo>
                        <a:pt x="337" y="137"/>
                      </a:lnTo>
                      <a:lnTo>
                        <a:pt x="340" y="137"/>
                      </a:lnTo>
                      <a:lnTo>
                        <a:pt x="342" y="137"/>
                      </a:lnTo>
                      <a:lnTo>
                        <a:pt x="345" y="138"/>
                      </a:lnTo>
                      <a:lnTo>
                        <a:pt x="347" y="138"/>
                      </a:lnTo>
                      <a:lnTo>
                        <a:pt x="348" y="139"/>
                      </a:lnTo>
                      <a:lnTo>
                        <a:pt x="348" y="140"/>
                      </a:lnTo>
                      <a:lnTo>
                        <a:pt x="348" y="141"/>
                      </a:lnTo>
                      <a:lnTo>
                        <a:pt x="348" y="142"/>
                      </a:lnTo>
                      <a:lnTo>
                        <a:pt x="348" y="144"/>
                      </a:lnTo>
                      <a:lnTo>
                        <a:pt x="347" y="145"/>
                      </a:lnTo>
                      <a:lnTo>
                        <a:pt x="347" y="145"/>
                      </a:lnTo>
                      <a:lnTo>
                        <a:pt x="347" y="146"/>
                      </a:lnTo>
                      <a:lnTo>
                        <a:pt x="346" y="146"/>
                      </a:lnTo>
                      <a:lnTo>
                        <a:pt x="345" y="146"/>
                      </a:lnTo>
                      <a:lnTo>
                        <a:pt x="344" y="146"/>
                      </a:lnTo>
                      <a:lnTo>
                        <a:pt x="344" y="148"/>
                      </a:lnTo>
                      <a:lnTo>
                        <a:pt x="344" y="149"/>
                      </a:lnTo>
                      <a:lnTo>
                        <a:pt x="344" y="150"/>
                      </a:lnTo>
                      <a:lnTo>
                        <a:pt x="345" y="151"/>
                      </a:lnTo>
                      <a:lnTo>
                        <a:pt x="346" y="152"/>
                      </a:lnTo>
                      <a:lnTo>
                        <a:pt x="353" y="160"/>
                      </a:lnTo>
                      <a:lnTo>
                        <a:pt x="360" y="169"/>
                      </a:lnTo>
                      <a:lnTo>
                        <a:pt x="361" y="170"/>
                      </a:lnTo>
                      <a:lnTo>
                        <a:pt x="392" y="176"/>
                      </a:lnTo>
                      <a:lnTo>
                        <a:pt x="393" y="177"/>
                      </a:lnTo>
                      <a:lnTo>
                        <a:pt x="393" y="179"/>
                      </a:lnTo>
                      <a:lnTo>
                        <a:pt x="395" y="181"/>
                      </a:lnTo>
                      <a:lnTo>
                        <a:pt x="395" y="183"/>
                      </a:lnTo>
                      <a:lnTo>
                        <a:pt x="396" y="184"/>
                      </a:lnTo>
                      <a:lnTo>
                        <a:pt x="397" y="186"/>
                      </a:lnTo>
                      <a:lnTo>
                        <a:pt x="399" y="188"/>
                      </a:lnTo>
                      <a:lnTo>
                        <a:pt x="400" y="188"/>
                      </a:lnTo>
                      <a:lnTo>
                        <a:pt x="402" y="188"/>
                      </a:lnTo>
                      <a:lnTo>
                        <a:pt x="404" y="187"/>
                      </a:lnTo>
                      <a:lnTo>
                        <a:pt x="406" y="187"/>
                      </a:lnTo>
                      <a:lnTo>
                        <a:pt x="408" y="187"/>
                      </a:lnTo>
                      <a:lnTo>
                        <a:pt x="410" y="187"/>
                      </a:lnTo>
                      <a:lnTo>
                        <a:pt x="412" y="186"/>
                      </a:lnTo>
                      <a:lnTo>
                        <a:pt x="413" y="186"/>
                      </a:lnTo>
                      <a:lnTo>
                        <a:pt x="414" y="186"/>
                      </a:lnTo>
                      <a:lnTo>
                        <a:pt x="415" y="186"/>
                      </a:lnTo>
                      <a:lnTo>
                        <a:pt x="415" y="185"/>
                      </a:lnTo>
                      <a:lnTo>
                        <a:pt x="416" y="185"/>
                      </a:lnTo>
                      <a:lnTo>
                        <a:pt x="416" y="185"/>
                      </a:lnTo>
                      <a:lnTo>
                        <a:pt x="417" y="184"/>
                      </a:lnTo>
                      <a:lnTo>
                        <a:pt x="418" y="184"/>
                      </a:lnTo>
                      <a:lnTo>
                        <a:pt x="419" y="183"/>
                      </a:lnTo>
                      <a:lnTo>
                        <a:pt x="418" y="182"/>
                      </a:lnTo>
                      <a:lnTo>
                        <a:pt x="417" y="181"/>
                      </a:lnTo>
                      <a:lnTo>
                        <a:pt x="416" y="181"/>
                      </a:lnTo>
                      <a:lnTo>
                        <a:pt x="414" y="180"/>
                      </a:lnTo>
                      <a:lnTo>
                        <a:pt x="413" y="179"/>
                      </a:lnTo>
                      <a:lnTo>
                        <a:pt x="412" y="178"/>
                      </a:lnTo>
                      <a:lnTo>
                        <a:pt x="412" y="177"/>
                      </a:lnTo>
                      <a:lnTo>
                        <a:pt x="412" y="177"/>
                      </a:lnTo>
                      <a:lnTo>
                        <a:pt x="412" y="175"/>
                      </a:lnTo>
                      <a:lnTo>
                        <a:pt x="413" y="175"/>
                      </a:lnTo>
                      <a:lnTo>
                        <a:pt x="413" y="174"/>
                      </a:lnTo>
                      <a:lnTo>
                        <a:pt x="413" y="173"/>
                      </a:lnTo>
                      <a:lnTo>
                        <a:pt x="413" y="171"/>
                      </a:lnTo>
                      <a:lnTo>
                        <a:pt x="413" y="169"/>
                      </a:lnTo>
                      <a:lnTo>
                        <a:pt x="412" y="168"/>
                      </a:lnTo>
                      <a:lnTo>
                        <a:pt x="412" y="167"/>
                      </a:lnTo>
                      <a:lnTo>
                        <a:pt x="412" y="166"/>
                      </a:lnTo>
                      <a:lnTo>
                        <a:pt x="412" y="164"/>
                      </a:lnTo>
                      <a:lnTo>
                        <a:pt x="411" y="163"/>
                      </a:lnTo>
                      <a:lnTo>
                        <a:pt x="411" y="162"/>
                      </a:lnTo>
                      <a:lnTo>
                        <a:pt x="411" y="161"/>
                      </a:lnTo>
                      <a:lnTo>
                        <a:pt x="411" y="160"/>
                      </a:lnTo>
                      <a:lnTo>
                        <a:pt x="411" y="160"/>
                      </a:lnTo>
                      <a:lnTo>
                        <a:pt x="410" y="158"/>
                      </a:lnTo>
                      <a:lnTo>
                        <a:pt x="411" y="157"/>
                      </a:lnTo>
                      <a:lnTo>
                        <a:pt x="411" y="157"/>
                      </a:lnTo>
                      <a:lnTo>
                        <a:pt x="412" y="157"/>
                      </a:lnTo>
                      <a:lnTo>
                        <a:pt x="414" y="157"/>
                      </a:lnTo>
                      <a:lnTo>
                        <a:pt x="416" y="157"/>
                      </a:lnTo>
                      <a:lnTo>
                        <a:pt x="420" y="158"/>
                      </a:lnTo>
                      <a:lnTo>
                        <a:pt x="422" y="158"/>
                      </a:lnTo>
                      <a:lnTo>
                        <a:pt x="424" y="158"/>
                      </a:lnTo>
                      <a:lnTo>
                        <a:pt x="425" y="158"/>
                      </a:lnTo>
                      <a:lnTo>
                        <a:pt x="427" y="157"/>
                      </a:lnTo>
                      <a:lnTo>
                        <a:pt x="429" y="156"/>
                      </a:lnTo>
                      <a:lnTo>
                        <a:pt x="432" y="154"/>
                      </a:lnTo>
                      <a:lnTo>
                        <a:pt x="435" y="153"/>
                      </a:lnTo>
                      <a:lnTo>
                        <a:pt x="437" y="152"/>
                      </a:lnTo>
                      <a:lnTo>
                        <a:pt x="441" y="151"/>
                      </a:lnTo>
                      <a:lnTo>
                        <a:pt x="441" y="150"/>
                      </a:lnTo>
                      <a:lnTo>
                        <a:pt x="444" y="149"/>
                      </a:lnTo>
                      <a:lnTo>
                        <a:pt x="447" y="148"/>
                      </a:lnTo>
                      <a:lnTo>
                        <a:pt x="449" y="148"/>
                      </a:lnTo>
                      <a:lnTo>
                        <a:pt x="450" y="147"/>
                      </a:lnTo>
                      <a:lnTo>
                        <a:pt x="453" y="146"/>
                      </a:lnTo>
                      <a:lnTo>
                        <a:pt x="455" y="147"/>
                      </a:lnTo>
                      <a:lnTo>
                        <a:pt x="457" y="146"/>
                      </a:lnTo>
                      <a:lnTo>
                        <a:pt x="460" y="147"/>
                      </a:lnTo>
                      <a:lnTo>
                        <a:pt x="463" y="147"/>
                      </a:lnTo>
                      <a:lnTo>
                        <a:pt x="466" y="147"/>
                      </a:lnTo>
                      <a:lnTo>
                        <a:pt x="467" y="148"/>
                      </a:lnTo>
                      <a:lnTo>
                        <a:pt x="469" y="148"/>
                      </a:lnTo>
                      <a:lnTo>
                        <a:pt x="471" y="148"/>
                      </a:lnTo>
                      <a:lnTo>
                        <a:pt x="474" y="148"/>
                      </a:lnTo>
                      <a:lnTo>
                        <a:pt x="476" y="149"/>
                      </a:lnTo>
                      <a:lnTo>
                        <a:pt x="478" y="148"/>
                      </a:lnTo>
                      <a:lnTo>
                        <a:pt x="480" y="148"/>
                      </a:lnTo>
                      <a:lnTo>
                        <a:pt x="482" y="148"/>
                      </a:lnTo>
                      <a:lnTo>
                        <a:pt x="484" y="148"/>
                      </a:lnTo>
                      <a:lnTo>
                        <a:pt x="487" y="148"/>
                      </a:lnTo>
                      <a:lnTo>
                        <a:pt x="488" y="148"/>
                      </a:lnTo>
                      <a:lnTo>
                        <a:pt x="489" y="149"/>
                      </a:lnTo>
                      <a:lnTo>
                        <a:pt x="491" y="150"/>
                      </a:lnTo>
                      <a:lnTo>
                        <a:pt x="492" y="151"/>
                      </a:lnTo>
                      <a:lnTo>
                        <a:pt x="493" y="151"/>
                      </a:lnTo>
                      <a:lnTo>
                        <a:pt x="494" y="151"/>
                      </a:lnTo>
                      <a:lnTo>
                        <a:pt x="496" y="152"/>
                      </a:lnTo>
                      <a:lnTo>
                        <a:pt x="497" y="152"/>
                      </a:lnTo>
                      <a:lnTo>
                        <a:pt x="498" y="154"/>
                      </a:lnTo>
                      <a:lnTo>
                        <a:pt x="499" y="154"/>
                      </a:lnTo>
                      <a:lnTo>
                        <a:pt x="500" y="155"/>
                      </a:lnTo>
                      <a:lnTo>
                        <a:pt x="501" y="158"/>
                      </a:lnTo>
                      <a:lnTo>
                        <a:pt x="501" y="160"/>
                      </a:lnTo>
                      <a:lnTo>
                        <a:pt x="501" y="16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35">
                  <a:extLst>
                    <a:ext uri="{FF2B5EF4-FFF2-40B4-BE49-F238E27FC236}">
                      <a16:creationId xmlns:a16="http://schemas.microsoft.com/office/drawing/2014/main" id="{34C6D74F-8D68-CB8C-7393-13A9816D2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0075" y="4289089"/>
                  <a:ext cx="863548" cy="890639"/>
                </a:xfrm>
                <a:custGeom>
                  <a:avLst/>
                  <a:gdLst>
                    <a:gd name="T0" fmla="*/ 2147483646 w 501"/>
                    <a:gd name="T1" fmla="*/ 2147483646 h 482"/>
                    <a:gd name="T2" fmla="*/ 2147483646 w 501"/>
                    <a:gd name="T3" fmla="*/ 2147483646 h 482"/>
                    <a:gd name="T4" fmla="*/ 2147483646 w 501"/>
                    <a:gd name="T5" fmla="*/ 2147483646 h 482"/>
                    <a:gd name="T6" fmla="*/ 2147483646 w 501"/>
                    <a:gd name="T7" fmla="*/ 2147483646 h 482"/>
                    <a:gd name="T8" fmla="*/ 2147483646 w 501"/>
                    <a:gd name="T9" fmla="*/ 2147483646 h 482"/>
                    <a:gd name="T10" fmla="*/ 2147483646 w 501"/>
                    <a:gd name="T11" fmla="*/ 2147483646 h 482"/>
                    <a:gd name="T12" fmla="*/ 2147483646 w 501"/>
                    <a:gd name="T13" fmla="*/ 2147483646 h 482"/>
                    <a:gd name="T14" fmla="*/ 2147483646 w 501"/>
                    <a:gd name="T15" fmla="*/ 2147483646 h 482"/>
                    <a:gd name="T16" fmla="*/ 2147483646 w 501"/>
                    <a:gd name="T17" fmla="*/ 2147483646 h 482"/>
                    <a:gd name="T18" fmla="*/ 2147483646 w 501"/>
                    <a:gd name="T19" fmla="*/ 2147483646 h 482"/>
                    <a:gd name="T20" fmla="*/ 2147483646 w 501"/>
                    <a:gd name="T21" fmla="*/ 2147483646 h 482"/>
                    <a:gd name="T22" fmla="*/ 2147483646 w 501"/>
                    <a:gd name="T23" fmla="*/ 2147483646 h 482"/>
                    <a:gd name="T24" fmla="*/ 2147483646 w 501"/>
                    <a:gd name="T25" fmla="*/ 2147483646 h 482"/>
                    <a:gd name="T26" fmla="*/ 2147483646 w 501"/>
                    <a:gd name="T27" fmla="*/ 2147483646 h 482"/>
                    <a:gd name="T28" fmla="*/ 2147483646 w 501"/>
                    <a:gd name="T29" fmla="*/ 2147483646 h 482"/>
                    <a:gd name="T30" fmla="*/ 2147483646 w 501"/>
                    <a:gd name="T31" fmla="*/ 2147483646 h 482"/>
                    <a:gd name="T32" fmla="*/ 2147483646 w 501"/>
                    <a:gd name="T33" fmla="*/ 2147483646 h 482"/>
                    <a:gd name="T34" fmla="*/ 2147483646 w 501"/>
                    <a:gd name="T35" fmla="*/ 2147483646 h 482"/>
                    <a:gd name="T36" fmla="*/ 2147483646 w 501"/>
                    <a:gd name="T37" fmla="*/ 2147483646 h 482"/>
                    <a:gd name="T38" fmla="*/ 2147483646 w 501"/>
                    <a:gd name="T39" fmla="*/ 2147483646 h 482"/>
                    <a:gd name="T40" fmla="*/ 2147483646 w 501"/>
                    <a:gd name="T41" fmla="*/ 2147483646 h 482"/>
                    <a:gd name="T42" fmla="*/ 2147483646 w 501"/>
                    <a:gd name="T43" fmla="*/ 2147483646 h 482"/>
                    <a:gd name="T44" fmla="*/ 2147483646 w 501"/>
                    <a:gd name="T45" fmla="*/ 2147483646 h 482"/>
                    <a:gd name="T46" fmla="*/ 2147483646 w 501"/>
                    <a:gd name="T47" fmla="*/ 2147483646 h 482"/>
                    <a:gd name="T48" fmla="*/ 2147483646 w 501"/>
                    <a:gd name="T49" fmla="*/ 2147483646 h 482"/>
                    <a:gd name="T50" fmla="*/ 2147483646 w 501"/>
                    <a:gd name="T51" fmla="*/ 2147483646 h 482"/>
                    <a:gd name="T52" fmla="*/ 2147483646 w 501"/>
                    <a:gd name="T53" fmla="*/ 2147483646 h 482"/>
                    <a:gd name="T54" fmla="*/ 2147483646 w 501"/>
                    <a:gd name="T55" fmla="*/ 2147483646 h 482"/>
                    <a:gd name="T56" fmla="*/ 2147483646 w 501"/>
                    <a:gd name="T57" fmla="*/ 2147483646 h 482"/>
                    <a:gd name="T58" fmla="*/ 2147483646 w 501"/>
                    <a:gd name="T59" fmla="*/ 2147483646 h 482"/>
                    <a:gd name="T60" fmla="*/ 2147483646 w 501"/>
                    <a:gd name="T61" fmla="*/ 2147483646 h 482"/>
                    <a:gd name="T62" fmla="*/ 2147483646 w 501"/>
                    <a:gd name="T63" fmla="*/ 2147483646 h 482"/>
                    <a:gd name="T64" fmla="*/ 2147483646 w 501"/>
                    <a:gd name="T65" fmla="*/ 2147483646 h 482"/>
                    <a:gd name="T66" fmla="*/ 2147483646 w 501"/>
                    <a:gd name="T67" fmla="*/ 2147483646 h 482"/>
                    <a:gd name="T68" fmla="*/ 2147483646 w 501"/>
                    <a:gd name="T69" fmla="*/ 2147483646 h 482"/>
                    <a:gd name="T70" fmla="*/ 2147483646 w 501"/>
                    <a:gd name="T71" fmla="*/ 2147483646 h 482"/>
                    <a:gd name="T72" fmla="*/ 2147483646 w 501"/>
                    <a:gd name="T73" fmla="*/ 2147483646 h 482"/>
                    <a:gd name="T74" fmla="*/ 2147483646 w 501"/>
                    <a:gd name="T75" fmla="*/ 2147483646 h 482"/>
                    <a:gd name="T76" fmla="*/ 2147483646 w 501"/>
                    <a:gd name="T77" fmla="*/ 2147483646 h 482"/>
                    <a:gd name="T78" fmla="*/ 2147483646 w 501"/>
                    <a:gd name="T79" fmla="*/ 2147483646 h 482"/>
                    <a:gd name="T80" fmla="*/ 2147483646 w 501"/>
                    <a:gd name="T81" fmla="*/ 2147483646 h 482"/>
                    <a:gd name="T82" fmla="*/ 2147483646 w 501"/>
                    <a:gd name="T83" fmla="*/ 2147483646 h 482"/>
                    <a:gd name="T84" fmla="*/ 2147483646 w 501"/>
                    <a:gd name="T85" fmla="*/ 2147483646 h 482"/>
                    <a:gd name="T86" fmla="*/ 2147483646 w 501"/>
                    <a:gd name="T87" fmla="*/ 2147483646 h 482"/>
                    <a:gd name="T88" fmla="*/ 2147483646 w 501"/>
                    <a:gd name="T89" fmla="*/ 2147483646 h 482"/>
                    <a:gd name="T90" fmla="*/ 2147483646 w 501"/>
                    <a:gd name="T91" fmla="*/ 2147483646 h 482"/>
                    <a:gd name="T92" fmla="*/ 2147483646 w 501"/>
                    <a:gd name="T93" fmla="*/ 2147483646 h 482"/>
                    <a:gd name="T94" fmla="*/ 2147483646 w 501"/>
                    <a:gd name="T95" fmla="*/ 2147483646 h 482"/>
                    <a:gd name="T96" fmla="*/ 2147483646 w 501"/>
                    <a:gd name="T97" fmla="*/ 2147483646 h 482"/>
                    <a:gd name="T98" fmla="*/ 2147483646 w 501"/>
                    <a:gd name="T99" fmla="*/ 2147483646 h 482"/>
                    <a:gd name="T100" fmla="*/ 2147483646 w 501"/>
                    <a:gd name="T101" fmla="*/ 2147483646 h 482"/>
                    <a:gd name="T102" fmla="*/ 2147483646 w 501"/>
                    <a:gd name="T103" fmla="*/ 2147483646 h 482"/>
                    <a:gd name="T104" fmla="*/ 2147483646 w 501"/>
                    <a:gd name="T105" fmla="*/ 2147483646 h 482"/>
                    <a:gd name="T106" fmla="*/ 2147483646 w 501"/>
                    <a:gd name="T107" fmla="*/ 2147483646 h 482"/>
                    <a:gd name="T108" fmla="*/ 2147483646 w 501"/>
                    <a:gd name="T109" fmla="*/ 2147483646 h 482"/>
                    <a:gd name="T110" fmla="*/ 2147483646 w 501"/>
                    <a:gd name="T111" fmla="*/ 2147483646 h 482"/>
                    <a:gd name="T112" fmla="*/ 2147483646 w 501"/>
                    <a:gd name="T113" fmla="*/ 2147483646 h 482"/>
                    <a:gd name="T114" fmla="*/ 2147483646 w 501"/>
                    <a:gd name="T115" fmla="*/ 2147483646 h 482"/>
                    <a:gd name="T116" fmla="*/ 2147483646 w 501"/>
                    <a:gd name="T117" fmla="*/ 2147483646 h 482"/>
                    <a:gd name="T118" fmla="*/ 2147483646 w 501"/>
                    <a:gd name="T119" fmla="*/ 2147483646 h 482"/>
                    <a:gd name="T120" fmla="*/ 2147483646 w 501"/>
                    <a:gd name="T121" fmla="*/ 2147483646 h 482"/>
                    <a:gd name="T122" fmla="*/ 2147483646 w 501"/>
                    <a:gd name="T123" fmla="*/ 2147483646 h 482"/>
                    <a:gd name="T124" fmla="*/ 2147483646 w 501"/>
                    <a:gd name="T125" fmla="*/ 2147483646 h 48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01" h="482">
                      <a:moveTo>
                        <a:pt x="499" y="363"/>
                      </a:moveTo>
                      <a:lnTo>
                        <a:pt x="498" y="364"/>
                      </a:lnTo>
                      <a:lnTo>
                        <a:pt x="497" y="365"/>
                      </a:lnTo>
                      <a:lnTo>
                        <a:pt x="496" y="366"/>
                      </a:lnTo>
                      <a:lnTo>
                        <a:pt x="496" y="367"/>
                      </a:lnTo>
                      <a:lnTo>
                        <a:pt x="497" y="368"/>
                      </a:lnTo>
                      <a:lnTo>
                        <a:pt x="497" y="369"/>
                      </a:lnTo>
                      <a:lnTo>
                        <a:pt x="499" y="371"/>
                      </a:lnTo>
                      <a:lnTo>
                        <a:pt x="500" y="373"/>
                      </a:lnTo>
                      <a:lnTo>
                        <a:pt x="500" y="374"/>
                      </a:lnTo>
                      <a:lnTo>
                        <a:pt x="500" y="375"/>
                      </a:lnTo>
                      <a:lnTo>
                        <a:pt x="500" y="378"/>
                      </a:lnTo>
                      <a:lnTo>
                        <a:pt x="499" y="379"/>
                      </a:lnTo>
                      <a:lnTo>
                        <a:pt x="498" y="381"/>
                      </a:lnTo>
                      <a:lnTo>
                        <a:pt x="497" y="382"/>
                      </a:lnTo>
                      <a:lnTo>
                        <a:pt x="496" y="385"/>
                      </a:lnTo>
                      <a:lnTo>
                        <a:pt x="495" y="386"/>
                      </a:lnTo>
                      <a:lnTo>
                        <a:pt x="495" y="388"/>
                      </a:lnTo>
                      <a:lnTo>
                        <a:pt x="495" y="390"/>
                      </a:lnTo>
                      <a:lnTo>
                        <a:pt x="495" y="393"/>
                      </a:lnTo>
                      <a:lnTo>
                        <a:pt x="495" y="396"/>
                      </a:lnTo>
                      <a:lnTo>
                        <a:pt x="495" y="398"/>
                      </a:lnTo>
                      <a:lnTo>
                        <a:pt x="495" y="401"/>
                      </a:lnTo>
                      <a:lnTo>
                        <a:pt x="495" y="404"/>
                      </a:lnTo>
                      <a:lnTo>
                        <a:pt x="495" y="405"/>
                      </a:lnTo>
                      <a:lnTo>
                        <a:pt x="495" y="408"/>
                      </a:lnTo>
                      <a:lnTo>
                        <a:pt x="494" y="411"/>
                      </a:lnTo>
                      <a:lnTo>
                        <a:pt x="492" y="413"/>
                      </a:lnTo>
                      <a:lnTo>
                        <a:pt x="491" y="415"/>
                      </a:lnTo>
                      <a:lnTo>
                        <a:pt x="491" y="417"/>
                      </a:lnTo>
                      <a:lnTo>
                        <a:pt x="492" y="420"/>
                      </a:lnTo>
                      <a:lnTo>
                        <a:pt x="493" y="423"/>
                      </a:lnTo>
                      <a:lnTo>
                        <a:pt x="493" y="425"/>
                      </a:lnTo>
                      <a:lnTo>
                        <a:pt x="492" y="427"/>
                      </a:lnTo>
                      <a:lnTo>
                        <a:pt x="490" y="428"/>
                      </a:lnTo>
                      <a:lnTo>
                        <a:pt x="487" y="430"/>
                      </a:lnTo>
                      <a:lnTo>
                        <a:pt x="485" y="431"/>
                      </a:lnTo>
                      <a:lnTo>
                        <a:pt x="482" y="434"/>
                      </a:lnTo>
                      <a:lnTo>
                        <a:pt x="482" y="436"/>
                      </a:lnTo>
                      <a:lnTo>
                        <a:pt x="481" y="438"/>
                      </a:lnTo>
                      <a:lnTo>
                        <a:pt x="482" y="440"/>
                      </a:lnTo>
                      <a:lnTo>
                        <a:pt x="482" y="442"/>
                      </a:lnTo>
                      <a:lnTo>
                        <a:pt x="482" y="443"/>
                      </a:lnTo>
                      <a:lnTo>
                        <a:pt x="482" y="445"/>
                      </a:lnTo>
                      <a:lnTo>
                        <a:pt x="482" y="448"/>
                      </a:lnTo>
                      <a:lnTo>
                        <a:pt x="482" y="451"/>
                      </a:lnTo>
                      <a:lnTo>
                        <a:pt x="480" y="455"/>
                      </a:lnTo>
                      <a:lnTo>
                        <a:pt x="479" y="456"/>
                      </a:lnTo>
                      <a:lnTo>
                        <a:pt x="477" y="459"/>
                      </a:lnTo>
                      <a:lnTo>
                        <a:pt x="475" y="461"/>
                      </a:lnTo>
                      <a:lnTo>
                        <a:pt x="473" y="465"/>
                      </a:lnTo>
                      <a:lnTo>
                        <a:pt x="470" y="467"/>
                      </a:lnTo>
                      <a:lnTo>
                        <a:pt x="469" y="468"/>
                      </a:lnTo>
                      <a:lnTo>
                        <a:pt x="466" y="470"/>
                      </a:lnTo>
                      <a:lnTo>
                        <a:pt x="464" y="471"/>
                      </a:lnTo>
                      <a:lnTo>
                        <a:pt x="462" y="474"/>
                      </a:lnTo>
                      <a:lnTo>
                        <a:pt x="461" y="475"/>
                      </a:lnTo>
                      <a:lnTo>
                        <a:pt x="459" y="478"/>
                      </a:lnTo>
                      <a:lnTo>
                        <a:pt x="458" y="480"/>
                      </a:lnTo>
                      <a:lnTo>
                        <a:pt x="458" y="481"/>
                      </a:lnTo>
                      <a:lnTo>
                        <a:pt x="457" y="482"/>
                      </a:lnTo>
                      <a:lnTo>
                        <a:pt x="452" y="481"/>
                      </a:lnTo>
                      <a:lnTo>
                        <a:pt x="449" y="481"/>
                      </a:lnTo>
                      <a:lnTo>
                        <a:pt x="447" y="481"/>
                      </a:lnTo>
                      <a:lnTo>
                        <a:pt x="445" y="481"/>
                      </a:lnTo>
                      <a:lnTo>
                        <a:pt x="442" y="480"/>
                      </a:lnTo>
                      <a:lnTo>
                        <a:pt x="441" y="478"/>
                      </a:lnTo>
                      <a:lnTo>
                        <a:pt x="438" y="476"/>
                      </a:lnTo>
                      <a:lnTo>
                        <a:pt x="437" y="474"/>
                      </a:lnTo>
                      <a:lnTo>
                        <a:pt x="435" y="473"/>
                      </a:lnTo>
                      <a:lnTo>
                        <a:pt x="433" y="471"/>
                      </a:lnTo>
                      <a:lnTo>
                        <a:pt x="431" y="469"/>
                      </a:lnTo>
                      <a:lnTo>
                        <a:pt x="428" y="468"/>
                      </a:lnTo>
                      <a:lnTo>
                        <a:pt x="426" y="467"/>
                      </a:lnTo>
                      <a:lnTo>
                        <a:pt x="425" y="467"/>
                      </a:lnTo>
                      <a:lnTo>
                        <a:pt x="424" y="466"/>
                      </a:lnTo>
                      <a:lnTo>
                        <a:pt x="420" y="465"/>
                      </a:lnTo>
                      <a:lnTo>
                        <a:pt x="417" y="465"/>
                      </a:lnTo>
                      <a:lnTo>
                        <a:pt x="414" y="465"/>
                      </a:lnTo>
                      <a:lnTo>
                        <a:pt x="410" y="465"/>
                      </a:lnTo>
                      <a:lnTo>
                        <a:pt x="408" y="465"/>
                      </a:lnTo>
                      <a:lnTo>
                        <a:pt x="407" y="465"/>
                      </a:lnTo>
                      <a:lnTo>
                        <a:pt x="404" y="465"/>
                      </a:lnTo>
                      <a:lnTo>
                        <a:pt x="401" y="465"/>
                      </a:lnTo>
                      <a:lnTo>
                        <a:pt x="399" y="466"/>
                      </a:lnTo>
                      <a:lnTo>
                        <a:pt x="396" y="467"/>
                      </a:lnTo>
                      <a:lnTo>
                        <a:pt x="390" y="468"/>
                      </a:lnTo>
                      <a:lnTo>
                        <a:pt x="388" y="469"/>
                      </a:lnTo>
                      <a:lnTo>
                        <a:pt x="385" y="470"/>
                      </a:lnTo>
                      <a:lnTo>
                        <a:pt x="385" y="469"/>
                      </a:lnTo>
                      <a:lnTo>
                        <a:pt x="384" y="467"/>
                      </a:lnTo>
                      <a:lnTo>
                        <a:pt x="385" y="465"/>
                      </a:lnTo>
                      <a:lnTo>
                        <a:pt x="384" y="462"/>
                      </a:lnTo>
                      <a:lnTo>
                        <a:pt x="384" y="458"/>
                      </a:lnTo>
                      <a:lnTo>
                        <a:pt x="379" y="452"/>
                      </a:lnTo>
                      <a:lnTo>
                        <a:pt x="378" y="452"/>
                      </a:lnTo>
                      <a:lnTo>
                        <a:pt x="377" y="450"/>
                      </a:lnTo>
                      <a:lnTo>
                        <a:pt x="374" y="450"/>
                      </a:lnTo>
                      <a:lnTo>
                        <a:pt x="371" y="448"/>
                      </a:lnTo>
                      <a:lnTo>
                        <a:pt x="370" y="446"/>
                      </a:lnTo>
                      <a:lnTo>
                        <a:pt x="368" y="446"/>
                      </a:lnTo>
                      <a:lnTo>
                        <a:pt x="367" y="443"/>
                      </a:lnTo>
                      <a:lnTo>
                        <a:pt x="365" y="441"/>
                      </a:lnTo>
                      <a:lnTo>
                        <a:pt x="363" y="442"/>
                      </a:lnTo>
                      <a:lnTo>
                        <a:pt x="362" y="441"/>
                      </a:lnTo>
                      <a:lnTo>
                        <a:pt x="360" y="442"/>
                      </a:lnTo>
                      <a:lnTo>
                        <a:pt x="357" y="441"/>
                      </a:lnTo>
                      <a:lnTo>
                        <a:pt x="357" y="440"/>
                      </a:lnTo>
                      <a:lnTo>
                        <a:pt x="355" y="440"/>
                      </a:lnTo>
                      <a:lnTo>
                        <a:pt x="354" y="439"/>
                      </a:lnTo>
                      <a:lnTo>
                        <a:pt x="355" y="438"/>
                      </a:lnTo>
                      <a:lnTo>
                        <a:pt x="354" y="438"/>
                      </a:lnTo>
                      <a:lnTo>
                        <a:pt x="354" y="436"/>
                      </a:lnTo>
                      <a:lnTo>
                        <a:pt x="353" y="435"/>
                      </a:lnTo>
                      <a:lnTo>
                        <a:pt x="346" y="431"/>
                      </a:lnTo>
                      <a:lnTo>
                        <a:pt x="343" y="428"/>
                      </a:lnTo>
                      <a:lnTo>
                        <a:pt x="342" y="427"/>
                      </a:lnTo>
                      <a:lnTo>
                        <a:pt x="343" y="424"/>
                      </a:lnTo>
                      <a:lnTo>
                        <a:pt x="345" y="421"/>
                      </a:lnTo>
                      <a:lnTo>
                        <a:pt x="345" y="420"/>
                      </a:lnTo>
                      <a:lnTo>
                        <a:pt x="343" y="415"/>
                      </a:lnTo>
                      <a:lnTo>
                        <a:pt x="343" y="412"/>
                      </a:lnTo>
                      <a:lnTo>
                        <a:pt x="342" y="407"/>
                      </a:lnTo>
                      <a:lnTo>
                        <a:pt x="341" y="407"/>
                      </a:lnTo>
                      <a:lnTo>
                        <a:pt x="341" y="405"/>
                      </a:lnTo>
                      <a:lnTo>
                        <a:pt x="335" y="401"/>
                      </a:lnTo>
                      <a:lnTo>
                        <a:pt x="334" y="402"/>
                      </a:lnTo>
                      <a:lnTo>
                        <a:pt x="333" y="403"/>
                      </a:lnTo>
                      <a:lnTo>
                        <a:pt x="331" y="403"/>
                      </a:lnTo>
                      <a:lnTo>
                        <a:pt x="328" y="403"/>
                      </a:lnTo>
                      <a:lnTo>
                        <a:pt x="325" y="403"/>
                      </a:lnTo>
                      <a:lnTo>
                        <a:pt x="323" y="403"/>
                      </a:lnTo>
                      <a:lnTo>
                        <a:pt x="320" y="403"/>
                      </a:lnTo>
                      <a:lnTo>
                        <a:pt x="318" y="404"/>
                      </a:lnTo>
                      <a:lnTo>
                        <a:pt x="314" y="405"/>
                      </a:lnTo>
                      <a:lnTo>
                        <a:pt x="313" y="406"/>
                      </a:lnTo>
                      <a:lnTo>
                        <a:pt x="311" y="408"/>
                      </a:lnTo>
                      <a:lnTo>
                        <a:pt x="310" y="410"/>
                      </a:lnTo>
                      <a:lnTo>
                        <a:pt x="309" y="412"/>
                      </a:lnTo>
                      <a:lnTo>
                        <a:pt x="308" y="414"/>
                      </a:lnTo>
                      <a:lnTo>
                        <a:pt x="307" y="415"/>
                      </a:lnTo>
                      <a:lnTo>
                        <a:pt x="305" y="417"/>
                      </a:lnTo>
                      <a:lnTo>
                        <a:pt x="305" y="418"/>
                      </a:lnTo>
                      <a:lnTo>
                        <a:pt x="305" y="419"/>
                      </a:lnTo>
                      <a:lnTo>
                        <a:pt x="304" y="420"/>
                      </a:lnTo>
                      <a:lnTo>
                        <a:pt x="304" y="421"/>
                      </a:lnTo>
                      <a:lnTo>
                        <a:pt x="304" y="422"/>
                      </a:lnTo>
                      <a:lnTo>
                        <a:pt x="303" y="424"/>
                      </a:lnTo>
                      <a:lnTo>
                        <a:pt x="303" y="425"/>
                      </a:lnTo>
                      <a:lnTo>
                        <a:pt x="302" y="426"/>
                      </a:lnTo>
                      <a:lnTo>
                        <a:pt x="301" y="427"/>
                      </a:lnTo>
                      <a:lnTo>
                        <a:pt x="299" y="428"/>
                      </a:lnTo>
                      <a:lnTo>
                        <a:pt x="298" y="429"/>
                      </a:lnTo>
                      <a:lnTo>
                        <a:pt x="296" y="429"/>
                      </a:lnTo>
                      <a:lnTo>
                        <a:pt x="295" y="429"/>
                      </a:lnTo>
                      <a:lnTo>
                        <a:pt x="293" y="429"/>
                      </a:lnTo>
                      <a:lnTo>
                        <a:pt x="292" y="429"/>
                      </a:lnTo>
                      <a:lnTo>
                        <a:pt x="291" y="428"/>
                      </a:lnTo>
                      <a:lnTo>
                        <a:pt x="290" y="427"/>
                      </a:lnTo>
                      <a:lnTo>
                        <a:pt x="289" y="426"/>
                      </a:lnTo>
                      <a:lnTo>
                        <a:pt x="288" y="426"/>
                      </a:lnTo>
                      <a:lnTo>
                        <a:pt x="287" y="426"/>
                      </a:lnTo>
                      <a:lnTo>
                        <a:pt x="286" y="426"/>
                      </a:lnTo>
                      <a:lnTo>
                        <a:pt x="285" y="427"/>
                      </a:lnTo>
                      <a:lnTo>
                        <a:pt x="284" y="427"/>
                      </a:lnTo>
                      <a:lnTo>
                        <a:pt x="283" y="427"/>
                      </a:lnTo>
                      <a:lnTo>
                        <a:pt x="282" y="427"/>
                      </a:lnTo>
                      <a:lnTo>
                        <a:pt x="281" y="427"/>
                      </a:lnTo>
                      <a:lnTo>
                        <a:pt x="281" y="426"/>
                      </a:lnTo>
                      <a:lnTo>
                        <a:pt x="279" y="425"/>
                      </a:lnTo>
                      <a:lnTo>
                        <a:pt x="279" y="424"/>
                      </a:lnTo>
                      <a:lnTo>
                        <a:pt x="278" y="424"/>
                      </a:lnTo>
                      <a:lnTo>
                        <a:pt x="276" y="423"/>
                      </a:lnTo>
                      <a:lnTo>
                        <a:pt x="275" y="423"/>
                      </a:lnTo>
                      <a:lnTo>
                        <a:pt x="274" y="423"/>
                      </a:lnTo>
                      <a:lnTo>
                        <a:pt x="273" y="423"/>
                      </a:lnTo>
                      <a:lnTo>
                        <a:pt x="273" y="424"/>
                      </a:lnTo>
                      <a:lnTo>
                        <a:pt x="272" y="424"/>
                      </a:lnTo>
                      <a:lnTo>
                        <a:pt x="271" y="424"/>
                      </a:lnTo>
                      <a:lnTo>
                        <a:pt x="270" y="425"/>
                      </a:lnTo>
                      <a:lnTo>
                        <a:pt x="269" y="425"/>
                      </a:lnTo>
                      <a:lnTo>
                        <a:pt x="269" y="424"/>
                      </a:lnTo>
                      <a:lnTo>
                        <a:pt x="268" y="424"/>
                      </a:lnTo>
                      <a:lnTo>
                        <a:pt x="267" y="423"/>
                      </a:lnTo>
                      <a:lnTo>
                        <a:pt x="266" y="423"/>
                      </a:lnTo>
                      <a:lnTo>
                        <a:pt x="265" y="423"/>
                      </a:lnTo>
                      <a:lnTo>
                        <a:pt x="264" y="423"/>
                      </a:lnTo>
                      <a:lnTo>
                        <a:pt x="262" y="423"/>
                      </a:lnTo>
                      <a:lnTo>
                        <a:pt x="261" y="423"/>
                      </a:lnTo>
                      <a:lnTo>
                        <a:pt x="259" y="423"/>
                      </a:lnTo>
                      <a:lnTo>
                        <a:pt x="257" y="424"/>
                      </a:lnTo>
                      <a:lnTo>
                        <a:pt x="255" y="424"/>
                      </a:lnTo>
                      <a:lnTo>
                        <a:pt x="254" y="424"/>
                      </a:lnTo>
                      <a:lnTo>
                        <a:pt x="253" y="424"/>
                      </a:lnTo>
                      <a:lnTo>
                        <a:pt x="253" y="425"/>
                      </a:lnTo>
                      <a:lnTo>
                        <a:pt x="252" y="425"/>
                      </a:lnTo>
                      <a:lnTo>
                        <a:pt x="252" y="426"/>
                      </a:lnTo>
                      <a:lnTo>
                        <a:pt x="251" y="426"/>
                      </a:lnTo>
                      <a:lnTo>
                        <a:pt x="251" y="428"/>
                      </a:lnTo>
                      <a:lnTo>
                        <a:pt x="251" y="429"/>
                      </a:lnTo>
                      <a:lnTo>
                        <a:pt x="250" y="430"/>
                      </a:lnTo>
                      <a:lnTo>
                        <a:pt x="249" y="430"/>
                      </a:lnTo>
                      <a:lnTo>
                        <a:pt x="248" y="429"/>
                      </a:lnTo>
                      <a:lnTo>
                        <a:pt x="247" y="429"/>
                      </a:lnTo>
                      <a:lnTo>
                        <a:pt x="246" y="429"/>
                      </a:lnTo>
                      <a:lnTo>
                        <a:pt x="245" y="430"/>
                      </a:lnTo>
                      <a:lnTo>
                        <a:pt x="245" y="431"/>
                      </a:lnTo>
                      <a:lnTo>
                        <a:pt x="245" y="432"/>
                      </a:lnTo>
                      <a:lnTo>
                        <a:pt x="245" y="434"/>
                      </a:lnTo>
                      <a:lnTo>
                        <a:pt x="244" y="434"/>
                      </a:lnTo>
                      <a:lnTo>
                        <a:pt x="244" y="435"/>
                      </a:lnTo>
                      <a:lnTo>
                        <a:pt x="244" y="436"/>
                      </a:lnTo>
                      <a:lnTo>
                        <a:pt x="243" y="436"/>
                      </a:lnTo>
                      <a:lnTo>
                        <a:pt x="242" y="436"/>
                      </a:lnTo>
                      <a:lnTo>
                        <a:pt x="241" y="435"/>
                      </a:lnTo>
                      <a:lnTo>
                        <a:pt x="240" y="435"/>
                      </a:lnTo>
                      <a:lnTo>
                        <a:pt x="238" y="434"/>
                      </a:lnTo>
                      <a:lnTo>
                        <a:pt x="237" y="434"/>
                      </a:lnTo>
                      <a:lnTo>
                        <a:pt x="237" y="433"/>
                      </a:lnTo>
                      <a:lnTo>
                        <a:pt x="236" y="433"/>
                      </a:lnTo>
                      <a:lnTo>
                        <a:pt x="235" y="433"/>
                      </a:lnTo>
                      <a:lnTo>
                        <a:pt x="235" y="432"/>
                      </a:lnTo>
                      <a:lnTo>
                        <a:pt x="234" y="431"/>
                      </a:lnTo>
                      <a:lnTo>
                        <a:pt x="234" y="430"/>
                      </a:lnTo>
                      <a:lnTo>
                        <a:pt x="233" y="430"/>
                      </a:lnTo>
                      <a:lnTo>
                        <a:pt x="231" y="430"/>
                      </a:lnTo>
                      <a:lnTo>
                        <a:pt x="230" y="430"/>
                      </a:lnTo>
                      <a:lnTo>
                        <a:pt x="230" y="429"/>
                      </a:lnTo>
                      <a:lnTo>
                        <a:pt x="229" y="429"/>
                      </a:lnTo>
                      <a:lnTo>
                        <a:pt x="228" y="429"/>
                      </a:lnTo>
                      <a:lnTo>
                        <a:pt x="227" y="429"/>
                      </a:lnTo>
                      <a:lnTo>
                        <a:pt x="226" y="429"/>
                      </a:lnTo>
                      <a:lnTo>
                        <a:pt x="225" y="429"/>
                      </a:lnTo>
                      <a:lnTo>
                        <a:pt x="224" y="430"/>
                      </a:lnTo>
                      <a:lnTo>
                        <a:pt x="223" y="430"/>
                      </a:lnTo>
                      <a:lnTo>
                        <a:pt x="222" y="430"/>
                      </a:lnTo>
                      <a:lnTo>
                        <a:pt x="221" y="430"/>
                      </a:lnTo>
                      <a:lnTo>
                        <a:pt x="220" y="430"/>
                      </a:lnTo>
                      <a:lnTo>
                        <a:pt x="218" y="429"/>
                      </a:lnTo>
                      <a:lnTo>
                        <a:pt x="217" y="428"/>
                      </a:lnTo>
                      <a:lnTo>
                        <a:pt x="217" y="427"/>
                      </a:lnTo>
                      <a:lnTo>
                        <a:pt x="217" y="426"/>
                      </a:lnTo>
                      <a:lnTo>
                        <a:pt x="216" y="425"/>
                      </a:lnTo>
                      <a:lnTo>
                        <a:pt x="216" y="424"/>
                      </a:lnTo>
                      <a:lnTo>
                        <a:pt x="215" y="424"/>
                      </a:lnTo>
                      <a:lnTo>
                        <a:pt x="214" y="424"/>
                      </a:lnTo>
                      <a:lnTo>
                        <a:pt x="213" y="426"/>
                      </a:lnTo>
                      <a:lnTo>
                        <a:pt x="213" y="427"/>
                      </a:lnTo>
                      <a:lnTo>
                        <a:pt x="212" y="428"/>
                      </a:lnTo>
                      <a:lnTo>
                        <a:pt x="212" y="429"/>
                      </a:lnTo>
                      <a:lnTo>
                        <a:pt x="211" y="429"/>
                      </a:lnTo>
                      <a:lnTo>
                        <a:pt x="210" y="429"/>
                      </a:lnTo>
                      <a:lnTo>
                        <a:pt x="208" y="429"/>
                      </a:lnTo>
                      <a:lnTo>
                        <a:pt x="207" y="429"/>
                      </a:lnTo>
                      <a:lnTo>
                        <a:pt x="207" y="430"/>
                      </a:lnTo>
                      <a:lnTo>
                        <a:pt x="206" y="430"/>
                      </a:lnTo>
                      <a:lnTo>
                        <a:pt x="205" y="430"/>
                      </a:lnTo>
                      <a:lnTo>
                        <a:pt x="204" y="431"/>
                      </a:lnTo>
                      <a:lnTo>
                        <a:pt x="201" y="432"/>
                      </a:lnTo>
                      <a:lnTo>
                        <a:pt x="200" y="433"/>
                      </a:lnTo>
                      <a:lnTo>
                        <a:pt x="199" y="434"/>
                      </a:lnTo>
                      <a:lnTo>
                        <a:pt x="197" y="434"/>
                      </a:lnTo>
                      <a:lnTo>
                        <a:pt x="195" y="434"/>
                      </a:lnTo>
                      <a:lnTo>
                        <a:pt x="194" y="434"/>
                      </a:lnTo>
                      <a:lnTo>
                        <a:pt x="193" y="435"/>
                      </a:lnTo>
                      <a:lnTo>
                        <a:pt x="191" y="435"/>
                      </a:lnTo>
                      <a:lnTo>
                        <a:pt x="190" y="436"/>
                      </a:lnTo>
                      <a:lnTo>
                        <a:pt x="189" y="437"/>
                      </a:lnTo>
                      <a:lnTo>
                        <a:pt x="188" y="439"/>
                      </a:lnTo>
                      <a:lnTo>
                        <a:pt x="187" y="439"/>
                      </a:lnTo>
                      <a:lnTo>
                        <a:pt x="186" y="440"/>
                      </a:lnTo>
                      <a:lnTo>
                        <a:pt x="185" y="441"/>
                      </a:lnTo>
                      <a:lnTo>
                        <a:pt x="182" y="442"/>
                      </a:lnTo>
                      <a:lnTo>
                        <a:pt x="182" y="443"/>
                      </a:lnTo>
                      <a:lnTo>
                        <a:pt x="181" y="444"/>
                      </a:lnTo>
                      <a:lnTo>
                        <a:pt x="180" y="444"/>
                      </a:lnTo>
                      <a:lnTo>
                        <a:pt x="179" y="444"/>
                      </a:lnTo>
                      <a:lnTo>
                        <a:pt x="178" y="445"/>
                      </a:lnTo>
                      <a:lnTo>
                        <a:pt x="177" y="446"/>
                      </a:lnTo>
                      <a:lnTo>
                        <a:pt x="176" y="447"/>
                      </a:lnTo>
                      <a:lnTo>
                        <a:pt x="175" y="447"/>
                      </a:lnTo>
                      <a:lnTo>
                        <a:pt x="175" y="448"/>
                      </a:lnTo>
                      <a:lnTo>
                        <a:pt x="174" y="448"/>
                      </a:lnTo>
                      <a:lnTo>
                        <a:pt x="173" y="449"/>
                      </a:lnTo>
                      <a:lnTo>
                        <a:pt x="173" y="447"/>
                      </a:lnTo>
                      <a:lnTo>
                        <a:pt x="173" y="446"/>
                      </a:lnTo>
                      <a:lnTo>
                        <a:pt x="173" y="444"/>
                      </a:lnTo>
                      <a:lnTo>
                        <a:pt x="173" y="442"/>
                      </a:lnTo>
                      <a:lnTo>
                        <a:pt x="173" y="441"/>
                      </a:lnTo>
                      <a:lnTo>
                        <a:pt x="172" y="438"/>
                      </a:lnTo>
                      <a:lnTo>
                        <a:pt x="171" y="437"/>
                      </a:lnTo>
                      <a:lnTo>
                        <a:pt x="171" y="436"/>
                      </a:lnTo>
                      <a:lnTo>
                        <a:pt x="170" y="435"/>
                      </a:lnTo>
                      <a:lnTo>
                        <a:pt x="170" y="433"/>
                      </a:lnTo>
                      <a:lnTo>
                        <a:pt x="169" y="432"/>
                      </a:lnTo>
                      <a:lnTo>
                        <a:pt x="169" y="431"/>
                      </a:lnTo>
                      <a:lnTo>
                        <a:pt x="167" y="429"/>
                      </a:lnTo>
                      <a:lnTo>
                        <a:pt x="165" y="428"/>
                      </a:lnTo>
                      <a:lnTo>
                        <a:pt x="162" y="426"/>
                      </a:lnTo>
                      <a:lnTo>
                        <a:pt x="161" y="425"/>
                      </a:lnTo>
                      <a:lnTo>
                        <a:pt x="159" y="423"/>
                      </a:lnTo>
                      <a:lnTo>
                        <a:pt x="159" y="421"/>
                      </a:lnTo>
                      <a:lnTo>
                        <a:pt x="158" y="419"/>
                      </a:lnTo>
                      <a:lnTo>
                        <a:pt x="158" y="417"/>
                      </a:lnTo>
                      <a:lnTo>
                        <a:pt x="155" y="415"/>
                      </a:lnTo>
                      <a:lnTo>
                        <a:pt x="153" y="412"/>
                      </a:lnTo>
                      <a:lnTo>
                        <a:pt x="151" y="411"/>
                      </a:lnTo>
                      <a:lnTo>
                        <a:pt x="150" y="409"/>
                      </a:lnTo>
                      <a:lnTo>
                        <a:pt x="149" y="407"/>
                      </a:lnTo>
                      <a:lnTo>
                        <a:pt x="149" y="405"/>
                      </a:lnTo>
                      <a:lnTo>
                        <a:pt x="149" y="404"/>
                      </a:lnTo>
                      <a:lnTo>
                        <a:pt x="148" y="402"/>
                      </a:lnTo>
                      <a:lnTo>
                        <a:pt x="148" y="401"/>
                      </a:lnTo>
                      <a:lnTo>
                        <a:pt x="148" y="400"/>
                      </a:lnTo>
                      <a:lnTo>
                        <a:pt x="147" y="399"/>
                      </a:lnTo>
                      <a:lnTo>
                        <a:pt x="146" y="398"/>
                      </a:lnTo>
                      <a:lnTo>
                        <a:pt x="146" y="397"/>
                      </a:lnTo>
                      <a:lnTo>
                        <a:pt x="143" y="397"/>
                      </a:lnTo>
                      <a:lnTo>
                        <a:pt x="143" y="396"/>
                      </a:lnTo>
                      <a:lnTo>
                        <a:pt x="142" y="395"/>
                      </a:lnTo>
                      <a:lnTo>
                        <a:pt x="141" y="395"/>
                      </a:lnTo>
                      <a:lnTo>
                        <a:pt x="140" y="394"/>
                      </a:lnTo>
                      <a:lnTo>
                        <a:pt x="139" y="394"/>
                      </a:lnTo>
                      <a:lnTo>
                        <a:pt x="138" y="392"/>
                      </a:lnTo>
                      <a:lnTo>
                        <a:pt x="137" y="392"/>
                      </a:lnTo>
                      <a:lnTo>
                        <a:pt x="136" y="391"/>
                      </a:lnTo>
                      <a:lnTo>
                        <a:pt x="135" y="389"/>
                      </a:lnTo>
                      <a:lnTo>
                        <a:pt x="134" y="388"/>
                      </a:lnTo>
                      <a:lnTo>
                        <a:pt x="133" y="387"/>
                      </a:lnTo>
                      <a:lnTo>
                        <a:pt x="132" y="386"/>
                      </a:lnTo>
                      <a:lnTo>
                        <a:pt x="132" y="385"/>
                      </a:lnTo>
                      <a:lnTo>
                        <a:pt x="131" y="383"/>
                      </a:lnTo>
                      <a:lnTo>
                        <a:pt x="131" y="382"/>
                      </a:lnTo>
                      <a:lnTo>
                        <a:pt x="132" y="380"/>
                      </a:lnTo>
                      <a:lnTo>
                        <a:pt x="132" y="378"/>
                      </a:lnTo>
                      <a:lnTo>
                        <a:pt x="132" y="377"/>
                      </a:lnTo>
                      <a:lnTo>
                        <a:pt x="132" y="375"/>
                      </a:lnTo>
                      <a:lnTo>
                        <a:pt x="131" y="374"/>
                      </a:lnTo>
                      <a:lnTo>
                        <a:pt x="131" y="371"/>
                      </a:lnTo>
                      <a:lnTo>
                        <a:pt x="131" y="370"/>
                      </a:lnTo>
                      <a:lnTo>
                        <a:pt x="130" y="369"/>
                      </a:lnTo>
                      <a:lnTo>
                        <a:pt x="129" y="367"/>
                      </a:lnTo>
                      <a:lnTo>
                        <a:pt x="129" y="365"/>
                      </a:lnTo>
                      <a:lnTo>
                        <a:pt x="128" y="364"/>
                      </a:lnTo>
                      <a:lnTo>
                        <a:pt x="127" y="363"/>
                      </a:lnTo>
                      <a:lnTo>
                        <a:pt x="127" y="361"/>
                      </a:lnTo>
                      <a:lnTo>
                        <a:pt x="126" y="359"/>
                      </a:lnTo>
                      <a:lnTo>
                        <a:pt x="126" y="356"/>
                      </a:lnTo>
                      <a:lnTo>
                        <a:pt x="126" y="355"/>
                      </a:lnTo>
                      <a:lnTo>
                        <a:pt x="126" y="354"/>
                      </a:lnTo>
                      <a:lnTo>
                        <a:pt x="126" y="349"/>
                      </a:lnTo>
                      <a:lnTo>
                        <a:pt x="122" y="347"/>
                      </a:lnTo>
                      <a:lnTo>
                        <a:pt x="121" y="347"/>
                      </a:lnTo>
                      <a:lnTo>
                        <a:pt x="121" y="346"/>
                      </a:lnTo>
                      <a:lnTo>
                        <a:pt x="120" y="346"/>
                      </a:lnTo>
                      <a:lnTo>
                        <a:pt x="119" y="346"/>
                      </a:lnTo>
                      <a:lnTo>
                        <a:pt x="117" y="346"/>
                      </a:lnTo>
                      <a:lnTo>
                        <a:pt x="116" y="346"/>
                      </a:lnTo>
                      <a:lnTo>
                        <a:pt x="115" y="345"/>
                      </a:lnTo>
                      <a:lnTo>
                        <a:pt x="114" y="345"/>
                      </a:lnTo>
                      <a:lnTo>
                        <a:pt x="113" y="344"/>
                      </a:lnTo>
                      <a:lnTo>
                        <a:pt x="110" y="343"/>
                      </a:lnTo>
                      <a:lnTo>
                        <a:pt x="109" y="343"/>
                      </a:lnTo>
                      <a:lnTo>
                        <a:pt x="107" y="343"/>
                      </a:lnTo>
                      <a:lnTo>
                        <a:pt x="106" y="342"/>
                      </a:lnTo>
                      <a:lnTo>
                        <a:pt x="105" y="342"/>
                      </a:lnTo>
                      <a:lnTo>
                        <a:pt x="101" y="342"/>
                      </a:lnTo>
                      <a:lnTo>
                        <a:pt x="100" y="342"/>
                      </a:lnTo>
                      <a:lnTo>
                        <a:pt x="98" y="342"/>
                      </a:lnTo>
                      <a:lnTo>
                        <a:pt x="97" y="342"/>
                      </a:lnTo>
                      <a:lnTo>
                        <a:pt x="94" y="343"/>
                      </a:lnTo>
                      <a:lnTo>
                        <a:pt x="93" y="343"/>
                      </a:lnTo>
                      <a:lnTo>
                        <a:pt x="92" y="344"/>
                      </a:lnTo>
                      <a:lnTo>
                        <a:pt x="90" y="346"/>
                      </a:lnTo>
                      <a:lnTo>
                        <a:pt x="89" y="346"/>
                      </a:lnTo>
                      <a:lnTo>
                        <a:pt x="87" y="347"/>
                      </a:lnTo>
                      <a:lnTo>
                        <a:pt x="86" y="348"/>
                      </a:lnTo>
                      <a:lnTo>
                        <a:pt x="85" y="349"/>
                      </a:lnTo>
                      <a:lnTo>
                        <a:pt x="84" y="349"/>
                      </a:lnTo>
                      <a:lnTo>
                        <a:pt x="83" y="350"/>
                      </a:lnTo>
                      <a:lnTo>
                        <a:pt x="82" y="351"/>
                      </a:lnTo>
                      <a:lnTo>
                        <a:pt x="81" y="351"/>
                      </a:lnTo>
                      <a:lnTo>
                        <a:pt x="79" y="351"/>
                      </a:lnTo>
                      <a:lnTo>
                        <a:pt x="78" y="351"/>
                      </a:lnTo>
                      <a:lnTo>
                        <a:pt x="77" y="351"/>
                      </a:lnTo>
                      <a:lnTo>
                        <a:pt x="75" y="350"/>
                      </a:lnTo>
                      <a:lnTo>
                        <a:pt x="73" y="350"/>
                      </a:lnTo>
                      <a:lnTo>
                        <a:pt x="71" y="349"/>
                      </a:lnTo>
                      <a:lnTo>
                        <a:pt x="69" y="349"/>
                      </a:lnTo>
                      <a:lnTo>
                        <a:pt x="67" y="349"/>
                      </a:lnTo>
                      <a:lnTo>
                        <a:pt x="66" y="350"/>
                      </a:lnTo>
                      <a:lnTo>
                        <a:pt x="65" y="352"/>
                      </a:lnTo>
                      <a:lnTo>
                        <a:pt x="64" y="353"/>
                      </a:lnTo>
                      <a:lnTo>
                        <a:pt x="62" y="354"/>
                      </a:lnTo>
                      <a:lnTo>
                        <a:pt x="61" y="354"/>
                      </a:lnTo>
                      <a:lnTo>
                        <a:pt x="60" y="355"/>
                      </a:lnTo>
                      <a:lnTo>
                        <a:pt x="58" y="355"/>
                      </a:lnTo>
                      <a:lnTo>
                        <a:pt x="58" y="354"/>
                      </a:lnTo>
                      <a:lnTo>
                        <a:pt x="56" y="354"/>
                      </a:lnTo>
                      <a:lnTo>
                        <a:pt x="54" y="354"/>
                      </a:lnTo>
                      <a:lnTo>
                        <a:pt x="53" y="354"/>
                      </a:lnTo>
                      <a:lnTo>
                        <a:pt x="51" y="355"/>
                      </a:lnTo>
                      <a:lnTo>
                        <a:pt x="50" y="355"/>
                      </a:lnTo>
                      <a:lnTo>
                        <a:pt x="49" y="353"/>
                      </a:lnTo>
                      <a:lnTo>
                        <a:pt x="48" y="352"/>
                      </a:lnTo>
                      <a:lnTo>
                        <a:pt x="46" y="351"/>
                      </a:lnTo>
                      <a:lnTo>
                        <a:pt x="45" y="350"/>
                      </a:lnTo>
                      <a:lnTo>
                        <a:pt x="43" y="349"/>
                      </a:lnTo>
                      <a:lnTo>
                        <a:pt x="41" y="349"/>
                      </a:lnTo>
                      <a:lnTo>
                        <a:pt x="39" y="349"/>
                      </a:lnTo>
                      <a:lnTo>
                        <a:pt x="37" y="350"/>
                      </a:lnTo>
                      <a:lnTo>
                        <a:pt x="36" y="349"/>
                      </a:lnTo>
                      <a:lnTo>
                        <a:pt x="34" y="349"/>
                      </a:lnTo>
                      <a:lnTo>
                        <a:pt x="33" y="348"/>
                      </a:lnTo>
                      <a:lnTo>
                        <a:pt x="31" y="347"/>
                      </a:lnTo>
                      <a:lnTo>
                        <a:pt x="31" y="346"/>
                      </a:lnTo>
                      <a:lnTo>
                        <a:pt x="29" y="346"/>
                      </a:lnTo>
                      <a:lnTo>
                        <a:pt x="27" y="345"/>
                      </a:lnTo>
                      <a:lnTo>
                        <a:pt x="25" y="345"/>
                      </a:lnTo>
                      <a:lnTo>
                        <a:pt x="23" y="345"/>
                      </a:lnTo>
                      <a:lnTo>
                        <a:pt x="22" y="345"/>
                      </a:lnTo>
                      <a:lnTo>
                        <a:pt x="19" y="346"/>
                      </a:lnTo>
                      <a:lnTo>
                        <a:pt x="17" y="347"/>
                      </a:lnTo>
                      <a:lnTo>
                        <a:pt x="16" y="346"/>
                      </a:lnTo>
                      <a:lnTo>
                        <a:pt x="15" y="347"/>
                      </a:lnTo>
                      <a:lnTo>
                        <a:pt x="14" y="347"/>
                      </a:lnTo>
                      <a:lnTo>
                        <a:pt x="14" y="345"/>
                      </a:lnTo>
                      <a:lnTo>
                        <a:pt x="24" y="302"/>
                      </a:lnTo>
                      <a:lnTo>
                        <a:pt x="23" y="301"/>
                      </a:lnTo>
                      <a:lnTo>
                        <a:pt x="22" y="299"/>
                      </a:lnTo>
                      <a:lnTo>
                        <a:pt x="20" y="299"/>
                      </a:lnTo>
                      <a:lnTo>
                        <a:pt x="19" y="298"/>
                      </a:lnTo>
                      <a:lnTo>
                        <a:pt x="18" y="297"/>
                      </a:lnTo>
                      <a:lnTo>
                        <a:pt x="17" y="296"/>
                      </a:lnTo>
                      <a:lnTo>
                        <a:pt x="15" y="295"/>
                      </a:lnTo>
                      <a:lnTo>
                        <a:pt x="13" y="295"/>
                      </a:lnTo>
                      <a:lnTo>
                        <a:pt x="12" y="293"/>
                      </a:lnTo>
                      <a:lnTo>
                        <a:pt x="11" y="292"/>
                      </a:lnTo>
                      <a:lnTo>
                        <a:pt x="10" y="291"/>
                      </a:lnTo>
                      <a:lnTo>
                        <a:pt x="7" y="290"/>
                      </a:lnTo>
                      <a:lnTo>
                        <a:pt x="6" y="288"/>
                      </a:lnTo>
                      <a:lnTo>
                        <a:pt x="5" y="285"/>
                      </a:lnTo>
                      <a:lnTo>
                        <a:pt x="4" y="284"/>
                      </a:lnTo>
                      <a:lnTo>
                        <a:pt x="4" y="283"/>
                      </a:lnTo>
                      <a:lnTo>
                        <a:pt x="2" y="281"/>
                      </a:lnTo>
                      <a:lnTo>
                        <a:pt x="1" y="279"/>
                      </a:lnTo>
                      <a:lnTo>
                        <a:pt x="1" y="277"/>
                      </a:lnTo>
                      <a:lnTo>
                        <a:pt x="0" y="276"/>
                      </a:lnTo>
                      <a:lnTo>
                        <a:pt x="3" y="275"/>
                      </a:lnTo>
                      <a:lnTo>
                        <a:pt x="5" y="275"/>
                      </a:lnTo>
                      <a:lnTo>
                        <a:pt x="6" y="274"/>
                      </a:lnTo>
                      <a:lnTo>
                        <a:pt x="7" y="275"/>
                      </a:lnTo>
                      <a:lnTo>
                        <a:pt x="8" y="275"/>
                      </a:lnTo>
                      <a:lnTo>
                        <a:pt x="9" y="276"/>
                      </a:lnTo>
                      <a:lnTo>
                        <a:pt x="10" y="276"/>
                      </a:lnTo>
                      <a:lnTo>
                        <a:pt x="11" y="275"/>
                      </a:lnTo>
                      <a:lnTo>
                        <a:pt x="11" y="273"/>
                      </a:lnTo>
                      <a:lnTo>
                        <a:pt x="12" y="272"/>
                      </a:lnTo>
                      <a:lnTo>
                        <a:pt x="13" y="272"/>
                      </a:lnTo>
                      <a:lnTo>
                        <a:pt x="13" y="270"/>
                      </a:lnTo>
                      <a:lnTo>
                        <a:pt x="14" y="269"/>
                      </a:lnTo>
                      <a:lnTo>
                        <a:pt x="14" y="267"/>
                      </a:lnTo>
                      <a:lnTo>
                        <a:pt x="14" y="266"/>
                      </a:lnTo>
                      <a:lnTo>
                        <a:pt x="15" y="266"/>
                      </a:lnTo>
                      <a:lnTo>
                        <a:pt x="16" y="265"/>
                      </a:lnTo>
                      <a:lnTo>
                        <a:pt x="17" y="265"/>
                      </a:lnTo>
                      <a:lnTo>
                        <a:pt x="18" y="264"/>
                      </a:lnTo>
                      <a:lnTo>
                        <a:pt x="19" y="264"/>
                      </a:lnTo>
                      <a:lnTo>
                        <a:pt x="20" y="264"/>
                      </a:lnTo>
                      <a:lnTo>
                        <a:pt x="21" y="264"/>
                      </a:lnTo>
                      <a:lnTo>
                        <a:pt x="22" y="264"/>
                      </a:lnTo>
                      <a:lnTo>
                        <a:pt x="23" y="264"/>
                      </a:lnTo>
                      <a:lnTo>
                        <a:pt x="24" y="263"/>
                      </a:lnTo>
                      <a:lnTo>
                        <a:pt x="25" y="262"/>
                      </a:lnTo>
                      <a:lnTo>
                        <a:pt x="25" y="261"/>
                      </a:lnTo>
                      <a:lnTo>
                        <a:pt x="25" y="259"/>
                      </a:lnTo>
                      <a:lnTo>
                        <a:pt x="25" y="258"/>
                      </a:lnTo>
                      <a:lnTo>
                        <a:pt x="26" y="257"/>
                      </a:lnTo>
                      <a:lnTo>
                        <a:pt x="27" y="256"/>
                      </a:lnTo>
                      <a:lnTo>
                        <a:pt x="28" y="256"/>
                      </a:lnTo>
                      <a:lnTo>
                        <a:pt x="29" y="256"/>
                      </a:lnTo>
                      <a:lnTo>
                        <a:pt x="30" y="256"/>
                      </a:lnTo>
                      <a:lnTo>
                        <a:pt x="31" y="256"/>
                      </a:lnTo>
                      <a:lnTo>
                        <a:pt x="31" y="255"/>
                      </a:lnTo>
                      <a:lnTo>
                        <a:pt x="31" y="253"/>
                      </a:lnTo>
                      <a:lnTo>
                        <a:pt x="32" y="252"/>
                      </a:lnTo>
                      <a:lnTo>
                        <a:pt x="32" y="251"/>
                      </a:lnTo>
                      <a:lnTo>
                        <a:pt x="32" y="250"/>
                      </a:lnTo>
                      <a:lnTo>
                        <a:pt x="33" y="248"/>
                      </a:lnTo>
                      <a:lnTo>
                        <a:pt x="33" y="247"/>
                      </a:lnTo>
                      <a:lnTo>
                        <a:pt x="34" y="246"/>
                      </a:lnTo>
                      <a:lnTo>
                        <a:pt x="35" y="246"/>
                      </a:lnTo>
                      <a:lnTo>
                        <a:pt x="36" y="245"/>
                      </a:lnTo>
                      <a:lnTo>
                        <a:pt x="37" y="244"/>
                      </a:lnTo>
                      <a:lnTo>
                        <a:pt x="38" y="244"/>
                      </a:lnTo>
                      <a:lnTo>
                        <a:pt x="38" y="243"/>
                      </a:lnTo>
                      <a:lnTo>
                        <a:pt x="39" y="242"/>
                      </a:lnTo>
                      <a:lnTo>
                        <a:pt x="39" y="241"/>
                      </a:lnTo>
                      <a:lnTo>
                        <a:pt x="40" y="240"/>
                      </a:lnTo>
                      <a:lnTo>
                        <a:pt x="41" y="239"/>
                      </a:lnTo>
                      <a:lnTo>
                        <a:pt x="40" y="238"/>
                      </a:lnTo>
                      <a:lnTo>
                        <a:pt x="40" y="237"/>
                      </a:lnTo>
                      <a:lnTo>
                        <a:pt x="40" y="236"/>
                      </a:lnTo>
                      <a:lnTo>
                        <a:pt x="41" y="235"/>
                      </a:lnTo>
                      <a:lnTo>
                        <a:pt x="41" y="234"/>
                      </a:lnTo>
                      <a:lnTo>
                        <a:pt x="42" y="233"/>
                      </a:lnTo>
                      <a:lnTo>
                        <a:pt x="43" y="232"/>
                      </a:lnTo>
                      <a:lnTo>
                        <a:pt x="44" y="232"/>
                      </a:lnTo>
                      <a:lnTo>
                        <a:pt x="45" y="232"/>
                      </a:lnTo>
                      <a:lnTo>
                        <a:pt x="46" y="232"/>
                      </a:lnTo>
                      <a:lnTo>
                        <a:pt x="46" y="231"/>
                      </a:lnTo>
                      <a:lnTo>
                        <a:pt x="47" y="230"/>
                      </a:lnTo>
                      <a:lnTo>
                        <a:pt x="48" y="230"/>
                      </a:lnTo>
                      <a:lnTo>
                        <a:pt x="49" y="230"/>
                      </a:lnTo>
                      <a:lnTo>
                        <a:pt x="50" y="230"/>
                      </a:lnTo>
                      <a:lnTo>
                        <a:pt x="51" y="229"/>
                      </a:lnTo>
                      <a:lnTo>
                        <a:pt x="51" y="228"/>
                      </a:lnTo>
                      <a:lnTo>
                        <a:pt x="53" y="226"/>
                      </a:lnTo>
                      <a:lnTo>
                        <a:pt x="54" y="225"/>
                      </a:lnTo>
                      <a:lnTo>
                        <a:pt x="55" y="224"/>
                      </a:lnTo>
                      <a:lnTo>
                        <a:pt x="56" y="224"/>
                      </a:lnTo>
                      <a:lnTo>
                        <a:pt x="57" y="224"/>
                      </a:lnTo>
                      <a:lnTo>
                        <a:pt x="58" y="223"/>
                      </a:lnTo>
                      <a:lnTo>
                        <a:pt x="58" y="222"/>
                      </a:lnTo>
                      <a:lnTo>
                        <a:pt x="59" y="221"/>
                      </a:lnTo>
                      <a:lnTo>
                        <a:pt x="59" y="220"/>
                      </a:lnTo>
                      <a:lnTo>
                        <a:pt x="60" y="220"/>
                      </a:lnTo>
                      <a:lnTo>
                        <a:pt x="61" y="220"/>
                      </a:lnTo>
                      <a:lnTo>
                        <a:pt x="61" y="218"/>
                      </a:lnTo>
                      <a:lnTo>
                        <a:pt x="61" y="217"/>
                      </a:lnTo>
                      <a:lnTo>
                        <a:pt x="62" y="217"/>
                      </a:lnTo>
                      <a:lnTo>
                        <a:pt x="63" y="217"/>
                      </a:lnTo>
                      <a:lnTo>
                        <a:pt x="65" y="216"/>
                      </a:lnTo>
                      <a:lnTo>
                        <a:pt x="66" y="215"/>
                      </a:lnTo>
                      <a:lnTo>
                        <a:pt x="66" y="214"/>
                      </a:lnTo>
                      <a:lnTo>
                        <a:pt x="68" y="213"/>
                      </a:lnTo>
                      <a:lnTo>
                        <a:pt x="69" y="212"/>
                      </a:lnTo>
                      <a:lnTo>
                        <a:pt x="71" y="212"/>
                      </a:lnTo>
                      <a:lnTo>
                        <a:pt x="72" y="212"/>
                      </a:lnTo>
                      <a:lnTo>
                        <a:pt x="74" y="212"/>
                      </a:lnTo>
                      <a:lnTo>
                        <a:pt x="75" y="212"/>
                      </a:lnTo>
                      <a:lnTo>
                        <a:pt x="76" y="212"/>
                      </a:lnTo>
                      <a:lnTo>
                        <a:pt x="76" y="211"/>
                      </a:lnTo>
                      <a:lnTo>
                        <a:pt x="77" y="211"/>
                      </a:lnTo>
                      <a:lnTo>
                        <a:pt x="78" y="211"/>
                      </a:lnTo>
                      <a:lnTo>
                        <a:pt x="79" y="211"/>
                      </a:lnTo>
                      <a:lnTo>
                        <a:pt x="80" y="211"/>
                      </a:lnTo>
                      <a:lnTo>
                        <a:pt x="81" y="211"/>
                      </a:lnTo>
                      <a:lnTo>
                        <a:pt x="81" y="210"/>
                      </a:lnTo>
                      <a:lnTo>
                        <a:pt x="82" y="210"/>
                      </a:lnTo>
                      <a:lnTo>
                        <a:pt x="82" y="209"/>
                      </a:lnTo>
                      <a:lnTo>
                        <a:pt x="82" y="208"/>
                      </a:lnTo>
                      <a:lnTo>
                        <a:pt x="82" y="207"/>
                      </a:lnTo>
                      <a:lnTo>
                        <a:pt x="83" y="206"/>
                      </a:lnTo>
                      <a:lnTo>
                        <a:pt x="84" y="206"/>
                      </a:lnTo>
                      <a:lnTo>
                        <a:pt x="86" y="206"/>
                      </a:lnTo>
                      <a:lnTo>
                        <a:pt x="87" y="206"/>
                      </a:lnTo>
                      <a:lnTo>
                        <a:pt x="89" y="206"/>
                      </a:lnTo>
                      <a:lnTo>
                        <a:pt x="90" y="206"/>
                      </a:lnTo>
                      <a:lnTo>
                        <a:pt x="90" y="205"/>
                      </a:lnTo>
                      <a:lnTo>
                        <a:pt x="90" y="204"/>
                      </a:lnTo>
                      <a:lnTo>
                        <a:pt x="90" y="203"/>
                      </a:lnTo>
                      <a:lnTo>
                        <a:pt x="91" y="203"/>
                      </a:lnTo>
                      <a:lnTo>
                        <a:pt x="91" y="202"/>
                      </a:lnTo>
                      <a:lnTo>
                        <a:pt x="92" y="201"/>
                      </a:lnTo>
                      <a:lnTo>
                        <a:pt x="92" y="200"/>
                      </a:lnTo>
                      <a:lnTo>
                        <a:pt x="91" y="199"/>
                      </a:lnTo>
                      <a:lnTo>
                        <a:pt x="92" y="197"/>
                      </a:lnTo>
                      <a:lnTo>
                        <a:pt x="92" y="196"/>
                      </a:lnTo>
                      <a:lnTo>
                        <a:pt x="93" y="195"/>
                      </a:lnTo>
                      <a:lnTo>
                        <a:pt x="94" y="194"/>
                      </a:lnTo>
                      <a:lnTo>
                        <a:pt x="95" y="193"/>
                      </a:lnTo>
                      <a:lnTo>
                        <a:pt x="96" y="192"/>
                      </a:lnTo>
                      <a:lnTo>
                        <a:pt x="98" y="192"/>
                      </a:lnTo>
                      <a:lnTo>
                        <a:pt x="98" y="190"/>
                      </a:lnTo>
                      <a:lnTo>
                        <a:pt x="99" y="189"/>
                      </a:lnTo>
                      <a:lnTo>
                        <a:pt x="99" y="187"/>
                      </a:lnTo>
                      <a:lnTo>
                        <a:pt x="100" y="185"/>
                      </a:lnTo>
                      <a:lnTo>
                        <a:pt x="100" y="183"/>
                      </a:lnTo>
                      <a:lnTo>
                        <a:pt x="100" y="182"/>
                      </a:lnTo>
                      <a:lnTo>
                        <a:pt x="101" y="180"/>
                      </a:lnTo>
                      <a:lnTo>
                        <a:pt x="101" y="178"/>
                      </a:lnTo>
                      <a:lnTo>
                        <a:pt x="101" y="175"/>
                      </a:lnTo>
                      <a:lnTo>
                        <a:pt x="102" y="175"/>
                      </a:lnTo>
                      <a:lnTo>
                        <a:pt x="102" y="174"/>
                      </a:lnTo>
                      <a:lnTo>
                        <a:pt x="103" y="174"/>
                      </a:lnTo>
                      <a:lnTo>
                        <a:pt x="103" y="173"/>
                      </a:lnTo>
                      <a:lnTo>
                        <a:pt x="105" y="171"/>
                      </a:lnTo>
                      <a:lnTo>
                        <a:pt x="107" y="171"/>
                      </a:lnTo>
                      <a:lnTo>
                        <a:pt x="128" y="153"/>
                      </a:lnTo>
                      <a:lnTo>
                        <a:pt x="131" y="151"/>
                      </a:lnTo>
                      <a:lnTo>
                        <a:pt x="133" y="146"/>
                      </a:lnTo>
                      <a:lnTo>
                        <a:pt x="140" y="142"/>
                      </a:lnTo>
                      <a:lnTo>
                        <a:pt x="146" y="139"/>
                      </a:lnTo>
                      <a:lnTo>
                        <a:pt x="149" y="139"/>
                      </a:lnTo>
                      <a:lnTo>
                        <a:pt x="153" y="139"/>
                      </a:lnTo>
                      <a:lnTo>
                        <a:pt x="155" y="138"/>
                      </a:lnTo>
                      <a:lnTo>
                        <a:pt x="161" y="138"/>
                      </a:lnTo>
                      <a:lnTo>
                        <a:pt x="172" y="139"/>
                      </a:lnTo>
                      <a:lnTo>
                        <a:pt x="177" y="139"/>
                      </a:lnTo>
                      <a:lnTo>
                        <a:pt x="178" y="140"/>
                      </a:lnTo>
                      <a:lnTo>
                        <a:pt x="178" y="139"/>
                      </a:lnTo>
                      <a:lnTo>
                        <a:pt x="178" y="137"/>
                      </a:lnTo>
                      <a:lnTo>
                        <a:pt x="178" y="136"/>
                      </a:lnTo>
                      <a:lnTo>
                        <a:pt x="178" y="135"/>
                      </a:lnTo>
                      <a:lnTo>
                        <a:pt x="179" y="133"/>
                      </a:lnTo>
                      <a:lnTo>
                        <a:pt x="180" y="131"/>
                      </a:lnTo>
                      <a:lnTo>
                        <a:pt x="179" y="129"/>
                      </a:lnTo>
                      <a:lnTo>
                        <a:pt x="180" y="127"/>
                      </a:lnTo>
                      <a:lnTo>
                        <a:pt x="181" y="127"/>
                      </a:lnTo>
                      <a:lnTo>
                        <a:pt x="181" y="125"/>
                      </a:lnTo>
                      <a:lnTo>
                        <a:pt x="180" y="123"/>
                      </a:lnTo>
                      <a:lnTo>
                        <a:pt x="179" y="123"/>
                      </a:lnTo>
                      <a:lnTo>
                        <a:pt x="179" y="122"/>
                      </a:lnTo>
                      <a:lnTo>
                        <a:pt x="179" y="121"/>
                      </a:lnTo>
                      <a:lnTo>
                        <a:pt x="179" y="119"/>
                      </a:lnTo>
                      <a:lnTo>
                        <a:pt x="179" y="117"/>
                      </a:lnTo>
                      <a:lnTo>
                        <a:pt x="180" y="117"/>
                      </a:lnTo>
                      <a:lnTo>
                        <a:pt x="181" y="116"/>
                      </a:lnTo>
                      <a:lnTo>
                        <a:pt x="181" y="115"/>
                      </a:lnTo>
                      <a:lnTo>
                        <a:pt x="182" y="114"/>
                      </a:lnTo>
                      <a:lnTo>
                        <a:pt x="183" y="113"/>
                      </a:lnTo>
                      <a:lnTo>
                        <a:pt x="182" y="113"/>
                      </a:lnTo>
                      <a:lnTo>
                        <a:pt x="182" y="111"/>
                      </a:lnTo>
                      <a:lnTo>
                        <a:pt x="182" y="110"/>
                      </a:lnTo>
                      <a:lnTo>
                        <a:pt x="183" y="110"/>
                      </a:lnTo>
                      <a:lnTo>
                        <a:pt x="184" y="110"/>
                      </a:lnTo>
                      <a:lnTo>
                        <a:pt x="185" y="109"/>
                      </a:lnTo>
                      <a:lnTo>
                        <a:pt x="186" y="108"/>
                      </a:lnTo>
                      <a:lnTo>
                        <a:pt x="187" y="108"/>
                      </a:lnTo>
                      <a:lnTo>
                        <a:pt x="189" y="108"/>
                      </a:lnTo>
                      <a:lnTo>
                        <a:pt x="190" y="109"/>
                      </a:lnTo>
                      <a:lnTo>
                        <a:pt x="191" y="109"/>
                      </a:lnTo>
                      <a:lnTo>
                        <a:pt x="193" y="108"/>
                      </a:lnTo>
                      <a:lnTo>
                        <a:pt x="194" y="107"/>
                      </a:lnTo>
                      <a:lnTo>
                        <a:pt x="194" y="106"/>
                      </a:lnTo>
                      <a:lnTo>
                        <a:pt x="195" y="105"/>
                      </a:lnTo>
                      <a:lnTo>
                        <a:pt x="196" y="105"/>
                      </a:lnTo>
                      <a:lnTo>
                        <a:pt x="196" y="106"/>
                      </a:lnTo>
                      <a:lnTo>
                        <a:pt x="197" y="107"/>
                      </a:lnTo>
                      <a:lnTo>
                        <a:pt x="198" y="106"/>
                      </a:lnTo>
                      <a:lnTo>
                        <a:pt x="199" y="106"/>
                      </a:lnTo>
                      <a:lnTo>
                        <a:pt x="200" y="106"/>
                      </a:lnTo>
                      <a:lnTo>
                        <a:pt x="202" y="106"/>
                      </a:lnTo>
                      <a:lnTo>
                        <a:pt x="203" y="105"/>
                      </a:lnTo>
                      <a:lnTo>
                        <a:pt x="204" y="103"/>
                      </a:lnTo>
                      <a:lnTo>
                        <a:pt x="205" y="102"/>
                      </a:lnTo>
                      <a:lnTo>
                        <a:pt x="205" y="101"/>
                      </a:lnTo>
                      <a:lnTo>
                        <a:pt x="206" y="100"/>
                      </a:lnTo>
                      <a:lnTo>
                        <a:pt x="207" y="98"/>
                      </a:lnTo>
                      <a:lnTo>
                        <a:pt x="206" y="96"/>
                      </a:lnTo>
                      <a:lnTo>
                        <a:pt x="207" y="96"/>
                      </a:lnTo>
                      <a:lnTo>
                        <a:pt x="208" y="94"/>
                      </a:lnTo>
                      <a:lnTo>
                        <a:pt x="209" y="92"/>
                      </a:lnTo>
                      <a:lnTo>
                        <a:pt x="209" y="90"/>
                      </a:lnTo>
                      <a:lnTo>
                        <a:pt x="209" y="88"/>
                      </a:lnTo>
                      <a:lnTo>
                        <a:pt x="209" y="87"/>
                      </a:lnTo>
                      <a:lnTo>
                        <a:pt x="210" y="85"/>
                      </a:lnTo>
                      <a:lnTo>
                        <a:pt x="211" y="85"/>
                      </a:lnTo>
                      <a:lnTo>
                        <a:pt x="213" y="84"/>
                      </a:lnTo>
                      <a:lnTo>
                        <a:pt x="214" y="82"/>
                      </a:lnTo>
                      <a:lnTo>
                        <a:pt x="215" y="81"/>
                      </a:lnTo>
                      <a:lnTo>
                        <a:pt x="216" y="81"/>
                      </a:lnTo>
                      <a:lnTo>
                        <a:pt x="217" y="81"/>
                      </a:lnTo>
                      <a:lnTo>
                        <a:pt x="219" y="79"/>
                      </a:lnTo>
                      <a:lnTo>
                        <a:pt x="220" y="79"/>
                      </a:lnTo>
                      <a:lnTo>
                        <a:pt x="221" y="79"/>
                      </a:lnTo>
                      <a:lnTo>
                        <a:pt x="221" y="77"/>
                      </a:lnTo>
                      <a:lnTo>
                        <a:pt x="221" y="76"/>
                      </a:lnTo>
                      <a:lnTo>
                        <a:pt x="222" y="74"/>
                      </a:lnTo>
                      <a:lnTo>
                        <a:pt x="222" y="73"/>
                      </a:lnTo>
                      <a:lnTo>
                        <a:pt x="221" y="72"/>
                      </a:lnTo>
                      <a:lnTo>
                        <a:pt x="222" y="71"/>
                      </a:lnTo>
                      <a:lnTo>
                        <a:pt x="222" y="69"/>
                      </a:lnTo>
                      <a:lnTo>
                        <a:pt x="222" y="68"/>
                      </a:lnTo>
                      <a:lnTo>
                        <a:pt x="222" y="67"/>
                      </a:lnTo>
                      <a:lnTo>
                        <a:pt x="222" y="65"/>
                      </a:lnTo>
                      <a:lnTo>
                        <a:pt x="221" y="64"/>
                      </a:lnTo>
                      <a:lnTo>
                        <a:pt x="219" y="63"/>
                      </a:lnTo>
                      <a:lnTo>
                        <a:pt x="218" y="62"/>
                      </a:lnTo>
                      <a:lnTo>
                        <a:pt x="217" y="61"/>
                      </a:lnTo>
                      <a:lnTo>
                        <a:pt x="217" y="60"/>
                      </a:lnTo>
                      <a:lnTo>
                        <a:pt x="217" y="59"/>
                      </a:lnTo>
                      <a:lnTo>
                        <a:pt x="217" y="58"/>
                      </a:lnTo>
                      <a:lnTo>
                        <a:pt x="218" y="58"/>
                      </a:lnTo>
                      <a:lnTo>
                        <a:pt x="218" y="56"/>
                      </a:lnTo>
                      <a:lnTo>
                        <a:pt x="218" y="55"/>
                      </a:lnTo>
                      <a:lnTo>
                        <a:pt x="218" y="53"/>
                      </a:lnTo>
                      <a:lnTo>
                        <a:pt x="218" y="52"/>
                      </a:lnTo>
                      <a:lnTo>
                        <a:pt x="218" y="51"/>
                      </a:lnTo>
                      <a:lnTo>
                        <a:pt x="218" y="50"/>
                      </a:lnTo>
                      <a:lnTo>
                        <a:pt x="217" y="49"/>
                      </a:lnTo>
                      <a:lnTo>
                        <a:pt x="217" y="47"/>
                      </a:lnTo>
                      <a:lnTo>
                        <a:pt x="217" y="46"/>
                      </a:lnTo>
                      <a:lnTo>
                        <a:pt x="218" y="44"/>
                      </a:lnTo>
                      <a:lnTo>
                        <a:pt x="219" y="43"/>
                      </a:lnTo>
                      <a:lnTo>
                        <a:pt x="219" y="41"/>
                      </a:lnTo>
                      <a:lnTo>
                        <a:pt x="218" y="40"/>
                      </a:lnTo>
                      <a:lnTo>
                        <a:pt x="218" y="38"/>
                      </a:lnTo>
                      <a:lnTo>
                        <a:pt x="217" y="37"/>
                      </a:lnTo>
                      <a:lnTo>
                        <a:pt x="218" y="35"/>
                      </a:lnTo>
                      <a:lnTo>
                        <a:pt x="218" y="34"/>
                      </a:lnTo>
                      <a:lnTo>
                        <a:pt x="218" y="33"/>
                      </a:lnTo>
                      <a:lnTo>
                        <a:pt x="218" y="32"/>
                      </a:lnTo>
                      <a:lnTo>
                        <a:pt x="218" y="30"/>
                      </a:lnTo>
                      <a:lnTo>
                        <a:pt x="218" y="29"/>
                      </a:lnTo>
                      <a:lnTo>
                        <a:pt x="219" y="30"/>
                      </a:lnTo>
                      <a:lnTo>
                        <a:pt x="220" y="30"/>
                      </a:lnTo>
                      <a:lnTo>
                        <a:pt x="221" y="31"/>
                      </a:lnTo>
                      <a:lnTo>
                        <a:pt x="223" y="30"/>
                      </a:lnTo>
                      <a:lnTo>
                        <a:pt x="225" y="32"/>
                      </a:lnTo>
                      <a:lnTo>
                        <a:pt x="226" y="32"/>
                      </a:lnTo>
                      <a:lnTo>
                        <a:pt x="227" y="33"/>
                      </a:lnTo>
                      <a:lnTo>
                        <a:pt x="229" y="32"/>
                      </a:lnTo>
                      <a:lnTo>
                        <a:pt x="230" y="32"/>
                      </a:lnTo>
                      <a:lnTo>
                        <a:pt x="231" y="33"/>
                      </a:lnTo>
                      <a:lnTo>
                        <a:pt x="232" y="33"/>
                      </a:lnTo>
                      <a:lnTo>
                        <a:pt x="233" y="34"/>
                      </a:lnTo>
                      <a:lnTo>
                        <a:pt x="234" y="34"/>
                      </a:lnTo>
                      <a:lnTo>
                        <a:pt x="235" y="34"/>
                      </a:lnTo>
                      <a:lnTo>
                        <a:pt x="237" y="33"/>
                      </a:lnTo>
                      <a:lnTo>
                        <a:pt x="238" y="33"/>
                      </a:lnTo>
                      <a:lnTo>
                        <a:pt x="238" y="32"/>
                      </a:lnTo>
                      <a:lnTo>
                        <a:pt x="239" y="32"/>
                      </a:lnTo>
                      <a:lnTo>
                        <a:pt x="240" y="33"/>
                      </a:lnTo>
                      <a:lnTo>
                        <a:pt x="241" y="34"/>
                      </a:lnTo>
                      <a:lnTo>
                        <a:pt x="241" y="35"/>
                      </a:lnTo>
                      <a:lnTo>
                        <a:pt x="242" y="35"/>
                      </a:lnTo>
                      <a:lnTo>
                        <a:pt x="243" y="36"/>
                      </a:lnTo>
                      <a:lnTo>
                        <a:pt x="244" y="36"/>
                      </a:lnTo>
                      <a:lnTo>
                        <a:pt x="245" y="35"/>
                      </a:lnTo>
                      <a:lnTo>
                        <a:pt x="246" y="35"/>
                      </a:lnTo>
                      <a:lnTo>
                        <a:pt x="247" y="34"/>
                      </a:lnTo>
                      <a:lnTo>
                        <a:pt x="249" y="34"/>
                      </a:lnTo>
                      <a:lnTo>
                        <a:pt x="249" y="35"/>
                      </a:lnTo>
                      <a:lnTo>
                        <a:pt x="250" y="36"/>
                      </a:lnTo>
                      <a:lnTo>
                        <a:pt x="251" y="36"/>
                      </a:lnTo>
                      <a:lnTo>
                        <a:pt x="254" y="35"/>
                      </a:lnTo>
                      <a:lnTo>
                        <a:pt x="255" y="33"/>
                      </a:lnTo>
                      <a:lnTo>
                        <a:pt x="256" y="32"/>
                      </a:lnTo>
                      <a:lnTo>
                        <a:pt x="258" y="30"/>
                      </a:lnTo>
                      <a:lnTo>
                        <a:pt x="259" y="29"/>
                      </a:lnTo>
                      <a:lnTo>
                        <a:pt x="260" y="27"/>
                      </a:lnTo>
                      <a:lnTo>
                        <a:pt x="262" y="26"/>
                      </a:lnTo>
                      <a:lnTo>
                        <a:pt x="264" y="26"/>
                      </a:lnTo>
                      <a:lnTo>
                        <a:pt x="266" y="24"/>
                      </a:lnTo>
                      <a:lnTo>
                        <a:pt x="269" y="23"/>
                      </a:lnTo>
                      <a:lnTo>
                        <a:pt x="271" y="21"/>
                      </a:lnTo>
                      <a:lnTo>
                        <a:pt x="273" y="20"/>
                      </a:lnTo>
                      <a:lnTo>
                        <a:pt x="277" y="17"/>
                      </a:lnTo>
                      <a:lnTo>
                        <a:pt x="279" y="15"/>
                      </a:lnTo>
                      <a:lnTo>
                        <a:pt x="283" y="14"/>
                      </a:lnTo>
                      <a:lnTo>
                        <a:pt x="286" y="13"/>
                      </a:lnTo>
                      <a:lnTo>
                        <a:pt x="288" y="11"/>
                      </a:lnTo>
                      <a:lnTo>
                        <a:pt x="291" y="8"/>
                      </a:lnTo>
                      <a:lnTo>
                        <a:pt x="294" y="4"/>
                      </a:lnTo>
                      <a:lnTo>
                        <a:pt x="297" y="1"/>
                      </a:lnTo>
                      <a:lnTo>
                        <a:pt x="298" y="0"/>
                      </a:lnTo>
                      <a:lnTo>
                        <a:pt x="299" y="1"/>
                      </a:lnTo>
                      <a:lnTo>
                        <a:pt x="302" y="3"/>
                      </a:lnTo>
                      <a:lnTo>
                        <a:pt x="303" y="6"/>
                      </a:lnTo>
                      <a:lnTo>
                        <a:pt x="305" y="7"/>
                      </a:lnTo>
                      <a:lnTo>
                        <a:pt x="306" y="10"/>
                      </a:lnTo>
                      <a:lnTo>
                        <a:pt x="307" y="14"/>
                      </a:lnTo>
                      <a:lnTo>
                        <a:pt x="309" y="17"/>
                      </a:lnTo>
                      <a:lnTo>
                        <a:pt x="310" y="20"/>
                      </a:lnTo>
                      <a:lnTo>
                        <a:pt x="311" y="23"/>
                      </a:lnTo>
                      <a:lnTo>
                        <a:pt x="312" y="24"/>
                      </a:lnTo>
                      <a:lnTo>
                        <a:pt x="313" y="26"/>
                      </a:lnTo>
                      <a:lnTo>
                        <a:pt x="314" y="26"/>
                      </a:lnTo>
                      <a:lnTo>
                        <a:pt x="315" y="26"/>
                      </a:lnTo>
                      <a:lnTo>
                        <a:pt x="317" y="26"/>
                      </a:lnTo>
                      <a:lnTo>
                        <a:pt x="319" y="26"/>
                      </a:lnTo>
                      <a:lnTo>
                        <a:pt x="322" y="25"/>
                      </a:lnTo>
                      <a:lnTo>
                        <a:pt x="323" y="26"/>
                      </a:lnTo>
                      <a:lnTo>
                        <a:pt x="325" y="26"/>
                      </a:lnTo>
                      <a:lnTo>
                        <a:pt x="327" y="26"/>
                      </a:lnTo>
                      <a:lnTo>
                        <a:pt x="329" y="26"/>
                      </a:lnTo>
                      <a:lnTo>
                        <a:pt x="331" y="26"/>
                      </a:lnTo>
                      <a:lnTo>
                        <a:pt x="333" y="25"/>
                      </a:lnTo>
                      <a:lnTo>
                        <a:pt x="334" y="26"/>
                      </a:lnTo>
                      <a:lnTo>
                        <a:pt x="336" y="26"/>
                      </a:lnTo>
                      <a:lnTo>
                        <a:pt x="337" y="26"/>
                      </a:lnTo>
                      <a:lnTo>
                        <a:pt x="339" y="27"/>
                      </a:lnTo>
                      <a:lnTo>
                        <a:pt x="341" y="26"/>
                      </a:lnTo>
                      <a:lnTo>
                        <a:pt x="342" y="26"/>
                      </a:lnTo>
                      <a:lnTo>
                        <a:pt x="344" y="26"/>
                      </a:lnTo>
                      <a:lnTo>
                        <a:pt x="345" y="26"/>
                      </a:lnTo>
                      <a:lnTo>
                        <a:pt x="346" y="27"/>
                      </a:lnTo>
                      <a:lnTo>
                        <a:pt x="347" y="27"/>
                      </a:lnTo>
                      <a:lnTo>
                        <a:pt x="347" y="28"/>
                      </a:lnTo>
                      <a:lnTo>
                        <a:pt x="348" y="29"/>
                      </a:lnTo>
                      <a:lnTo>
                        <a:pt x="348" y="30"/>
                      </a:lnTo>
                      <a:lnTo>
                        <a:pt x="349" y="32"/>
                      </a:lnTo>
                      <a:lnTo>
                        <a:pt x="349" y="33"/>
                      </a:lnTo>
                      <a:lnTo>
                        <a:pt x="349" y="34"/>
                      </a:lnTo>
                      <a:lnTo>
                        <a:pt x="350" y="37"/>
                      </a:lnTo>
                      <a:lnTo>
                        <a:pt x="350" y="38"/>
                      </a:lnTo>
                      <a:lnTo>
                        <a:pt x="350" y="39"/>
                      </a:lnTo>
                      <a:lnTo>
                        <a:pt x="351" y="39"/>
                      </a:lnTo>
                      <a:lnTo>
                        <a:pt x="351" y="40"/>
                      </a:lnTo>
                      <a:lnTo>
                        <a:pt x="352" y="40"/>
                      </a:lnTo>
                      <a:lnTo>
                        <a:pt x="353" y="41"/>
                      </a:lnTo>
                      <a:lnTo>
                        <a:pt x="354" y="41"/>
                      </a:lnTo>
                      <a:lnTo>
                        <a:pt x="355" y="42"/>
                      </a:lnTo>
                      <a:lnTo>
                        <a:pt x="359" y="43"/>
                      </a:lnTo>
                      <a:lnTo>
                        <a:pt x="360" y="43"/>
                      </a:lnTo>
                      <a:lnTo>
                        <a:pt x="362" y="43"/>
                      </a:lnTo>
                      <a:lnTo>
                        <a:pt x="363" y="43"/>
                      </a:lnTo>
                      <a:lnTo>
                        <a:pt x="365" y="43"/>
                      </a:lnTo>
                      <a:lnTo>
                        <a:pt x="366" y="43"/>
                      </a:lnTo>
                      <a:lnTo>
                        <a:pt x="367" y="44"/>
                      </a:lnTo>
                      <a:lnTo>
                        <a:pt x="369" y="44"/>
                      </a:lnTo>
                      <a:lnTo>
                        <a:pt x="371" y="44"/>
                      </a:lnTo>
                      <a:lnTo>
                        <a:pt x="371" y="45"/>
                      </a:lnTo>
                      <a:lnTo>
                        <a:pt x="373" y="45"/>
                      </a:lnTo>
                      <a:lnTo>
                        <a:pt x="375" y="44"/>
                      </a:lnTo>
                      <a:lnTo>
                        <a:pt x="377" y="44"/>
                      </a:lnTo>
                      <a:lnTo>
                        <a:pt x="378" y="46"/>
                      </a:lnTo>
                      <a:lnTo>
                        <a:pt x="381" y="47"/>
                      </a:lnTo>
                      <a:lnTo>
                        <a:pt x="383" y="48"/>
                      </a:lnTo>
                      <a:lnTo>
                        <a:pt x="386" y="49"/>
                      </a:lnTo>
                      <a:lnTo>
                        <a:pt x="387" y="50"/>
                      </a:lnTo>
                      <a:lnTo>
                        <a:pt x="389" y="51"/>
                      </a:lnTo>
                      <a:lnTo>
                        <a:pt x="391" y="52"/>
                      </a:lnTo>
                      <a:lnTo>
                        <a:pt x="392" y="53"/>
                      </a:lnTo>
                      <a:lnTo>
                        <a:pt x="394" y="53"/>
                      </a:lnTo>
                      <a:lnTo>
                        <a:pt x="395" y="53"/>
                      </a:lnTo>
                      <a:lnTo>
                        <a:pt x="397" y="54"/>
                      </a:lnTo>
                      <a:lnTo>
                        <a:pt x="398" y="54"/>
                      </a:lnTo>
                      <a:lnTo>
                        <a:pt x="400" y="55"/>
                      </a:lnTo>
                      <a:lnTo>
                        <a:pt x="401" y="55"/>
                      </a:lnTo>
                      <a:lnTo>
                        <a:pt x="403" y="56"/>
                      </a:lnTo>
                      <a:lnTo>
                        <a:pt x="405" y="56"/>
                      </a:lnTo>
                      <a:lnTo>
                        <a:pt x="406" y="56"/>
                      </a:lnTo>
                      <a:lnTo>
                        <a:pt x="407" y="56"/>
                      </a:lnTo>
                      <a:lnTo>
                        <a:pt x="409" y="57"/>
                      </a:lnTo>
                      <a:lnTo>
                        <a:pt x="410" y="58"/>
                      </a:lnTo>
                      <a:lnTo>
                        <a:pt x="412" y="60"/>
                      </a:lnTo>
                      <a:lnTo>
                        <a:pt x="412" y="61"/>
                      </a:lnTo>
                      <a:lnTo>
                        <a:pt x="413" y="62"/>
                      </a:lnTo>
                      <a:lnTo>
                        <a:pt x="415" y="64"/>
                      </a:lnTo>
                      <a:lnTo>
                        <a:pt x="448" y="46"/>
                      </a:lnTo>
                      <a:lnTo>
                        <a:pt x="451" y="43"/>
                      </a:lnTo>
                      <a:lnTo>
                        <a:pt x="452" y="44"/>
                      </a:lnTo>
                      <a:lnTo>
                        <a:pt x="453" y="44"/>
                      </a:lnTo>
                      <a:lnTo>
                        <a:pt x="455" y="46"/>
                      </a:lnTo>
                      <a:lnTo>
                        <a:pt x="456" y="47"/>
                      </a:lnTo>
                      <a:lnTo>
                        <a:pt x="457" y="47"/>
                      </a:lnTo>
                      <a:lnTo>
                        <a:pt x="458" y="47"/>
                      </a:lnTo>
                      <a:lnTo>
                        <a:pt x="458" y="46"/>
                      </a:lnTo>
                      <a:lnTo>
                        <a:pt x="459" y="46"/>
                      </a:lnTo>
                      <a:lnTo>
                        <a:pt x="459" y="47"/>
                      </a:lnTo>
                      <a:lnTo>
                        <a:pt x="459" y="48"/>
                      </a:lnTo>
                      <a:lnTo>
                        <a:pt x="459" y="49"/>
                      </a:lnTo>
                      <a:lnTo>
                        <a:pt x="459" y="50"/>
                      </a:lnTo>
                      <a:lnTo>
                        <a:pt x="459" y="53"/>
                      </a:lnTo>
                      <a:lnTo>
                        <a:pt x="459" y="54"/>
                      </a:lnTo>
                      <a:lnTo>
                        <a:pt x="459" y="55"/>
                      </a:lnTo>
                      <a:lnTo>
                        <a:pt x="460" y="56"/>
                      </a:lnTo>
                      <a:lnTo>
                        <a:pt x="461" y="56"/>
                      </a:lnTo>
                      <a:lnTo>
                        <a:pt x="462" y="57"/>
                      </a:lnTo>
                      <a:lnTo>
                        <a:pt x="463" y="58"/>
                      </a:lnTo>
                      <a:lnTo>
                        <a:pt x="463" y="60"/>
                      </a:lnTo>
                      <a:lnTo>
                        <a:pt x="463" y="61"/>
                      </a:lnTo>
                      <a:lnTo>
                        <a:pt x="463" y="63"/>
                      </a:lnTo>
                      <a:lnTo>
                        <a:pt x="463" y="65"/>
                      </a:lnTo>
                      <a:lnTo>
                        <a:pt x="463" y="66"/>
                      </a:lnTo>
                      <a:lnTo>
                        <a:pt x="464" y="67"/>
                      </a:lnTo>
                      <a:lnTo>
                        <a:pt x="465" y="68"/>
                      </a:lnTo>
                      <a:lnTo>
                        <a:pt x="466" y="68"/>
                      </a:lnTo>
                      <a:lnTo>
                        <a:pt x="466" y="69"/>
                      </a:lnTo>
                      <a:lnTo>
                        <a:pt x="467" y="69"/>
                      </a:lnTo>
                      <a:lnTo>
                        <a:pt x="468" y="70"/>
                      </a:lnTo>
                      <a:lnTo>
                        <a:pt x="468" y="71"/>
                      </a:lnTo>
                      <a:lnTo>
                        <a:pt x="468" y="72"/>
                      </a:lnTo>
                      <a:lnTo>
                        <a:pt x="466" y="73"/>
                      </a:lnTo>
                      <a:lnTo>
                        <a:pt x="466" y="74"/>
                      </a:lnTo>
                      <a:lnTo>
                        <a:pt x="465" y="75"/>
                      </a:lnTo>
                      <a:lnTo>
                        <a:pt x="465" y="76"/>
                      </a:lnTo>
                      <a:lnTo>
                        <a:pt x="464" y="77"/>
                      </a:lnTo>
                      <a:lnTo>
                        <a:pt x="465" y="78"/>
                      </a:lnTo>
                      <a:lnTo>
                        <a:pt x="465" y="80"/>
                      </a:lnTo>
                      <a:lnTo>
                        <a:pt x="465" y="81"/>
                      </a:lnTo>
                      <a:lnTo>
                        <a:pt x="465" y="82"/>
                      </a:lnTo>
                      <a:lnTo>
                        <a:pt x="466" y="82"/>
                      </a:lnTo>
                      <a:lnTo>
                        <a:pt x="467" y="83"/>
                      </a:lnTo>
                      <a:lnTo>
                        <a:pt x="467" y="84"/>
                      </a:lnTo>
                      <a:lnTo>
                        <a:pt x="467" y="85"/>
                      </a:lnTo>
                      <a:lnTo>
                        <a:pt x="467" y="86"/>
                      </a:lnTo>
                      <a:lnTo>
                        <a:pt x="467" y="87"/>
                      </a:lnTo>
                      <a:lnTo>
                        <a:pt x="466" y="88"/>
                      </a:lnTo>
                      <a:lnTo>
                        <a:pt x="467" y="89"/>
                      </a:lnTo>
                      <a:lnTo>
                        <a:pt x="468" y="89"/>
                      </a:lnTo>
                      <a:lnTo>
                        <a:pt x="470" y="89"/>
                      </a:lnTo>
                      <a:lnTo>
                        <a:pt x="471" y="90"/>
                      </a:lnTo>
                      <a:lnTo>
                        <a:pt x="472" y="90"/>
                      </a:lnTo>
                      <a:lnTo>
                        <a:pt x="473" y="90"/>
                      </a:lnTo>
                      <a:lnTo>
                        <a:pt x="474" y="91"/>
                      </a:lnTo>
                      <a:lnTo>
                        <a:pt x="474" y="94"/>
                      </a:lnTo>
                      <a:lnTo>
                        <a:pt x="473" y="94"/>
                      </a:lnTo>
                      <a:lnTo>
                        <a:pt x="472" y="95"/>
                      </a:lnTo>
                      <a:lnTo>
                        <a:pt x="470" y="96"/>
                      </a:lnTo>
                      <a:lnTo>
                        <a:pt x="469" y="96"/>
                      </a:lnTo>
                      <a:lnTo>
                        <a:pt x="468" y="96"/>
                      </a:lnTo>
                      <a:lnTo>
                        <a:pt x="467" y="96"/>
                      </a:lnTo>
                      <a:lnTo>
                        <a:pt x="467" y="99"/>
                      </a:lnTo>
                      <a:lnTo>
                        <a:pt x="467" y="100"/>
                      </a:lnTo>
                      <a:lnTo>
                        <a:pt x="468" y="101"/>
                      </a:lnTo>
                      <a:lnTo>
                        <a:pt x="469" y="101"/>
                      </a:lnTo>
                      <a:lnTo>
                        <a:pt x="470" y="101"/>
                      </a:lnTo>
                      <a:lnTo>
                        <a:pt x="471" y="101"/>
                      </a:lnTo>
                      <a:lnTo>
                        <a:pt x="473" y="101"/>
                      </a:lnTo>
                      <a:lnTo>
                        <a:pt x="473" y="102"/>
                      </a:lnTo>
                      <a:lnTo>
                        <a:pt x="472" y="103"/>
                      </a:lnTo>
                      <a:lnTo>
                        <a:pt x="472" y="104"/>
                      </a:lnTo>
                      <a:lnTo>
                        <a:pt x="473" y="104"/>
                      </a:lnTo>
                      <a:lnTo>
                        <a:pt x="474" y="104"/>
                      </a:lnTo>
                      <a:lnTo>
                        <a:pt x="475" y="105"/>
                      </a:lnTo>
                      <a:lnTo>
                        <a:pt x="475" y="106"/>
                      </a:lnTo>
                      <a:lnTo>
                        <a:pt x="474" y="107"/>
                      </a:lnTo>
                      <a:lnTo>
                        <a:pt x="473" y="107"/>
                      </a:lnTo>
                      <a:lnTo>
                        <a:pt x="473" y="108"/>
                      </a:lnTo>
                      <a:lnTo>
                        <a:pt x="473" y="109"/>
                      </a:lnTo>
                      <a:lnTo>
                        <a:pt x="474" y="110"/>
                      </a:lnTo>
                      <a:lnTo>
                        <a:pt x="474" y="111"/>
                      </a:lnTo>
                      <a:lnTo>
                        <a:pt x="475" y="112"/>
                      </a:lnTo>
                      <a:lnTo>
                        <a:pt x="475" y="113"/>
                      </a:lnTo>
                      <a:lnTo>
                        <a:pt x="475" y="114"/>
                      </a:lnTo>
                      <a:lnTo>
                        <a:pt x="475" y="115"/>
                      </a:lnTo>
                      <a:lnTo>
                        <a:pt x="474" y="115"/>
                      </a:lnTo>
                      <a:lnTo>
                        <a:pt x="473" y="116"/>
                      </a:lnTo>
                      <a:lnTo>
                        <a:pt x="472" y="116"/>
                      </a:lnTo>
                      <a:lnTo>
                        <a:pt x="471" y="116"/>
                      </a:lnTo>
                      <a:lnTo>
                        <a:pt x="471" y="117"/>
                      </a:lnTo>
                      <a:lnTo>
                        <a:pt x="470" y="118"/>
                      </a:lnTo>
                      <a:lnTo>
                        <a:pt x="470" y="119"/>
                      </a:lnTo>
                      <a:lnTo>
                        <a:pt x="470" y="120"/>
                      </a:lnTo>
                      <a:lnTo>
                        <a:pt x="469" y="121"/>
                      </a:lnTo>
                      <a:lnTo>
                        <a:pt x="467" y="121"/>
                      </a:lnTo>
                      <a:lnTo>
                        <a:pt x="467" y="120"/>
                      </a:lnTo>
                      <a:lnTo>
                        <a:pt x="466" y="120"/>
                      </a:lnTo>
                      <a:lnTo>
                        <a:pt x="465" y="120"/>
                      </a:lnTo>
                      <a:lnTo>
                        <a:pt x="464" y="120"/>
                      </a:lnTo>
                      <a:lnTo>
                        <a:pt x="463" y="120"/>
                      </a:lnTo>
                      <a:lnTo>
                        <a:pt x="463" y="121"/>
                      </a:lnTo>
                      <a:lnTo>
                        <a:pt x="463" y="122"/>
                      </a:lnTo>
                      <a:lnTo>
                        <a:pt x="463" y="123"/>
                      </a:lnTo>
                      <a:lnTo>
                        <a:pt x="464" y="124"/>
                      </a:lnTo>
                      <a:lnTo>
                        <a:pt x="464" y="125"/>
                      </a:lnTo>
                      <a:lnTo>
                        <a:pt x="464" y="127"/>
                      </a:lnTo>
                      <a:lnTo>
                        <a:pt x="464" y="128"/>
                      </a:lnTo>
                      <a:lnTo>
                        <a:pt x="464" y="129"/>
                      </a:lnTo>
                      <a:lnTo>
                        <a:pt x="463" y="130"/>
                      </a:lnTo>
                      <a:lnTo>
                        <a:pt x="462" y="130"/>
                      </a:lnTo>
                      <a:lnTo>
                        <a:pt x="461" y="130"/>
                      </a:lnTo>
                      <a:lnTo>
                        <a:pt x="460" y="130"/>
                      </a:lnTo>
                      <a:lnTo>
                        <a:pt x="460" y="131"/>
                      </a:lnTo>
                      <a:lnTo>
                        <a:pt x="459" y="131"/>
                      </a:lnTo>
                      <a:lnTo>
                        <a:pt x="457" y="133"/>
                      </a:lnTo>
                      <a:lnTo>
                        <a:pt x="456" y="132"/>
                      </a:lnTo>
                      <a:lnTo>
                        <a:pt x="455" y="131"/>
                      </a:lnTo>
                      <a:lnTo>
                        <a:pt x="454" y="130"/>
                      </a:lnTo>
                      <a:lnTo>
                        <a:pt x="454" y="129"/>
                      </a:lnTo>
                      <a:lnTo>
                        <a:pt x="453" y="128"/>
                      </a:lnTo>
                      <a:lnTo>
                        <a:pt x="452" y="128"/>
                      </a:lnTo>
                      <a:lnTo>
                        <a:pt x="451" y="128"/>
                      </a:lnTo>
                      <a:lnTo>
                        <a:pt x="451" y="130"/>
                      </a:lnTo>
                      <a:lnTo>
                        <a:pt x="451" y="131"/>
                      </a:lnTo>
                      <a:lnTo>
                        <a:pt x="451" y="132"/>
                      </a:lnTo>
                      <a:lnTo>
                        <a:pt x="450" y="132"/>
                      </a:lnTo>
                      <a:lnTo>
                        <a:pt x="449" y="132"/>
                      </a:lnTo>
                      <a:lnTo>
                        <a:pt x="448" y="132"/>
                      </a:lnTo>
                      <a:lnTo>
                        <a:pt x="447" y="131"/>
                      </a:lnTo>
                      <a:lnTo>
                        <a:pt x="447" y="130"/>
                      </a:lnTo>
                      <a:lnTo>
                        <a:pt x="446" y="130"/>
                      </a:lnTo>
                      <a:lnTo>
                        <a:pt x="445" y="131"/>
                      </a:lnTo>
                      <a:lnTo>
                        <a:pt x="445" y="132"/>
                      </a:lnTo>
                      <a:lnTo>
                        <a:pt x="445" y="133"/>
                      </a:lnTo>
                      <a:lnTo>
                        <a:pt x="445" y="134"/>
                      </a:lnTo>
                      <a:lnTo>
                        <a:pt x="445" y="135"/>
                      </a:lnTo>
                      <a:lnTo>
                        <a:pt x="444" y="136"/>
                      </a:lnTo>
                      <a:lnTo>
                        <a:pt x="443" y="136"/>
                      </a:lnTo>
                      <a:lnTo>
                        <a:pt x="443" y="137"/>
                      </a:lnTo>
                      <a:lnTo>
                        <a:pt x="442" y="137"/>
                      </a:lnTo>
                      <a:lnTo>
                        <a:pt x="441" y="137"/>
                      </a:lnTo>
                      <a:lnTo>
                        <a:pt x="440" y="137"/>
                      </a:lnTo>
                      <a:lnTo>
                        <a:pt x="439" y="136"/>
                      </a:lnTo>
                      <a:lnTo>
                        <a:pt x="439" y="134"/>
                      </a:lnTo>
                      <a:lnTo>
                        <a:pt x="438" y="133"/>
                      </a:lnTo>
                      <a:lnTo>
                        <a:pt x="437" y="133"/>
                      </a:lnTo>
                      <a:lnTo>
                        <a:pt x="437" y="134"/>
                      </a:lnTo>
                      <a:lnTo>
                        <a:pt x="436" y="134"/>
                      </a:lnTo>
                      <a:lnTo>
                        <a:pt x="435" y="135"/>
                      </a:lnTo>
                      <a:lnTo>
                        <a:pt x="434" y="135"/>
                      </a:lnTo>
                      <a:lnTo>
                        <a:pt x="433" y="134"/>
                      </a:lnTo>
                      <a:lnTo>
                        <a:pt x="433" y="133"/>
                      </a:lnTo>
                      <a:lnTo>
                        <a:pt x="433" y="131"/>
                      </a:lnTo>
                      <a:lnTo>
                        <a:pt x="431" y="131"/>
                      </a:lnTo>
                      <a:lnTo>
                        <a:pt x="431" y="132"/>
                      </a:lnTo>
                      <a:lnTo>
                        <a:pt x="430" y="133"/>
                      </a:lnTo>
                      <a:lnTo>
                        <a:pt x="429" y="134"/>
                      </a:lnTo>
                      <a:lnTo>
                        <a:pt x="427" y="135"/>
                      </a:lnTo>
                      <a:lnTo>
                        <a:pt x="427" y="136"/>
                      </a:lnTo>
                      <a:lnTo>
                        <a:pt x="425" y="137"/>
                      </a:lnTo>
                      <a:lnTo>
                        <a:pt x="423" y="137"/>
                      </a:lnTo>
                      <a:lnTo>
                        <a:pt x="423" y="138"/>
                      </a:lnTo>
                      <a:lnTo>
                        <a:pt x="423" y="139"/>
                      </a:lnTo>
                      <a:lnTo>
                        <a:pt x="422" y="140"/>
                      </a:lnTo>
                      <a:lnTo>
                        <a:pt x="421" y="141"/>
                      </a:lnTo>
                      <a:lnTo>
                        <a:pt x="420" y="141"/>
                      </a:lnTo>
                      <a:lnTo>
                        <a:pt x="419" y="142"/>
                      </a:lnTo>
                      <a:lnTo>
                        <a:pt x="417" y="142"/>
                      </a:lnTo>
                      <a:lnTo>
                        <a:pt x="416" y="142"/>
                      </a:lnTo>
                      <a:lnTo>
                        <a:pt x="415" y="142"/>
                      </a:lnTo>
                      <a:lnTo>
                        <a:pt x="413" y="142"/>
                      </a:lnTo>
                      <a:lnTo>
                        <a:pt x="412" y="142"/>
                      </a:lnTo>
                      <a:lnTo>
                        <a:pt x="410" y="141"/>
                      </a:lnTo>
                      <a:lnTo>
                        <a:pt x="410" y="142"/>
                      </a:lnTo>
                      <a:lnTo>
                        <a:pt x="408" y="142"/>
                      </a:lnTo>
                      <a:lnTo>
                        <a:pt x="407" y="142"/>
                      </a:lnTo>
                      <a:lnTo>
                        <a:pt x="405" y="142"/>
                      </a:lnTo>
                      <a:lnTo>
                        <a:pt x="403" y="143"/>
                      </a:lnTo>
                      <a:lnTo>
                        <a:pt x="402" y="143"/>
                      </a:lnTo>
                      <a:lnTo>
                        <a:pt x="401" y="143"/>
                      </a:lnTo>
                      <a:lnTo>
                        <a:pt x="400" y="144"/>
                      </a:lnTo>
                      <a:lnTo>
                        <a:pt x="398" y="145"/>
                      </a:lnTo>
                      <a:lnTo>
                        <a:pt x="397" y="146"/>
                      </a:lnTo>
                      <a:lnTo>
                        <a:pt x="395" y="146"/>
                      </a:lnTo>
                      <a:lnTo>
                        <a:pt x="394" y="146"/>
                      </a:lnTo>
                      <a:lnTo>
                        <a:pt x="393" y="146"/>
                      </a:lnTo>
                      <a:lnTo>
                        <a:pt x="392" y="146"/>
                      </a:lnTo>
                      <a:lnTo>
                        <a:pt x="391" y="147"/>
                      </a:lnTo>
                      <a:lnTo>
                        <a:pt x="390" y="149"/>
                      </a:lnTo>
                      <a:lnTo>
                        <a:pt x="390" y="151"/>
                      </a:lnTo>
                      <a:lnTo>
                        <a:pt x="389" y="151"/>
                      </a:lnTo>
                      <a:lnTo>
                        <a:pt x="388" y="153"/>
                      </a:lnTo>
                      <a:lnTo>
                        <a:pt x="386" y="153"/>
                      </a:lnTo>
                      <a:lnTo>
                        <a:pt x="386" y="154"/>
                      </a:lnTo>
                      <a:lnTo>
                        <a:pt x="383" y="154"/>
                      </a:lnTo>
                      <a:lnTo>
                        <a:pt x="382" y="154"/>
                      </a:lnTo>
                      <a:lnTo>
                        <a:pt x="381" y="154"/>
                      </a:lnTo>
                      <a:lnTo>
                        <a:pt x="380" y="154"/>
                      </a:lnTo>
                      <a:lnTo>
                        <a:pt x="379" y="154"/>
                      </a:lnTo>
                      <a:lnTo>
                        <a:pt x="377" y="154"/>
                      </a:lnTo>
                      <a:lnTo>
                        <a:pt x="375" y="153"/>
                      </a:lnTo>
                      <a:lnTo>
                        <a:pt x="374" y="153"/>
                      </a:lnTo>
                      <a:lnTo>
                        <a:pt x="373" y="153"/>
                      </a:lnTo>
                      <a:lnTo>
                        <a:pt x="372" y="154"/>
                      </a:lnTo>
                      <a:lnTo>
                        <a:pt x="371" y="154"/>
                      </a:lnTo>
                      <a:lnTo>
                        <a:pt x="370" y="154"/>
                      </a:lnTo>
                      <a:lnTo>
                        <a:pt x="369" y="155"/>
                      </a:lnTo>
                      <a:lnTo>
                        <a:pt x="367" y="155"/>
                      </a:lnTo>
                      <a:lnTo>
                        <a:pt x="366" y="155"/>
                      </a:lnTo>
                      <a:lnTo>
                        <a:pt x="365" y="155"/>
                      </a:lnTo>
                      <a:lnTo>
                        <a:pt x="364" y="155"/>
                      </a:lnTo>
                      <a:lnTo>
                        <a:pt x="363" y="154"/>
                      </a:lnTo>
                      <a:lnTo>
                        <a:pt x="362" y="154"/>
                      </a:lnTo>
                      <a:lnTo>
                        <a:pt x="361" y="154"/>
                      </a:lnTo>
                      <a:lnTo>
                        <a:pt x="360" y="155"/>
                      </a:lnTo>
                      <a:lnTo>
                        <a:pt x="359" y="155"/>
                      </a:lnTo>
                      <a:lnTo>
                        <a:pt x="358" y="155"/>
                      </a:lnTo>
                      <a:lnTo>
                        <a:pt x="355" y="148"/>
                      </a:lnTo>
                      <a:lnTo>
                        <a:pt x="349" y="150"/>
                      </a:lnTo>
                      <a:lnTo>
                        <a:pt x="346" y="151"/>
                      </a:lnTo>
                      <a:lnTo>
                        <a:pt x="342" y="153"/>
                      </a:lnTo>
                      <a:lnTo>
                        <a:pt x="338" y="154"/>
                      </a:lnTo>
                      <a:lnTo>
                        <a:pt x="334" y="155"/>
                      </a:lnTo>
                      <a:lnTo>
                        <a:pt x="333" y="156"/>
                      </a:lnTo>
                      <a:lnTo>
                        <a:pt x="330" y="159"/>
                      </a:lnTo>
                      <a:lnTo>
                        <a:pt x="327" y="161"/>
                      </a:lnTo>
                      <a:lnTo>
                        <a:pt x="325" y="157"/>
                      </a:lnTo>
                      <a:lnTo>
                        <a:pt x="324" y="157"/>
                      </a:lnTo>
                      <a:lnTo>
                        <a:pt x="323" y="157"/>
                      </a:lnTo>
                      <a:lnTo>
                        <a:pt x="322" y="157"/>
                      </a:lnTo>
                      <a:lnTo>
                        <a:pt x="321" y="158"/>
                      </a:lnTo>
                      <a:lnTo>
                        <a:pt x="319" y="159"/>
                      </a:lnTo>
                      <a:lnTo>
                        <a:pt x="318" y="159"/>
                      </a:lnTo>
                      <a:lnTo>
                        <a:pt x="316" y="161"/>
                      </a:lnTo>
                      <a:lnTo>
                        <a:pt x="316" y="162"/>
                      </a:lnTo>
                      <a:lnTo>
                        <a:pt x="315" y="164"/>
                      </a:lnTo>
                      <a:lnTo>
                        <a:pt x="315" y="165"/>
                      </a:lnTo>
                      <a:lnTo>
                        <a:pt x="315" y="166"/>
                      </a:lnTo>
                      <a:lnTo>
                        <a:pt x="316" y="168"/>
                      </a:lnTo>
                      <a:lnTo>
                        <a:pt x="315" y="170"/>
                      </a:lnTo>
                      <a:lnTo>
                        <a:pt x="316" y="171"/>
                      </a:lnTo>
                      <a:lnTo>
                        <a:pt x="317" y="172"/>
                      </a:lnTo>
                      <a:lnTo>
                        <a:pt x="318" y="173"/>
                      </a:lnTo>
                      <a:lnTo>
                        <a:pt x="320" y="174"/>
                      </a:lnTo>
                      <a:lnTo>
                        <a:pt x="321" y="174"/>
                      </a:lnTo>
                      <a:lnTo>
                        <a:pt x="321" y="175"/>
                      </a:lnTo>
                      <a:lnTo>
                        <a:pt x="321" y="177"/>
                      </a:lnTo>
                      <a:lnTo>
                        <a:pt x="321" y="179"/>
                      </a:lnTo>
                      <a:lnTo>
                        <a:pt x="321" y="180"/>
                      </a:lnTo>
                      <a:lnTo>
                        <a:pt x="321" y="182"/>
                      </a:lnTo>
                      <a:lnTo>
                        <a:pt x="321" y="183"/>
                      </a:lnTo>
                      <a:lnTo>
                        <a:pt x="321" y="185"/>
                      </a:lnTo>
                      <a:lnTo>
                        <a:pt x="322" y="185"/>
                      </a:lnTo>
                      <a:lnTo>
                        <a:pt x="325" y="186"/>
                      </a:lnTo>
                      <a:lnTo>
                        <a:pt x="328" y="187"/>
                      </a:lnTo>
                      <a:lnTo>
                        <a:pt x="330" y="187"/>
                      </a:lnTo>
                      <a:lnTo>
                        <a:pt x="332" y="188"/>
                      </a:lnTo>
                      <a:lnTo>
                        <a:pt x="335" y="188"/>
                      </a:lnTo>
                      <a:lnTo>
                        <a:pt x="340" y="190"/>
                      </a:lnTo>
                      <a:lnTo>
                        <a:pt x="345" y="192"/>
                      </a:lnTo>
                      <a:lnTo>
                        <a:pt x="347" y="192"/>
                      </a:lnTo>
                      <a:lnTo>
                        <a:pt x="349" y="193"/>
                      </a:lnTo>
                      <a:lnTo>
                        <a:pt x="351" y="194"/>
                      </a:lnTo>
                      <a:lnTo>
                        <a:pt x="353" y="195"/>
                      </a:lnTo>
                      <a:lnTo>
                        <a:pt x="354" y="198"/>
                      </a:lnTo>
                      <a:lnTo>
                        <a:pt x="355" y="200"/>
                      </a:lnTo>
                      <a:lnTo>
                        <a:pt x="356" y="202"/>
                      </a:lnTo>
                      <a:lnTo>
                        <a:pt x="357" y="204"/>
                      </a:lnTo>
                      <a:lnTo>
                        <a:pt x="358" y="206"/>
                      </a:lnTo>
                      <a:lnTo>
                        <a:pt x="358" y="207"/>
                      </a:lnTo>
                      <a:lnTo>
                        <a:pt x="359" y="208"/>
                      </a:lnTo>
                      <a:lnTo>
                        <a:pt x="361" y="209"/>
                      </a:lnTo>
                      <a:lnTo>
                        <a:pt x="362" y="211"/>
                      </a:lnTo>
                      <a:lnTo>
                        <a:pt x="362" y="212"/>
                      </a:lnTo>
                      <a:lnTo>
                        <a:pt x="363" y="212"/>
                      </a:lnTo>
                      <a:lnTo>
                        <a:pt x="363" y="213"/>
                      </a:lnTo>
                      <a:lnTo>
                        <a:pt x="362" y="213"/>
                      </a:lnTo>
                      <a:lnTo>
                        <a:pt x="362" y="214"/>
                      </a:lnTo>
                      <a:lnTo>
                        <a:pt x="351" y="221"/>
                      </a:lnTo>
                      <a:lnTo>
                        <a:pt x="352" y="232"/>
                      </a:lnTo>
                      <a:lnTo>
                        <a:pt x="360" y="232"/>
                      </a:lnTo>
                      <a:lnTo>
                        <a:pt x="362" y="232"/>
                      </a:lnTo>
                      <a:lnTo>
                        <a:pt x="363" y="233"/>
                      </a:lnTo>
                      <a:lnTo>
                        <a:pt x="364" y="234"/>
                      </a:lnTo>
                      <a:lnTo>
                        <a:pt x="365" y="235"/>
                      </a:lnTo>
                      <a:lnTo>
                        <a:pt x="366" y="237"/>
                      </a:lnTo>
                      <a:lnTo>
                        <a:pt x="368" y="237"/>
                      </a:lnTo>
                      <a:lnTo>
                        <a:pt x="370" y="238"/>
                      </a:lnTo>
                      <a:lnTo>
                        <a:pt x="371" y="238"/>
                      </a:lnTo>
                      <a:lnTo>
                        <a:pt x="374" y="238"/>
                      </a:lnTo>
                      <a:lnTo>
                        <a:pt x="377" y="238"/>
                      </a:lnTo>
                      <a:lnTo>
                        <a:pt x="381" y="238"/>
                      </a:lnTo>
                      <a:lnTo>
                        <a:pt x="383" y="238"/>
                      </a:lnTo>
                      <a:lnTo>
                        <a:pt x="385" y="238"/>
                      </a:lnTo>
                      <a:lnTo>
                        <a:pt x="386" y="239"/>
                      </a:lnTo>
                      <a:lnTo>
                        <a:pt x="387" y="240"/>
                      </a:lnTo>
                      <a:lnTo>
                        <a:pt x="389" y="241"/>
                      </a:lnTo>
                      <a:lnTo>
                        <a:pt x="390" y="243"/>
                      </a:lnTo>
                      <a:lnTo>
                        <a:pt x="391" y="246"/>
                      </a:lnTo>
                      <a:lnTo>
                        <a:pt x="393" y="247"/>
                      </a:lnTo>
                      <a:lnTo>
                        <a:pt x="406" y="268"/>
                      </a:lnTo>
                      <a:lnTo>
                        <a:pt x="418" y="262"/>
                      </a:lnTo>
                      <a:lnTo>
                        <a:pt x="419" y="262"/>
                      </a:lnTo>
                      <a:lnTo>
                        <a:pt x="420" y="263"/>
                      </a:lnTo>
                      <a:lnTo>
                        <a:pt x="421" y="266"/>
                      </a:lnTo>
                      <a:lnTo>
                        <a:pt x="422" y="268"/>
                      </a:lnTo>
                      <a:lnTo>
                        <a:pt x="423" y="270"/>
                      </a:lnTo>
                      <a:lnTo>
                        <a:pt x="424" y="272"/>
                      </a:lnTo>
                      <a:lnTo>
                        <a:pt x="425" y="273"/>
                      </a:lnTo>
                      <a:lnTo>
                        <a:pt x="426" y="275"/>
                      </a:lnTo>
                      <a:lnTo>
                        <a:pt x="429" y="279"/>
                      </a:lnTo>
                      <a:lnTo>
                        <a:pt x="428" y="279"/>
                      </a:lnTo>
                      <a:lnTo>
                        <a:pt x="427" y="280"/>
                      </a:lnTo>
                      <a:lnTo>
                        <a:pt x="426" y="280"/>
                      </a:lnTo>
                      <a:lnTo>
                        <a:pt x="425" y="281"/>
                      </a:lnTo>
                      <a:lnTo>
                        <a:pt x="425" y="282"/>
                      </a:lnTo>
                      <a:lnTo>
                        <a:pt x="425" y="284"/>
                      </a:lnTo>
                      <a:lnTo>
                        <a:pt x="425" y="285"/>
                      </a:lnTo>
                      <a:lnTo>
                        <a:pt x="425" y="287"/>
                      </a:lnTo>
                      <a:lnTo>
                        <a:pt x="425" y="289"/>
                      </a:lnTo>
                      <a:lnTo>
                        <a:pt x="425" y="290"/>
                      </a:lnTo>
                      <a:lnTo>
                        <a:pt x="424" y="291"/>
                      </a:lnTo>
                      <a:lnTo>
                        <a:pt x="423" y="293"/>
                      </a:lnTo>
                      <a:lnTo>
                        <a:pt x="425" y="293"/>
                      </a:lnTo>
                      <a:lnTo>
                        <a:pt x="426" y="295"/>
                      </a:lnTo>
                      <a:lnTo>
                        <a:pt x="425" y="296"/>
                      </a:lnTo>
                      <a:lnTo>
                        <a:pt x="425" y="298"/>
                      </a:lnTo>
                      <a:lnTo>
                        <a:pt x="425" y="300"/>
                      </a:lnTo>
                      <a:lnTo>
                        <a:pt x="426" y="302"/>
                      </a:lnTo>
                      <a:lnTo>
                        <a:pt x="425" y="302"/>
                      </a:lnTo>
                      <a:lnTo>
                        <a:pt x="425" y="303"/>
                      </a:lnTo>
                      <a:lnTo>
                        <a:pt x="425" y="304"/>
                      </a:lnTo>
                      <a:lnTo>
                        <a:pt x="426" y="305"/>
                      </a:lnTo>
                      <a:lnTo>
                        <a:pt x="426" y="307"/>
                      </a:lnTo>
                      <a:lnTo>
                        <a:pt x="427" y="307"/>
                      </a:lnTo>
                      <a:lnTo>
                        <a:pt x="427" y="306"/>
                      </a:lnTo>
                      <a:lnTo>
                        <a:pt x="429" y="305"/>
                      </a:lnTo>
                      <a:lnTo>
                        <a:pt x="430" y="303"/>
                      </a:lnTo>
                      <a:lnTo>
                        <a:pt x="431" y="302"/>
                      </a:lnTo>
                      <a:lnTo>
                        <a:pt x="432" y="301"/>
                      </a:lnTo>
                      <a:lnTo>
                        <a:pt x="433" y="300"/>
                      </a:lnTo>
                      <a:lnTo>
                        <a:pt x="433" y="299"/>
                      </a:lnTo>
                      <a:lnTo>
                        <a:pt x="434" y="298"/>
                      </a:lnTo>
                      <a:lnTo>
                        <a:pt x="435" y="297"/>
                      </a:lnTo>
                      <a:lnTo>
                        <a:pt x="436" y="296"/>
                      </a:lnTo>
                      <a:lnTo>
                        <a:pt x="438" y="295"/>
                      </a:lnTo>
                      <a:lnTo>
                        <a:pt x="439" y="294"/>
                      </a:lnTo>
                      <a:lnTo>
                        <a:pt x="440" y="293"/>
                      </a:lnTo>
                      <a:lnTo>
                        <a:pt x="442" y="292"/>
                      </a:lnTo>
                      <a:lnTo>
                        <a:pt x="443" y="291"/>
                      </a:lnTo>
                      <a:lnTo>
                        <a:pt x="444" y="290"/>
                      </a:lnTo>
                      <a:lnTo>
                        <a:pt x="445" y="289"/>
                      </a:lnTo>
                      <a:lnTo>
                        <a:pt x="446" y="288"/>
                      </a:lnTo>
                      <a:lnTo>
                        <a:pt x="447" y="287"/>
                      </a:lnTo>
                      <a:lnTo>
                        <a:pt x="447" y="286"/>
                      </a:lnTo>
                      <a:lnTo>
                        <a:pt x="448" y="284"/>
                      </a:lnTo>
                      <a:lnTo>
                        <a:pt x="449" y="282"/>
                      </a:lnTo>
                      <a:lnTo>
                        <a:pt x="450" y="281"/>
                      </a:lnTo>
                      <a:lnTo>
                        <a:pt x="450" y="279"/>
                      </a:lnTo>
                      <a:lnTo>
                        <a:pt x="451" y="278"/>
                      </a:lnTo>
                      <a:lnTo>
                        <a:pt x="454" y="276"/>
                      </a:lnTo>
                      <a:lnTo>
                        <a:pt x="455" y="275"/>
                      </a:lnTo>
                      <a:lnTo>
                        <a:pt x="457" y="275"/>
                      </a:lnTo>
                      <a:lnTo>
                        <a:pt x="459" y="274"/>
                      </a:lnTo>
                      <a:lnTo>
                        <a:pt x="462" y="274"/>
                      </a:lnTo>
                      <a:lnTo>
                        <a:pt x="463" y="273"/>
                      </a:lnTo>
                      <a:lnTo>
                        <a:pt x="465" y="274"/>
                      </a:lnTo>
                      <a:lnTo>
                        <a:pt x="467" y="275"/>
                      </a:lnTo>
                      <a:lnTo>
                        <a:pt x="469" y="276"/>
                      </a:lnTo>
                      <a:lnTo>
                        <a:pt x="471" y="276"/>
                      </a:lnTo>
                      <a:lnTo>
                        <a:pt x="473" y="275"/>
                      </a:lnTo>
                      <a:lnTo>
                        <a:pt x="475" y="275"/>
                      </a:lnTo>
                      <a:lnTo>
                        <a:pt x="478" y="275"/>
                      </a:lnTo>
                      <a:lnTo>
                        <a:pt x="479" y="275"/>
                      </a:lnTo>
                      <a:lnTo>
                        <a:pt x="481" y="275"/>
                      </a:lnTo>
                      <a:lnTo>
                        <a:pt x="482" y="275"/>
                      </a:lnTo>
                      <a:lnTo>
                        <a:pt x="483" y="275"/>
                      </a:lnTo>
                      <a:lnTo>
                        <a:pt x="491" y="315"/>
                      </a:lnTo>
                      <a:lnTo>
                        <a:pt x="491" y="318"/>
                      </a:lnTo>
                      <a:lnTo>
                        <a:pt x="491" y="322"/>
                      </a:lnTo>
                      <a:lnTo>
                        <a:pt x="491" y="325"/>
                      </a:lnTo>
                      <a:lnTo>
                        <a:pt x="491" y="328"/>
                      </a:lnTo>
                      <a:lnTo>
                        <a:pt x="491" y="331"/>
                      </a:lnTo>
                      <a:lnTo>
                        <a:pt x="490" y="334"/>
                      </a:lnTo>
                      <a:lnTo>
                        <a:pt x="490" y="337"/>
                      </a:lnTo>
                      <a:lnTo>
                        <a:pt x="490" y="340"/>
                      </a:lnTo>
                      <a:lnTo>
                        <a:pt x="490" y="343"/>
                      </a:lnTo>
                      <a:lnTo>
                        <a:pt x="491" y="345"/>
                      </a:lnTo>
                      <a:lnTo>
                        <a:pt x="491" y="346"/>
                      </a:lnTo>
                      <a:lnTo>
                        <a:pt x="493" y="349"/>
                      </a:lnTo>
                      <a:lnTo>
                        <a:pt x="493" y="350"/>
                      </a:lnTo>
                      <a:lnTo>
                        <a:pt x="495" y="352"/>
                      </a:lnTo>
                      <a:lnTo>
                        <a:pt x="496" y="353"/>
                      </a:lnTo>
                      <a:lnTo>
                        <a:pt x="497" y="355"/>
                      </a:lnTo>
                      <a:lnTo>
                        <a:pt x="499" y="357"/>
                      </a:lnTo>
                      <a:lnTo>
                        <a:pt x="500" y="359"/>
                      </a:lnTo>
                      <a:lnTo>
                        <a:pt x="501" y="360"/>
                      </a:lnTo>
                      <a:lnTo>
                        <a:pt x="501" y="361"/>
                      </a:lnTo>
                      <a:lnTo>
                        <a:pt x="499" y="363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Freeform 37">
                  <a:extLst>
                    <a:ext uri="{FF2B5EF4-FFF2-40B4-BE49-F238E27FC236}">
                      <a16:creationId xmlns:a16="http://schemas.microsoft.com/office/drawing/2014/main" id="{7213857C-87A3-630E-739D-AA41AEED5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4838" y="3492166"/>
                  <a:ext cx="888983" cy="1473286"/>
                </a:xfrm>
                <a:custGeom>
                  <a:avLst/>
                  <a:gdLst>
                    <a:gd name="T0" fmla="*/ 494 w 516"/>
                    <a:gd name="T1" fmla="*/ 344 h 797"/>
                    <a:gd name="T2" fmla="*/ 439 w 516"/>
                    <a:gd name="T3" fmla="*/ 388 h 797"/>
                    <a:gd name="T4" fmla="*/ 373 w 516"/>
                    <a:gd name="T5" fmla="*/ 408 h 797"/>
                    <a:gd name="T6" fmla="*/ 375 w 516"/>
                    <a:gd name="T7" fmla="*/ 443 h 797"/>
                    <a:gd name="T8" fmla="*/ 416 w 516"/>
                    <a:gd name="T9" fmla="*/ 472 h 797"/>
                    <a:gd name="T10" fmla="*/ 441 w 516"/>
                    <a:gd name="T11" fmla="*/ 545 h 797"/>
                    <a:gd name="T12" fmla="*/ 448 w 516"/>
                    <a:gd name="T13" fmla="*/ 575 h 797"/>
                    <a:gd name="T14" fmla="*/ 475 w 516"/>
                    <a:gd name="T15" fmla="*/ 582 h 797"/>
                    <a:gd name="T16" fmla="*/ 504 w 516"/>
                    <a:gd name="T17" fmla="*/ 587 h 797"/>
                    <a:gd name="T18" fmla="*/ 509 w 516"/>
                    <a:gd name="T19" fmla="*/ 612 h 797"/>
                    <a:gd name="T20" fmla="*/ 512 w 516"/>
                    <a:gd name="T21" fmla="*/ 642 h 797"/>
                    <a:gd name="T22" fmla="*/ 514 w 516"/>
                    <a:gd name="T23" fmla="*/ 673 h 797"/>
                    <a:gd name="T24" fmla="*/ 502 w 516"/>
                    <a:gd name="T25" fmla="*/ 693 h 797"/>
                    <a:gd name="T26" fmla="*/ 494 w 516"/>
                    <a:gd name="T27" fmla="*/ 708 h 797"/>
                    <a:gd name="T28" fmla="*/ 480 w 516"/>
                    <a:gd name="T29" fmla="*/ 722 h 797"/>
                    <a:gd name="T30" fmla="*/ 460 w 516"/>
                    <a:gd name="T31" fmla="*/ 738 h 797"/>
                    <a:gd name="T32" fmla="*/ 435 w 516"/>
                    <a:gd name="T33" fmla="*/ 750 h 797"/>
                    <a:gd name="T34" fmla="*/ 406 w 516"/>
                    <a:gd name="T35" fmla="*/ 762 h 797"/>
                    <a:gd name="T36" fmla="*/ 387 w 516"/>
                    <a:gd name="T37" fmla="*/ 777 h 797"/>
                    <a:gd name="T38" fmla="*/ 378 w 516"/>
                    <a:gd name="T39" fmla="*/ 796 h 797"/>
                    <a:gd name="T40" fmla="*/ 319 w 516"/>
                    <a:gd name="T41" fmla="*/ 787 h 797"/>
                    <a:gd name="T42" fmla="*/ 276 w 516"/>
                    <a:gd name="T43" fmla="*/ 755 h 797"/>
                    <a:gd name="T44" fmla="*/ 240 w 516"/>
                    <a:gd name="T45" fmla="*/ 763 h 797"/>
                    <a:gd name="T46" fmla="*/ 216 w 516"/>
                    <a:gd name="T47" fmla="*/ 734 h 797"/>
                    <a:gd name="T48" fmla="*/ 121 w 516"/>
                    <a:gd name="T49" fmla="*/ 685 h 797"/>
                    <a:gd name="T50" fmla="*/ 93 w 516"/>
                    <a:gd name="T51" fmla="*/ 637 h 797"/>
                    <a:gd name="T52" fmla="*/ 44 w 516"/>
                    <a:gd name="T53" fmla="*/ 606 h 797"/>
                    <a:gd name="T54" fmla="*/ 5 w 516"/>
                    <a:gd name="T55" fmla="*/ 583 h 797"/>
                    <a:gd name="T56" fmla="*/ 9 w 516"/>
                    <a:gd name="T57" fmla="*/ 553 h 797"/>
                    <a:gd name="T58" fmla="*/ 1 w 516"/>
                    <a:gd name="T59" fmla="*/ 527 h 797"/>
                    <a:gd name="T60" fmla="*/ 19 w 516"/>
                    <a:gd name="T61" fmla="*/ 512 h 797"/>
                    <a:gd name="T62" fmla="*/ 25 w 516"/>
                    <a:gd name="T63" fmla="*/ 497 h 797"/>
                    <a:gd name="T64" fmla="*/ 64 w 516"/>
                    <a:gd name="T65" fmla="*/ 483 h 797"/>
                    <a:gd name="T66" fmla="*/ 80 w 516"/>
                    <a:gd name="T67" fmla="*/ 435 h 797"/>
                    <a:gd name="T68" fmla="*/ 176 w 516"/>
                    <a:gd name="T69" fmla="*/ 420 h 797"/>
                    <a:gd name="T70" fmla="*/ 189 w 516"/>
                    <a:gd name="T71" fmla="*/ 411 h 797"/>
                    <a:gd name="T72" fmla="*/ 192 w 516"/>
                    <a:gd name="T73" fmla="*/ 385 h 797"/>
                    <a:gd name="T74" fmla="*/ 206 w 516"/>
                    <a:gd name="T75" fmla="*/ 354 h 797"/>
                    <a:gd name="T76" fmla="*/ 201 w 516"/>
                    <a:gd name="T77" fmla="*/ 327 h 797"/>
                    <a:gd name="T78" fmla="*/ 195 w 516"/>
                    <a:gd name="T79" fmla="*/ 279 h 797"/>
                    <a:gd name="T80" fmla="*/ 153 w 516"/>
                    <a:gd name="T81" fmla="*/ 223 h 797"/>
                    <a:gd name="T82" fmla="*/ 146 w 516"/>
                    <a:gd name="T83" fmla="*/ 198 h 797"/>
                    <a:gd name="T84" fmla="*/ 155 w 516"/>
                    <a:gd name="T85" fmla="*/ 186 h 797"/>
                    <a:gd name="T86" fmla="*/ 180 w 516"/>
                    <a:gd name="T87" fmla="*/ 190 h 797"/>
                    <a:gd name="T88" fmla="*/ 203 w 516"/>
                    <a:gd name="T89" fmla="*/ 193 h 797"/>
                    <a:gd name="T90" fmla="*/ 226 w 516"/>
                    <a:gd name="T91" fmla="*/ 191 h 797"/>
                    <a:gd name="T92" fmla="*/ 241 w 516"/>
                    <a:gd name="T93" fmla="*/ 185 h 797"/>
                    <a:gd name="T94" fmla="*/ 256 w 516"/>
                    <a:gd name="T95" fmla="*/ 184 h 797"/>
                    <a:gd name="T96" fmla="*/ 248 w 516"/>
                    <a:gd name="T97" fmla="*/ 165 h 797"/>
                    <a:gd name="T98" fmla="*/ 245 w 516"/>
                    <a:gd name="T99" fmla="*/ 138 h 797"/>
                    <a:gd name="T100" fmla="*/ 238 w 516"/>
                    <a:gd name="T101" fmla="*/ 105 h 797"/>
                    <a:gd name="T102" fmla="*/ 255 w 516"/>
                    <a:gd name="T103" fmla="*/ 84 h 797"/>
                    <a:gd name="T104" fmla="*/ 261 w 516"/>
                    <a:gd name="T105" fmla="*/ 64 h 797"/>
                    <a:gd name="T106" fmla="*/ 265 w 516"/>
                    <a:gd name="T107" fmla="*/ 43 h 797"/>
                    <a:gd name="T108" fmla="*/ 264 w 516"/>
                    <a:gd name="T109" fmla="*/ 15 h 797"/>
                    <a:gd name="T110" fmla="*/ 283 w 516"/>
                    <a:gd name="T111" fmla="*/ 8 h 797"/>
                    <a:gd name="T112" fmla="*/ 299 w 516"/>
                    <a:gd name="T113" fmla="*/ 3 h 797"/>
                    <a:gd name="T114" fmla="*/ 330 w 516"/>
                    <a:gd name="T115" fmla="*/ 10 h 797"/>
                    <a:gd name="T116" fmla="*/ 345 w 516"/>
                    <a:gd name="T117" fmla="*/ 50 h 797"/>
                    <a:gd name="T118" fmla="*/ 414 w 516"/>
                    <a:gd name="T119" fmla="*/ 76 h 797"/>
                    <a:gd name="T120" fmla="*/ 462 w 516"/>
                    <a:gd name="T121" fmla="*/ 89 h 797"/>
                    <a:gd name="T122" fmla="*/ 478 w 516"/>
                    <a:gd name="T123" fmla="*/ 114 h 797"/>
                    <a:gd name="T124" fmla="*/ 470 w 516"/>
                    <a:gd name="T125" fmla="*/ 161 h 7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16" h="797">
                      <a:moveTo>
                        <a:pt x="514" y="213"/>
                      </a:moveTo>
                      <a:lnTo>
                        <a:pt x="495" y="240"/>
                      </a:lnTo>
                      <a:lnTo>
                        <a:pt x="495" y="241"/>
                      </a:lnTo>
                      <a:lnTo>
                        <a:pt x="495" y="243"/>
                      </a:lnTo>
                      <a:lnTo>
                        <a:pt x="496" y="244"/>
                      </a:lnTo>
                      <a:lnTo>
                        <a:pt x="496" y="246"/>
                      </a:lnTo>
                      <a:lnTo>
                        <a:pt x="497" y="247"/>
                      </a:lnTo>
                      <a:lnTo>
                        <a:pt x="498" y="249"/>
                      </a:lnTo>
                      <a:lnTo>
                        <a:pt x="499" y="250"/>
                      </a:lnTo>
                      <a:lnTo>
                        <a:pt x="500" y="254"/>
                      </a:lnTo>
                      <a:lnTo>
                        <a:pt x="501" y="255"/>
                      </a:lnTo>
                      <a:lnTo>
                        <a:pt x="502" y="256"/>
                      </a:lnTo>
                      <a:lnTo>
                        <a:pt x="502" y="258"/>
                      </a:lnTo>
                      <a:lnTo>
                        <a:pt x="503" y="259"/>
                      </a:lnTo>
                      <a:lnTo>
                        <a:pt x="504" y="261"/>
                      </a:lnTo>
                      <a:lnTo>
                        <a:pt x="506" y="263"/>
                      </a:lnTo>
                      <a:lnTo>
                        <a:pt x="506" y="266"/>
                      </a:lnTo>
                      <a:lnTo>
                        <a:pt x="511" y="307"/>
                      </a:lnTo>
                      <a:lnTo>
                        <a:pt x="512" y="313"/>
                      </a:lnTo>
                      <a:lnTo>
                        <a:pt x="493" y="339"/>
                      </a:lnTo>
                      <a:lnTo>
                        <a:pt x="493" y="342"/>
                      </a:lnTo>
                      <a:lnTo>
                        <a:pt x="494" y="344"/>
                      </a:lnTo>
                      <a:lnTo>
                        <a:pt x="495" y="347"/>
                      </a:lnTo>
                      <a:lnTo>
                        <a:pt x="495" y="349"/>
                      </a:lnTo>
                      <a:lnTo>
                        <a:pt x="495" y="353"/>
                      </a:lnTo>
                      <a:lnTo>
                        <a:pt x="495" y="356"/>
                      </a:lnTo>
                      <a:lnTo>
                        <a:pt x="494" y="358"/>
                      </a:lnTo>
                      <a:lnTo>
                        <a:pt x="492" y="360"/>
                      </a:lnTo>
                      <a:lnTo>
                        <a:pt x="490" y="362"/>
                      </a:lnTo>
                      <a:lnTo>
                        <a:pt x="487" y="366"/>
                      </a:lnTo>
                      <a:lnTo>
                        <a:pt x="486" y="369"/>
                      </a:lnTo>
                      <a:lnTo>
                        <a:pt x="482" y="371"/>
                      </a:lnTo>
                      <a:lnTo>
                        <a:pt x="480" y="374"/>
                      </a:lnTo>
                      <a:lnTo>
                        <a:pt x="478" y="376"/>
                      </a:lnTo>
                      <a:lnTo>
                        <a:pt x="475" y="379"/>
                      </a:lnTo>
                      <a:lnTo>
                        <a:pt x="473" y="381"/>
                      </a:lnTo>
                      <a:lnTo>
                        <a:pt x="472" y="382"/>
                      </a:lnTo>
                      <a:lnTo>
                        <a:pt x="469" y="383"/>
                      </a:lnTo>
                      <a:lnTo>
                        <a:pt x="464" y="385"/>
                      </a:lnTo>
                      <a:lnTo>
                        <a:pt x="459" y="386"/>
                      </a:lnTo>
                      <a:lnTo>
                        <a:pt x="454" y="387"/>
                      </a:lnTo>
                      <a:lnTo>
                        <a:pt x="448" y="387"/>
                      </a:lnTo>
                      <a:lnTo>
                        <a:pt x="443" y="387"/>
                      </a:lnTo>
                      <a:lnTo>
                        <a:pt x="439" y="388"/>
                      </a:lnTo>
                      <a:lnTo>
                        <a:pt x="434" y="387"/>
                      </a:lnTo>
                      <a:lnTo>
                        <a:pt x="432" y="388"/>
                      </a:lnTo>
                      <a:lnTo>
                        <a:pt x="430" y="386"/>
                      </a:lnTo>
                      <a:lnTo>
                        <a:pt x="424" y="385"/>
                      </a:lnTo>
                      <a:lnTo>
                        <a:pt x="422" y="385"/>
                      </a:lnTo>
                      <a:lnTo>
                        <a:pt x="419" y="385"/>
                      </a:lnTo>
                      <a:lnTo>
                        <a:pt x="416" y="384"/>
                      </a:lnTo>
                      <a:lnTo>
                        <a:pt x="415" y="383"/>
                      </a:lnTo>
                      <a:lnTo>
                        <a:pt x="414" y="382"/>
                      </a:lnTo>
                      <a:lnTo>
                        <a:pt x="411" y="382"/>
                      </a:lnTo>
                      <a:lnTo>
                        <a:pt x="407" y="384"/>
                      </a:lnTo>
                      <a:lnTo>
                        <a:pt x="403" y="386"/>
                      </a:lnTo>
                      <a:lnTo>
                        <a:pt x="400" y="386"/>
                      </a:lnTo>
                      <a:lnTo>
                        <a:pt x="379" y="397"/>
                      </a:lnTo>
                      <a:lnTo>
                        <a:pt x="376" y="397"/>
                      </a:lnTo>
                      <a:lnTo>
                        <a:pt x="375" y="399"/>
                      </a:lnTo>
                      <a:lnTo>
                        <a:pt x="374" y="402"/>
                      </a:lnTo>
                      <a:lnTo>
                        <a:pt x="375" y="404"/>
                      </a:lnTo>
                      <a:lnTo>
                        <a:pt x="375" y="405"/>
                      </a:lnTo>
                      <a:lnTo>
                        <a:pt x="374" y="406"/>
                      </a:lnTo>
                      <a:lnTo>
                        <a:pt x="374" y="407"/>
                      </a:lnTo>
                      <a:lnTo>
                        <a:pt x="373" y="408"/>
                      </a:lnTo>
                      <a:lnTo>
                        <a:pt x="373" y="409"/>
                      </a:lnTo>
                      <a:lnTo>
                        <a:pt x="373" y="412"/>
                      </a:lnTo>
                      <a:lnTo>
                        <a:pt x="373" y="414"/>
                      </a:lnTo>
                      <a:lnTo>
                        <a:pt x="373" y="416"/>
                      </a:lnTo>
                      <a:lnTo>
                        <a:pt x="373" y="418"/>
                      </a:lnTo>
                      <a:lnTo>
                        <a:pt x="375" y="420"/>
                      </a:lnTo>
                      <a:lnTo>
                        <a:pt x="375" y="421"/>
                      </a:lnTo>
                      <a:lnTo>
                        <a:pt x="374" y="424"/>
                      </a:lnTo>
                      <a:lnTo>
                        <a:pt x="374" y="425"/>
                      </a:lnTo>
                      <a:lnTo>
                        <a:pt x="374" y="427"/>
                      </a:lnTo>
                      <a:lnTo>
                        <a:pt x="373" y="427"/>
                      </a:lnTo>
                      <a:lnTo>
                        <a:pt x="373" y="429"/>
                      </a:lnTo>
                      <a:lnTo>
                        <a:pt x="375" y="431"/>
                      </a:lnTo>
                      <a:lnTo>
                        <a:pt x="376" y="433"/>
                      </a:lnTo>
                      <a:lnTo>
                        <a:pt x="377" y="434"/>
                      </a:lnTo>
                      <a:lnTo>
                        <a:pt x="378" y="435"/>
                      </a:lnTo>
                      <a:lnTo>
                        <a:pt x="378" y="435"/>
                      </a:lnTo>
                      <a:lnTo>
                        <a:pt x="377" y="437"/>
                      </a:lnTo>
                      <a:lnTo>
                        <a:pt x="376" y="438"/>
                      </a:lnTo>
                      <a:lnTo>
                        <a:pt x="375" y="439"/>
                      </a:lnTo>
                      <a:lnTo>
                        <a:pt x="374" y="439"/>
                      </a:lnTo>
                      <a:lnTo>
                        <a:pt x="375" y="443"/>
                      </a:lnTo>
                      <a:lnTo>
                        <a:pt x="376" y="443"/>
                      </a:lnTo>
                      <a:lnTo>
                        <a:pt x="376" y="445"/>
                      </a:lnTo>
                      <a:lnTo>
                        <a:pt x="378" y="447"/>
                      </a:lnTo>
                      <a:lnTo>
                        <a:pt x="379" y="449"/>
                      </a:lnTo>
                      <a:lnTo>
                        <a:pt x="380" y="450"/>
                      </a:lnTo>
                      <a:lnTo>
                        <a:pt x="383" y="452"/>
                      </a:lnTo>
                      <a:lnTo>
                        <a:pt x="384" y="454"/>
                      </a:lnTo>
                      <a:lnTo>
                        <a:pt x="387" y="456"/>
                      </a:lnTo>
                      <a:lnTo>
                        <a:pt x="388" y="458"/>
                      </a:lnTo>
                      <a:lnTo>
                        <a:pt x="391" y="459"/>
                      </a:lnTo>
                      <a:lnTo>
                        <a:pt x="394" y="462"/>
                      </a:lnTo>
                      <a:lnTo>
                        <a:pt x="397" y="463"/>
                      </a:lnTo>
                      <a:lnTo>
                        <a:pt x="399" y="466"/>
                      </a:lnTo>
                      <a:lnTo>
                        <a:pt x="410" y="475"/>
                      </a:lnTo>
                      <a:lnTo>
                        <a:pt x="411" y="476"/>
                      </a:lnTo>
                      <a:lnTo>
                        <a:pt x="412" y="477"/>
                      </a:lnTo>
                      <a:lnTo>
                        <a:pt x="413" y="477"/>
                      </a:lnTo>
                      <a:lnTo>
                        <a:pt x="414" y="476"/>
                      </a:lnTo>
                      <a:lnTo>
                        <a:pt x="414" y="475"/>
                      </a:lnTo>
                      <a:lnTo>
                        <a:pt x="415" y="474"/>
                      </a:lnTo>
                      <a:lnTo>
                        <a:pt x="416" y="473"/>
                      </a:lnTo>
                      <a:lnTo>
                        <a:pt x="416" y="472"/>
                      </a:lnTo>
                      <a:lnTo>
                        <a:pt x="418" y="472"/>
                      </a:lnTo>
                      <a:lnTo>
                        <a:pt x="419" y="471"/>
                      </a:lnTo>
                      <a:lnTo>
                        <a:pt x="424" y="472"/>
                      </a:lnTo>
                      <a:lnTo>
                        <a:pt x="426" y="473"/>
                      </a:lnTo>
                      <a:lnTo>
                        <a:pt x="428" y="474"/>
                      </a:lnTo>
                      <a:lnTo>
                        <a:pt x="429" y="475"/>
                      </a:lnTo>
                      <a:lnTo>
                        <a:pt x="430" y="476"/>
                      </a:lnTo>
                      <a:lnTo>
                        <a:pt x="431" y="477"/>
                      </a:lnTo>
                      <a:lnTo>
                        <a:pt x="432" y="479"/>
                      </a:lnTo>
                      <a:lnTo>
                        <a:pt x="433" y="481"/>
                      </a:lnTo>
                      <a:lnTo>
                        <a:pt x="433" y="485"/>
                      </a:lnTo>
                      <a:lnTo>
                        <a:pt x="434" y="487"/>
                      </a:lnTo>
                      <a:lnTo>
                        <a:pt x="434" y="490"/>
                      </a:lnTo>
                      <a:lnTo>
                        <a:pt x="435" y="493"/>
                      </a:lnTo>
                      <a:lnTo>
                        <a:pt x="436" y="497"/>
                      </a:lnTo>
                      <a:lnTo>
                        <a:pt x="436" y="499"/>
                      </a:lnTo>
                      <a:lnTo>
                        <a:pt x="439" y="508"/>
                      </a:lnTo>
                      <a:lnTo>
                        <a:pt x="443" y="539"/>
                      </a:lnTo>
                      <a:lnTo>
                        <a:pt x="443" y="541"/>
                      </a:lnTo>
                      <a:lnTo>
                        <a:pt x="443" y="542"/>
                      </a:lnTo>
                      <a:lnTo>
                        <a:pt x="442" y="543"/>
                      </a:lnTo>
                      <a:lnTo>
                        <a:pt x="441" y="545"/>
                      </a:lnTo>
                      <a:lnTo>
                        <a:pt x="439" y="547"/>
                      </a:lnTo>
                      <a:lnTo>
                        <a:pt x="438" y="549"/>
                      </a:lnTo>
                      <a:lnTo>
                        <a:pt x="437" y="551"/>
                      </a:lnTo>
                      <a:lnTo>
                        <a:pt x="435" y="554"/>
                      </a:lnTo>
                      <a:lnTo>
                        <a:pt x="434" y="556"/>
                      </a:lnTo>
                      <a:lnTo>
                        <a:pt x="433" y="559"/>
                      </a:lnTo>
                      <a:lnTo>
                        <a:pt x="432" y="563"/>
                      </a:lnTo>
                      <a:lnTo>
                        <a:pt x="432" y="565"/>
                      </a:lnTo>
                      <a:lnTo>
                        <a:pt x="432" y="566"/>
                      </a:lnTo>
                      <a:lnTo>
                        <a:pt x="433" y="566"/>
                      </a:lnTo>
                      <a:lnTo>
                        <a:pt x="434" y="568"/>
                      </a:lnTo>
                      <a:lnTo>
                        <a:pt x="435" y="568"/>
                      </a:lnTo>
                      <a:lnTo>
                        <a:pt x="436" y="569"/>
                      </a:lnTo>
                      <a:lnTo>
                        <a:pt x="437" y="570"/>
                      </a:lnTo>
                      <a:lnTo>
                        <a:pt x="438" y="571"/>
                      </a:lnTo>
                      <a:lnTo>
                        <a:pt x="439" y="572"/>
                      </a:lnTo>
                      <a:lnTo>
                        <a:pt x="441" y="572"/>
                      </a:lnTo>
                      <a:lnTo>
                        <a:pt x="442" y="574"/>
                      </a:lnTo>
                      <a:lnTo>
                        <a:pt x="444" y="574"/>
                      </a:lnTo>
                      <a:lnTo>
                        <a:pt x="446" y="574"/>
                      </a:lnTo>
                      <a:lnTo>
                        <a:pt x="447" y="574"/>
                      </a:lnTo>
                      <a:lnTo>
                        <a:pt x="448" y="575"/>
                      </a:lnTo>
                      <a:lnTo>
                        <a:pt x="448" y="575"/>
                      </a:lnTo>
                      <a:lnTo>
                        <a:pt x="450" y="577"/>
                      </a:lnTo>
                      <a:lnTo>
                        <a:pt x="451" y="577"/>
                      </a:lnTo>
                      <a:lnTo>
                        <a:pt x="452" y="578"/>
                      </a:lnTo>
                      <a:lnTo>
                        <a:pt x="454" y="579"/>
                      </a:lnTo>
                      <a:lnTo>
                        <a:pt x="455" y="579"/>
                      </a:lnTo>
                      <a:lnTo>
                        <a:pt x="457" y="580"/>
                      </a:lnTo>
                      <a:lnTo>
                        <a:pt x="458" y="580"/>
                      </a:lnTo>
                      <a:lnTo>
                        <a:pt x="459" y="582"/>
                      </a:lnTo>
                      <a:lnTo>
                        <a:pt x="460" y="583"/>
                      </a:lnTo>
                      <a:lnTo>
                        <a:pt x="462" y="583"/>
                      </a:lnTo>
                      <a:lnTo>
                        <a:pt x="463" y="583"/>
                      </a:lnTo>
                      <a:lnTo>
                        <a:pt x="465" y="583"/>
                      </a:lnTo>
                      <a:lnTo>
                        <a:pt x="466" y="583"/>
                      </a:lnTo>
                      <a:lnTo>
                        <a:pt x="467" y="583"/>
                      </a:lnTo>
                      <a:lnTo>
                        <a:pt x="467" y="583"/>
                      </a:lnTo>
                      <a:lnTo>
                        <a:pt x="468" y="582"/>
                      </a:lnTo>
                      <a:lnTo>
                        <a:pt x="470" y="582"/>
                      </a:lnTo>
                      <a:lnTo>
                        <a:pt x="472" y="582"/>
                      </a:lnTo>
                      <a:lnTo>
                        <a:pt x="473" y="582"/>
                      </a:lnTo>
                      <a:lnTo>
                        <a:pt x="474" y="582"/>
                      </a:lnTo>
                      <a:lnTo>
                        <a:pt x="475" y="582"/>
                      </a:lnTo>
                      <a:lnTo>
                        <a:pt x="476" y="583"/>
                      </a:lnTo>
                      <a:lnTo>
                        <a:pt x="478" y="583"/>
                      </a:lnTo>
                      <a:lnTo>
                        <a:pt x="479" y="583"/>
                      </a:lnTo>
                      <a:lnTo>
                        <a:pt x="480" y="583"/>
                      </a:lnTo>
                      <a:lnTo>
                        <a:pt x="481" y="583"/>
                      </a:lnTo>
                      <a:lnTo>
                        <a:pt x="483" y="583"/>
                      </a:lnTo>
                      <a:lnTo>
                        <a:pt x="485" y="583"/>
                      </a:lnTo>
                      <a:lnTo>
                        <a:pt x="486" y="584"/>
                      </a:lnTo>
                      <a:lnTo>
                        <a:pt x="488" y="585"/>
                      </a:lnTo>
                      <a:lnTo>
                        <a:pt x="490" y="585"/>
                      </a:lnTo>
                      <a:lnTo>
                        <a:pt x="490" y="585"/>
                      </a:lnTo>
                      <a:lnTo>
                        <a:pt x="492" y="586"/>
                      </a:lnTo>
                      <a:lnTo>
                        <a:pt x="494" y="586"/>
                      </a:lnTo>
                      <a:lnTo>
                        <a:pt x="495" y="586"/>
                      </a:lnTo>
                      <a:lnTo>
                        <a:pt x="496" y="586"/>
                      </a:lnTo>
                      <a:lnTo>
                        <a:pt x="498" y="586"/>
                      </a:lnTo>
                      <a:lnTo>
                        <a:pt x="500" y="585"/>
                      </a:lnTo>
                      <a:lnTo>
                        <a:pt x="501" y="585"/>
                      </a:lnTo>
                      <a:lnTo>
                        <a:pt x="502" y="585"/>
                      </a:lnTo>
                      <a:lnTo>
                        <a:pt x="503" y="586"/>
                      </a:lnTo>
                      <a:lnTo>
                        <a:pt x="504" y="586"/>
                      </a:lnTo>
                      <a:lnTo>
                        <a:pt x="504" y="587"/>
                      </a:lnTo>
                      <a:lnTo>
                        <a:pt x="505" y="588"/>
                      </a:lnTo>
                      <a:lnTo>
                        <a:pt x="505" y="590"/>
                      </a:lnTo>
                      <a:lnTo>
                        <a:pt x="506" y="591"/>
                      </a:lnTo>
                      <a:lnTo>
                        <a:pt x="506" y="592"/>
                      </a:lnTo>
                      <a:lnTo>
                        <a:pt x="506" y="593"/>
                      </a:lnTo>
                      <a:lnTo>
                        <a:pt x="508" y="594"/>
                      </a:lnTo>
                      <a:lnTo>
                        <a:pt x="509" y="595"/>
                      </a:lnTo>
                      <a:lnTo>
                        <a:pt x="510" y="597"/>
                      </a:lnTo>
                      <a:lnTo>
                        <a:pt x="511" y="597"/>
                      </a:lnTo>
                      <a:lnTo>
                        <a:pt x="511" y="599"/>
                      </a:lnTo>
                      <a:lnTo>
                        <a:pt x="511" y="600"/>
                      </a:lnTo>
                      <a:lnTo>
                        <a:pt x="510" y="601"/>
                      </a:lnTo>
                      <a:lnTo>
                        <a:pt x="510" y="602"/>
                      </a:lnTo>
                      <a:lnTo>
                        <a:pt x="509" y="603"/>
                      </a:lnTo>
                      <a:lnTo>
                        <a:pt x="508" y="605"/>
                      </a:lnTo>
                      <a:lnTo>
                        <a:pt x="508" y="606"/>
                      </a:lnTo>
                      <a:lnTo>
                        <a:pt x="508" y="608"/>
                      </a:lnTo>
                      <a:lnTo>
                        <a:pt x="508" y="609"/>
                      </a:lnTo>
                      <a:lnTo>
                        <a:pt x="508" y="610"/>
                      </a:lnTo>
                      <a:lnTo>
                        <a:pt x="508" y="611"/>
                      </a:lnTo>
                      <a:lnTo>
                        <a:pt x="508" y="611"/>
                      </a:lnTo>
                      <a:lnTo>
                        <a:pt x="509" y="612"/>
                      </a:lnTo>
                      <a:lnTo>
                        <a:pt x="508" y="614"/>
                      </a:lnTo>
                      <a:lnTo>
                        <a:pt x="507" y="615"/>
                      </a:lnTo>
                      <a:lnTo>
                        <a:pt x="506" y="616"/>
                      </a:lnTo>
                      <a:lnTo>
                        <a:pt x="505" y="617"/>
                      </a:lnTo>
                      <a:lnTo>
                        <a:pt x="504" y="618"/>
                      </a:lnTo>
                      <a:lnTo>
                        <a:pt x="504" y="620"/>
                      </a:lnTo>
                      <a:lnTo>
                        <a:pt x="503" y="621"/>
                      </a:lnTo>
                      <a:lnTo>
                        <a:pt x="503" y="623"/>
                      </a:lnTo>
                      <a:lnTo>
                        <a:pt x="503" y="626"/>
                      </a:lnTo>
                      <a:lnTo>
                        <a:pt x="503" y="627"/>
                      </a:lnTo>
                      <a:lnTo>
                        <a:pt x="504" y="629"/>
                      </a:lnTo>
                      <a:lnTo>
                        <a:pt x="506" y="631"/>
                      </a:lnTo>
                      <a:lnTo>
                        <a:pt x="506" y="633"/>
                      </a:lnTo>
                      <a:lnTo>
                        <a:pt x="507" y="635"/>
                      </a:lnTo>
                      <a:lnTo>
                        <a:pt x="507" y="636"/>
                      </a:lnTo>
                      <a:lnTo>
                        <a:pt x="507" y="637"/>
                      </a:lnTo>
                      <a:lnTo>
                        <a:pt x="508" y="637"/>
                      </a:lnTo>
                      <a:lnTo>
                        <a:pt x="509" y="638"/>
                      </a:lnTo>
                      <a:lnTo>
                        <a:pt x="510" y="638"/>
                      </a:lnTo>
                      <a:lnTo>
                        <a:pt x="511" y="639"/>
                      </a:lnTo>
                      <a:lnTo>
                        <a:pt x="511" y="641"/>
                      </a:lnTo>
                      <a:lnTo>
                        <a:pt x="512" y="642"/>
                      </a:lnTo>
                      <a:lnTo>
                        <a:pt x="513" y="643"/>
                      </a:lnTo>
                      <a:lnTo>
                        <a:pt x="513" y="645"/>
                      </a:lnTo>
                      <a:lnTo>
                        <a:pt x="513" y="646"/>
                      </a:lnTo>
                      <a:lnTo>
                        <a:pt x="512" y="648"/>
                      </a:lnTo>
                      <a:lnTo>
                        <a:pt x="512" y="649"/>
                      </a:lnTo>
                      <a:lnTo>
                        <a:pt x="512" y="650"/>
                      </a:lnTo>
                      <a:lnTo>
                        <a:pt x="512" y="652"/>
                      </a:lnTo>
                      <a:lnTo>
                        <a:pt x="512" y="654"/>
                      </a:lnTo>
                      <a:lnTo>
                        <a:pt x="511" y="655"/>
                      </a:lnTo>
                      <a:lnTo>
                        <a:pt x="511" y="656"/>
                      </a:lnTo>
                      <a:lnTo>
                        <a:pt x="511" y="658"/>
                      </a:lnTo>
                      <a:lnTo>
                        <a:pt x="510" y="659"/>
                      </a:lnTo>
                      <a:lnTo>
                        <a:pt x="510" y="660"/>
                      </a:lnTo>
                      <a:lnTo>
                        <a:pt x="511" y="661"/>
                      </a:lnTo>
                      <a:lnTo>
                        <a:pt x="512" y="662"/>
                      </a:lnTo>
                      <a:lnTo>
                        <a:pt x="512" y="664"/>
                      </a:lnTo>
                      <a:lnTo>
                        <a:pt x="512" y="666"/>
                      </a:lnTo>
                      <a:lnTo>
                        <a:pt x="511" y="667"/>
                      </a:lnTo>
                      <a:lnTo>
                        <a:pt x="511" y="669"/>
                      </a:lnTo>
                      <a:lnTo>
                        <a:pt x="512" y="670"/>
                      </a:lnTo>
                      <a:lnTo>
                        <a:pt x="513" y="672"/>
                      </a:lnTo>
                      <a:lnTo>
                        <a:pt x="514" y="673"/>
                      </a:lnTo>
                      <a:lnTo>
                        <a:pt x="514" y="676"/>
                      </a:lnTo>
                      <a:lnTo>
                        <a:pt x="514" y="677"/>
                      </a:lnTo>
                      <a:lnTo>
                        <a:pt x="514" y="679"/>
                      </a:lnTo>
                      <a:lnTo>
                        <a:pt x="514" y="680"/>
                      </a:lnTo>
                      <a:lnTo>
                        <a:pt x="514" y="682"/>
                      </a:lnTo>
                      <a:lnTo>
                        <a:pt x="514" y="683"/>
                      </a:lnTo>
                      <a:lnTo>
                        <a:pt x="513" y="684"/>
                      </a:lnTo>
                      <a:lnTo>
                        <a:pt x="512" y="684"/>
                      </a:lnTo>
                      <a:lnTo>
                        <a:pt x="511" y="685"/>
                      </a:lnTo>
                      <a:lnTo>
                        <a:pt x="510" y="685"/>
                      </a:lnTo>
                      <a:lnTo>
                        <a:pt x="509" y="685"/>
                      </a:lnTo>
                      <a:lnTo>
                        <a:pt x="508" y="685"/>
                      </a:lnTo>
                      <a:lnTo>
                        <a:pt x="507" y="685"/>
                      </a:lnTo>
                      <a:lnTo>
                        <a:pt x="506" y="685"/>
                      </a:lnTo>
                      <a:lnTo>
                        <a:pt x="506" y="687"/>
                      </a:lnTo>
                      <a:lnTo>
                        <a:pt x="505" y="688"/>
                      </a:lnTo>
                      <a:lnTo>
                        <a:pt x="505" y="689"/>
                      </a:lnTo>
                      <a:lnTo>
                        <a:pt x="504" y="690"/>
                      </a:lnTo>
                      <a:lnTo>
                        <a:pt x="503" y="692"/>
                      </a:lnTo>
                      <a:lnTo>
                        <a:pt x="503" y="693"/>
                      </a:lnTo>
                      <a:lnTo>
                        <a:pt x="502" y="693"/>
                      </a:lnTo>
                      <a:lnTo>
                        <a:pt x="502" y="693"/>
                      </a:lnTo>
                      <a:lnTo>
                        <a:pt x="502" y="695"/>
                      </a:lnTo>
                      <a:lnTo>
                        <a:pt x="503" y="696"/>
                      </a:lnTo>
                      <a:lnTo>
                        <a:pt x="503" y="697"/>
                      </a:lnTo>
                      <a:lnTo>
                        <a:pt x="503" y="698"/>
                      </a:lnTo>
                      <a:lnTo>
                        <a:pt x="503" y="699"/>
                      </a:lnTo>
                      <a:lnTo>
                        <a:pt x="504" y="700"/>
                      </a:lnTo>
                      <a:lnTo>
                        <a:pt x="505" y="702"/>
                      </a:lnTo>
                      <a:lnTo>
                        <a:pt x="505" y="702"/>
                      </a:lnTo>
                      <a:lnTo>
                        <a:pt x="506" y="704"/>
                      </a:lnTo>
                      <a:lnTo>
                        <a:pt x="506" y="705"/>
                      </a:lnTo>
                      <a:lnTo>
                        <a:pt x="506" y="706"/>
                      </a:lnTo>
                      <a:lnTo>
                        <a:pt x="505" y="708"/>
                      </a:lnTo>
                      <a:lnTo>
                        <a:pt x="504" y="708"/>
                      </a:lnTo>
                      <a:lnTo>
                        <a:pt x="504" y="708"/>
                      </a:lnTo>
                      <a:lnTo>
                        <a:pt x="502" y="708"/>
                      </a:lnTo>
                      <a:lnTo>
                        <a:pt x="501" y="708"/>
                      </a:lnTo>
                      <a:lnTo>
                        <a:pt x="500" y="708"/>
                      </a:lnTo>
                      <a:lnTo>
                        <a:pt x="499" y="708"/>
                      </a:lnTo>
                      <a:lnTo>
                        <a:pt x="498" y="707"/>
                      </a:lnTo>
                      <a:lnTo>
                        <a:pt x="496" y="708"/>
                      </a:lnTo>
                      <a:lnTo>
                        <a:pt x="496" y="708"/>
                      </a:lnTo>
                      <a:lnTo>
                        <a:pt x="494" y="708"/>
                      </a:lnTo>
                      <a:lnTo>
                        <a:pt x="494" y="709"/>
                      </a:lnTo>
                      <a:lnTo>
                        <a:pt x="493" y="710"/>
                      </a:lnTo>
                      <a:lnTo>
                        <a:pt x="492" y="710"/>
                      </a:lnTo>
                      <a:lnTo>
                        <a:pt x="491" y="710"/>
                      </a:lnTo>
                      <a:lnTo>
                        <a:pt x="491" y="710"/>
                      </a:lnTo>
                      <a:lnTo>
                        <a:pt x="490" y="710"/>
                      </a:lnTo>
                      <a:lnTo>
                        <a:pt x="490" y="709"/>
                      </a:lnTo>
                      <a:lnTo>
                        <a:pt x="489" y="709"/>
                      </a:lnTo>
                      <a:lnTo>
                        <a:pt x="488" y="710"/>
                      </a:lnTo>
                      <a:lnTo>
                        <a:pt x="488" y="710"/>
                      </a:lnTo>
                      <a:lnTo>
                        <a:pt x="487" y="711"/>
                      </a:lnTo>
                      <a:lnTo>
                        <a:pt x="486" y="712"/>
                      </a:lnTo>
                      <a:lnTo>
                        <a:pt x="486" y="713"/>
                      </a:lnTo>
                      <a:lnTo>
                        <a:pt x="486" y="713"/>
                      </a:lnTo>
                      <a:lnTo>
                        <a:pt x="484" y="714"/>
                      </a:lnTo>
                      <a:lnTo>
                        <a:pt x="483" y="716"/>
                      </a:lnTo>
                      <a:lnTo>
                        <a:pt x="483" y="716"/>
                      </a:lnTo>
                      <a:lnTo>
                        <a:pt x="483" y="718"/>
                      </a:lnTo>
                      <a:lnTo>
                        <a:pt x="482" y="719"/>
                      </a:lnTo>
                      <a:lnTo>
                        <a:pt x="482" y="720"/>
                      </a:lnTo>
                      <a:lnTo>
                        <a:pt x="480" y="721"/>
                      </a:lnTo>
                      <a:lnTo>
                        <a:pt x="480" y="722"/>
                      </a:lnTo>
                      <a:lnTo>
                        <a:pt x="479" y="722"/>
                      </a:lnTo>
                      <a:lnTo>
                        <a:pt x="478" y="724"/>
                      </a:lnTo>
                      <a:lnTo>
                        <a:pt x="478" y="725"/>
                      </a:lnTo>
                      <a:lnTo>
                        <a:pt x="476" y="727"/>
                      </a:lnTo>
                      <a:lnTo>
                        <a:pt x="476" y="727"/>
                      </a:lnTo>
                      <a:lnTo>
                        <a:pt x="475" y="727"/>
                      </a:lnTo>
                      <a:lnTo>
                        <a:pt x="473" y="728"/>
                      </a:lnTo>
                      <a:lnTo>
                        <a:pt x="471" y="728"/>
                      </a:lnTo>
                      <a:lnTo>
                        <a:pt x="471" y="730"/>
                      </a:lnTo>
                      <a:lnTo>
                        <a:pt x="471" y="730"/>
                      </a:lnTo>
                      <a:lnTo>
                        <a:pt x="470" y="731"/>
                      </a:lnTo>
                      <a:lnTo>
                        <a:pt x="469" y="732"/>
                      </a:lnTo>
                      <a:lnTo>
                        <a:pt x="468" y="733"/>
                      </a:lnTo>
                      <a:lnTo>
                        <a:pt x="467" y="733"/>
                      </a:lnTo>
                      <a:lnTo>
                        <a:pt x="466" y="733"/>
                      </a:lnTo>
                      <a:lnTo>
                        <a:pt x="465" y="734"/>
                      </a:lnTo>
                      <a:lnTo>
                        <a:pt x="464" y="734"/>
                      </a:lnTo>
                      <a:lnTo>
                        <a:pt x="463" y="735"/>
                      </a:lnTo>
                      <a:lnTo>
                        <a:pt x="463" y="736"/>
                      </a:lnTo>
                      <a:lnTo>
                        <a:pt x="463" y="737"/>
                      </a:lnTo>
                      <a:lnTo>
                        <a:pt x="462" y="738"/>
                      </a:lnTo>
                      <a:lnTo>
                        <a:pt x="460" y="738"/>
                      </a:lnTo>
                      <a:lnTo>
                        <a:pt x="460" y="738"/>
                      </a:lnTo>
                      <a:lnTo>
                        <a:pt x="459" y="738"/>
                      </a:lnTo>
                      <a:lnTo>
                        <a:pt x="457" y="738"/>
                      </a:lnTo>
                      <a:lnTo>
                        <a:pt x="456" y="738"/>
                      </a:lnTo>
                      <a:lnTo>
                        <a:pt x="454" y="739"/>
                      </a:lnTo>
                      <a:lnTo>
                        <a:pt x="453" y="739"/>
                      </a:lnTo>
                      <a:lnTo>
                        <a:pt x="452" y="740"/>
                      </a:lnTo>
                      <a:lnTo>
                        <a:pt x="451" y="740"/>
                      </a:lnTo>
                      <a:lnTo>
                        <a:pt x="450" y="741"/>
                      </a:lnTo>
                      <a:lnTo>
                        <a:pt x="448" y="741"/>
                      </a:lnTo>
                      <a:lnTo>
                        <a:pt x="447" y="741"/>
                      </a:lnTo>
                      <a:lnTo>
                        <a:pt x="447" y="742"/>
                      </a:lnTo>
                      <a:lnTo>
                        <a:pt x="446" y="743"/>
                      </a:lnTo>
                      <a:lnTo>
                        <a:pt x="446" y="743"/>
                      </a:lnTo>
                      <a:lnTo>
                        <a:pt x="444" y="744"/>
                      </a:lnTo>
                      <a:lnTo>
                        <a:pt x="443" y="745"/>
                      </a:lnTo>
                      <a:lnTo>
                        <a:pt x="443" y="745"/>
                      </a:lnTo>
                      <a:lnTo>
                        <a:pt x="441" y="746"/>
                      </a:lnTo>
                      <a:lnTo>
                        <a:pt x="439" y="746"/>
                      </a:lnTo>
                      <a:lnTo>
                        <a:pt x="437" y="747"/>
                      </a:lnTo>
                      <a:lnTo>
                        <a:pt x="436" y="748"/>
                      </a:lnTo>
                      <a:lnTo>
                        <a:pt x="435" y="750"/>
                      </a:lnTo>
                      <a:lnTo>
                        <a:pt x="433" y="751"/>
                      </a:lnTo>
                      <a:lnTo>
                        <a:pt x="431" y="753"/>
                      </a:lnTo>
                      <a:lnTo>
                        <a:pt x="429" y="754"/>
                      </a:lnTo>
                      <a:lnTo>
                        <a:pt x="427" y="754"/>
                      </a:lnTo>
                      <a:lnTo>
                        <a:pt x="425" y="755"/>
                      </a:lnTo>
                      <a:lnTo>
                        <a:pt x="424" y="755"/>
                      </a:lnTo>
                      <a:lnTo>
                        <a:pt x="421" y="755"/>
                      </a:lnTo>
                      <a:lnTo>
                        <a:pt x="420" y="755"/>
                      </a:lnTo>
                      <a:lnTo>
                        <a:pt x="419" y="756"/>
                      </a:lnTo>
                      <a:lnTo>
                        <a:pt x="419" y="757"/>
                      </a:lnTo>
                      <a:lnTo>
                        <a:pt x="418" y="758"/>
                      </a:lnTo>
                      <a:lnTo>
                        <a:pt x="417" y="759"/>
                      </a:lnTo>
                      <a:lnTo>
                        <a:pt x="416" y="760"/>
                      </a:lnTo>
                      <a:lnTo>
                        <a:pt x="415" y="760"/>
                      </a:lnTo>
                      <a:lnTo>
                        <a:pt x="414" y="761"/>
                      </a:lnTo>
                      <a:lnTo>
                        <a:pt x="412" y="760"/>
                      </a:lnTo>
                      <a:lnTo>
                        <a:pt x="411" y="760"/>
                      </a:lnTo>
                      <a:lnTo>
                        <a:pt x="410" y="760"/>
                      </a:lnTo>
                      <a:lnTo>
                        <a:pt x="409" y="761"/>
                      </a:lnTo>
                      <a:lnTo>
                        <a:pt x="408" y="762"/>
                      </a:lnTo>
                      <a:lnTo>
                        <a:pt x="407" y="762"/>
                      </a:lnTo>
                      <a:lnTo>
                        <a:pt x="406" y="762"/>
                      </a:lnTo>
                      <a:lnTo>
                        <a:pt x="405" y="762"/>
                      </a:lnTo>
                      <a:lnTo>
                        <a:pt x="403" y="762"/>
                      </a:lnTo>
                      <a:lnTo>
                        <a:pt x="402" y="763"/>
                      </a:lnTo>
                      <a:lnTo>
                        <a:pt x="401" y="763"/>
                      </a:lnTo>
                      <a:lnTo>
                        <a:pt x="400" y="763"/>
                      </a:lnTo>
                      <a:lnTo>
                        <a:pt x="399" y="765"/>
                      </a:lnTo>
                      <a:lnTo>
                        <a:pt x="399" y="766"/>
                      </a:lnTo>
                      <a:lnTo>
                        <a:pt x="397" y="767"/>
                      </a:lnTo>
                      <a:lnTo>
                        <a:pt x="396" y="769"/>
                      </a:lnTo>
                      <a:lnTo>
                        <a:pt x="395" y="770"/>
                      </a:lnTo>
                      <a:lnTo>
                        <a:pt x="395" y="771"/>
                      </a:lnTo>
                      <a:lnTo>
                        <a:pt x="394" y="772"/>
                      </a:lnTo>
                      <a:lnTo>
                        <a:pt x="393" y="772"/>
                      </a:lnTo>
                      <a:lnTo>
                        <a:pt x="392" y="773"/>
                      </a:lnTo>
                      <a:lnTo>
                        <a:pt x="391" y="774"/>
                      </a:lnTo>
                      <a:lnTo>
                        <a:pt x="390" y="774"/>
                      </a:lnTo>
                      <a:lnTo>
                        <a:pt x="389" y="774"/>
                      </a:lnTo>
                      <a:lnTo>
                        <a:pt x="388" y="774"/>
                      </a:lnTo>
                      <a:lnTo>
                        <a:pt x="387" y="774"/>
                      </a:lnTo>
                      <a:lnTo>
                        <a:pt x="387" y="775"/>
                      </a:lnTo>
                      <a:lnTo>
                        <a:pt x="387" y="776"/>
                      </a:lnTo>
                      <a:lnTo>
                        <a:pt x="387" y="777"/>
                      </a:lnTo>
                      <a:lnTo>
                        <a:pt x="387" y="777"/>
                      </a:lnTo>
                      <a:lnTo>
                        <a:pt x="388" y="778"/>
                      </a:lnTo>
                      <a:lnTo>
                        <a:pt x="388" y="778"/>
                      </a:lnTo>
                      <a:lnTo>
                        <a:pt x="389" y="778"/>
                      </a:lnTo>
                      <a:lnTo>
                        <a:pt x="389" y="779"/>
                      </a:lnTo>
                      <a:lnTo>
                        <a:pt x="389" y="780"/>
                      </a:lnTo>
                      <a:lnTo>
                        <a:pt x="389" y="780"/>
                      </a:lnTo>
                      <a:lnTo>
                        <a:pt x="389" y="782"/>
                      </a:lnTo>
                      <a:lnTo>
                        <a:pt x="389" y="782"/>
                      </a:lnTo>
                      <a:lnTo>
                        <a:pt x="389" y="782"/>
                      </a:lnTo>
                      <a:lnTo>
                        <a:pt x="388" y="783"/>
                      </a:lnTo>
                      <a:lnTo>
                        <a:pt x="388" y="784"/>
                      </a:lnTo>
                      <a:lnTo>
                        <a:pt x="387" y="785"/>
                      </a:lnTo>
                      <a:lnTo>
                        <a:pt x="387" y="787"/>
                      </a:lnTo>
                      <a:lnTo>
                        <a:pt x="386" y="788"/>
                      </a:lnTo>
                      <a:lnTo>
                        <a:pt x="384" y="789"/>
                      </a:lnTo>
                      <a:lnTo>
                        <a:pt x="382" y="789"/>
                      </a:lnTo>
                      <a:lnTo>
                        <a:pt x="380" y="791"/>
                      </a:lnTo>
                      <a:lnTo>
                        <a:pt x="380" y="792"/>
                      </a:lnTo>
                      <a:lnTo>
                        <a:pt x="380" y="794"/>
                      </a:lnTo>
                      <a:lnTo>
                        <a:pt x="379" y="795"/>
                      </a:lnTo>
                      <a:lnTo>
                        <a:pt x="378" y="796"/>
                      </a:lnTo>
                      <a:lnTo>
                        <a:pt x="378" y="797"/>
                      </a:lnTo>
                      <a:lnTo>
                        <a:pt x="377" y="797"/>
                      </a:lnTo>
                      <a:lnTo>
                        <a:pt x="376" y="796"/>
                      </a:lnTo>
                      <a:lnTo>
                        <a:pt x="374" y="796"/>
                      </a:lnTo>
                      <a:lnTo>
                        <a:pt x="373" y="796"/>
                      </a:lnTo>
                      <a:lnTo>
                        <a:pt x="367" y="792"/>
                      </a:lnTo>
                      <a:lnTo>
                        <a:pt x="354" y="785"/>
                      </a:lnTo>
                      <a:lnTo>
                        <a:pt x="353" y="783"/>
                      </a:lnTo>
                      <a:lnTo>
                        <a:pt x="352" y="782"/>
                      </a:lnTo>
                      <a:lnTo>
                        <a:pt x="352" y="782"/>
                      </a:lnTo>
                      <a:lnTo>
                        <a:pt x="351" y="782"/>
                      </a:lnTo>
                      <a:lnTo>
                        <a:pt x="351" y="782"/>
                      </a:lnTo>
                      <a:lnTo>
                        <a:pt x="345" y="783"/>
                      </a:lnTo>
                      <a:lnTo>
                        <a:pt x="344" y="783"/>
                      </a:lnTo>
                      <a:lnTo>
                        <a:pt x="343" y="782"/>
                      </a:lnTo>
                      <a:lnTo>
                        <a:pt x="343" y="782"/>
                      </a:lnTo>
                      <a:lnTo>
                        <a:pt x="343" y="782"/>
                      </a:lnTo>
                      <a:lnTo>
                        <a:pt x="338" y="784"/>
                      </a:lnTo>
                      <a:lnTo>
                        <a:pt x="336" y="786"/>
                      </a:lnTo>
                      <a:lnTo>
                        <a:pt x="330" y="784"/>
                      </a:lnTo>
                      <a:lnTo>
                        <a:pt x="321" y="788"/>
                      </a:lnTo>
                      <a:lnTo>
                        <a:pt x="319" y="787"/>
                      </a:lnTo>
                      <a:lnTo>
                        <a:pt x="317" y="785"/>
                      </a:lnTo>
                      <a:lnTo>
                        <a:pt x="317" y="780"/>
                      </a:lnTo>
                      <a:lnTo>
                        <a:pt x="316" y="776"/>
                      </a:lnTo>
                      <a:lnTo>
                        <a:pt x="315" y="774"/>
                      </a:lnTo>
                      <a:lnTo>
                        <a:pt x="314" y="772"/>
                      </a:lnTo>
                      <a:lnTo>
                        <a:pt x="312" y="771"/>
                      </a:lnTo>
                      <a:lnTo>
                        <a:pt x="311" y="770"/>
                      </a:lnTo>
                      <a:lnTo>
                        <a:pt x="311" y="769"/>
                      </a:lnTo>
                      <a:lnTo>
                        <a:pt x="309" y="769"/>
                      </a:lnTo>
                      <a:lnTo>
                        <a:pt x="308" y="766"/>
                      </a:lnTo>
                      <a:lnTo>
                        <a:pt x="307" y="765"/>
                      </a:lnTo>
                      <a:lnTo>
                        <a:pt x="302" y="763"/>
                      </a:lnTo>
                      <a:lnTo>
                        <a:pt x="300" y="764"/>
                      </a:lnTo>
                      <a:lnTo>
                        <a:pt x="300" y="765"/>
                      </a:lnTo>
                      <a:lnTo>
                        <a:pt x="299" y="766"/>
                      </a:lnTo>
                      <a:lnTo>
                        <a:pt x="298" y="766"/>
                      </a:lnTo>
                      <a:lnTo>
                        <a:pt x="291" y="766"/>
                      </a:lnTo>
                      <a:lnTo>
                        <a:pt x="288" y="764"/>
                      </a:lnTo>
                      <a:lnTo>
                        <a:pt x="283" y="759"/>
                      </a:lnTo>
                      <a:lnTo>
                        <a:pt x="278" y="757"/>
                      </a:lnTo>
                      <a:lnTo>
                        <a:pt x="277" y="756"/>
                      </a:lnTo>
                      <a:lnTo>
                        <a:pt x="276" y="755"/>
                      </a:lnTo>
                      <a:lnTo>
                        <a:pt x="276" y="753"/>
                      </a:lnTo>
                      <a:lnTo>
                        <a:pt x="274" y="752"/>
                      </a:lnTo>
                      <a:lnTo>
                        <a:pt x="269" y="754"/>
                      </a:lnTo>
                      <a:lnTo>
                        <a:pt x="268" y="755"/>
                      </a:lnTo>
                      <a:lnTo>
                        <a:pt x="268" y="755"/>
                      </a:lnTo>
                      <a:lnTo>
                        <a:pt x="267" y="756"/>
                      </a:lnTo>
                      <a:lnTo>
                        <a:pt x="267" y="757"/>
                      </a:lnTo>
                      <a:lnTo>
                        <a:pt x="265" y="757"/>
                      </a:lnTo>
                      <a:lnTo>
                        <a:pt x="264" y="757"/>
                      </a:lnTo>
                      <a:lnTo>
                        <a:pt x="259" y="755"/>
                      </a:lnTo>
                      <a:lnTo>
                        <a:pt x="256" y="757"/>
                      </a:lnTo>
                      <a:lnTo>
                        <a:pt x="252" y="755"/>
                      </a:lnTo>
                      <a:lnTo>
                        <a:pt x="251" y="754"/>
                      </a:lnTo>
                      <a:lnTo>
                        <a:pt x="250" y="752"/>
                      </a:lnTo>
                      <a:lnTo>
                        <a:pt x="248" y="751"/>
                      </a:lnTo>
                      <a:lnTo>
                        <a:pt x="248" y="751"/>
                      </a:lnTo>
                      <a:lnTo>
                        <a:pt x="247" y="752"/>
                      </a:lnTo>
                      <a:lnTo>
                        <a:pt x="247" y="756"/>
                      </a:lnTo>
                      <a:lnTo>
                        <a:pt x="245" y="759"/>
                      </a:lnTo>
                      <a:lnTo>
                        <a:pt x="243" y="760"/>
                      </a:lnTo>
                      <a:lnTo>
                        <a:pt x="242" y="763"/>
                      </a:lnTo>
                      <a:lnTo>
                        <a:pt x="240" y="763"/>
                      </a:lnTo>
                      <a:lnTo>
                        <a:pt x="235" y="761"/>
                      </a:lnTo>
                      <a:lnTo>
                        <a:pt x="232" y="762"/>
                      </a:lnTo>
                      <a:lnTo>
                        <a:pt x="231" y="758"/>
                      </a:lnTo>
                      <a:lnTo>
                        <a:pt x="232" y="757"/>
                      </a:lnTo>
                      <a:lnTo>
                        <a:pt x="233" y="754"/>
                      </a:lnTo>
                      <a:lnTo>
                        <a:pt x="230" y="752"/>
                      </a:lnTo>
                      <a:lnTo>
                        <a:pt x="230" y="751"/>
                      </a:lnTo>
                      <a:lnTo>
                        <a:pt x="232" y="750"/>
                      </a:lnTo>
                      <a:lnTo>
                        <a:pt x="232" y="747"/>
                      </a:lnTo>
                      <a:lnTo>
                        <a:pt x="232" y="745"/>
                      </a:lnTo>
                      <a:lnTo>
                        <a:pt x="231" y="742"/>
                      </a:lnTo>
                      <a:lnTo>
                        <a:pt x="228" y="739"/>
                      </a:lnTo>
                      <a:lnTo>
                        <a:pt x="227" y="739"/>
                      </a:lnTo>
                      <a:lnTo>
                        <a:pt x="226" y="737"/>
                      </a:lnTo>
                      <a:lnTo>
                        <a:pt x="224" y="737"/>
                      </a:lnTo>
                      <a:lnTo>
                        <a:pt x="224" y="735"/>
                      </a:lnTo>
                      <a:lnTo>
                        <a:pt x="221" y="736"/>
                      </a:lnTo>
                      <a:lnTo>
                        <a:pt x="219" y="734"/>
                      </a:lnTo>
                      <a:lnTo>
                        <a:pt x="219" y="735"/>
                      </a:lnTo>
                      <a:lnTo>
                        <a:pt x="218" y="735"/>
                      </a:lnTo>
                      <a:lnTo>
                        <a:pt x="216" y="736"/>
                      </a:lnTo>
                      <a:lnTo>
                        <a:pt x="216" y="734"/>
                      </a:lnTo>
                      <a:lnTo>
                        <a:pt x="214" y="734"/>
                      </a:lnTo>
                      <a:lnTo>
                        <a:pt x="214" y="733"/>
                      </a:lnTo>
                      <a:lnTo>
                        <a:pt x="211" y="733"/>
                      </a:lnTo>
                      <a:lnTo>
                        <a:pt x="195" y="682"/>
                      </a:lnTo>
                      <a:lnTo>
                        <a:pt x="189" y="665"/>
                      </a:lnTo>
                      <a:lnTo>
                        <a:pt x="175" y="658"/>
                      </a:lnTo>
                      <a:lnTo>
                        <a:pt x="142" y="639"/>
                      </a:lnTo>
                      <a:lnTo>
                        <a:pt x="140" y="645"/>
                      </a:lnTo>
                      <a:lnTo>
                        <a:pt x="135" y="658"/>
                      </a:lnTo>
                      <a:lnTo>
                        <a:pt x="137" y="662"/>
                      </a:lnTo>
                      <a:lnTo>
                        <a:pt x="139" y="663"/>
                      </a:lnTo>
                      <a:lnTo>
                        <a:pt x="139" y="666"/>
                      </a:lnTo>
                      <a:lnTo>
                        <a:pt x="136" y="669"/>
                      </a:lnTo>
                      <a:lnTo>
                        <a:pt x="136" y="672"/>
                      </a:lnTo>
                      <a:lnTo>
                        <a:pt x="135" y="673"/>
                      </a:lnTo>
                      <a:lnTo>
                        <a:pt x="135" y="676"/>
                      </a:lnTo>
                      <a:lnTo>
                        <a:pt x="130" y="681"/>
                      </a:lnTo>
                      <a:lnTo>
                        <a:pt x="129" y="684"/>
                      </a:lnTo>
                      <a:lnTo>
                        <a:pt x="126" y="684"/>
                      </a:lnTo>
                      <a:lnTo>
                        <a:pt x="125" y="683"/>
                      </a:lnTo>
                      <a:lnTo>
                        <a:pt x="123" y="685"/>
                      </a:lnTo>
                      <a:lnTo>
                        <a:pt x="121" y="685"/>
                      </a:lnTo>
                      <a:lnTo>
                        <a:pt x="120" y="686"/>
                      </a:lnTo>
                      <a:lnTo>
                        <a:pt x="118" y="686"/>
                      </a:lnTo>
                      <a:lnTo>
                        <a:pt x="117" y="687"/>
                      </a:lnTo>
                      <a:lnTo>
                        <a:pt x="118" y="681"/>
                      </a:lnTo>
                      <a:lnTo>
                        <a:pt x="117" y="680"/>
                      </a:lnTo>
                      <a:lnTo>
                        <a:pt x="115" y="679"/>
                      </a:lnTo>
                      <a:lnTo>
                        <a:pt x="114" y="678"/>
                      </a:lnTo>
                      <a:lnTo>
                        <a:pt x="113" y="675"/>
                      </a:lnTo>
                      <a:lnTo>
                        <a:pt x="112" y="673"/>
                      </a:lnTo>
                      <a:lnTo>
                        <a:pt x="113" y="670"/>
                      </a:lnTo>
                      <a:lnTo>
                        <a:pt x="110" y="669"/>
                      </a:lnTo>
                      <a:lnTo>
                        <a:pt x="111" y="666"/>
                      </a:lnTo>
                      <a:lnTo>
                        <a:pt x="105" y="666"/>
                      </a:lnTo>
                      <a:lnTo>
                        <a:pt x="104" y="661"/>
                      </a:lnTo>
                      <a:lnTo>
                        <a:pt x="105" y="658"/>
                      </a:lnTo>
                      <a:lnTo>
                        <a:pt x="103" y="655"/>
                      </a:lnTo>
                      <a:lnTo>
                        <a:pt x="103" y="651"/>
                      </a:lnTo>
                      <a:lnTo>
                        <a:pt x="100" y="649"/>
                      </a:lnTo>
                      <a:lnTo>
                        <a:pt x="96" y="648"/>
                      </a:lnTo>
                      <a:lnTo>
                        <a:pt x="96" y="644"/>
                      </a:lnTo>
                      <a:lnTo>
                        <a:pt x="95" y="640"/>
                      </a:lnTo>
                      <a:lnTo>
                        <a:pt x="93" y="637"/>
                      </a:lnTo>
                      <a:lnTo>
                        <a:pt x="95" y="633"/>
                      </a:lnTo>
                      <a:lnTo>
                        <a:pt x="92" y="632"/>
                      </a:lnTo>
                      <a:lnTo>
                        <a:pt x="92" y="630"/>
                      </a:lnTo>
                      <a:lnTo>
                        <a:pt x="90" y="628"/>
                      </a:lnTo>
                      <a:lnTo>
                        <a:pt x="86" y="626"/>
                      </a:lnTo>
                      <a:lnTo>
                        <a:pt x="83" y="622"/>
                      </a:lnTo>
                      <a:lnTo>
                        <a:pt x="80" y="623"/>
                      </a:lnTo>
                      <a:lnTo>
                        <a:pt x="80" y="622"/>
                      </a:lnTo>
                      <a:lnTo>
                        <a:pt x="79" y="620"/>
                      </a:lnTo>
                      <a:lnTo>
                        <a:pt x="77" y="619"/>
                      </a:lnTo>
                      <a:lnTo>
                        <a:pt x="75" y="620"/>
                      </a:lnTo>
                      <a:lnTo>
                        <a:pt x="73" y="619"/>
                      </a:lnTo>
                      <a:lnTo>
                        <a:pt x="71" y="617"/>
                      </a:lnTo>
                      <a:lnTo>
                        <a:pt x="67" y="619"/>
                      </a:lnTo>
                      <a:lnTo>
                        <a:pt x="63" y="618"/>
                      </a:lnTo>
                      <a:lnTo>
                        <a:pt x="64" y="615"/>
                      </a:lnTo>
                      <a:lnTo>
                        <a:pt x="61" y="613"/>
                      </a:lnTo>
                      <a:lnTo>
                        <a:pt x="62" y="609"/>
                      </a:lnTo>
                      <a:lnTo>
                        <a:pt x="61" y="606"/>
                      </a:lnTo>
                      <a:lnTo>
                        <a:pt x="54" y="605"/>
                      </a:lnTo>
                      <a:lnTo>
                        <a:pt x="46" y="604"/>
                      </a:lnTo>
                      <a:lnTo>
                        <a:pt x="44" y="606"/>
                      </a:lnTo>
                      <a:lnTo>
                        <a:pt x="42" y="606"/>
                      </a:lnTo>
                      <a:lnTo>
                        <a:pt x="40" y="608"/>
                      </a:lnTo>
                      <a:lnTo>
                        <a:pt x="35" y="608"/>
                      </a:lnTo>
                      <a:lnTo>
                        <a:pt x="32" y="608"/>
                      </a:lnTo>
                      <a:lnTo>
                        <a:pt x="30" y="606"/>
                      </a:lnTo>
                      <a:lnTo>
                        <a:pt x="27" y="606"/>
                      </a:lnTo>
                      <a:lnTo>
                        <a:pt x="26" y="605"/>
                      </a:lnTo>
                      <a:lnTo>
                        <a:pt x="21" y="605"/>
                      </a:lnTo>
                      <a:lnTo>
                        <a:pt x="20" y="604"/>
                      </a:lnTo>
                      <a:lnTo>
                        <a:pt x="18" y="603"/>
                      </a:lnTo>
                      <a:lnTo>
                        <a:pt x="16" y="604"/>
                      </a:lnTo>
                      <a:lnTo>
                        <a:pt x="16" y="603"/>
                      </a:lnTo>
                      <a:lnTo>
                        <a:pt x="15" y="601"/>
                      </a:lnTo>
                      <a:lnTo>
                        <a:pt x="13" y="601"/>
                      </a:lnTo>
                      <a:lnTo>
                        <a:pt x="12" y="601"/>
                      </a:lnTo>
                      <a:lnTo>
                        <a:pt x="10" y="601"/>
                      </a:lnTo>
                      <a:lnTo>
                        <a:pt x="7" y="600"/>
                      </a:lnTo>
                      <a:lnTo>
                        <a:pt x="6" y="595"/>
                      </a:lnTo>
                      <a:lnTo>
                        <a:pt x="9" y="593"/>
                      </a:lnTo>
                      <a:lnTo>
                        <a:pt x="9" y="591"/>
                      </a:lnTo>
                      <a:lnTo>
                        <a:pt x="5" y="585"/>
                      </a:lnTo>
                      <a:lnTo>
                        <a:pt x="5" y="583"/>
                      </a:lnTo>
                      <a:lnTo>
                        <a:pt x="10" y="582"/>
                      </a:lnTo>
                      <a:lnTo>
                        <a:pt x="11" y="582"/>
                      </a:lnTo>
                      <a:lnTo>
                        <a:pt x="11" y="581"/>
                      </a:lnTo>
                      <a:lnTo>
                        <a:pt x="11" y="579"/>
                      </a:lnTo>
                      <a:lnTo>
                        <a:pt x="10" y="578"/>
                      </a:lnTo>
                      <a:lnTo>
                        <a:pt x="10" y="577"/>
                      </a:lnTo>
                      <a:lnTo>
                        <a:pt x="10" y="575"/>
                      </a:lnTo>
                      <a:lnTo>
                        <a:pt x="9" y="573"/>
                      </a:lnTo>
                      <a:lnTo>
                        <a:pt x="9" y="572"/>
                      </a:lnTo>
                      <a:lnTo>
                        <a:pt x="9" y="571"/>
                      </a:lnTo>
                      <a:lnTo>
                        <a:pt x="8" y="569"/>
                      </a:lnTo>
                      <a:lnTo>
                        <a:pt x="8" y="565"/>
                      </a:lnTo>
                      <a:lnTo>
                        <a:pt x="8" y="564"/>
                      </a:lnTo>
                      <a:lnTo>
                        <a:pt x="8" y="562"/>
                      </a:lnTo>
                      <a:lnTo>
                        <a:pt x="7" y="560"/>
                      </a:lnTo>
                      <a:lnTo>
                        <a:pt x="7" y="559"/>
                      </a:lnTo>
                      <a:lnTo>
                        <a:pt x="7" y="558"/>
                      </a:lnTo>
                      <a:lnTo>
                        <a:pt x="7" y="558"/>
                      </a:lnTo>
                      <a:lnTo>
                        <a:pt x="7" y="557"/>
                      </a:lnTo>
                      <a:lnTo>
                        <a:pt x="8" y="556"/>
                      </a:lnTo>
                      <a:lnTo>
                        <a:pt x="8" y="554"/>
                      </a:lnTo>
                      <a:lnTo>
                        <a:pt x="9" y="553"/>
                      </a:lnTo>
                      <a:lnTo>
                        <a:pt x="9" y="552"/>
                      </a:lnTo>
                      <a:lnTo>
                        <a:pt x="9" y="552"/>
                      </a:lnTo>
                      <a:lnTo>
                        <a:pt x="10" y="551"/>
                      </a:lnTo>
                      <a:lnTo>
                        <a:pt x="10" y="550"/>
                      </a:lnTo>
                      <a:lnTo>
                        <a:pt x="10" y="550"/>
                      </a:lnTo>
                      <a:lnTo>
                        <a:pt x="11" y="549"/>
                      </a:lnTo>
                      <a:lnTo>
                        <a:pt x="11" y="547"/>
                      </a:lnTo>
                      <a:lnTo>
                        <a:pt x="11" y="546"/>
                      </a:lnTo>
                      <a:lnTo>
                        <a:pt x="11" y="545"/>
                      </a:lnTo>
                      <a:lnTo>
                        <a:pt x="11" y="543"/>
                      </a:lnTo>
                      <a:lnTo>
                        <a:pt x="10" y="543"/>
                      </a:lnTo>
                      <a:lnTo>
                        <a:pt x="9" y="541"/>
                      </a:lnTo>
                      <a:lnTo>
                        <a:pt x="8" y="539"/>
                      </a:lnTo>
                      <a:lnTo>
                        <a:pt x="6" y="537"/>
                      </a:lnTo>
                      <a:lnTo>
                        <a:pt x="5" y="535"/>
                      </a:lnTo>
                      <a:lnTo>
                        <a:pt x="5" y="533"/>
                      </a:lnTo>
                      <a:lnTo>
                        <a:pt x="4" y="532"/>
                      </a:lnTo>
                      <a:lnTo>
                        <a:pt x="4" y="531"/>
                      </a:lnTo>
                      <a:lnTo>
                        <a:pt x="3" y="530"/>
                      </a:lnTo>
                      <a:lnTo>
                        <a:pt x="3" y="530"/>
                      </a:lnTo>
                      <a:lnTo>
                        <a:pt x="2" y="528"/>
                      </a:lnTo>
                      <a:lnTo>
                        <a:pt x="1" y="527"/>
                      </a:lnTo>
                      <a:lnTo>
                        <a:pt x="1" y="526"/>
                      </a:lnTo>
                      <a:lnTo>
                        <a:pt x="0" y="524"/>
                      </a:lnTo>
                      <a:lnTo>
                        <a:pt x="0" y="523"/>
                      </a:lnTo>
                      <a:lnTo>
                        <a:pt x="0" y="522"/>
                      </a:lnTo>
                      <a:lnTo>
                        <a:pt x="1" y="521"/>
                      </a:lnTo>
                      <a:lnTo>
                        <a:pt x="2" y="521"/>
                      </a:lnTo>
                      <a:lnTo>
                        <a:pt x="3" y="521"/>
                      </a:lnTo>
                      <a:lnTo>
                        <a:pt x="5" y="520"/>
                      </a:lnTo>
                      <a:lnTo>
                        <a:pt x="7" y="519"/>
                      </a:lnTo>
                      <a:lnTo>
                        <a:pt x="8" y="519"/>
                      </a:lnTo>
                      <a:lnTo>
                        <a:pt x="11" y="517"/>
                      </a:lnTo>
                      <a:lnTo>
                        <a:pt x="12" y="516"/>
                      </a:lnTo>
                      <a:lnTo>
                        <a:pt x="13" y="516"/>
                      </a:lnTo>
                      <a:lnTo>
                        <a:pt x="14" y="515"/>
                      </a:lnTo>
                      <a:lnTo>
                        <a:pt x="15" y="514"/>
                      </a:lnTo>
                      <a:lnTo>
                        <a:pt x="15" y="513"/>
                      </a:lnTo>
                      <a:lnTo>
                        <a:pt x="16" y="514"/>
                      </a:lnTo>
                      <a:lnTo>
                        <a:pt x="17" y="513"/>
                      </a:lnTo>
                      <a:lnTo>
                        <a:pt x="17" y="513"/>
                      </a:lnTo>
                      <a:lnTo>
                        <a:pt x="18" y="513"/>
                      </a:lnTo>
                      <a:lnTo>
                        <a:pt x="19" y="512"/>
                      </a:lnTo>
                      <a:lnTo>
                        <a:pt x="19" y="512"/>
                      </a:lnTo>
                      <a:lnTo>
                        <a:pt x="19" y="511"/>
                      </a:lnTo>
                      <a:lnTo>
                        <a:pt x="19" y="510"/>
                      </a:lnTo>
                      <a:lnTo>
                        <a:pt x="19" y="509"/>
                      </a:lnTo>
                      <a:lnTo>
                        <a:pt x="20" y="508"/>
                      </a:lnTo>
                      <a:lnTo>
                        <a:pt x="20" y="507"/>
                      </a:lnTo>
                      <a:lnTo>
                        <a:pt x="20" y="507"/>
                      </a:lnTo>
                      <a:lnTo>
                        <a:pt x="21" y="506"/>
                      </a:lnTo>
                      <a:lnTo>
                        <a:pt x="21" y="505"/>
                      </a:lnTo>
                      <a:lnTo>
                        <a:pt x="22" y="505"/>
                      </a:lnTo>
                      <a:lnTo>
                        <a:pt x="23" y="505"/>
                      </a:lnTo>
                      <a:lnTo>
                        <a:pt x="24" y="505"/>
                      </a:lnTo>
                      <a:lnTo>
                        <a:pt x="24" y="505"/>
                      </a:lnTo>
                      <a:lnTo>
                        <a:pt x="25" y="505"/>
                      </a:lnTo>
                      <a:lnTo>
                        <a:pt x="26" y="504"/>
                      </a:lnTo>
                      <a:lnTo>
                        <a:pt x="26" y="502"/>
                      </a:lnTo>
                      <a:lnTo>
                        <a:pt x="26" y="502"/>
                      </a:lnTo>
                      <a:lnTo>
                        <a:pt x="26" y="501"/>
                      </a:lnTo>
                      <a:lnTo>
                        <a:pt x="26" y="501"/>
                      </a:lnTo>
                      <a:lnTo>
                        <a:pt x="26" y="499"/>
                      </a:lnTo>
                      <a:lnTo>
                        <a:pt x="25" y="498"/>
                      </a:lnTo>
                      <a:lnTo>
                        <a:pt x="25" y="497"/>
                      </a:lnTo>
                      <a:lnTo>
                        <a:pt x="25" y="497"/>
                      </a:lnTo>
                      <a:lnTo>
                        <a:pt x="24" y="496"/>
                      </a:lnTo>
                      <a:lnTo>
                        <a:pt x="25" y="495"/>
                      </a:lnTo>
                      <a:lnTo>
                        <a:pt x="25" y="493"/>
                      </a:lnTo>
                      <a:lnTo>
                        <a:pt x="26" y="492"/>
                      </a:lnTo>
                      <a:lnTo>
                        <a:pt x="27" y="491"/>
                      </a:lnTo>
                      <a:lnTo>
                        <a:pt x="27" y="490"/>
                      </a:lnTo>
                      <a:lnTo>
                        <a:pt x="28" y="490"/>
                      </a:lnTo>
                      <a:lnTo>
                        <a:pt x="30" y="489"/>
                      </a:lnTo>
                      <a:lnTo>
                        <a:pt x="32" y="488"/>
                      </a:lnTo>
                      <a:lnTo>
                        <a:pt x="35" y="488"/>
                      </a:lnTo>
                      <a:lnTo>
                        <a:pt x="37" y="488"/>
                      </a:lnTo>
                      <a:lnTo>
                        <a:pt x="40" y="487"/>
                      </a:lnTo>
                      <a:lnTo>
                        <a:pt x="43" y="487"/>
                      </a:lnTo>
                      <a:lnTo>
                        <a:pt x="46" y="487"/>
                      </a:lnTo>
                      <a:lnTo>
                        <a:pt x="48" y="487"/>
                      </a:lnTo>
                      <a:lnTo>
                        <a:pt x="50" y="487"/>
                      </a:lnTo>
                      <a:lnTo>
                        <a:pt x="53" y="487"/>
                      </a:lnTo>
                      <a:lnTo>
                        <a:pt x="56" y="486"/>
                      </a:lnTo>
                      <a:lnTo>
                        <a:pt x="58" y="485"/>
                      </a:lnTo>
                      <a:lnTo>
                        <a:pt x="61" y="485"/>
                      </a:lnTo>
                      <a:lnTo>
                        <a:pt x="62" y="484"/>
                      </a:lnTo>
                      <a:lnTo>
                        <a:pt x="64" y="483"/>
                      </a:lnTo>
                      <a:lnTo>
                        <a:pt x="66" y="482"/>
                      </a:lnTo>
                      <a:lnTo>
                        <a:pt x="68" y="481"/>
                      </a:lnTo>
                      <a:lnTo>
                        <a:pt x="71" y="481"/>
                      </a:lnTo>
                      <a:lnTo>
                        <a:pt x="72" y="479"/>
                      </a:lnTo>
                      <a:lnTo>
                        <a:pt x="75" y="475"/>
                      </a:lnTo>
                      <a:lnTo>
                        <a:pt x="76" y="473"/>
                      </a:lnTo>
                      <a:lnTo>
                        <a:pt x="77" y="469"/>
                      </a:lnTo>
                      <a:lnTo>
                        <a:pt x="79" y="466"/>
                      </a:lnTo>
                      <a:lnTo>
                        <a:pt x="79" y="464"/>
                      </a:lnTo>
                      <a:lnTo>
                        <a:pt x="79" y="461"/>
                      </a:lnTo>
                      <a:lnTo>
                        <a:pt x="79" y="458"/>
                      </a:lnTo>
                      <a:lnTo>
                        <a:pt x="79" y="455"/>
                      </a:lnTo>
                      <a:lnTo>
                        <a:pt x="79" y="453"/>
                      </a:lnTo>
                      <a:lnTo>
                        <a:pt x="79" y="451"/>
                      </a:lnTo>
                      <a:lnTo>
                        <a:pt x="79" y="449"/>
                      </a:lnTo>
                      <a:lnTo>
                        <a:pt x="80" y="446"/>
                      </a:lnTo>
                      <a:lnTo>
                        <a:pt x="80" y="445"/>
                      </a:lnTo>
                      <a:lnTo>
                        <a:pt x="81" y="443"/>
                      </a:lnTo>
                      <a:lnTo>
                        <a:pt x="80" y="441"/>
                      </a:lnTo>
                      <a:lnTo>
                        <a:pt x="80" y="440"/>
                      </a:lnTo>
                      <a:lnTo>
                        <a:pt x="80" y="437"/>
                      </a:lnTo>
                      <a:lnTo>
                        <a:pt x="80" y="435"/>
                      </a:lnTo>
                      <a:lnTo>
                        <a:pt x="80" y="434"/>
                      </a:lnTo>
                      <a:lnTo>
                        <a:pt x="80" y="434"/>
                      </a:lnTo>
                      <a:lnTo>
                        <a:pt x="88" y="437"/>
                      </a:lnTo>
                      <a:lnTo>
                        <a:pt x="89" y="437"/>
                      </a:lnTo>
                      <a:lnTo>
                        <a:pt x="90" y="437"/>
                      </a:lnTo>
                      <a:lnTo>
                        <a:pt x="91" y="436"/>
                      </a:lnTo>
                      <a:lnTo>
                        <a:pt x="92" y="436"/>
                      </a:lnTo>
                      <a:lnTo>
                        <a:pt x="92" y="436"/>
                      </a:lnTo>
                      <a:lnTo>
                        <a:pt x="93" y="435"/>
                      </a:lnTo>
                      <a:lnTo>
                        <a:pt x="93" y="435"/>
                      </a:lnTo>
                      <a:lnTo>
                        <a:pt x="95" y="435"/>
                      </a:lnTo>
                      <a:lnTo>
                        <a:pt x="96" y="435"/>
                      </a:lnTo>
                      <a:lnTo>
                        <a:pt x="99" y="444"/>
                      </a:lnTo>
                      <a:lnTo>
                        <a:pt x="111" y="455"/>
                      </a:lnTo>
                      <a:lnTo>
                        <a:pt x="123" y="453"/>
                      </a:lnTo>
                      <a:lnTo>
                        <a:pt x="135" y="454"/>
                      </a:lnTo>
                      <a:lnTo>
                        <a:pt x="121" y="440"/>
                      </a:lnTo>
                      <a:lnTo>
                        <a:pt x="126" y="426"/>
                      </a:lnTo>
                      <a:lnTo>
                        <a:pt x="126" y="421"/>
                      </a:lnTo>
                      <a:lnTo>
                        <a:pt x="143" y="432"/>
                      </a:lnTo>
                      <a:lnTo>
                        <a:pt x="175" y="420"/>
                      </a:lnTo>
                      <a:lnTo>
                        <a:pt x="176" y="420"/>
                      </a:lnTo>
                      <a:lnTo>
                        <a:pt x="176" y="419"/>
                      </a:lnTo>
                      <a:lnTo>
                        <a:pt x="177" y="418"/>
                      </a:lnTo>
                      <a:lnTo>
                        <a:pt x="178" y="418"/>
                      </a:lnTo>
                      <a:lnTo>
                        <a:pt x="178" y="417"/>
                      </a:lnTo>
                      <a:lnTo>
                        <a:pt x="179" y="417"/>
                      </a:lnTo>
                      <a:lnTo>
                        <a:pt x="180" y="417"/>
                      </a:lnTo>
                      <a:lnTo>
                        <a:pt x="180" y="416"/>
                      </a:lnTo>
                      <a:lnTo>
                        <a:pt x="181" y="415"/>
                      </a:lnTo>
                      <a:lnTo>
                        <a:pt x="182" y="415"/>
                      </a:lnTo>
                      <a:lnTo>
                        <a:pt x="183" y="415"/>
                      </a:lnTo>
                      <a:lnTo>
                        <a:pt x="183" y="414"/>
                      </a:lnTo>
                      <a:lnTo>
                        <a:pt x="183" y="414"/>
                      </a:lnTo>
                      <a:lnTo>
                        <a:pt x="183" y="413"/>
                      </a:lnTo>
                      <a:lnTo>
                        <a:pt x="184" y="412"/>
                      </a:lnTo>
                      <a:lnTo>
                        <a:pt x="184" y="412"/>
                      </a:lnTo>
                      <a:lnTo>
                        <a:pt x="185" y="411"/>
                      </a:lnTo>
                      <a:lnTo>
                        <a:pt x="185" y="411"/>
                      </a:lnTo>
                      <a:lnTo>
                        <a:pt x="186" y="410"/>
                      </a:lnTo>
                      <a:lnTo>
                        <a:pt x="187" y="411"/>
                      </a:lnTo>
                      <a:lnTo>
                        <a:pt x="187" y="411"/>
                      </a:lnTo>
                      <a:lnTo>
                        <a:pt x="188" y="411"/>
                      </a:lnTo>
                      <a:lnTo>
                        <a:pt x="189" y="411"/>
                      </a:lnTo>
                      <a:lnTo>
                        <a:pt x="189" y="411"/>
                      </a:lnTo>
                      <a:lnTo>
                        <a:pt x="190" y="411"/>
                      </a:lnTo>
                      <a:lnTo>
                        <a:pt x="190" y="409"/>
                      </a:lnTo>
                      <a:lnTo>
                        <a:pt x="190" y="408"/>
                      </a:lnTo>
                      <a:lnTo>
                        <a:pt x="189" y="406"/>
                      </a:lnTo>
                      <a:lnTo>
                        <a:pt x="189" y="404"/>
                      </a:lnTo>
                      <a:lnTo>
                        <a:pt x="189" y="403"/>
                      </a:lnTo>
                      <a:lnTo>
                        <a:pt x="189" y="401"/>
                      </a:lnTo>
                      <a:lnTo>
                        <a:pt x="189" y="400"/>
                      </a:lnTo>
                      <a:lnTo>
                        <a:pt x="190" y="398"/>
                      </a:lnTo>
                      <a:lnTo>
                        <a:pt x="191" y="397"/>
                      </a:lnTo>
                      <a:lnTo>
                        <a:pt x="191" y="397"/>
                      </a:lnTo>
                      <a:lnTo>
                        <a:pt x="192" y="396"/>
                      </a:lnTo>
                      <a:lnTo>
                        <a:pt x="193" y="396"/>
                      </a:lnTo>
                      <a:lnTo>
                        <a:pt x="194" y="395"/>
                      </a:lnTo>
                      <a:lnTo>
                        <a:pt x="194" y="395"/>
                      </a:lnTo>
                      <a:lnTo>
                        <a:pt x="194" y="393"/>
                      </a:lnTo>
                      <a:lnTo>
                        <a:pt x="194" y="392"/>
                      </a:lnTo>
                      <a:lnTo>
                        <a:pt x="194" y="390"/>
                      </a:lnTo>
                      <a:lnTo>
                        <a:pt x="194" y="389"/>
                      </a:lnTo>
                      <a:lnTo>
                        <a:pt x="193" y="387"/>
                      </a:lnTo>
                      <a:lnTo>
                        <a:pt x="192" y="385"/>
                      </a:lnTo>
                      <a:lnTo>
                        <a:pt x="192" y="383"/>
                      </a:lnTo>
                      <a:lnTo>
                        <a:pt x="193" y="382"/>
                      </a:lnTo>
                      <a:lnTo>
                        <a:pt x="194" y="381"/>
                      </a:lnTo>
                      <a:lnTo>
                        <a:pt x="195" y="380"/>
                      </a:lnTo>
                      <a:lnTo>
                        <a:pt x="196" y="378"/>
                      </a:lnTo>
                      <a:lnTo>
                        <a:pt x="196" y="377"/>
                      </a:lnTo>
                      <a:lnTo>
                        <a:pt x="197" y="375"/>
                      </a:lnTo>
                      <a:lnTo>
                        <a:pt x="198" y="374"/>
                      </a:lnTo>
                      <a:lnTo>
                        <a:pt x="199" y="372"/>
                      </a:lnTo>
                      <a:lnTo>
                        <a:pt x="200" y="371"/>
                      </a:lnTo>
                      <a:lnTo>
                        <a:pt x="200" y="370"/>
                      </a:lnTo>
                      <a:lnTo>
                        <a:pt x="201" y="369"/>
                      </a:lnTo>
                      <a:lnTo>
                        <a:pt x="200" y="368"/>
                      </a:lnTo>
                      <a:lnTo>
                        <a:pt x="200" y="365"/>
                      </a:lnTo>
                      <a:lnTo>
                        <a:pt x="201" y="363"/>
                      </a:lnTo>
                      <a:lnTo>
                        <a:pt x="202" y="362"/>
                      </a:lnTo>
                      <a:lnTo>
                        <a:pt x="202" y="360"/>
                      </a:lnTo>
                      <a:lnTo>
                        <a:pt x="203" y="359"/>
                      </a:lnTo>
                      <a:lnTo>
                        <a:pt x="204" y="358"/>
                      </a:lnTo>
                      <a:lnTo>
                        <a:pt x="205" y="356"/>
                      </a:lnTo>
                      <a:lnTo>
                        <a:pt x="206" y="356"/>
                      </a:lnTo>
                      <a:lnTo>
                        <a:pt x="206" y="354"/>
                      </a:lnTo>
                      <a:lnTo>
                        <a:pt x="207" y="353"/>
                      </a:lnTo>
                      <a:lnTo>
                        <a:pt x="207" y="350"/>
                      </a:lnTo>
                      <a:lnTo>
                        <a:pt x="207" y="348"/>
                      </a:lnTo>
                      <a:lnTo>
                        <a:pt x="207" y="347"/>
                      </a:lnTo>
                      <a:lnTo>
                        <a:pt x="207" y="345"/>
                      </a:lnTo>
                      <a:lnTo>
                        <a:pt x="206" y="344"/>
                      </a:lnTo>
                      <a:lnTo>
                        <a:pt x="206" y="343"/>
                      </a:lnTo>
                      <a:lnTo>
                        <a:pt x="206" y="342"/>
                      </a:lnTo>
                      <a:lnTo>
                        <a:pt x="207" y="341"/>
                      </a:lnTo>
                      <a:lnTo>
                        <a:pt x="208" y="340"/>
                      </a:lnTo>
                      <a:lnTo>
                        <a:pt x="209" y="339"/>
                      </a:lnTo>
                      <a:lnTo>
                        <a:pt x="208" y="338"/>
                      </a:lnTo>
                      <a:lnTo>
                        <a:pt x="209" y="337"/>
                      </a:lnTo>
                      <a:lnTo>
                        <a:pt x="209" y="336"/>
                      </a:lnTo>
                      <a:lnTo>
                        <a:pt x="209" y="334"/>
                      </a:lnTo>
                      <a:lnTo>
                        <a:pt x="208" y="331"/>
                      </a:lnTo>
                      <a:lnTo>
                        <a:pt x="207" y="330"/>
                      </a:lnTo>
                      <a:lnTo>
                        <a:pt x="206" y="330"/>
                      </a:lnTo>
                      <a:lnTo>
                        <a:pt x="205" y="328"/>
                      </a:lnTo>
                      <a:lnTo>
                        <a:pt x="204" y="328"/>
                      </a:lnTo>
                      <a:lnTo>
                        <a:pt x="202" y="327"/>
                      </a:lnTo>
                      <a:lnTo>
                        <a:pt x="201" y="327"/>
                      </a:lnTo>
                      <a:lnTo>
                        <a:pt x="200" y="327"/>
                      </a:lnTo>
                      <a:lnTo>
                        <a:pt x="199" y="326"/>
                      </a:lnTo>
                      <a:lnTo>
                        <a:pt x="197" y="325"/>
                      </a:lnTo>
                      <a:lnTo>
                        <a:pt x="196" y="324"/>
                      </a:lnTo>
                      <a:lnTo>
                        <a:pt x="196" y="324"/>
                      </a:lnTo>
                      <a:lnTo>
                        <a:pt x="195" y="323"/>
                      </a:lnTo>
                      <a:lnTo>
                        <a:pt x="195" y="322"/>
                      </a:lnTo>
                      <a:lnTo>
                        <a:pt x="195" y="321"/>
                      </a:lnTo>
                      <a:lnTo>
                        <a:pt x="195" y="319"/>
                      </a:lnTo>
                      <a:lnTo>
                        <a:pt x="195" y="318"/>
                      </a:lnTo>
                      <a:lnTo>
                        <a:pt x="195" y="316"/>
                      </a:lnTo>
                      <a:lnTo>
                        <a:pt x="195" y="313"/>
                      </a:lnTo>
                      <a:lnTo>
                        <a:pt x="195" y="311"/>
                      </a:lnTo>
                      <a:lnTo>
                        <a:pt x="195" y="301"/>
                      </a:lnTo>
                      <a:lnTo>
                        <a:pt x="195" y="296"/>
                      </a:lnTo>
                      <a:lnTo>
                        <a:pt x="195" y="293"/>
                      </a:lnTo>
                      <a:lnTo>
                        <a:pt x="195" y="291"/>
                      </a:lnTo>
                      <a:lnTo>
                        <a:pt x="195" y="289"/>
                      </a:lnTo>
                      <a:lnTo>
                        <a:pt x="195" y="287"/>
                      </a:lnTo>
                      <a:lnTo>
                        <a:pt x="195" y="285"/>
                      </a:lnTo>
                      <a:lnTo>
                        <a:pt x="195" y="282"/>
                      </a:lnTo>
                      <a:lnTo>
                        <a:pt x="195" y="279"/>
                      </a:lnTo>
                      <a:lnTo>
                        <a:pt x="195" y="279"/>
                      </a:lnTo>
                      <a:lnTo>
                        <a:pt x="194" y="276"/>
                      </a:lnTo>
                      <a:lnTo>
                        <a:pt x="194" y="275"/>
                      </a:lnTo>
                      <a:lnTo>
                        <a:pt x="193" y="272"/>
                      </a:lnTo>
                      <a:lnTo>
                        <a:pt x="192" y="270"/>
                      </a:lnTo>
                      <a:lnTo>
                        <a:pt x="191" y="267"/>
                      </a:lnTo>
                      <a:lnTo>
                        <a:pt x="190" y="263"/>
                      </a:lnTo>
                      <a:lnTo>
                        <a:pt x="182" y="253"/>
                      </a:lnTo>
                      <a:lnTo>
                        <a:pt x="178" y="248"/>
                      </a:lnTo>
                      <a:lnTo>
                        <a:pt x="177" y="246"/>
                      </a:lnTo>
                      <a:lnTo>
                        <a:pt x="176" y="244"/>
                      </a:lnTo>
                      <a:lnTo>
                        <a:pt x="174" y="243"/>
                      </a:lnTo>
                      <a:lnTo>
                        <a:pt x="173" y="242"/>
                      </a:lnTo>
                      <a:lnTo>
                        <a:pt x="172" y="241"/>
                      </a:lnTo>
                      <a:lnTo>
                        <a:pt x="171" y="240"/>
                      </a:lnTo>
                      <a:lnTo>
                        <a:pt x="167" y="240"/>
                      </a:lnTo>
                      <a:lnTo>
                        <a:pt x="164" y="240"/>
                      </a:lnTo>
                      <a:lnTo>
                        <a:pt x="162" y="240"/>
                      </a:lnTo>
                      <a:lnTo>
                        <a:pt x="161" y="239"/>
                      </a:lnTo>
                      <a:lnTo>
                        <a:pt x="159" y="238"/>
                      </a:lnTo>
                      <a:lnTo>
                        <a:pt x="159" y="236"/>
                      </a:lnTo>
                      <a:lnTo>
                        <a:pt x="153" y="223"/>
                      </a:lnTo>
                      <a:lnTo>
                        <a:pt x="152" y="221"/>
                      </a:lnTo>
                      <a:lnTo>
                        <a:pt x="152" y="220"/>
                      </a:lnTo>
                      <a:lnTo>
                        <a:pt x="151" y="219"/>
                      </a:lnTo>
                      <a:lnTo>
                        <a:pt x="151" y="215"/>
                      </a:lnTo>
                      <a:lnTo>
                        <a:pt x="149" y="212"/>
                      </a:lnTo>
                      <a:lnTo>
                        <a:pt x="148" y="212"/>
                      </a:lnTo>
                      <a:lnTo>
                        <a:pt x="148" y="212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7" y="210"/>
                      </a:lnTo>
                      <a:lnTo>
                        <a:pt x="147" y="209"/>
                      </a:lnTo>
                      <a:lnTo>
                        <a:pt x="146" y="208"/>
                      </a:lnTo>
                      <a:lnTo>
                        <a:pt x="146" y="207"/>
                      </a:lnTo>
                      <a:lnTo>
                        <a:pt x="146" y="206"/>
                      </a:lnTo>
                      <a:lnTo>
                        <a:pt x="146" y="204"/>
                      </a:lnTo>
                      <a:lnTo>
                        <a:pt x="146" y="203"/>
                      </a:lnTo>
                      <a:lnTo>
                        <a:pt x="146" y="202"/>
                      </a:lnTo>
                      <a:lnTo>
                        <a:pt x="146" y="201"/>
                      </a:lnTo>
                      <a:lnTo>
                        <a:pt x="146" y="200"/>
                      </a:lnTo>
                      <a:lnTo>
                        <a:pt x="146" y="199"/>
                      </a:lnTo>
                      <a:lnTo>
                        <a:pt x="146" y="198"/>
                      </a:lnTo>
                      <a:lnTo>
                        <a:pt x="146" y="198"/>
                      </a:lnTo>
                      <a:lnTo>
                        <a:pt x="146" y="197"/>
                      </a:lnTo>
                      <a:lnTo>
                        <a:pt x="146" y="196"/>
                      </a:lnTo>
                      <a:lnTo>
                        <a:pt x="146" y="196"/>
                      </a:lnTo>
                      <a:lnTo>
                        <a:pt x="146" y="195"/>
                      </a:lnTo>
                      <a:lnTo>
                        <a:pt x="146" y="194"/>
                      </a:lnTo>
                      <a:lnTo>
                        <a:pt x="147" y="193"/>
                      </a:lnTo>
                      <a:lnTo>
                        <a:pt x="147" y="192"/>
                      </a:lnTo>
                      <a:lnTo>
                        <a:pt x="147" y="191"/>
                      </a:lnTo>
                      <a:lnTo>
                        <a:pt x="147" y="190"/>
                      </a:lnTo>
                      <a:lnTo>
                        <a:pt x="148" y="189"/>
                      </a:lnTo>
                      <a:lnTo>
                        <a:pt x="148" y="188"/>
                      </a:lnTo>
                      <a:lnTo>
                        <a:pt x="149" y="188"/>
                      </a:lnTo>
                      <a:lnTo>
                        <a:pt x="149" y="188"/>
                      </a:lnTo>
                      <a:lnTo>
                        <a:pt x="150" y="187"/>
                      </a:lnTo>
                      <a:lnTo>
                        <a:pt x="150" y="186"/>
                      </a:lnTo>
                      <a:lnTo>
                        <a:pt x="151" y="186"/>
                      </a:lnTo>
                      <a:lnTo>
                        <a:pt x="152" y="185"/>
                      </a:lnTo>
                      <a:lnTo>
                        <a:pt x="152" y="185"/>
                      </a:lnTo>
                      <a:lnTo>
                        <a:pt x="153" y="184"/>
                      </a:lnTo>
                      <a:lnTo>
                        <a:pt x="153" y="185"/>
                      </a:lnTo>
                      <a:lnTo>
                        <a:pt x="154" y="185"/>
                      </a:lnTo>
                      <a:lnTo>
                        <a:pt x="155" y="186"/>
                      </a:lnTo>
                      <a:lnTo>
                        <a:pt x="157" y="186"/>
                      </a:lnTo>
                      <a:lnTo>
                        <a:pt x="157" y="187"/>
                      </a:lnTo>
                      <a:lnTo>
                        <a:pt x="159" y="188"/>
                      </a:lnTo>
                      <a:lnTo>
                        <a:pt x="160" y="189"/>
                      </a:lnTo>
                      <a:lnTo>
                        <a:pt x="161" y="190"/>
                      </a:lnTo>
                      <a:lnTo>
                        <a:pt x="162" y="190"/>
                      </a:lnTo>
                      <a:lnTo>
                        <a:pt x="163" y="190"/>
                      </a:lnTo>
                      <a:lnTo>
                        <a:pt x="164" y="190"/>
                      </a:lnTo>
                      <a:lnTo>
                        <a:pt x="165" y="190"/>
                      </a:lnTo>
                      <a:lnTo>
                        <a:pt x="167" y="189"/>
                      </a:lnTo>
                      <a:lnTo>
                        <a:pt x="168" y="189"/>
                      </a:lnTo>
                      <a:lnTo>
                        <a:pt x="170" y="189"/>
                      </a:lnTo>
                      <a:lnTo>
                        <a:pt x="171" y="189"/>
                      </a:lnTo>
                      <a:lnTo>
                        <a:pt x="172" y="189"/>
                      </a:lnTo>
                      <a:lnTo>
                        <a:pt x="173" y="188"/>
                      </a:lnTo>
                      <a:lnTo>
                        <a:pt x="174" y="188"/>
                      </a:lnTo>
                      <a:lnTo>
                        <a:pt x="175" y="188"/>
                      </a:lnTo>
                      <a:lnTo>
                        <a:pt x="176" y="188"/>
                      </a:lnTo>
                      <a:lnTo>
                        <a:pt x="178" y="188"/>
                      </a:lnTo>
                      <a:lnTo>
                        <a:pt x="178" y="188"/>
                      </a:lnTo>
                      <a:lnTo>
                        <a:pt x="179" y="189"/>
                      </a:lnTo>
                      <a:lnTo>
                        <a:pt x="180" y="190"/>
                      </a:lnTo>
                      <a:lnTo>
                        <a:pt x="182" y="192"/>
                      </a:lnTo>
                      <a:lnTo>
                        <a:pt x="183" y="194"/>
                      </a:lnTo>
                      <a:lnTo>
                        <a:pt x="184" y="194"/>
                      </a:lnTo>
                      <a:lnTo>
                        <a:pt x="186" y="195"/>
                      </a:lnTo>
                      <a:lnTo>
                        <a:pt x="186" y="195"/>
                      </a:lnTo>
                      <a:lnTo>
                        <a:pt x="187" y="195"/>
                      </a:lnTo>
                      <a:lnTo>
                        <a:pt x="188" y="195"/>
                      </a:lnTo>
                      <a:lnTo>
                        <a:pt x="190" y="194"/>
                      </a:lnTo>
                      <a:lnTo>
                        <a:pt x="190" y="194"/>
                      </a:lnTo>
                      <a:lnTo>
                        <a:pt x="191" y="194"/>
                      </a:lnTo>
                      <a:lnTo>
                        <a:pt x="192" y="194"/>
                      </a:lnTo>
                      <a:lnTo>
                        <a:pt x="193" y="194"/>
                      </a:lnTo>
                      <a:lnTo>
                        <a:pt x="194" y="194"/>
                      </a:lnTo>
                      <a:lnTo>
                        <a:pt x="195" y="194"/>
                      </a:lnTo>
                      <a:lnTo>
                        <a:pt x="195" y="194"/>
                      </a:lnTo>
                      <a:lnTo>
                        <a:pt x="196" y="194"/>
                      </a:lnTo>
                      <a:lnTo>
                        <a:pt x="198" y="194"/>
                      </a:lnTo>
                      <a:lnTo>
                        <a:pt x="199" y="194"/>
                      </a:lnTo>
                      <a:lnTo>
                        <a:pt x="200" y="193"/>
                      </a:lnTo>
                      <a:lnTo>
                        <a:pt x="200" y="192"/>
                      </a:lnTo>
                      <a:lnTo>
                        <a:pt x="201" y="192"/>
                      </a:lnTo>
                      <a:lnTo>
                        <a:pt x="203" y="193"/>
                      </a:lnTo>
                      <a:lnTo>
                        <a:pt x="204" y="193"/>
                      </a:lnTo>
                      <a:lnTo>
                        <a:pt x="204" y="192"/>
                      </a:lnTo>
                      <a:lnTo>
                        <a:pt x="205" y="192"/>
                      </a:lnTo>
                      <a:lnTo>
                        <a:pt x="206" y="191"/>
                      </a:lnTo>
                      <a:lnTo>
                        <a:pt x="207" y="191"/>
                      </a:lnTo>
                      <a:lnTo>
                        <a:pt x="208" y="191"/>
                      </a:lnTo>
                      <a:lnTo>
                        <a:pt x="209" y="191"/>
                      </a:lnTo>
                      <a:lnTo>
                        <a:pt x="210" y="191"/>
                      </a:lnTo>
                      <a:lnTo>
                        <a:pt x="211" y="191"/>
                      </a:lnTo>
                      <a:lnTo>
                        <a:pt x="212" y="192"/>
                      </a:lnTo>
                      <a:lnTo>
                        <a:pt x="212" y="191"/>
                      </a:lnTo>
                      <a:lnTo>
                        <a:pt x="214" y="190"/>
                      </a:lnTo>
                      <a:lnTo>
                        <a:pt x="214" y="190"/>
                      </a:lnTo>
                      <a:lnTo>
                        <a:pt x="216" y="190"/>
                      </a:lnTo>
                      <a:lnTo>
                        <a:pt x="218" y="190"/>
                      </a:lnTo>
                      <a:lnTo>
                        <a:pt x="219" y="190"/>
                      </a:lnTo>
                      <a:lnTo>
                        <a:pt x="220" y="190"/>
                      </a:lnTo>
                      <a:lnTo>
                        <a:pt x="222" y="191"/>
                      </a:lnTo>
                      <a:lnTo>
                        <a:pt x="222" y="191"/>
                      </a:lnTo>
                      <a:lnTo>
                        <a:pt x="223" y="191"/>
                      </a:lnTo>
                      <a:lnTo>
                        <a:pt x="225" y="191"/>
                      </a:lnTo>
                      <a:lnTo>
                        <a:pt x="226" y="191"/>
                      </a:lnTo>
                      <a:lnTo>
                        <a:pt x="226" y="191"/>
                      </a:lnTo>
                      <a:lnTo>
                        <a:pt x="228" y="190"/>
                      </a:lnTo>
                      <a:lnTo>
                        <a:pt x="228" y="189"/>
                      </a:lnTo>
                      <a:lnTo>
                        <a:pt x="229" y="188"/>
                      </a:lnTo>
                      <a:lnTo>
                        <a:pt x="229" y="188"/>
                      </a:lnTo>
                      <a:lnTo>
                        <a:pt x="230" y="187"/>
                      </a:lnTo>
                      <a:lnTo>
                        <a:pt x="231" y="186"/>
                      </a:lnTo>
                      <a:lnTo>
                        <a:pt x="231" y="186"/>
                      </a:lnTo>
                      <a:lnTo>
                        <a:pt x="232" y="185"/>
                      </a:lnTo>
                      <a:lnTo>
                        <a:pt x="232" y="184"/>
                      </a:lnTo>
                      <a:lnTo>
                        <a:pt x="233" y="184"/>
                      </a:lnTo>
                      <a:lnTo>
                        <a:pt x="233" y="183"/>
                      </a:lnTo>
                      <a:lnTo>
                        <a:pt x="234" y="183"/>
                      </a:lnTo>
                      <a:lnTo>
                        <a:pt x="235" y="183"/>
                      </a:lnTo>
                      <a:lnTo>
                        <a:pt x="236" y="183"/>
                      </a:lnTo>
                      <a:lnTo>
                        <a:pt x="236" y="184"/>
                      </a:lnTo>
                      <a:lnTo>
                        <a:pt x="237" y="184"/>
                      </a:lnTo>
                      <a:lnTo>
                        <a:pt x="238" y="185"/>
                      </a:lnTo>
                      <a:lnTo>
                        <a:pt x="239" y="185"/>
                      </a:lnTo>
                      <a:lnTo>
                        <a:pt x="239" y="185"/>
                      </a:lnTo>
                      <a:lnTo>
                        <a:pt x="240" y="185"/>
                      </a:lnTo>
                      <a:lnTo>
                        <a:pt x="241" y="185"/>
                      </a:lnTo>
                      <a:lnTo>
                        <a:pt x="242" y="185"/>
                      </a:lnTo>
                      <a:lnTo>
                        <a:pt x="243" y="185"/>
                      </a:lnTo>
                      <a:lnTo>
                        <a:pt x="244" y="185"/>
                      </a:lnTo>
                      <a:lnTo>
                        <a:pt x="244" y="185"/>
                      </a:lnTo>
                      <a:lnTo>
                        <a:pt x="245" y="186"/>
                      </a:lnTo>
                      <a:lnTo>
                        <a:pt x="246" y="187"/>
                      </a:lnTo>
                      <a:lnTo>
                        <a:pt x="247" y="186"/>
                      </a:lnTo>
                      <a:lnTo>
                        <a:pt x="247" y="186"/>
                      </a:lnTo>
                      <a:lnTo>
                        <a:pt x="247" y="185"/>
                      </a:lnTo>
                      <a:lnTo>
                        <a:pt x="248" y="185"/>
                      </a:lnTo>
                      <a:lnTo>
                        <a:pt x="249" y="184"/>
                      </a:lnTo>
                      <a:lnTo>
                        <a:pt x="250" y="184"/>
                      </a:lnTo>
                      <a:lnTo>
                        <a:pt x="250" y="184"/>
                      </a:lnTo>
                      <a:lnTo>
                        <a:pt x="251" y="185"/>
                      </a:lnTo>
                      <a:lnTo>
                        <a:pt x="252" y="185"/>
                      </a:lnTo>
                      <a:lnTo>
                        <a:pt x="253" y="185"/>
                      </a:lnTo>
                      <a:lnTo>
                        <a:pt x="254" y="185"/>
                      </a:lnTo>
                      <a:lnTo>
                        <a:pt x="254" y="185"/>
                      </a:lnTo>
                      <a:lnTo>
                        <a:pt x="255" y="185"/>
                      </a:lnTo>
                      <a:lnTo>
                        <a:pt x="256" y="185"/>
                      </a:lnTo>
                      <a:lnTo>
                        <a:pt x="257" y="185"/>
                      </a:lnTo>
                      <a:lnTo>
                        <a:pt x="256" y="184"/>
                      </a:lnTo>
                      <a:lnTo>
                        <a:pt x="255" y="183"/>
                      </a:lnTo>
                      <a:lnTo>
                        <a:pt x="255" y="182"/>
                      </a:lnTo>
                      <a:lnTo>
                        <a:pt x="255" y="180"/>
                      </a:lnTo>
                      <a:lnTo>
                        <a:pt x="255" y="179"/>
                      </a:lnTo>
                      <a:lnTo>
                        <a:pt x="256" y="179"/>
                      </a:lnTo>
                      <a:lnTo>
                        <a:pt x="255" y="177"/>
                      </a:lnTo>
                      <a:lnTo>
                        <a:pt x="254" y="176"/>
                      </a:lnTo>
                      <a:lnTo>
                        <a:pt x="253" y="176"/>
                      </a:lnTo>
                      <a:lnTo>
                        <a:pt x="253" y="176"/>
                      </a:lnTo>
                      <a:lnTo>
                        <a:pt x="253" y="175"/>
                      </a:lnTo>
                      <a:lnTo>
                        <a:pt x="253" y="174"/>
                      </a:lnTo>
                      <a:lnTo>
                        <a:pt x="253" y="172"/>
                      </a:lnTo>
                      <a:lnTo>
                        <a:pt x="253" y="171"/>
                      </a:lnTo>
                      <a:lnTo>
                        <a:pt x="253" y="170"/>
                      </a:lnTo>
                      <a:lnTo>
                        <a:pt x="253" y="169"/>
                      </a:lnTo>
                      <a:lnTo>
                        <a:pt x="252" y="169"/>
                      </a:lnTo>
                      <a:lnTo>
                        <a:pt x="251" y="168"/>
                      </a:lnTo>
                      <a:lnTo>
                        <a:pt x="251" y="167"/>
                      </a:lnTo>
                      <a:lnTo>
                        <a:pt x="249" y="166"/>
                      </a:lnTo>
                      <a:lnTo>
                        <a:pt x="248" y="166"/>
                      </a:lnTo>
                      <a:lnTo>
                        <a:pt x="248" y="166"/>
                      </a:lnTo>
                      <a:lnTo>
                        <a:pt x="248" y="165"/>
                      </a:lnTo>
                      <a:lnTo>
                        <a:pt x="250" y="163"/>
                      </a:lnTo>
                      <a:lnTo>
                        <a:pt x="250" y="162"/>
                      </a:lnTo>
                      <a:lnTo>
                        <a:pt x="251" y="161"/>
                      </a:lnTo>
                      <a:lnTo>
                        <a:pt x="251" y="160"/>
                      </a:lnTo>
                      <a:lnTo>
                        <a:pt x="251" y="158"/>
                      </a:lnTo>
                      <a:lnTo>
                        <a:pt x="250" y="157"/>
                      </a:lnTo>
                      <a:lnTo>
                        <a:pt x="249" y="157"/>
                      </a:lnTo>
                      <a:lnTo>
                        <a:pt x="248" y="154"/>
                      </a:lnTo>
                      <a:lnTo>
                        <a:pt x="247" y="154"/>
                      </a:lnTo>
                      <a:lnTo>
                        <a:pt x="248" y="152"/>
                      </a:lnTo>
                      <a:lnTo>
                        <a:pt x="248" y="150"/>
                      </a:lnTo>
                      <a:lnTo>
                        <a:pt x="248" y="149"/>
                      </a:lnTo>
                      <a:lnTo>
                        <a:pt x="248" y="147"/>
                      </a:lnTo>
                      <a:lnTo>
                        <a:pt x="247" y="145"/>
                      </a:lnTo>
                      <a:lnTo>
                        <a:pt x="247" y="145"/>
                      </a:lnTo>
                      <a:lnTo>
                        <a:pt x="246" y="144"/>
                      </a:lnTo>
                      <a:lnTo>
                        <a:pt x="244" y="143"/>
                      </a:lnTo>
                      <a:lnTo>
                        <a:pt x="244" y="142"/>
                      </a:lnTo>
                      <a:lnTo>
                        <a:pt x="245" y="142"/>
                      </a:lnTo>
                      <a:lnTo>
                        <a:pt x="245" y="141"/>
                      </a:lnTo>
                      <a:lnTo>
                        <a:pt x="246" y="140"/>
                      </a:lnTo>
                      <a:lnTo>
                        <a:pt x="245" y="138"/>
                      </a:lnTo>
                      <a:lnTo>
                        <a:pt x="244" y="137"/>
                      </a:lnTo>
                      <a:lnTo>
                        <a:pt x="243" y="136"/>
                      </a:lnTo>
                      <a:lnTo>
                        <a:pt x="240" y="135"/>
                      </a:lnTo>
                      <a:lnTo>
                        <a:pt x="239" y="135"/>
                      </a:lnTo>
                      <a:lnTo>
                        <a:pt x="238" y="134"/>
                      </a:lnTo>
                      <a:lnTo>
                        <a:pt x="236" y="133"/>
                      </a:lnTo>
                      <a:lnTo>
                        <a:pt x="236" y="130"/>
                      </a:lnTo>
                      <a:lnTo>
                        <a:pt x="236" y="128"/>
                      </a:lnTo>
                      <a:lnTo>
                        <a:pt x="236" y="127"/>
                      </a:lnTo>
                      <a:lnTo>
                        <a:pt x="236" y="124"/>
                      </a:lnTo>
                      <a:lnTo>
                        <a:pt x="236" y="122"/>
                      </a:lnTo>
                      <a:lnTo>
                        <a:pt x="236" y="119"/>
                      </a:lnTo>
                      <a:lnTo>
                        <a:pt x="236" y="118"/>
                      </a:lnTo>
                      <a:lnTo>
                        <a:pt x="237" y="116"/>
                      </a:lnTo>
                      <a:lnTo>
                        <a:pt x="238" y="115"/>
                      </a:lnTo>
                      <a:lnTo>
                        <a:pt x="238" y="114"/>
                      </a:lnTo>
                      <a:lnTo>
                        <a:pt x="238" y="113"/>
                      </a:lnTo>
                      <a:lnTo>
                        <a:pt x="238" y="111"/>
                      </a:lnTo>
                      <a:lnTo>
                        <a:pt x="237" y="109"/>
                      </a:lnTo>
                      <a:lnTo>
                        <a:pt x="237" y="108"/>
                      </a:lnTo>
                      <a:lnTo>
                        <a:pt x="237" y="106"/>
                      </a:lnTo>
                      <a:lnTo>
                        <a:pt x="238" y="105"/>
                      </a:lnTo>
                      <a:lnTo>
                        <a:pt x="238" y="104"/>
                      </a:lnTo>
                      <a:lnTo>
                        <a:pt x="239" y="102"/>
                      </a:lnTo>
                      <a:lnTo>
                        <a:pt x="239" y="101"/>
                      </a:lnTo>
                      <a:lnTo>
                        <a:pt x="239" y="99"/>
                      </a:lnTo>
                      <a:lnTo>
                        <a:pt x="240" y="97"/>
                      </a:lnTo>
                      <a:lnTo>
                        <a:pt x="242" y="95"/>
                      </a:lnTo>
                      <a:lnTo>
                        <a:pt x="243" y="93"/>
                      </a:lnTo>
                      <a:lnTo>
                        <a:pt x="243" y="92"/>
                      </a:lnTo>
                      <a:lnTo>
                        <a:pt x="244" y="91"/>
                      </a:lnTo>
                      <a:lnTo>
                        <a:pt x="246" y="89"/>
                      </a:lnTo>
                      <a:lnTo>
                        <a:pt x="246" y="89"/>
                      </a:lnTo>
                      <a:lnTo>
                        <a:pt x="248" y="87"/>
                      </a:lnTo>
                      <a:lnTo>
                        <a:pt x="249" y="87"/>
                      </a:lnTo>
                      <a:lnTo>
                        <a:pt x="250" y="86"/>
                      </a:lnTo>
                      <a:lnTo>
                        <a:pt x="250" y="85"/>
                      </a:lnTo>
                      <a:lnTo>
                        <a:pt x="251" y="85"/>
                      </a:lnTo>
                      <a:lnTo>
                        <a:pt x="251" y="85"/>
                      </a:lnTo>
                      <a:lnTo>
                        <a:pt x="252" y="85"/>
                      </a:lnTo>
                      <a:lnTo>
                        <a:pt x="253" y="85"/>
                      </a:lnTo>
                      <a:lnTo>
                        <a:pt x="254" y="84"/>
                      </a:lnTo>
                      <a:lnTo>
                        <a:pt x="254" y="84"/>
                      </a:lnTo>
                      <a:lnTo>
                        <a:pt x="255" y="84"/>
                      </a:lnTo>
                      <a:lnTo>
                        <a:pt x="255" y="83"/>
                      </a:lnTo>
                      <a:lnTo>
                        <a:pt x="256" y="82"/>
                      </a:lnTo>
                      <a:lnTo>
                        <a:pt x="256" y="81"/>
                      </a:lnTo>
                      <a:lnTo>
                        <a:pt x="256" y="79"/>
                      </a:lnTo>
                      <a:lnTo>
                        <a:pt x="256" y="77"/>
                      </a:lnTo>
                      <a:lnTo>
                        <a:pt x="256" y="76"/>
                      </a:lnTo>
                      <a:lnTo>
                        <a:pt x="256" y="75"/>
                      </a:lnTo>
                      <a:lnTo>
                        <a:pt x="256" y="73"/>
                      </a:lnTo>
                      <a:lnTo>
                        <a:pt x="255" y="73"/>
                      </a:lnTo>
                      <a:lnTo>
                        <a:pt x="255" y="72"/>
                      </a:lnTo>
                      <a:lnTo>
                        <a:pt x="255" y="71"/>
                      </a:lnTo>
                      <a:lnTo>
                        <a:pt x="254" y="71"/>
                      </a:lnTo>
                      <a:lnTo>
                        <a:pt x="254" y="70"/>
                      </a:lnTo>
                      <a:lnTo>
                        <a:pt x="255" y="69"/>
                      </a:lnTo>
                      <a:lnTo>
                        <a:pt x="256" y="68"/>
                      </a:lnTo>
                      <a:lnTo>
                        <a:pt x="256" y="67"/>
                      </a:lnTo>
                      <a:lnTo>
                        <a:pt x="256" y="66"/>
                      </a:lnTo>
                      <a:lnTo>
                        <a:pt x="257" y="65"/>
                      </a:lnTo>
                      <a:lnTo>
                        <a:pt x="258" y="65"/>
                      </a:lnTo>
                      <a:lnTo>
                        <a:pt x="259" y="64"/>
                      </a:lnTo>
                      <a:lnTo>
                        <a:pt x="260" y="64"/>
                      </a:lnTo>
                      <a:lnTo>
                        <a:pt x="261" y="64"/>
                      </a:lnTo>
                      <a:lnTo>
                        <a:pt x="262" y="64"/>
                      </a:lnTo>
                      <a:lnTo>
                        <a:pt x="263" y="64"/>
                      </a:lnTo>
                      <a:lnTo>
                        <a:pt x="263" y="64"/>
                      </a:lnTo>
                      <a:lnTo>
                        <a:pt x="264" y="64"/>
                      </a:lnTo>
                      <a:lnTo>
                        <a:pt x="264" y="63"/>
                      </a:lnTo>
                      <a:lnTo>
                        <a:pt x="264" y="62"/>
                      </a:lnTo>
                      <a:lnTo>
                        <a:pt x="263" y="61"/>
                      </a:lnTo>
                      <a:lnTo>
                        <a:pt x="263" y="60"/>
                      </a:lnTo>
                      <a:lnTo>
                        <a:pt x="263" y="59"/>
                      </a:lnTo>
                      <a:lnTo>
                        <a:pt x="262" y="58"/>
                      </a:lnTo>
                      <a:lnTo>
                        <a:pt x="262" y="57"/>
                      </a:lnTo>
                      <a:lnTo>
                        <a:pt x="262" y="55"/>
                      </a:lnTo>
                      <a:lnTo>
                        <a:pt x="261" y="54"/>
                      </a:lnTo>
                      <a:lnTo>
                        <a:pt x="261" y="52"/>
                      </a:lnTo>
                      <a:lnTo>
                        <a:pt x="261" y="51"/>
                      </a:lnTo>
                      <a:lnTo>
                        <a:pt x="262" y="50"/>
                      </a:lnTo>
                      <a:lnTo>
                        <a:pt x="262" y="48"/>
                      </a:lnTo>
                      <a:lnTo>
                        <a:pt x="263" y="47"/>
                      </a:lnTo>
                      <a:lnTo>
                        <a:pt x="264" y="46"/>
                      </a:lnTo>
                      <a:lnTo>
                        <a:pt x="264" y="44"/>
                      </a:lnTo>
                      <a:lnTo>
                        <a:pt x="265" y="44"/>
                      </a:lnTo>
                      <a:lnTo>
                        <a:pt x="265" y="43"/>
                      </a:lnTo>
                      <a:lnTo>
                        <a:pt x="266" y="42"/>
                      </a:lnTo>
                      <a:lnTo>
                        <a:pt x="267" y="41"/>
                      </a:lnTo>
                      <a:lnTo>
                        <a:pt x="267" y="40"/>
                      </a:lnTo>
                      <a:lnTo>
                        <a:pt x="267" y="38"/>
                      </a:lnTo>
                      <a:lnTo>
                        <a:pt x="267" y="37"/>
                      </a:lnTo>
                      <a:lnTo>
                        <a:pt x="267" y="36"/>
                      </a:lnTo>
                      <a:lnTo>
                        <a:pt x="267" y="34"/>
                      </a:lnTo>
                      <a:lnTo>
                        <a:pt x="267" y="33"/>
                      </a:lnTo>
                      <a:lnTo>
                        <a:pt x="267" y="32"/>
                      </a:lnTo>
                      <a:lnTo>
                        <a:pt x="267" y="30"/>
                      </a:lnTo>
                      <a:lnTo>
                        <a:pt x="266" y="29"/>
                      </a:lnTo>
                      <a:lnTo>
                        <a:pt x="266" y="28"/>
                      </a:lnTo>
                      <a:lnTo>
                        <a:pt x="266" y="27"/>
                      </a:lnTo>
                      <a:lnTo>
                        <a:pt x="265" y="25"/>
                      </a:lnTo>
                      <a:lnTo>
                        <a:pt x="264" y="23"/>
                      </a:lnTo>
                      <a:lnTo>
                        <a:pt x="264" y="22"/>
                      </a:lnTo>
                      <a:lnTo>
                        <a:pt x="264" y="21"/>
                      </a:lnTo>
                      <a:lnTo>
                        <a:pt x="264" y="19"/>
                      </a:lnTo>
                      <a:lnTo>
                        <a:pt x="264" y="18"/>
                      </a:lnTo>
                      <a:lnTo>
                        <a:pt x="264" y="17"/>
                      </a:lnTo>
                      <a:lnTo>
                        <a:pt x="264" y="16"/>
                      </a:lnTo>
                      <a:lnTo>
                        <a:pt x="264" y="15"/>
                      </a:lnTo>
                      <a:lnTo>
                        <a:pt x="264" y="14"/>
                      </a:lnTo>
                      <a:lnTo>
                        <a:pt x="264" y="14"/>
                      </a:lnTo>
                      <a:lnTo>
                        <a:pt x="265" y="14"/>
                      </a:lnTo>
                      <a:lnTo>
                        <a:pt x="266" y="14"/>
                      </a:lnTo>
                      <a:lnTo>
                        <a:pt x="267" y="13"/>
                      </a:lnTo>
                      <a:lnTo>
                        <a:pt x="268" y="13"/>
                      </a:lnTo>
                      <a:lnTo>
                        <a:pt x="269" y="13"/>
                      </a:lnTo>
                      <a:lnTo>
                        <a:pt x="270" y="12"/>
                      </a:lnTo>
                      <a:lnTo>
                        <a:pt x="271" y="12"/>
                      </a:lnTo>
                      <a:lnTo>
                        <a:pt x="271" y="12"/>
                      </a:lnTo>
                      <a:lnTo>
                        <a:pt x="272" y="11"/>
                      </a:lnTo>
                      <a:lnTo>
                        <a:pt x="273" y="11"/>
                      </a:lnTo>
                      <a:lnTo>
                        <a:pt x="274" y="11"/>
                      </a:lnTo>
                      <a:lnTo>
                        <a:pt x="275" y="11"/>
                      </a:lnTo>
                      <a:lnTo>
                        <a:pt x="276" y="11"/>
                      </a:lnTo>
                      <a:lnTo>
                        <a:pt x="277" y="11"/>
                      </a:lnTo>
                      <a:lnTo>
                        <a:pt x="278" y="10"/>
                      </a:lnTo>
                      <a:lnTo>
                        <a:pt x="279" y="10"/>
                      </a:lnTo>
                      <a:lnTo>
                        <a:pt x="280" y="10"/>
                      </a:lnTo>
                      <a:lnTo>
                        <a:pt x="281" y="9"/>
                      </a:lnTo>
                      <a:lnTo>
                        <a:pt x="282" y="9"/>
                      </a:lnTo>
                      <a:lnTo>
                        <a:pt x="283" y="8"/>
                      </a:lnTo>
                      <a:lnTo>
                        <a:pt x="283" y="8"/>
                      </a:lnTo>
                      <a:lnTo>
                        <a:pt x="284" y="7"/>
                      </a:lnTo>
                      <a:lnTo>
                        <a:pt x="285" y="7"/>
                      </a:lnTo>
                      <a:lnTo>
                        <a:pt x="285" y="8"/>
                      </a:lnTo>
                      <a:lnTo>
                        <a:pt x="286" y="8"/>
                      </a:lnTo>
                      <a:lnTo>
                        <a:pt x="287" y="8"/>
                      </a:lnTo>
                      <a:lnTo>
                        <a:pt x="287" y="8"/>
                      </a:lnTo>
                      <a:lnTo>
                        <a:pt x="288" y="8"/>
                      </a:lnTo>
                      <a:lnTo>
                        <a:pt x="289" y="8"/>
                      </a:lnTo>
                      <a:lnTo>
                        <a:pt x="290" y="6"/>
                      </a:lnTo>
                      <a:lnTo>
                        <a:pt x="290" y="5"/>
                      </a:lnTo>
                      <a:lnTo>
                        <a:pt x="290" y="4"/>
                      </a:lnTo>
                      <a:lnTo>
                        <a:pt x="290" y="3"/>
                      </a:lnTo>
                      <a:lnTo>
                        <a:pt x="290" y="2"/>
                      </a:lnTo>
                      <a:lnTo>
                        <a:pt x="291" y="2"/>
                      </a:lnTo>
                      <a:lnTo>
                        <a:pt x="291" y="0"/>
                      </a:lnTo>
                      <a:lnTo>
                        <a:pt x="292" y="0"/>
                      </a:lnTo>
                      <a:lnTo>
                        <a:pt x="293" y="1"/>
                      </a:lnTo>
                      <a:lnTo>
                        <a:pt x="294" y="1"/>
                      </a:lnTo>
                      <a:lnTo>
                        <a:pt x="295" y="2"/>
                      </a:lnTo>
                      <a:lnTo>
                        <a:pt x="297" y="2"/>
                      </a:lnTo>
                      <a:lnTo>
                        <a:pt x="299" y="3"/>
                      </a:lnTo>
                      <a:lnTo>
                        <a:pt x="301" y="4"/>
                      </a:lnTo>
                      <a:lnTo>
                        <a:pt x="303" y="5"/>
                      </a:lnTo>
                      <a:lnTo>
                        <a:pt x="305" y="5"/>
                      </a:lnTo>
                      <a:lnTo>
                        <a:pt x="307" y="6"/>
                      </a:lnTo>
                      <a:lnTo>
                        <a:pt x="308" y="6"/>
                      </a:lnTo>
                      <a:lnTo>
                        <a:pt x="311" y="7"/>
                      </a:lnTo>
                      <a:lnTo>
                        <a:pt x="312" y="8"/>
                      </a:lnTo>
                      <a:lnTo>
                        <a:pt x="314" y="8"/>
                      </a:lnTo>
                      <a:lnTo>
                        <a:pt x="316" y="8"/>
                      </a:lnTo>
                      <a:lnTo>
                        <a:pt x="318" y="9"/>
                      </a:lnTo>
                      <a:lnTo>
                        <a:pt x="319" y="9"/>
                      </a:lnTo>
                      <a:lnTo>
                        <a:pt x="321" y="9"/>
                      </a:lnTo>
                      <a:lnTo>
                        <a:pt x="322" y="9"/>
                      </a:lnTo>
                      <a:lnTo>
                        <a:pt x="324" y="10"/>
                      </a:lnTo>
                      <a:lnTo>
                        <a:pt x="325" y="10"/>
                      </a:lnTo>
                      <a:lnTo>
                        <a:pt x="326" y="11"/>
                      </a:lnTo>
                      <a:lnTo>
                        <a:pt x="327" y="11"/>
                      </a:lnTo>
                      <a:lnTo>
                        <a:pt x="328" y="11"/>
                      </a:lnTo>
                      <a:lnTo>
                        <a:pt x="328" y="11"/>
                      </a:lnTo>
                      <a:lnTo>
                        <a:pt x="329" y="11"/>
                      </a:lnTo>
                      <a:lnTo>
                        <a:pt x="330" y="11"/>
                      </a:lnTo>
                      <a:lnTo>
                        <a:pt x="330" y="10"/>
                      </a:lnTo>
                      <a:lnTo>
                        <a:pt x="331" y="10"/>
                      </a:lnTo>
                      <a:lnTo>
                        <a:pt x="331" y="10"/>
                      </a:lnTo>
                      <a:lnTo>
                        <a:pt x="332" y="10"/>
                      </a:lnTo>
                      <a:lnTo>
                        <a:pt x="334" y="10"/>
                      </a:lnTo>
                      <a:lnTo>
                        <a:pt x="334" y="11"/>
                      </a:lnTo>
                      <a:lnTo>
                        <a:pt x="335" y="13"/>
                      </a:lnTo>
                      <a:lnTo>
                        <a:pt x="335" y="14"/>
                      </a:lnTo>
                      <a:lnTo>
                        <a:pt x="336" y="17"/>
                      </a:lnTo>
                      <a:lnTo>
                        <a:pt x="336" y="18"/>
                      </a:lnTo>
                      <a:lnTo>
                        <a:pt x="338" y="20"/>
                      </a:lnTo>
                      <a:lnTo>
                        <a:pt x="338" y="22"/>
                      </a:lnTo>
                      <a:lnTo>
                        <a:pt x="339" y="23"/>
                      </a:lnTo>
                      <a:lnTo>
                        <a:pt x="339" y="25"/>
                      </a:lnTo>
                      <a:lnTo>
                        <a:pt x="339" y="28"/>
                      </a:lnTo>
                      <a:lnTo>
                        <a:pt x="340" y="30"/>
                      </a:lnTo>
                      <a:lnTo>
                        <a:pt x="341" y="34"/>
                      </a:lnTo>
                      <a:lnTo>
                        <a:pt x="342" y="37"/>
                      </a:lnTo>
                      <a:lnTo>
                        <a:pt x="343" y="38"/>
                      </a:lnTo>
                      <a:lnTo>
                        <a:pt x="344" y="41"/>
                      </a:lnTo>
                      <a:lnTo>
                        <a:pt x="344" y="44"/>
                      </a:lnTo>
                      <a:lnTo>
                        <a:pt x="345" y="48"/>
                      </a:lnTo>
                      <a:lnTo>
                        <a:pt x="345" y="50"/>
                      </a:lnTo>
                      <a:lnTo>
                        <a:pt x="346" y="51"/>
                      </a:lnTo>
                      <a:lnTo>
                        <a:pt x="347" y="53"/>
                      </a:lnTo>
                      <a:lnTo>
                        <a:pt x="347" y="54"/>
                      </a:lnTo>
                      <a:lnTo>
                        <a:pt x="347" y="55"/>
                      </a:lnTo>
                      <a:lnTo>
                        <a:pt x="348" y="57"/>
                      </a:lnTo>
                      <a:lnTo>
                        <a:pt x="381" y="106"/>
                      </a:lnTo>
                      <a:lnTo>
                        <a:pt x="384" y="111"/>
                      </a:lnTo>
                      <a:lnTo>
                        <a:pt x="386" y="110"/>
                      </a:lnTo>
                      <a:lnTo>
                        <a:pt x="386" y="110"/>
                      </a:lnTo>
                      <a:lnTo>
                        <a:pt x="389" y="109"/>
                      </a:lnTo>
                      <a:lnTo>
                        <a:pt x="392" y="108"/>
                      </a:lnTo>
                      <a:lnTo>
                        <a:pt x="395" y="107"/>
                      </a:lnTo>
                      <a:lnTo>
                        <a:pt x="397" y="106"/>
                      </a:lnTo>
                      <a:lnTo>
                        <a:pt x="399" y="105"/>
                      </a:lnTo>
                      <a:lnTo>
                        <a:pt x="402" y="101"/>
                      </a:lnTo>
                      <a:lnTo>
                        <a:pt x="404" y="96"/>
                      </a:lnTo>
                      <a:lnTo>
                        <a:pt x="406" y="91"/>
                      </a:lnTo>
                      <a:lnTo>
                        <a:pt x="407" y="87"/>
                      </a:lnTo>
                      <a:lnTo>
                        <a:pt x="409" y="83"/>
                      </a:lnTo>
                      <a:lnTo>
                        <a:pt x="410" y="81"/>
                      </a:lnTo>
                      <a:lnTo>
                        <a:pt x="411" y="79"/>
                      </a:lnTo>
                      <a:lnTo>
                        <a:pt x="414" y="76"/>
                      </a:lnTo>
                      <a:lnTo>
                        <a:pt x="416" y="75"/>
                      </a:lnTo>
                      <a:lnTo>
                        <a:pt x="418" y="75"/>
                      </a:lnTo>
                      <a:lnTo>
                        <a:pt x="418" y="74"/>
                      </a:lnTo>
                      <a:lnTo>
                        <a:pt x="421" y="74"/>
                      </a:lnTo>
                      <a:lnTo>
                        <a:pt x="423" y="74"/>
                      </a:lnTo>
                      <a:lnTo>
                        <a:pt x="424" y="75"/>
                      </a:lnTo>
                      <a:lnTo>
                        <a:pt x="426" y="76"/>
                      </a:lnTo>
                      <a:lnTo>
                        <a:pt x="430" y="77"/>
                      </a:lnTo>
                      <a:lnTo>
                        <a:pt x="434" y="78"/>
                      </a:lnTo>
                      <a:lnTo>
                        <a:pt x="436" y="78"/>
                      </a:lnTo>
                      <a:lnTo>
                        <a:pt x="440" y="87"/>
                      </a:lnTo>
                      <a:lnTo>
                        <a:pt x="444" y="94"/>
                      </a:lnTo>
                      <a:lnTo>
                        <a:pt x="446" y="93"/>
                      </a:lnTo>
                      <a:lnTo>
                        <a:pt x="449" y="92"/>
                      </a:lnTo>
                      <a:lnTo>
                        <a:pt x="451" y="92"/>
                      </a:lnTo>
                      <a:lnTo>
                        <a:pt x="452" y="91"/>
                      </a:lnTo>
                      <a:lnTo>
                        <a:pt x="453" y="90"/>
                      </a:lnTo>
                      <a:lnTo>
                        <a:pt x="455" y="90"/>
                      </a:lnTo>
                      <a:lnTo>
                        <a:pt x="457" y="90"/>
                      </a:lnTo>
                      <a:lnTo>
                        <a:pt x="458" y="89"/>
                      </a:lnTo>
                      <a:lnTo>
                        <a:pt x="459" y="89"/>
                      </a:lnTo>
                      <a:lnTo>
                        <a:pt x="462" y="89"/>
                      </a:lnTo>
                      <a:lnTo>
                        <a:pt x="463" y="90"/>
                      </a:lnTo>
                      <a:lnTo>
                        <a:pt x="464" y="90"/>
                      </a:lnTo>
                      <a:lnTo>
                        <a:pt x="465" y="90"/>
                      </a:lnTo>
                      <a:lnTo>
                        <a:pt x="466" y="90"/>
                      </a:lnTo>
                      <a:lnTo>
                        <a:pt x="467" y="90"/>
                      </a:lnTo>
                      <a:lnTo>
                        <a:pt x="468" y="90"/>
                      </a:lnTo>
                      <a:lnTo>
                        <a:pt x="470" y="91"/>
                      </a:lnTo>
                      <a:lnTo>
                        <a:pt x="471" y="92"/>
                      </a:lnTo>
                      <a:lnTo>
                        <a:pt x="473" y="93"/>
                      </a:lnTo>
                      <a:lnTo>
                        <a:pt x="474" y="95"/>
                      </a:lnTo>
                      <a:lnTo>
                        <a:pt x="475" y="96"/>
                      </a:lnTo>
                      <a:lnTo>
                        <a:pt x="479" y="101"/>
                      </a:lnTo>
                      <a:lnTo>
                        <a:pt x="479" y="102"/>
                      </a:lnTo>
                      <a:lnTo>
                        <a:pt x="479" y="102"/>
                      </a:lnTo>
                      <a:lnTo>
                        <a:pt x="480" y="103"/>
                      </a:lnTo>
                      <a:lnTo>
                        <a:pt x="480" y="105"/>
                      </a:lnTo>
                      <a:lnTo>
                        <a:pt x="480" y="106"/>
                      </a:lnTo>
                      <a:lnTo>
                        <a:pt x="479" y="109"/>
                      </a:lnTo>
                      <a:lnTo>
                        <a:pt x="479" y="110"/>
                      </a:lnTo>
                      <a:lnTo>
                        <a:pt x="479" y="111"/>
                      </a:lnTo>
                      <a:lnTo>
                        <a:pt x="478" y="113"/>
                      </a:lnTo>
                      <a:lnTo>
                        <a:pt x="478" y="114"/>
                      </a:lnTo>
                      <a:lnTo>
                        <a:pt x="477" y="117"/>
                      </a:lnTo>
                      <a:lnTo>
                        <a:pt x="476" y="119"/>
                      </a:lnTo>
                      <a:lnTo>
                        <a:pt x="474" y="122"/>
                      </a:lnTo>
                      <a:lnTo>
                        <a:pt x="473" y="126"/>
                      </a:lnTo>
                      <a:lnTo>
                        <a:pt x="472" y="128"/>
                      </a:lnTo>
                      <a:lnTo>
                        <a:pt x="470" y="131"/>
                      </a:lnTo>
                      <a:lnTo>
                        <a:pt x="468" y="133"/>
                      </a:lnTo>
                      <a:lnTo>
                        <a:pt x="467" y="135"/>
                      </a:lnTo>
                      <a:lnTo>
                        <a:pt x="466" y="137"/>
                      </a:lnTo>
                      <a:lnTo>
                        <a:pt x="464" y="140"/>
                      </a:lnTo>
                      <a:lnTo>
                        <a:pt x="462" y="142"/>
                      </a:lnTo>
                      <a:lnTo>
                        <a:pt x="461" y="143"/>
                      </a:lnTo>
                      <a:lnTo>
                        <a:pt x="461" y="144"/>
                      </a:lnTo>
                      <a:lnTo>
                        <a:pt x="462" y="146"/>
                      </a:lnTo>
                      <a:lnTo>
                        <a:pt x="462" y="147"/>
                      </a:lnTo>
                      <a:lnTo>
                        <a:pt x="464" y="150"/>
                      </a:lnTo>
                      <a:lnTo>
                        <a:pt x="465" y="151"/>
                      </a:lnTo>
                      <a:lnTo>
                        <a:pt x="467" y="153"/>
                      </a:lnTo>
                      <a:lnTo>
                        <a:pt x="468" y="155"/>
                      </a:lnTo>
                      <a:lnTo>
                        <a:pt x="468" y="156"/>
                      </a:lnTo>
                      <a:lnTo>
                        <a:pt x="469" y="157"/>
                      </a:lnTo>
                      <a:lnTo>
                        <a:pt x="470" y="161"/>
                      </a:lnTo>
                      <a:lnTo>
                        <a:pt x="471" y="163"/>
                      </a:lnTo>
                      <a:lnTo>
                        <a:pt x="471" y="166"/>
                      </a:lnTo>
                      <a:lnTo>
                        <a:pt x="472" y="166"/>
                      </a:lnTo>
                      <a:lnTo>
                        <a:pt x="472" y="168"/>
                      </a:lnTo>
                      <a:lnTo>
                        <a:pt x="472" y="169"/>
                      </a:lnTo>
                      <a:lnTo>
                        <a:pt x="472" y="170"/>
                      </a:lnTo>
                      <a:lnTo>
                        <a:pt x="472" y="171"/>
                      </a:lnTo>
                      <a:lnTo>
                        <a:pt x="472" y="172"/>
                      </a:lnTo>
                      <a:lnTo>
                        <a:pt x="488" y="186"/>
                      </a:lnTo>
                      <a:lnTo>
                        <a:pt x="516" y="175"/>
                      </a:lnTo>
                      <a:lnTo>
                        <a:pt x="515" y="191"/>
                      </a:lnTo>
                      <a:lnTo>
                        <a:pt x="514" y="21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39">
                  <a:extLst>
                    <a:ext uri="{FF2B5EF4-FFF2-40B4-BE49-F238E27FC236}">
                      <a16:creationId xmlns:a16="http://schemas.microsoft.com/office/drawing/2014/main" id="{0545CC26-051F-4285-5FC8-496F916B8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6606" y="3921302"/>
                  <a:ext cx="885808" cy="1216096"/>
                </a:xfrm>
                <a:custGeom>
                  <a:avLst/>
                  <a:gdLst>
                    <a:gd name="T0" fmla="*/ 475 w 514"/>
                    <a:gd name="T1" fmla="*/ 219 h 658"/>
                    <a:gd name="T2" fmla="*/ 453 w 514"/>
                    <a:gd name="T3" fmla="*/ 228 h 658"/>
                    <a:gd name="T4" fmla="*/ 438 w 514"/>
                    <a:gd name="T5" fmla="*/ 226 h 658"/>
                    <a:gd name="T6" fmla="*/ 430 w 514"/>
                    <a:gd name="T7" fmla="*/ 234 h 658"/>
                    <a:gd name="T8" fmla="*/ 428 w 514"/>
                    <a:gd name="T9" fmla="*/ 253 h 658"/>
                    <a:gd name="T10" fmla="*/ 430 w 514"/>
                    <a:gd name="T11" fmla="*/ 272 h 658"/>
                    <a:gd name="T12" fmla="*/ 416 w 514"/>
                    <a:gd name="T13" fmla="*/ 294 h 658"/>
                    <a:gd name="T14" fmla="*/ 402 w 514"/>
                    <a:gd name="T15" fmla="*/ 302 h 658"/>
                    <a:gd name="T16" fmla="*/ 391 w 514"/>
                    <a:gd name="T17" fmla="*/ 310 h 658"/>
                    <a:gd name="T18" fmla="*/ 389 w 514"/>
                    <a:gd name="T19" fmla="*/ 332 h 658"/>
                    <a:gd name="T20" fmla="*/ 313 w 514"/>
                    <a:gd name="T21" fmla="*/ 367 h 658"/>
                    <a:gd name="T22" fmla="*/ 303 w 514"/>
                    <a:gd name="T23" fmla="*/ 390 h 658"/>
                    <a:gd name="T24" fmla="*/ 293 w 514"/>
                    <a:gd name="T25" fmla="*/ 401 h 658"/>
                    <a:gd name="T26" fmla="*/ 280 w 514"/>
                    <a:gd name="T27" fmla="*/ 405 h 658"/>
                    <a:gd name="T28" fmla="*/ 268 w 514"/>
                    <a:gd name="T29" fmla="*/ 417 h 658"/>
                    <a:gd name="T30" fmla="*/ 255 w 514"/>
                    <a:gd name="T31" fmla="*/ 425 h 658"/>
                    <a:gd name="T32" fmla="*/ 246 w 514"/>
                    <a:gd name="T33" fmla="*/ 439 h 658"/>
                    <a:gd name="T34" fmla="*/ 236 w 514"/>
                    <a:gd name="T35" fmla="*/ 454 h 658"/>
                    <a:gd name="T36" fmla="*/ 224 w 514"/>
                    <a:gd name="T37" fmla="*/ 463 h 658"/>
                    <a:gd name="T38" fmla="*/ 213 w 514"/>
                    <a:gd name="T39" fmla="*/ 474 h 658"/>
                    <a:gd name="T40" fmla="*/ 231 w 514"/>
                    <a:gd name="T41" fmla="*/ 492 h 658"/>
                    <a:gd name="T42" fmla="*/ 214 w 514"/>
                    <a:gd name="T43" fmla="*/ 559 h 658"/>
                    <a:gd name="T44" fmla="*/ 179 w 514"/>
                    <a:gd name="T45" fmla="*/ 608 h 658"/>
                    <a:gd name="T46" fmla="*/ 116 w 514"/>
                    <a:gd name="T47" fmla="*/ 640 h 658"/>
                    <a:gd name="T48" fmla="*/ 66 w 514"/>
                    <a:gd name="T49" fmla="*/ 634 h 658"/>
                    <a:gd name="T50" fmla="*/ 33 w 514"/>
                    <a:gd name="T51" fmla="*/ 658 h 658"/>
                    <a:gd name="T52" fmla="*/ 5 w 514"/>
                    <a:gd name="T53" fmla="*/ 614 h 658"/>
                    <a:gd name="T54" fmla="*/ 10 w 514"/>
                    <a:gd name="T55" fmla="*/ 574 h 658"/>
                    <a:gd name="T56" fmla="*/ 20 w 514"/>
                    <a:gd name="T57" fmla="*/ 555 h 658"/>
                    <a:gd name="T58" fmla="*/ 21 w 514"/>
                    <a:gd name="T59" fmla="*/ 542 h 658"/>
                    <a:gd name="T60" fmla="*/ 36 w 514"/>
                    <a:gd name="T61" fmla="*/ 530 h 658"/>
                    <a:gd name="T62" fmla="*/ 54 w 514"/>
                    <a:gd name="T63" fmla="*/ 522 h 658"/>
                    <a:gd name="T64" fmla="*/ 80 w 514"/>
                    <a:gd name="T65" fmla="*/ 510 h 658"/>
                    <a:gd name="T66" fmla="*/ 97 w 514"/>
                    <a:gd name="T67" fmla="*/ 502 h 658"/>
                    <a:gd name="T68" fmla="*/ 113 w 514"/>
                    <a:gd name="T69" fmla="*/ 489 h 658"/>
                    <a:gd name="T70" fmla="*/ 124 w 514"/>
                    <a:gd name="T71" fmla="*/ 477 h 658"/>
                    <a:gd name="T72" fmla="*/ 140 w 514"/>
                    <a:gd name="T73" fmla="*/ 473 h 658"/>
                    <a:gd name="T74" fmla="*/ 139 w 514"/>
                    <a:gd name="T75" fmla="*/ 455 h 658"/>
                    <a:gd name="T76" fmla="*/ 147 w 514"/>
                    <a:gd name="T77" fmla="*/ 439 h 658"/>
                    <a:gd name="T78" fmla="*/ 146 w 514"/>
                    <a:gd name="T79" fmla="*/ 415 h 658"/>
                    <a:gd name="T80" fmla="*/ 137 w 514"/>
                    <a:gd name="T81" fmla="*/ 393 h 658"/>
                    <a:gd name="T82" fmla="*/ 143 w 514"/>
                    <a:gd name="T83" fmla="*/ 370 h 658"/>
                    <a:gd name="T84" fmla="*/ 136 w 514"/>
                    <a:gd name="T85" fmla="*/ 352 h 658"/>
                    <a:gd name="T86" fmla="*/ 112 w 514"/>
                    <a:gd name="T87" fmla="*/ 350 h 658"/>
                    <a:gd name="T88" fmla="*/ 91 w 514"/>
                    <a:gd name="T89" fmla="*/ 347 h 658"/>
                    <a:gd name="T90" fmla="*/ 69 w 514"/>
                    <a:gd name="T91" fmla="*/ 335 h 658"/>
                    <a:gd name="T92" fmla="*/ 73 w 514"/>
                    <a:gd name="T93" fmla="*/ 275 h 658"/>
                    <a:gd name="T94" fmla="*/ 50 w 514"/>
                    <a:gd name="T95" fmla="*/ 239 h 658"/>
                    <a:gd name="T96" fmla="*/ 14 w 514"/>
                    <a:gd name="T97" fmla="*/ 217 h 658"/>
                    <a:gd name="T98" fmla="*/ 8 w 514"/>
                    <a:gd name="T99" fmla="*/ 194 h 658"/>
                    <a:gd name="T100" fmla="*/ 10 w 514"/>
                    <a:gd name="T101" fmla="*/ 164 h 658"/>
                    <a:gd name="T102" fmla="*/ 82 w 514"/>
                    <a:gd name="T103" fmla="*/ 154 h 658"/>
                    <a:gd name="T104" fmla="*/ 129 w 514"/>
                    <a:gd name="T105" fmla="*/ 120 h 658"/>
                    <a:gd name="T106" fmla="*/ 132 w 514"/>
                    <a:gd name="T107" fmla="*/ 16 h 658"/>
                    <a:gd name="T108" fmla="*/ 205 w 514"/>
                    <a:gd name="T109" fmla="*/ 13 h 658"/>
                    <a:gd name="T110" fmla="*/ 330 w 514"/>
                    <a:gd name="T111" fmla="*/ 4 h 658"/>
                    <a:gd name="T112" fmla="*/ 352 w 514"/>
                    <a:gd name="T113" fmla="*/ 20 h 658"/>
                    <a:gd name="T114" fmla="*/ 405 w 514"/>
                    <a:gd name="T115" fmla="*/ 40 h 658"/>
                    <a:gd name="T116" fmla="*/ 424 w 514"/>
                    <a:gd name="T117" fmla="*/ 49 h 658"/>
                    <a:gd name="T118" fmla="*/ 441 w 514"/>
                    <a:gd name="T119" fmla="*/ 97 h 658"/>
                    <a:gd name="T120" fmla="*/ 474 w 514"/>
                    <a:gd name="T121" fmla="*/ 115 h 658"/>
                    <a:gd name="T122" fmla="*/ 490 w 514"/>
                    <a:gd name="T123" fmla="*/ 153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14" h="658">
                      <a:moveTo>
                        <a:pt x="513" y="189"/>
                      </a:moveTo>
                      <a:lnTo>
                        <a:pt x="511" y="191"/>
                      </a:lnTo>
                      <a:lnTo>
                        <a:pt x="509" y="193"/>
                      </a:lnTo>
                      <a:lnTo>
                        <a:pt x="508" y="194"/>
                      </a:lnTo>
                      <a:lnTo>
                        <a:pt x="505" y="197"/>
                      </a:lnTo>
                      <a:lnTo>
                        <a:pt x="502" y="201"/>
                      </a:lnTo>
                      <a:lnTo>
                        <a:pt x="499" y="204"/>
                      </a:lnTo>
                      <a:lnTo>
                        <a:pt x="497" y="206"/>
                      </a:lnTo>
                      <a:lnTo>
                        <a:pt x="494" y="207"/>
                      </a:lnTo>
                      <a:lnTo>
                        <a:pt x="490" y="208"/>
                      </a:lnTo>
                      <a:lnTo>
                        <a:pt x="488" y="210"/>
                      </a:lnTo>
                      <a:lnTo>
                        <a:pt x="484" y="213"/>
                      </a:lnTo>
                      <a:lnTo>
                        <a:pt x="482" y="214"/>
                      </a:lnTo>
                      <a:lnTo>
                        <a:pt x="480" y="216"/>
                      </a:lnTo>
                      <a:lnTo>
                        <a:pt x="480" y="216"/>
                      </a:lnTo>
                      <a:lnTo>
                        <a:pt x="477" y="217"/>
                      </a:lnTo>
                      <a:lnTo>
                        <a:pt x="475" y="219"/>
                      </a:lnTo>
                      <a:lnTo>
                        <a:pt x="473" y="219"/>
                      </a:lnTo>
                      <a:lnTo>
                        <a:pt x="471" y="220"/>
                      </a:lnTo>
                      <a:lnTo>
                        <a:pt x="470" y="222"/>
                      </a:lnTo>
                      <a:lnTo>
                        <a:pt x="469" y="223"/>
                      </a:lnTo>
                      <a:lnTo>
                        <a:pt x="467" y="225"/>
                      </a:lnTo>
                      <a:lnTo>
                        <a:pt x="466" y="226"/>
                      </a:lnTo>
                      <a:lnTo>
                        <a:pt x="465" y="228"/>
                      </a:lnTo>
                      <a:lnTo>
                        <a:pt x="462" y="229"/>
                      </a:lnTo>
                      <a:lnTo>
                        <a:pt x="461" y="229"/>
                      </a:lnTo>
                      <a:lnTo>
                        <a:pt x="460" y="228"/>
                      </a:lnTo>
                      <a:lnTo>
                        <a:pt x="460" y="227"/>
                      </a:lnTo>
                      <a:lnTo>
                        <a:pt x="458" y="227"/>
                      </a:lnTo>
                      <a:lnTo>
                        <a:pt x="457" y="228"/>
                      </a:lnTo>
                      <a:lnTo>
                        <a:pt x="456" y="228"/>
                      </a:lnTo>
                      <a:lnTo>
                        <a:pt x="455" y="229"/>
                      </a:lnTo>
                      <a:lnTo>
                        <a:pt x="454" y="229"/>
                      </a:lnTo>
                      <a:lnTo>
                        <a:pt x="453" y="228"/>
                      </a:lnTo>
                      <a:lnTo>
                        <a:pt x="452" y="228"/>
                      </a:lnTo>
                      <a:lnTo>
                        <a:pt x="452" y="227"/>
                      </a:lnTo>
                      <a:lnTo>
                        <a:pt x="451" y="226"/>
                      </a:lnTo>
                      <a:lnTo>
                        <a:pt x="450" y="225"/>
                      </a:lnTo>
                      <a:lnTo>
                        <a:pt x="449" y="225"/>
                      </a:lnTo>
                      <a:lnTo>
                        <a:pt x="449" y="226"/>
                      </a:lnTo>
                      <a:lnTo>
                        <a:pt x="448" y="226"/>
                      </a:lnTo>
                      <a:lnTo>
                        <a:pt x="446" y="227"/>
                      </a:lnTo>
                      <a:lnTo>
                        <a:pt x="445" y="227"/>
                      </a:lnTo>
                      <a:lnTo>
                        <a:pt x="444" y="227"/>
                      </a:lnTo>
                      <a:lnTo>
                        <a:pt x="443" y="226"/>
                      </a:lnTo>
                      <a:lnTo>
                        <a:pt x="442" y="226"/>
                      </a:lnTo>
                      <a:lnTo>
                        <a:pt x="441" y="225"/>
                      </a:lnTo>
                      <a:lnTo>
                        <a:pt x="441" y="225"/>
                      </a:lnTo>
                      <a:lnTo>
                        <a:pt x="440" y="225"/>
                      </a:lnTo>
                      <a:lnTo>
                        <a:pt x="438" y="226"/>
                      </a:lnTo>
                      <a:lnTo>
                        <a:pt x="438" y="226"/>
                      </a:lnTo>
                      <a:lnTo>
                        <a:pt x="437" y="225"/>
                      </a:lnTo>
                      <a:lnTo>
                        <a:pt x="436" y="225"/>
                      </a:lnTo>
                      <a:lnTo>
                        <a:pt x="434" y="223"/>
                      </a:lnTo>
                      <a:lnTo>
                        <a:pt x="434" y="223"/>
                      </a:lnTo>
                      <a:lnTo>
                        <a:pt x="432" y="224"/>
                      </a:lnTo>
                      <a:lnTo>
                        <a:pt x="431" y="223"/>
                      </a:lnTo>
                      <a:lnTo>
                        <a:pt x="430" y="223"/>
                      </a:lnTo>
                      <a:lnTo>
                        <a:pt x="429" y="222"/>
                      </a:lnTo>
                      <a:lnTo>
                        <a:pt x="429" y="223"/>
                      </a:lnTo>
                      <a:lnTo>
                        <a:pt x="429" y="225"/>
                      </a:lnTo>
                      <a:lnTo>
                        <a:pt x="429" y="226"/>
                      </a:lnTo>
                      <a:lnTo>
                        <a:pt x="429" y="227"/>
                      </a:lnTo>
                      <a:lnTo>
                        <a:pt x="429" y="228"/>
                      </a:lnTo>
                      <a:lnTo>
                        <a:pt x="428" y="230"/>
                      </a:lnTo>
                      <a:lnTo>
                        <a:pt x="429" y="231"/>
                      </a:lnTo>
                      <a:lnTo>
                        <a:pt x="429" y="233"/>
                      </a:lnTo>
                      <a:lnTo>
                        <a:pt x="430" y="234"/>
                      </a:lnTo>
                      <a:lnTo>
                        <a:pt x="430" y="236"/>
                      </a:lnTo>
                      <a:lnTo>
                        <a:pt x="430" y="236"/>
                      </a:lnTo>
                      <a:lnTo>
                        <a:pt x="429" y="237"/>
                      </a:lnTo>
                      <a:lnTo>
                        <a:pt x="428" y="239"/>
                      </a:lnTo>
                      <a:lnTo>
                        <a:pt x="428" y="240"/>
                      </a:lnTo>
                      <a:lnTo>
                        <a:pt x="428" y="242"/>
                      </a:lnTo>
                      <a:lnTo>
                        <a:pt x="429" y="243"/>
                      </a:lnTo>
                      <a:lnTo>
                        <a:pt x="429" y="244"/>
                      </a:lnTo>
                      <a:lnTo>
                        <a:pt x="429" y="245"/>
                      </a:lnTo>
                      <a:lnTo>
                        <a:pt x="429" y="246"/>
                      </a:lnTo>
                      <a:lnTo>
                        <a:pt x="429" y="246"/>
                      </a:lnTo>
                      <a:lnTo>
                        <a:pt x="429" y="248"/>
                      </a:lnTo>
                      <a:lnTo>
                        <a:pt x="429" y="249"/>
                      </a:lnTo>
                      <a:lnTo>
                        <a:pt x="429" y="251"/>
                      </a:lnTo>
                      <a:lnTo>
                        <a:pt x="428" y="251"/>
                      </a:lnTo>
                      <a:lnTo>
                        <a:pt x="428" y="252"/>
                      </a:lnTo>
                      <a:lnTo>
                        <a:pt x="428" y="253"/>
                      </a:lnTo>
                      <a:lnTo>
                        <a:pt x="428" y="254"/>
                      </a:lnTo>
                      <a:lnTo>
                        <a:pt x="429" y="255"/>
                      </a:lnTo>
                      <a:lnTo>
                        <a:pt x="430" y="256"/>
                      </a:lnTo>
                      <a:lnTo>
                        <a:pt x="432" y="257"/>
                      </a:lnTo>
                      <a:lnTo>
                        <a:pt x="433" y="258"/>
                      </a:lnTo>
                      <a:lnTo>
                        <a:pt x="433" y="260"/>
                      </a:lnTo>
                      <a:lnTo>
                        <a:pt x="433" y="261"/>
                      </a:lnTo>
                      <a:lnTo>
                        <a:pt x="433" y="262"/>
                      </a:lnTo>
                      <a:lnTo>
                        <a:pt x="433" y="264"/>
                      </a:lnTo>
                      <a:lnTo>
                        <a:pt x="432" y="265"/>
                      </a:lnTo>
                      <a:lnTo>
                        <a:pt x="433" y="266"/>
                      </a:lnTo>
                      <a:lnTo>
                        <a:pt x="433" y="267"/>
                      </a:lnTo>
                      <a:lnTo>
                        <a:pt x="432" y="269"/>
                      </a:lnTo>
                      <a:lnTo>
                        <a:pt x="432" y="270"/>
                      </a:lnTo>
                      <a:lnTo>
                        <a:pt x="432" y="272"/>
                      </a:lnTo>
                      <a:lnTo>
                        <a:pt x="431" y="272"/>
                      </a:lnTo>
                      <a:lnTo>
                        <a:pt x="430" y="272"/>
                      </a:lnTo>
                      <a:lnTo>
                        <a:pt x="428" y="274"/>
                      </a:lnTo>
                      <a:lnTo>
                        <a:pt x="427" y="274"/>
                      </a:lnTo>
                      <a:lnTo>
                        <a:pt x="426" y="274"/>
                      </a:lnTo>
                      <a:lnTo>
                        <a:pt x="425" y="275"/>
                      </a:lnTo>
                      <a:lnTo>
                        <a:pt x="424" y="277"/>
                      </a:lnTo>
                      <a:lnTo>
                        <a:pt x="422" y="278"/>
                      </a:lnTo>
                      <a:lnTo>
                        <a:pt x="421" y="278"/>
                      </a:lnTo>
                      <a:lnTo>
                        <a:pt x="420" y="280"/>
                      </a:lnTo>
                      <a:lnTo>
                        <a:pt x="420" y="281"/>
                      </a:lnTo>
                      <a:lnTo>
                        <a:pt x="420" y="283"/>
                      </a:lnTo>
                      <a:lnTo>
                        <a:pt x="420" y="285"/>
                      </a:lnTo>
                      <a:lnTo>
                        <a:pt x="419" y="287"/>
                      </a:lnTo>
                      <a:lnTo>
                        <a:pt x="418" y="289"/>
                      </a:lnTo>
                      <a:lnTo>
                        <a:pt x="417" y="289"/>
                      </a:lnTo>
                      <a:lnTo>
                        <a:pt x="418" y="291"/>
                      </a:lnTo>
                      <a:lnTo>
                        <a:pt x="417" y="293"/>
                      </a:lnTo>
                      <a:lnTo>
                        <a:pt x="416" y="294"/>
                      </a:lnTo>
                      <a:lnTo>
                        <a:pt x="416" y="295"/>
                      </a:lnTo>
                      <a:lnTo>
                        <a:pt x="415" y="296"/>
                      </a:lnTo>
                      <a:lnTo>
                        <a:pt x="414" y="298"/>
                      </a:lnTo>
                      <a:lnTo>
                        <a:pt x="413" y="299"/>
                      </a:lnTo>
                      <a:lnTo>
                        <a:pt x="411" y="299"/>
                      </a:lnTo>
                      <a:lnTo>
                        <a:pt x="410" y="299"/>
                      </a:lnTo>
                      <a:lnTo>
                        <a:pt x="409" y="299"/>
                      </a:lnTo>
                      <a:lnTo>
                        <a:pt x="408" y="300"/>
                      </a:lnTo>
                      <a:lnTo>
                        <a:pt x="407" y="299"/>
                      </a:lnTo>
                      <a:lnTo>
                        <a:pt x="407" y="298"/>
                      </a:lnTo>
                      <a:lnTo>
                        <a:pt x="406" y="298"/>
                      </a:lnTo>
                      <a:lnTo>
                        <a:pt x="406" y="298"/>
                      </a:lnTo>
                      <a:lnTo>
                        <a:pt x="405" y="299"/>
                      </a:lnTo>
                      <a:lnTo>
                        <a:pt x="405" y="300"/>
                      </a:lnTo>
                      <a:lnTo>
                        <a:pt x="404" y="301"/>
                      </a:lnTo>
                      <a:lnTo>
                        <a:pt x="404" y="301"/>
                      </a:lnTo>
                      <a:lnTo>
                        <a:pt x="402" y="302"/>
                      </a:lnTo>
                      <a:lnTo>
                        <a:pt x="401" y="302"/>
                      </a:lnTo>
                      <a:lnTo>
                        <a:pt x="400" y="301"/>
                      </a:lnTo>
                      <a:lnTo>
                        <a:pt x="398" y="301"/>
                      </a:lnTo>
                      <a:lnTo>
                        <a:pt x="397" y="301"/>
                      </a:lnTo>
                      <a:lnTo>
                        <a:pt x="396" y="302"/>
                      </a:lnTo>
                      <a:lnTo>
                        <a:pt x="395" y="303"/>
                      </a:lnTo>
                      <a:lnTo>
                        <a:pt x="394" y="303"/>
                      </a:lnTo>
                      <a:lnTo>
                        <a:pt x="393" y="303"/>
                      </a:lnTo>
                      <a:lnTo>
                        <a:pt x="393" y="304"/>
                      </a:lnTo>
                      <a:lnTo>
                        <a:pt x="393" y="306"/>
                      </a:lnTo>
                      <a:lnTo>
                        <a:pt x="394" y="306"/>
                      </a:lnTo>
                      <a:lnTo>
                        <a:pt x="393" y="307"/>
                      </a:lnTo>
                      <a:lnTo>
                        <a:pt x="393" y="307"/>
                      </a:lnTo>
                      <a:lnTo>
                        <a:pt x="392" y="308"/>
                      </a:lnTo>
                      <a:lnTo>
                        <a:pt x="392" y="309"/>
                      </a:lnTo>
                      <a:lnTo>
                        <a:pt x="392" y="309"/>
                      </a:lnTo>
                      <a:lnTo>
                        <a:pt x="391" y="310"/>
                      </a:lnTo>
                      <a:lnTo>
                        <a:pt x="390" y="310"/>
                      </a:lnTo>
                      <a:lnTo>
                        <a:pt x="390" y="312"/>
                      </a:lnTo>
                      <a:lnTo>
                        <a:pt x="390" y="312"/>
                      </a:lnTo>
                      <a:lnTo>
                        <a:pt x="390" y="314"/>
                      </a:lnTo>
                      <a:lnTo>
                        <a:pt x="390" y="315"/>
                      </a:lnTo>
                      <a:lnTo>
                        <a:pt x="390" y="316"/>
                      </a:lnTo>
                      <a:lnTo>
                        <a:pt x="391" y="316"/>
                      </a:lnTo>
                      <a:lnTo>
                        <a:pt x="392" y="318"/>
                      </a:lnTo>
                      <a:lnTo>
                        <a:pt x="392" y="320"/>
                      </a:lnTo>
                      <a:lnTo>
                        <a:pt x="391" y="320"/>
                      </a:lnTo>
                      <a:lnTo>
                        <a:pt x="390" y="322"/>
                      </a:lnTo>
                      <a:lnTo>
                        <a:pt x="391" y="324"/>
                      </a:lnTo>
                      <a:lnTo>
                        <a:pt x="390" y="326"/>
                      </a:lnTo>
                      <a:lnTo>
                        <a:pt x="389" y="328"/>
                      </a:lnTo>
                      <a:lnTo>
                        <a:pt x="389" y="329"/>
                      </a:lnTo>
                      <a:lnTo>
                        <a:pt x="389" y="330"/>
                      </a:lnTo>
                      <a:lnTo>
                        <a:pt x="389" y="332"/>
                      </a:lnTo>
                      <a:lnTo>
                        <a:pt x="389" y="333"/>
                      </a:lnTo>
                      <a:lnTo>
                        <a:pt x="388" y="332"/>
                      </a:lnTo>
                      <a:lnTo>
                        <a:pt x="383" y="332"/>
                      </a:lnTo>
                      <a:lnTo>
                        <a:pt x="372" y="331"/>
                      </a:lnTo>
                      <a:lnTo>
                        <a:pt x="366" y="331"/>
                      </a:lnTo>
                      <a:lnTo>
                        <a:pt x="364" y="332"/>
                      </a:lnTo>
                      <a:lnTo>
                        <a:pt x="360" y="332"/>
                      </a:lnTo>
                      <a:lnTo>
                        <a:pt x="357" y="332"/>
                      </a:lnTo>
                      <a:lnTo>
                        <a:pt x="351" y="335"/>
                      </a:lnTo>
                      <a:lnTo>
                        <a:pt x="344" y="339"/>
                      </a:lnTo>
                      <a:lnTo>
                        <a:pt x="342" y="344"/>
                      </a:lnTo>
                      <a:lnTo>
                        <a:pt x="339" y="346"/>
                      </a:lnTo>
                      <a:lnTo>
                        <a:pt x="318" y="364"/>
                      </a:lnTo>
                      <a:lnTo>
                        <a:pt x="316" y="364"/>
                      </a:lnTo>
                      <a:lnTo>
                        <a:pt x="314" y="366"/>
                      </a:lnTo>
                      <a:lnTo>
                        <a:pt x="314" y="367"/>
                      </a:lnTo>
                      <a:lnTo>
                        <a:pt x="313" y="367"/>
                      </a:lnTo>
                      <a:lnTo>
                        <a:pt x="313" y="368"/>
                      </a:lnTo>
                      <a:lnTo>
                        <a:pt x="312" y="368"/>
                      </a:lnTo>
                      <a:lnTo>
                        <a:pt x="312" y="371"/>
                      </a:lnTo>
                      <a:lnTo>
                        <a:pt x="312" y="373"/>
                      </a:lnTo>
                      <a:lnTo>
                        <a:pt x="311" y="375"/>
                      </a:lnTo>
                      <a:lnTo>
                        <a:pt x="311" y="376"/>
                      </a:lnTo>
                      <a:lnTo>
                        <a:pt x="311" y="378"/>
                      </a:lnTo>
                      <a:lnTo>
                        <a:pt x="310" y="380"/>
                      </a:lnTo>
                      <a:lnTo>
                        <a:pt x="310" y="382"/>
                      </a:lnTo>
                      <a:lnTo>
                        <a:pt x="309" y="383"/>
                      </a:lnTo>
                      <a:lnTo>
                        <a:pt x="309" y="385"/>
                      </a:lnTo>
                      <a:lnTo>
                        <a:pt x="307" y="385"/>
                      </a:lnTo>
                      <a:lnTo>
                        <a:pt x="306" y="386"/>
                      </a:lnTo>
                      <a:lnTo>
                        <a:pt x="305" y="387"/>
                      </a:lnTo>
                      <a:lnTo>
                        <a:pt x="304" y="388"/>
                      </a:lnTo>
                      <a:lnTo>
                        <a:pt x="303" y="389"/>
                      </a:lnTo>
                      <a:lnTo>
                        <a:pt x="303" y="390"/>
                      </a:lnTo>
                      <a:lnTo>
                        <a:pt x="302" y="392"/>
                      </a:lnTo>
                      <a:lnTo>
                        <a:pt x="303" y="393"/>
                      </a:lnTo>
                      <a:lnTo>
                        <a:pt x="303" y="394"/>
                      </a:lnTo>
                      <a:lnTo>
                        <a:pt x="302" y="395"/>
                      </a:lnTo>
                      <a:lnTo>
                        <a:pt x="302" y="396"/>
                      </a:lnTo>
                      <a:lnTo>
                        <a:pt x="301" y="396"/>
                      </a:lnTo>
                      <a:lnTo>
                        <a:pt x="301" y="397"/>
                      </a:lnTo>
                      <a:lnTo>
                        <a:pt x="301" y="398"/>
                      </a:lnTo>
                      <a:lnTo>
                        <a:pt x="301" y="398"/>
                      </a:lnTo>
                      <a:lnTo>
                        <a:pt x="301" y="399"/>
                      </a:lnTo>
                      <a:lnTo>
                        <a:pt x="300" y="399"/>
                      </a:lnTo>
                      <a:lnTo>
                        <a:pt x="298" y="399"/>
                      </a:lnTo>
                      <a:lnTo>
                        <a:pt x="297" y="399"/>
                      </a:lnTo>
                      <a:lnTo>
                        <a:pt x="295" y="399"/>
                      </a:lnTo>
                      <a:lnTo>
                        <a:pt x="294" y="399"/>
                      </a:lnTo>
                      <a:lnTo>
                        <a:pt x="293" y="400"/>
                      </a:lnTo>
                      <a:lnTo>
                        <a:pt x="293" y="401"/>
                      </a:lnTo>
                      <a:lnTo>
                        <a:pt x="293" y="402"/>
                      </a:lnTo>
                      <a:lnTo>
                        <a:pt x="293" y="403"/>
                      </a:lnTo>
                      <a:lnTo>
                        <a:pt x="292" y="403"/>
                      </a:lnTo>
                      <a:lnTo>
                        <a:pt x="292" y="404"/>
                      </a:lnTo>
                      <a:lnTo>
                        <a:pt x="291" y="404"/>
                      </a:lnTo>
                      <a:lnTo>
                        <a:pt x="290" y="404"/>
                      </a:lnTo>
                      <a:lnTo>
                        <a:pt x="289" y="404"/>
                      </a:lnTo>
                      <a:lnTo>
                        <a:pt x="288" y="404"/>
                      </a:lnTo>
                      <a:lnTo>
                        <a:pt x="287" y="404"/>
                      </a:lnTo>
                      <a:lnTo>
                        <a:pt x="287" y="404"/>
                      </a:lnTo>
                      <a:lnTo>
                        <a:pt x="287" y="405"/>
                      </a:lnTo>
                      <a:lnTo>
                        <a:pt x="286" y="405"/>
                      </a:lnTo>
                      <a:lnTo>
                        <a:pt x="285" y="405"/>
                      </a:lnTo>
                      <a:lnTo>
                        <a:pt x="285" y="405"/>
                      </a:lnTo>
                      <a:lnTo>
                        <a:pt x="283" y="405"/>
                      </a:lnTo>
                      <a:lnTo>
                        <a:pt x="282" y="405"/>
                      </a:lnTo>
                      <a:lnTo>
                        <a:pt x="280" y="405"/>
                      </a:lnTo>
                      <a:lnTo>
                        <a:pt x="279" y="406"/>
                      </a:lnTo>
                      <a:lnTo>
                        <a:pt x="277" y="407"/>
                      </a:lnTo>
                      <a:lnTo>
                        <a:pt x="277" y="408"/>
                      </a:lnTo>
                      <a:lnTo>
                        <a:pt x="276" y="409"/>
                      </a:lnTo>
                      <a:lnTo>
                        <a:pt x="274" y="410"/>
                      </a:lnTo>
                      <a:lnTo>
                        <a:pt x="274" y="410"/>
                      </a:lnTo>
                      <a:lnTo>
                        <a:pt x="273" y="410"/>
                      </a:lnTo>
                      <a:lnTo>
                        <a:pt x="273" y="410"/>
                      </a:lnTo>
                      <a:lnTo>
                        <a:pt x="272" y="410"/>
                      </a:lnTo>
                      <a:lnTo>
                        <a:pt x="272" y="411"/>
                      </a:lnTo>
                      <a:lnTo>
                        <a:pt x="272" y="413"/>
                      </a:lnTo>
                      <a:lnTo>
                        <a:pt x="271" y="413"/>
                      </a:lnTo>
                      <a:lnTo>
                        <a:pt x="270" y="413"/>
                      </a:lnTo>
                      <a:lnTo>
                        <a:pt x="270" y="414"/>
                      </a:lnTo>
                      <a:lnTo>
                        <a:pt x="269" y="415"/>
                      </a:lnTo>
                      <a:lnTo>
                        <a:pt x="269" y="416"/>
                      </a:lnTo>
                      <a:lnTo>
                        <a:pt x="268" y="417"/>
                      </a:lnTo>
                      <a:lnTo>
                        <a:pt x="267" y="417"/>
                      </a:lnTo>
                      <a:lnTo>
                        <a:pt x="266" y="417"/>
                      </a:lnTo>
                      <a:lnTo>
                        <a:pt x="265" y="418"/>
                      </a:lnTo>
                      <a:lnTo>
                        <a:pt x="264" y="419"/>
                      </a:lnTo>
                      <a:lnTo>
                        <a:pt x="264" y="419"/>
                      </a:lnTo>
                      <a:lnTo>
                        <a:pt x="262" y="421"/>
                      </a:lnTo>
                      <a:lnTo>
                        <a:pt x="262" y="422"/>
                      </a:lnTo>
                      <a:lnTo>
                        <a:pt x="262" y="422"/>
                      </a:lnTo>
                      <a:lnTo>
                        <a:pt x="261" y="423"/>
                      </a:lnTo>
                      <a:lnTo>
                        <a:pt x="260" y="423"/>
                      </a:lnTo>
                      <a:lnTo>
                        <a:pt x="259" y="423"/>
                      </a:lnTo>
                      <a:lnTo>
                        <a:pt x="258" y="423"/>
                      </a:lnTo>
                      <a:lnTo>
                        <a:pt x="258" y="423"/>
                      </a:lnTo>
                      <a:lnTo>
                        <a:pt x="257" y="424"/>
                      </a:lnTo>
                      <a:lnTo>
                        <a:pt x="257" y="425"/>
                      </a:lnTo>
                      <a:lnTo>
                        <a:pt x="256" y="425"/>
                      </a:lnTo>
                      <a:lnTo>
                        <a:pt x="255" y="425"/>
                      </a:lnTo>
                      <a:lnTo>
                        <a:pt x="254" y="425"/>
                      </a:lnTo>
                      <a:lnTo>
                        <a:pt x="253" y="426"/>
                      </a:lnTo>
                      <a:lnTo>
                        <a:pt x="253" y="426"/>
                      </a:lnTo>
                      <a:lnTo>
                        <a:pt x="252" y="427"/>
                      </a:lnTo>
                      <a:lnTo>
                        <a:pt x="252" y="428"/>
                      </a:lnTo>
                      <a:lnTo>
                        <a:pt x="251" y="429"/>
                      </a:lnTo>
                      <a:lnTo>
                        <a:pt x="251" y="430"/>
                      </a:lnTo>
                      <a:lnTo>
                        <a:pt x="251" y="431"/>
                      </a:lnTo>
                      <a:lnTo>
                        <a:pt x="252" y="432"/>
                      </a:lnTo>
                      <a:lnTo>
                        <a:pt x="251" y="433"/>
                      </a:lnTo>
                      <a:lnTo>
                        <a:pt x="250" y="434"/>
                      </a:lnTo>
                      <a:lnTo>
                        <a:pt x="250" y="435"/>
                      </a:lnTo>
                      <a:lnTo>
                        <a:pt x="249" y="436"/>
                      </a:lnTo>
                      <a:lnTo>
                        <a:pt x="249" y="437"/>
                      </a:lnTo>
                      <a:lnTo>
                        <a:pt x="248" y="437"/>
                      </a:lnTo>
                      <a:lnTo>
                        <a:pt x="247" y="438"/>
                      </a:lnTo>
                      <a:lnTo>
                        <a:pt x="246" y="439"/>
                      </a:lnTo>
                      <a:lnTo>
                        <a:pt x="245" y="439"/>
                      </a:lnTo>
                      <a:lnTo>
                        <a:pt x="244" y="440"/>
                      </a:lnTo>
                      <a:lnTo>
                        <a:pt x="244" y="441"/>
                      </a:lnTo>
                      <a:lnTo>
                        <a:pt x="243" y="443"/>
                      </a:lnTo>
                      <a:lnTo>
                        <a:pt x="243" y="444"/>
                      </a:lnTo>
                      <a:lnTo>
                        <a:pt x="243" y="445"/>
                      </a:lnTo>
                      <a:lnTo>
                        <a:pt x="242" y="446"/>
                      </a:lnTo>
                      <a:lnTo>
                        <a:pt x="242" y="448"/>
                      </a:lnTo>
                      <a:lnTo>
                        <a:pt x="242" y="449"/>
                      </a:lnTo>
                      <a:lnTo>
                        <a:pt x="241" y="449"/>
                      </a:lnTo>
                      <a:lnTo>
                        <a:pt x="240" y="449"/>
                      </a:lnTo>
                      <a:lnTo>
                        <a:pt x="239" y="449"/>
                      </a:lnTo>
                      <a:lnTo>
                        <a:pt x="238" y="449"/>
                      </a:lnTo>
                      <a:lnTo>
                        <a:pt x="237" y="450"/>
                      </a:lnTo>
                      <a:lnTo>
                        <a:pt x="236" y="451"/>
                      </a:lnTo>
                      <a:lnTo>
                        <a:pt x="236" y="452"/>
                      </a:lnTo>
                      <a:lnTo>
                        <a:pt x="236" y="454"/>
                      </a:lnTo>
                      <a:lnTo>
                        <a:pt x="236" y="455"/>
                      </a:lnTo>
                      <a:lnTo>
                        <a:pt x="235" y="456"/>
                      </a:lnTo>
                      <a:lnTo>
                        <a:pt x="234" y="457"/>
                      </a:lnTo>
                      <a:lnTo>
                        <a:pt x="234" y="457"/>
                      </a:lnTo>
                      <a:lnTo>
                        <a:pt x="233" y="457"/>
                      </a:lnTo>
                      <a:lnTo>
                        <a:pt x="232" y="457"/>
                      </a:lnTo>
                      <a:lnTo>
                        <a:pt x="232" y="457"/>
                      </a:lnTo>
                      <a:lnTo>
                        <a:pt x="231" y="457"/>
                      </a:lnTo>
                      <a:lnTo>
                        <a:pt x="230" y="457"/>
                      </a:lnTo>
                      <a:lnTo>
                        <a:pt x="229" y="457"/>
                      </a:lnTo>
                      <a:lnTo>
                        <a:pt x="228" y="458"/>
                      </a:lnTo>
                      <a:lnTo>
                        <a:pt x="227" y="458"/>
                      </a:lnTo>
                      <a:lnTo>
                        <a:pt x="226" y="459"/>
                      </a:lnTo>
                      <a:lnTo>
                        <a:pt x="225" y="459"/>
                      </a:lnTo>
                      <a:lnTo>
                        <a:pt x="225" y="460"/>
                      </a:lnTo>
                      <a:lnTo>
                        <a:pt x="225" y="462"/>
                      </a:lnTo>
                      <a:lnTo>
                        <a:pt x="224" y="463"/>
                      </a:lnTo>
                      <a:lnTo>
                        <a:pt x="224" y="465"/>
                      </a:lnTo>
                      <a:lnTo>
                        <a:pt x="223" y="465"/>
                      </a:lnTo>
                      <a:lnTo>
                        <a:pt x="222" y="466"/>
                      </a:lnTo>
                      <a:lnTo>
                        <a:pt x="222" y="466"/>
                      </a:lnTo>
                      <a:lnTo>
                        <a:pt x="222" y="468"/>
                      </a:lnTo>
                      <a:lnTo>
                        <a:pt x="221" y="469"/>
                      </a:lnTo>
                      <a:lnTo>
                        <a:pt x="220" y="469"/>
                      </a:lnTo>
                      <a:lnTo>
                        <a:pt x="220" y="469"/>
                      </a:lnTo>
                      <a:lnTo>
                        <a:pt x="219" y="468"/>
                      </a:lnTo>
                      <a:lnTo>
                        <a:pt x="218" y="468"/>
                      </a:lnTo>
                      <a:lnTo>
                        <a:pt x="217" y="467"/>
                      </a:lnTo>
                      <a:lnTo>
                        <a:pt x="216" y="468"/>
                      </a:lnTo>
                      <a:lnTo>
                        <a:pt x="214" y="468"/>
                      </a:lnTo>
                      <a:lnTo>
                        <a:pt x="211" y="469"/>
                      </a:lnTo>
                      <a:lnTo>
                        <a:pt x="212" y="470"/>
                      </a:lnTo>
                      <a:lnTo>
                        <a:pt x="212" y="472"/>
                      </a:lnTo>
                      <a:lnTo>
                        <a:pt x="213" y="474"/>
                      </a:lnTo>
                      <a:lnTo>
                        <a:pt x="213" y="474"/>
                      </a:lnTo>
                      <a:lnTo>
                        <a:pt x="215" y="476"/>
                      </a:lnTo>
                      <a:lnTo>
                        <a:pt x="215" y="477"/>
                      </a:lnTo>
                      <a:lnTo>
                        <a:pt x="216" y="478"/>
                      </a:lnTo>
                      <a:lnTo>
                        <a:pt x="217" y="481"/>
                      </a:lnTo>
                      <a:lnTo>
                        <a:pt x="218" y="483"/>
                      </a:lnTo>
                      <a:lnTo>
                        <a:pt x="218" y="483"/>
                      </a:lnTo>
                      <a:lnTo>
                        <a:pt x="221" y="484"/>
                      </a:lnTo>
                      <a:lnTo>
                        <a:pt x="222" y="485"/>
                      </a:lnTo>
                      <a:lnTo>
                        <a:pt x="223" y="486"/>
                      </a:lnTo>
                      <a:lnTo>
                        <a:pt x="224" y="488"/>
                      </a:lnTo>
                      <a:lnTo>
                        <a:pt x="226" y="488"/>
                      </a:lnTo>
                      <a:lnTo>
                        <a:pt x="226" y="488"/>
                      </a:lnTo>
                      <a:lnTo>
                        <a:pt x="228" y="489"/>
                      </a:lnTo>
                      <a:lnTo>
                        <a:pt x="229" y="490"/>
                      </a:lnTo>
                      <a:lnTo>
                        <a:pt x="230" y="491"/>
                      </a:lnTo>
                      <a:lnTo>
                        <a:pt x="231" y="492"/>
                      </a:lnTo>
                      <a:lnTo>
                        <a:pt x="233" y="492"/>
                      </a:lnTo>
                      <a:lnTo>
                        <a:pt x="234" y="494"/>
                      </a:lnTo>
                      <a:lnTo>
                        <a:pt x="235" y="495"/>
                      </a:lnTo>
                      <a:lnTo>
                        <a:pt x="234" y="500"/>
                      </a:lnTo>
                      <a:lnTo>
                        <a:pt x="226" y="523"/>
                      </a:lnTo>
                      <a:lnTo>
                        <a:pt x="209" y="531"/>
                      </a:lnTo>
                      <a:lnTo>
                        <a:pt x="209" y="535"/>
                      </a:lnTo>
                      <a:lnTo>
                        <a:pt x="210" y="536"/>
                      </a:lnTo>
                      <a:lnTo>
                        <a:pt x="211" y="539"/>
                      </a:lnTo>
                      <a:lnTo>
                        <a:pt x="209" y="540"/>
                      </a:lnTo>
                      <a:lnTo>
                        <a:pt x="211" y="540"/>
                      </a:lnTo>
                      <a:lnTo>
                        <a:pt x="213" y="541"/>
                      </a:lnTo>
                      <a:lnTo>
                        <a:pt x="212" y="545"/>
                      </a:lnTo>
                      <a:lnTo>
                        <a:pt x="214" y="546"/>
                      </a:lnTo>
                      <a:lnTo>
                        <a:pt x="214" y="546"/>
                      </a:lnTo>
                      <a:lnTo>
                        <a:pt x="214" y="548"/>
                      </a:lnTo>
                      <a:lnTo>
                        <a:pt x="214" y="559"/>
                      </a:lnTo>
                      <a:lnTo>
                        <a:pt x="216" y="563"/>
                      </a:lnTo>
                      <a:lnTo>
                        <a:pt x="217" y="565"/>
                      </a:lnTo>
                      <a:lnTo>
                        <a:pt x="218" y="566"/>
                      </a:lnTo>
                      <a:lnTo>
                        <a:pt x="212" y="581"/>
                      </a:lnTo>
                      <a:lnTo>
                        <a:pt x="191" y="587"/>
                      </a:lnTo>
                      <a:lnTo>
                        <a:pt x="190" y="589"/>
                      </a:lnTo>
                      <a:lnTo>
                        <a:pt x="191" y="592"/>
                      </a:lnTo>
                      <a:lnTo>
                        <a:pt x="193" y="595"/>
                      </a:lnTo>
                      <a:lnTo>
                        <a:pt x="191" y="596"/>
                      </a:lnTo>
                      <a:lnTo>
                        <a:pt x="190" y="597"/>
                      </a:lnTo>
                      <a:lnTo>
                        <a:pt x="193" y="599"/>
                      </a:lnTo>
                      <a:lnTo>
                        <a:pt x="193" y="600"/>
                      </a:lnTo>
                      <a:lnTo>
                        <a:pt x="189" y="605"/>
                      </a:lnTo>
                      <a:lnTo>
                        <a:pt x="188" y="605"/>
                      </a:lnTo>
                      <a:lnTo>
                        <a:pt x="185" y="605"/>
                      </a:lnTo>
                      <a:lnTo>
                        <a:pt x="181" y="608"/>
                      </a:lnTo>
                      <a:lnTo>
                        <a:pt x="179" y="608"/>
                      </a:lnTo>
                      <a:lnTo>
                        <a:pt x="173" y="605"/>
                      </a:lnTo>
                      <a:lnTo>
                        <a:pt x="166" y="608"/>
                      </a:lnTo>
                      <a:lnTo>
                        <a:pt x="164" y="611"/>
                      </a:lnTo>
                      <a:lnTo>
                        <a:pt x="160" y="612"/>
                      </a:lnTo>
                      <a:lnTo>
                        <a:pt x="160" y="613"/>
                      </a:lnTo>
                      <a:lnTo>
                        <a:pt x="154" y="614"/>
                      </a:lnTo>
                      <a:lnTo>
                        <a:pt x="151" y="619"/>
                      </a:lnTo>
                      <a:lnTo>
                        <a:pt x="151" y="622"/>
                      </a:lnTo>
                      <a:lnTo>
                        <a:pt x="135" y="617"/>
                      </a:lnTo>
                      <a:lnTo>
                        <a:pt x="128" y="620"/>
                      </a:lnTo>
                      <a:lnTo>
                        <a:pt x="125" y="624"/>
                      </a:lnTo>
                      <a:lnTo>
                        <a:pt x="125" y="627"/>
                      </a:lnTo>
                      <a:lnTo>
                        <a:pt x="125" y="628"/>
                      </a:lnTo>
                      <a:lnTo>
                        <a:pt x="124" y="636"/>
                      </a:lnTo>
                      <a:lnTo>
                        <a:pt x="121" y="639"/>
                      </a:lnTo>
                      <a:lnTo>
                        <a:pt x="121" y="640"/>
                      </a:lnTo>
                      <a:lnTo>
                        <a:pt x="116" y="640"/>
                      </a:lnTo>
                      <a:lnTo>
                        <a:pt x="113" y="639"/>
                      </a:lnTo>
                      <a:lnTo>
                        <a:pt x="109" y="637"/>
                      </a:lnTo>
                      <a:lnTo>
                        <a:pt x="108" y="635"/>
                      </a:lnTo>
                      <a:lnTo>
                        <a:pt x="106" y="633"/>
                      </a:lnTo>
                      <a:lnTo>
                        <a:pt x="105" y="629"/>
                      </a:lnTo>
                      <a:lnTo>
                        <a:pt x="104" y="629"/>
                      </a:lnTo>
                      <a:lnTo>
                        <a:pt x="97" y="629"/>
                      </a:lnTo>
                      <a:lnTo>
                        <a:pt x="91" y="632"/>
                      </a:lnTo>
                      <a:lnTo>
                        <a:pt x="87" y="631"/>
                      </a:lnTo>
                      <a:lnTo>
                        <a:pt x="86" y="631"/>
                      </a:lnTo>
                      <a:lnTo>
                        <a:pt x="84" y="631"/>
                      </a:lnTo>
                      <a:lnTo>
                        <a:pt x="80" y="633"/>
                      </a:lnTo>
                      <a:lnTo>
                        <a:pt x="76" y="634"/>
                      </a:lnTo>
                      <a:lnTo>
                        <a:pt x="72" y="628"/>
                      </a:lnTo>
                      <a:lnTo>
                        <a:pt x="71" y="631"/>
                      </a:lnTo>
                      <a:lnTo>
                        <a:pt x="68" y="634"/>
                      </a:lnTo>
                      <a:lnTo>
                        <a:pt x="66" y="634"/>
                      </a:lnTo>
                      <a:lnTo>
                        <a:pt x="62" y="634"/>
                      </a:lnTo>
                      <a:lnTo>
                        <a:pt x="61" y="634"/>
                      </a:lnTo>
                      <a:lnTo>
                        <a:pt x="60" y="639"/>
                      </a:lnTo>
                      <a:lnTo>
                        <a:pt x="58" y="640"/>
                      </a:lnTo>
                      <a:lnTo>
                        <a:pt x="57" y="647"/>
                      </a:lnTo>
                      <a:lnTo>
                        <a:pt x="55" y="650"/>
                      </a:lnTo>
                      <a:lnTo>
                        <a:pt x="52" y="647"/>
                      </a:lnTo>
                      <a:lnTo>
                        <a:pt x="47" y="646"/>
                      </a:lnTo>
                      <a:lnTo>
                        <a:pt x="47" y="649"/>
                      </a:lnTo>
                      <a:lnTo>
                        <a:pt x="46" y="650"/>
                      </a:lnTo>
                      <a:lnTo>
                        <a:pt x="42" y="648"/>
                      </a:lnTo>
                      <a:lnTo>
                        <a:pt x="39" y="649"/>
                      </a:lnTo>
                      <a:lnTo>
                        <a:pt x="35" y="647"/>
                      </a:lnTo>
                      <a:lnTo>
                        <a:pt x="35" y="649"/>
                      </a:lnTo>
                      <a:lnTo>
                        <a:pt x="36" y="653"/>
                      </a:lnTo>
                      <a:lnTo>
                        <a:pt x="34" y="658"/>
                      </a:lnTo>
                      <a:lnTo>
                        <a:pt x="33" y="658"/>
                      </a:lnTo>
                      <a:lnTo>
                        <a:pt x="30" y="654"/>
                      </a:lnTo>
                      <a:lnTo>
                        <a:pt x="21" y="651"/>
                      </a:lnTo>
                      <a:lnTo>
                        <a:pt x="20" y="649"/>
                      </a:lnTo>
                      <a:lnTo>
                        <a:pt x="15" y="649"/>
                      </a:lnTo>
                      <a:lnTo>
                        <a:pt x="13" y="646"/>
                      </a:lnTo>
                      <a:lnTo>
                        <a:pt x="12" y="644"/>
                      </a:lnTo>
                      <a:lnTo>
                        <a:pt x="12" y="643"/>
                      </a:lnTo>
                      <a:lnTo>
                        <a:pt x="12" y="640"/>
                      </a:lnTo>
                      <a:lnTo>
                        <a:pt x="15" y="637"/>
                      </a:lnTo>
                      <a:lnTo>
                        <a:pt x="16" y="636"/>
                      </a:lnTo>
                      <a:lnTo>
                        <a:pt x="13" y="632"/>
                      </a:lnTo>
                      <a:lnTo>
                        <a:pt x="13" y="631"/>
                      </a:lnTo>
                      <a:lnTo>
                        <a:pt x="12" y="630"/>
                      </a:lnTo>
                      <a:lnTo>
                        <a:pt x="9" y="626"/>
                      </a:lnTo>
                      <a:lnTo>
                        <a:pt x="7" y="622"/>
                      </a:lnTo>
                      <a:lnTo>
                        <a:pt x="6" y="618"/>
                      </a:lnTo>
                      <a:lnTo>
                        <a:pt x="5" y="614"/>
                      </a:lnTo>
                      <a:lnTo>
                        <a:pt x="5" y="613"/>
                      </a:lnTo>
                      <a:lnTo>
                        <a:pt x="4" y="613"/>
                      </a:lnTo>
                      <a:lnTo>
                        <a:pt x="4" y="611"/>
                      </a:lnTo>
                      <a:lnTo>
                        <a:pt x="0" y="608"/>
                      </a:lnTo>
                      <a:lnTo>
                        <a:pt x="0" y="603"/>
                      </a:lnTo>
                      <a:lnTo>
                        <a:pt x="1" y="601"/>
                      </a:lnTo>
                      <a:lnTo>
                        <a:pt x="2" y="601"/>
                      </a:lnTo>
                      <a:lnTo>
                        <a:pt x="3" y="599"/>
                      </a:lnTo>
                      <a:lnTo>
                        <a:pt x="2" y="594"/>
                      </a:lnTo>
                      <a:lnTo>
                        <a:pt x="3" y="589"/>
                      </a:lnTo>
                      <a:lnTo>
                        <a:pt x="2" y="587"/>
                      </a:lnTo>
                      <a:lnTo>
                        <a:pt x="2" y="585"/>
                      </a:lnTo>
                      <a:lnTo>
                        <a:pt x="3" y="584"/>
                      </a:lnTo>
                      <a:lnTo>
                        <a:pt x="4" y="582"/>
                      </a:lnTo>
                      <a:lnTo>
                        <a:pt x="9" y="578"/>
                      </a:lnTo>
                      <a:lnTo>
                        <a:pt x="10" y="576"/>
                      </a:lnTo>
                      <a:lnTo>
                        <a:pt x="10" y="574"/>
                      </a:lnTo>
                      <a:lnTo>
                        <a:pt x="9" y="570"/>
                      </a:lnTo>
                      <a:lnTo>
                        <a:pt x="8" y="568"/>
                      </a:lnTo>
                      <a:lnTo>
                        <a:pt x="9" y="565"/>
                      </a:lnTo>
                      <a:lnTo>
                        <a:pt x="9" y="564"/>
                      </a:lnTo>
                      <a:lnTo>
                        <a:pt x="7" y="563"/>
                      </a:lnTo>
                      <a:lnTo>
                        <a:pt x="8" y="563"/>
                      </a:lnTo>
                      <a:lnTo>
                        <a:pt x="10" y="563"/>
                      </a:lnTo>
                      <a:lnTo>
                        <a:pt x="11" y="564"/>
                      </a:lnTo>
                      <a:lnTo>
                        <a:pt x="12" y="564"/>
                      </a:lnTo>
                      <a:lnTo>
                        <a:pt x="12" y="563"/>
                      </a:lnTo>
                      <a:lnTo>
                        <a:pt x="13" y="562"/>
                      </a:lnTo>
                      <a:lnTo>
                        <a:pt x="14" y="561"/>
                      </a:lnTo>
                      <a:lnTo>
                        <a:pt x="14" y="559"/>
                      </a:lnTo>
                      <a:lnTo>
                        <a:pt x="14" y="558"/>
                      </a:lnTo>
                      <a:lnTo>
                        <a:pt x="16" y="556"/>
                      </a:lnTo>
                      <a:lnTo>
                        <a:pt x="18" y="556"/>
                      </a:lnTo>
                      <a:lnTo>
                        <a:pt x="20" y="555"/>
                      </a:lnTo>
                      <a:lnTo>
                        <a:pt x="21" y="554"/>
                      </a:lnTo>
                      <a:lnTo>
                        <a:pt x="21" y="552"/>
                      </a:lnTo>
                      <a:lnTo>
                        <a:pt x="22" y="551"/>
                      </a:lnTo>
                      <a:lnTo>
                        <a:pt x="22" y="550"/>
                      </a:lnTo>
                      <a:lnTo>
                        <a:pt x="23" y="549"/>
                      </a:lnTo>
                      <a:lnTo>
                        <a:pt x="23" y="549"/>
                      </a:lnTo>
                      <a:lnTo>
                        <a:pt x="23" y="549"/>
                      </a:lnTo>
                      <a:lnTo>
                        <a:pt x="23" y="547"/>
                      </a:lnTo>
                      <a:lnTo>
                        <a:pt x="23" y="547"/>
                      </a:lnTo>
                      <a:lnTo>
                        <a:pt x="23" y="546"/>
                      </a:lnTo>
                      <a:lnTo>
                        <a:pt x="23" y="545"/>
                      </a:lnTo>
                      <a:lnTo>
                        <a:pt x="22" y="545"/>
                      </a:lnTo>
                      <a:lnTo>
                        <a:pt x="22" y="545"/>
                      </a:lnTo>
                      <a:lnTo>
                        <a:pt x="21" y="544"/>
                      </a:lnTo>
                      <a:lnTo>
                        <a:pt x="21" y="544"/>
                      </a:lnTo>
                      <a:lnTo>
                        <a:pt x="21" y="543"/>
                      </a:lnTo>
                      <a:lnTo>
                        <a:pt x="21" y="542"/>
                      </a:lnTo>
                      <a:lnTo>
                        <a:pt x="21" y="541"/>
                      </a:lnTo>
                      <a:lnTo>
                        <a:pt x="22" y="541"/>
                      </a:lnTo>
                      <a:lnTo>
                        <a:pt x="23" y="541"/>
                      </a:lnTo>
                      <a:lnTo>
                        <a:pt x="24" y="541"/>
                      </a:lnTo>
                      <a:lnTo>
                        <a:pt x="25" y="541"/>
                      </a:lnTo>
                      <a:lnTo>
                        <a:pt x="26" y="540"/>
                      </a:lnTo>
                      <a:lnTo>
                        <a:pt x="27" y="539"/>
                      </a:lnTo>
                      <a:lnTo>
                        <a:pt x="28" y="539"/>
                      </a:lnTo>
                      <a:lnTo>
                        <a:pt x="29" y="538"/>
                      </a:lnTo>
                      <a:lnTo>
                        <a:pt x="29" y="537"/>
                      </a:lnTo>
                      <a:lnTo>
                        <a:pt x="30" y="536"/>
                      </a:lnTo>
                      <a:lnTo>
                        <a:pt x="31" y="534"/>
                      </a:lnTo>
                      <a:lnTo>
                        <a:pt x="33" y="533"/>
                      </a:lnTo>
                      <a:lnTo>
                        <a:pt x="33" y="532"/>
                      </a:lnTo>
                      <a:lnTo>
                        <a:pt x="34" y="530"/>
                      </a:lnTo>
                      <a:lnTo>
                        <a:pt x="35" y="530"/>
                      </a:lnTo>
                      <a:lnTo>
                        <a:pt x="36" y="530"/>
                      </a:lnTo>
                      <a:lnTo>
                        <a:pt x="37" y="529"/>
                      </a:lnTo>
                      <a:lnTo>
                        <a:pt x="39" y="529"/>
                      </a:lnTo>
                      <a:lnTo>
                        <a:pt x="40" y="529"/>
                      </a:lnTo>
                      <a:lnTo>
                        <a:pt x="41" y="529"/>
                      </a:lnTo>
                      <a:lnTo>
                        <a:pt x="42" y="529"/>
                      </a:lnTo>
                      <a:lnTo>
                        <a:pt x="43" y="528"/>
                      </a:lnTo>
                      <a:lnTo>
                        <a:pt x="44" y="527"/>
                      </a:lnTo>
                      <a:lnTo>
                        <a:pt x="45" y="527"/>
                      </a:lnTo>
                      <a:lnTo>
                        <a:pt x="46" y="527"/>
                      </a:lnTo>
                      <a:lnTo>
                        <a:pt x="48" y="528"/>
                      </a:lnTo>
                      <a:lnTo>
                        <a:pt x="49" y="527"/>
                      </a:lnTo>
                      <a:lnTo>
                        <a:pt x="50" y="527"/>
                      </a:lnTo>
                      <a:lnTo>
                        <a:pt x="51" y="526"/>
                      </a:lnTo>
                      <a:lnTo>
                        <a:pt x="52" y="525"/>
                      </a:lnTo>
                      <a:lnTo>
                        <a:pt x="53" y="524"/>
                      </a:lnTo>
                      <a:lnTo>
                        <a:pt x="53" y="523"/>
                      </a:lnTo>
                      <a:lnTo>
                        <a:pt x="54" y="522"/>
                      </a:lnTo>
                      <a:lnTo>
                        <a:pt x="55" y="522"/>
                      </a:lnTo>
                      <a:lnTo>
                        <a:pt x="58" y="522"/>
                      </a:lnTo>
                      <a:lnTo>
                        <a:pt x="59" y="522"/>
                      </a:lnTo>
                      <a:lnTo>
                        <a:pt x="61" y="521"/>
                      </a:lnTo>
                      <a:lnTo>
                        <a:pt x="63" y="521"/>
                      </a:lnTo>
                      <a:lnTo>
                        <a:pt x="65" y="520"/>
                      </a:lnTo>
                      <a:lnTo>
                        <a:pt x="67" y="518"/>
                      </a:lnTo>
                      <a:lnTo>
                        <a:pt x="69" y="517"/>
                      </a:lnTo>
                      <a:lnTo>
                        <a:pt x="70" y="515"/>
                      </a:lnTo>
                      <a:lnTo>
                        <a:pt x="71" y="514"/>
                      </a:lnTo>
                      <a:lnTo>
                        <a:pt x="73" y="513"/>
                      </a:lnTo>
                      <a:lnTo>
                        <a:pt x="75" y="513"/>
                      </a:lnTo>
                      <a:lnTo>
                        <a:pt x="77" y="512"/>
                      </a:lnTo>
                      <a:lnTo>
                        <a:pt x="77" y="512"/>
                      </a:lnTo>
                      <a:lnTo>
                        <a:pt x="78" y="511"/>
                      </a:lnTo>
                      <a:lnTo>
                        <a:pt x="80" y="510"/>
                      </a:lnTo>
                      <a:lnTo>
                        <a:pt x="80" y="510"/>
                      </a:lnTo>
                      <a:lnTo>
                        <a:pt x="81" y="509"/>
                      </a:lnTo>
                      <a:lnTo>
                        <a:pt x="81" y="508"/>
                      </a:lnTo>
                      <a:lnTo>
                        <a:pt x="82" y="508"/>
                      </a:lnTo>
                      <a:lnTo>
                        <a:pt x="84" y="508"/>
                      </a:lnTo>
                      <a:lnTo>
                        <a:pt x="85" y="507"/>
                      </a:lnTo>
                      <a:lnTo>
                        <a:pt x="86" y="507"/>
                      </a:lnTo>
                      <a:lnTo>
                        <a:pt x="87" y="506"/>
                      </a:lnTo>
                      <a:lnTo>
                        <a:pt x="88" y="506"/>
                      </a:lnTo>
                      <a:lnTo>
                        <a:pt x="90" y="505"/>
                      </a:lnTo>
                      <a:lnTo>
                        <a:pt x="91" y="505"/>
                      </a:lnTo>
                      <a:lnTo>
                        <a:pt x="93" y="505"/>
                      </a:lnTo>
                      <a:lnTo>
                        <a:pt x="94" y="505"/>
                      </a:lnTo>
                      <a:lnTo>
                        <a:pt x="94" y="505"/>
                      </a:lnTo>
                      <a:lnTo>
                        <a:pt x="96" y="505"/>
                      </a:lnTo>
                      <a:lnTo>
                        <a:pt x="97" y="504"/>
                      </a:lnTo>
                      <a:lnTo>
                        <a:pt x="97" y="503"/>
                      </a:lnTo>
                      <a:lnTo>
                        <a:pt x="97" y="502"/>
                      </a:lnTo>
                      <a:lnTo>
                        <a:pt x="98" y="501"/>
                      </a:lnTo>
                      <a:lnTo>
                        <a:pt x="99" y="501"/>
                      </a:lnTo>
                      <a:lnTo>
                        <a:pt x="100" y="500"/>
                      </a:lnTo>
                      <a:lnTo>
                        <a:pt x="101" y="500"/>
                      </a:lnTo>
                      <a:lnTo>
                        <a:pt x="102" y="500"/>
                      </a:lnTo>
                      <a:lnTo>
                        <a:pt x="103" y="499"/>
                      </a:lnTo>
                      <a:lnTo>
                        <a:pt x="104" y="498"/>
                      </a:lnTo>
                      <a:lnTo>
                        <a:pt x="105" y="497"/>
                      </a:lnTo>
                      <a:lnTo>
                        <a:pt x="105" y="497"/>
                      </a:lnTo>
                      <a:lnTo>
                        <a:pt x="105" y="495"/>
                      </a:lnTo>
                      <a:lnTo>
                        <a:pt x="107" y="495"/>
                      </a:lnTo>
                      <a:lnTo>
                        <a:pt x="109" y="494"/>
                      </a:lnTo>
                      <a:lnTo>
                        <a:pt x="110" y="494"/>
                      </a:lnTo>
                      <a:lnTo>
                        <a:pt x="110" y="494"/>
                      </a:lnTo>
                      <a:lnTo>
                        <a:pt x="112" y="492"/>
                      </a:lnTo>
                      <a:lnTo>
                        <a:pt x="112" y="491"/>
                      </a:lnTo>
                      <a:lnTo>
                        <a:pt x="113" y="489"/>
                      </a:lnTo>
                      <a:lnTo>
                        <a:pt x="114" y="489"/>
                      </a:lnTo>
                      <a:lnTo>
                        <a:pt x="114" y="488"/>
                      </a:lnTo>
                      <a:lnTo>
                        <a:pt x="116" y="487"/>
                      </a:lnTo>
                      <a:lnTo>
                        <a:pt x="116" y="486"/>
                      </a:lnTo>
                      <a:lnTo>
                        <a:pt x="117" y="485"/>
                      </a:lnTo>
                      <a:lnTo>
                        <a:pt x="117" y="483"/>
                      </a:lnTo>
                      <a:lnTo>
                        <a:pt x="117" y="483"/>
                      </a:lnTo>
                      <a:lnTo>
                        <a:pt x="118" y="481"/>
                      </a:lnTo>
                      <a:lnTo>
                        <a:pt x="120" y="480"/>
                      </a:lnTo>
                      <a:lnTo>
                        <a:pt x="120" y="480"/>
                      </a:lnTo>
                      <a:lnTo>
                        <a:pt x="120" y="479"/>
                      </a:lnTo>
                      <a:lnTo>
                        <a:pt x="121" y="478"/>
                      </a:lnTo>
                      <a:lnTo>
                        <a:pt x="122" y="477"/>
                      </a:lnTo>
                      <a:lnTo>
                        <a:pt x="122" y="477"/>
                      </a:lnTo>
                      <a:lnTo>
                        <a:pt x="123" y="476"/>
                      </a:lnTo>
                      <a:lnTo>
                        <a:pt x="124" y="476"/>
                      </a:lnTo>
                      <a:lnTo>
                        <a:pt x="124" y="477"/>
                      </a:lnTo>
                      <a:lnTo>
                        <a:pt x="125" y="477"/>
                      </a:lnTo>
                      <a:lnTo>
                        <a:pt x="125" y="477"/>
                      </a:lnTo>
                      <a:lnTo>
                        <a:pt x="126" y="477"/>
                      </a:lnTo>
                      <a:lnTo>
                        <a:pt x="127" y="477"/>
                      </a:lnTo>
                      <a:lnTo>
                        <a:pt x="128" y="476"/>
                      </a:lnTo>
                      <a:lnTo>
                        <a:pt x="128" y="475"/>
                      </a:lnTo>
                      <a:lnTo>
                        <a:pt x="130" y="475"/>
                      </a:lnTo>
                      <a:lnTo>
                        <a:pt x="130" y="475"/>
                      </a:lnTo>
                      <a:lnTo>
                        <a:pt x="132" y="474"/>
                      </a:lnTo>
                      <a:lnTo>
                        <a:pt x="133" y="475"/>
                      </a:lnTo>
                      <a:lnTo>
                        <a:pt x="134" y="475"/>
                      </a:lnTo>
                      <a:lnTo>
                        <a:pt x="135" y="475"/>
                      </a:lnTo>
                      <a:lnTo>
                        <a:pt x="136" y="475"/>
                      </a:lnTo>
                      <a:lnTo>
                        <a:pt x="138" y="475"/>
                      </a:lnTo>
                      <a:lnTo>
                        <a:pt x="138" y="475"/>
                      </a:lnTo>
                      <a:lnTo>
                        <a:pt x="139" y="475"/>
                      </a:lnTo>
                      <a:lnTo>
                        <a:pt x="140" y="473"/>
                      </a:lnTo>
                      <a:lnTo>
                        <a:pt x="140" y="472"/>
                      </a:lnTo>
                      <a:lnTo>
                        <a:pt x="140" y="471"/>
                      </a:lnTo>
                      <a:lnTo>
                        <a:pt x="139" y="469"/>
                      </a:lnTo>
                      <a:lnTo>
                        <a:pt x="139" y="469"/>
                      </a:lnTo>
                      <a:lnTo>
                        <a:pt x="138" y="467"/>
                      </a:lnTo>
                      <a:lnTo>
                        <a:pt x="137" y="466"/>
                      </a:lnTo>
                      <a:lnTo>
                        <a:pt x="137" y="465"/>
                      </a:lnTo>
                      <a:lnTo>
                        <a:pt x="137" y="464"/>
                      </a:lnTo>
                      <a:lnTo>
                        <a:pt x="137" y="463"/>
                      </a:lnTo>
                      <a:lnTo>
                        <a:pt x="136" y="462"/>
                      </a:lnTo>
                      <a:lnTo>
                        <a:pt x="136" y="460"/>
                      </a:lnTo>
                      <a:lnTo>
                        <a:pt x="136" y="460"/>
                      </a:lnTo>
                      <a:lnTo>
                        <a:pt x="137" y="460"/>
                      </a:lnTo>
                      <a:lnTo>
                        <a:pt x="137" y="459"/>
                      </a:lnTo>
                      <a:lnTo>
                        <a:pt x="138" y="457"/>
                      </a:lnTo>
                      <a:lnTo>
                        <a:pt x="139" y="456"/>
                      </a:lnTo>
                      <a:lnTo>
                        <a:pt x="139" y="455"/>
                      </a:lnTo>
                      <a:lnTo>
                        <a:pt x="140" y="454"/>
                      </a:lnTo>
                      <a:lnTo>
                        <a:pt x="140" y="452"/>
                      </a:lnTo>
                      <a:lnTo>
                        <a:pt x="141" y="452"/>
                      </a:lnTo>
                      <a:lnTo>
                        <a:pt x="142" y="452"/>
                      </a:lnTo>
                      <a:lnTo>
                        <a:pt x="143" y="452"/>
                      </a:lnTo>
                      <a:lnTo>
                        <a:pt x="144" y="452"/>
                      </a:lnTo>
                      <a:lnTo>
                        <a:pt x="145" y="452"/>
                      </a:lnTo>
                      <a:lnTo>
                        <a:pt x="146" y="451"/>
                      </a:lnTo>
                      <a:lnTo>
                        <a:pt x="147" y="451"/>
                      </a:lnTo>
                      <a:lnTo>
                        <a:pt x="148" y="450"/>
                      </a:lnTo>
                      <a:lnTo>
                        <a:pt x="148" y="449"/>
                      </a:lnTo>
                      <a:lnTo>
                        <a:pt x="148" y="447"/>
                      </a:lnTo>
                      <a:lnTo>
                        <a:pt x="148" y="446"/>
                      </a:lnTo>
                      <a:lnTo>
                        <a:pt x="148" y="444"/>
                      </a:lnTo>
                      <a:lnTo>
                        <a:pt x="148" y="443"/>
                      </a:lnTo>
                      <a:lnTo>
                        <a:pt x="148" y="440"/>
                      </a:lnTo>
                      <a:lnTo>
                        <a:pt x="147" y="439"/>
                      </a:lnTo>
                      <a:lnTo>
                        <a:pt x="146" y="437"/>
                      </a:lnTo>
                      <a:lnTo>
                        <a:pt x="145" y="436"/>
                      </a:lnTo>
                      <a:lnTo>
                        <a:pt x="145" y="434"/>
                      </a:lnTo>
                      <a:lnTo>
                        <a:pt x="146" y="433"/>
                      </a:lnTo>
                      <a:lnTo>
                        <a:pt x="146" y="431"/>
                      </a:lnTo>
                      <a:lnTo>
                        <a:pt x="146" y="429"/>
                      </a:lnTo>
                      <a:lnTo>
                        <a:pt x="145" y="428"/>
                      </a:lnTo>
                      <a:lnTo>
                        <a:pt x="144" y="427"/>
                      </a:lnTo>
                      <a:lnTo>
                        <a:pt x="144" y="426"/>
                      </a:lnTo>
                      <a:lnTo>
                        <a:pt x="145" y="425"/>
                      </a:lnTo>
                      <a:lnTo>
                        <a:pt x="145" y="423"/>
                      </a:lnTo>
                      <a:lnTo>
                        <a:pt x="145" y="422"/>
                      </a:lnTo>
                      <a:lnTo>
                        <a:pt x="146" y="421"/>
                      </a:lnTo>
                      <a:lnTo>
                        <a:pt x="146" y="419"/>
                      </a:lnTo>
                      <a:lnTo>
                        <a:pt x="146" y="417"/>
                      </a:lnTo>
                      <a:lnTo>
                        <a:pt x="146" y="416"/>
                      </a:lnTo>
                      <a:lnTo>
                        <a:pt x="146" y="415"/>
                      </a:lnTo>
                      <a:lnTo>
                        <a:pt x="147" y="413"/>
                      </a:lnTo>
                      <a:lnTo>
                        <a:pt x="147" y="412"/>
                      </a:lnTo>
                      <a:lnTo>
                        <a:pt x="147" y="410"/>
                      </a:lnTo>
                      <a:lnTo>
                        <a:pt x="146" y="409"/>
                      </a:lnTo>
                      <a:lnTo>
                        <a:pt x="145" y="408"/>
                      </a:lnTo>
                      <a:lnTo>
                        <a:pt x="145" y="406"/>
                      </a:lnTo>
                      <a:lnTo>
                        <a:pt x="144" y="405"/>
                      </a:lnTo>
                      <a:lnTo>
                        <a:pt x="143" y="405"/>
                      </a:lnTo>
                      <a:lnTo>
                        <a:pt x="142" y="404"/>
                      </a:lnTo>
                      <a:lnTo>
                        <a:pt x="141" y="404"/>
                      </a:lnTo>
                      <a:lnTo>
                        <a:pt x="141" y="403"/>
                      </a:lnTo>
                      <a:lnTo>
                        <a:pt x="141" y="402"/>
                      </a:lnTo>
                      <a:lnTo>
                        <a:pt x="140" y="400"/>
                      </a:lnTo>
                      <a:lnTo>
                        <a:pt x="140" y="398"/>
                      </a:lnTo>
                      <a:lnTo>
                        <a:pt x="138" y="396"/>
                      </a:lnTo>
                      <a:lnTo>
                        <a:pt x="137" y="394"/>
                      </a:lnTo>
                      <a:lnTo>
                        <a:pt x="137" y="393"/>
                      </a:lnTo>
                      <a:lnTo>
                        <a:pt x="137" y="390"/>
                      </a:lnTo>
                      <a:lnTo>
                        <a:pt x="137" y="388"/>
                      </a:lnTo>
                      <a:lnTo>
                        <a:pt x="138" y="387"/>
                      </a:lnTo>
                      <a:lnTo>
                        <a:pt x="138" y="385"/>
                      </a:lnTo>
                      <a:lnTo>
                        <a:pt x="139" y="384"/>
                      </a:lnTo>
                      <a:lnTo>
                        <a:pt x="140" y="383"/>
                      </a:lnTo>
                      <a:lnTo>
                        <a:pt x="141" y="382"/>
                      </a:lnTo>
                      <a:lnTo>
                        <a:pt x="142" y="381"/>
                      </a:lnTo>
                      <a:lnTo>
                        <a:pt x="143" y="379"/>
                      </a:lnTo>
                      <a:lnTo>
                        <a:pt x="142" y="378"/>
                      </a:lnTo>
                      <a:lnTo>
                        <a:pt x="142" y="378"/>
                      </a:lnTo>
                      <a:lnTo>
                        <a:pt x="142" y="377"/>
                      </a:lnTo>
                      <a:lnTo>
                        <a:pt x="142" y="376"/>
                      </a:lnTo>
                      <a:lnTo>
                        <a:pt x="142" y="375"/>
                      </a:lnTo>
                      <a:lnTo>
                        <a:pt x="142" y="373"/>
                      </a:lnTo>
                      <a:lnTo>
                        <a:pt x="142" y="372"/>
                      </a:lnTo>
                      <a:lnTo>
                        <a:pt x="143" y="370"/>
                      </a:lnTo>
                      <a:lnTo>
                        <a:pt x="144" y="369"/>
                      </a:lnTo>
                      <a:lnTo>
                        <a:pt x="144" y="368"/>
                      </a:lnTo>
                      <a:lnTo>
                        <a:pt x="145" y="367"/>
                      </a:lnTo>
                      <a:lnTo>
                        <a:pt x="145" y="366"/>
                      </a:lnTo>
                      <a:lnTo>
                        <a:pt x="145" y="364"/>
                      </a:lnTo>
                      <a:lnTo>
                        <a:pt x="144" y="364"/>
                      </a:lnTo>
                      <a:lnTo>
                        <a:pt x="143" y="362"/>
                      </a:lnTo>
                      <a:lnTo>
                        <a:pt x="142" y="361"/>
                      </a:lnTo>
                      <a:lnTo>
                        <a:pt x="140" y="360"/>
                      </a:lnTo>
                      <a:lnTo>
                        <a:pt x="140" y="359"/>
                      </a:lnTo>
                      <a:lnTo>
                        <a:pt x="140" y="358"/>
                      </a:lnTo>
                      <a:lnTo>
                        <a:pt x="139" y="357"/>
                      </a:lnTo>
                      <a:lnTo>
                        <a:pt x="139" y="355"/>
                      </a:lnTo>
                      <a:lnTo>
                        <a:pt x="138" y="354"/>
                      </a:lnTo>
                      <a:lnTo>
                        <a:pt x="138" y="353"/>
                      </a:lnTo>
                      <a:lnTo>
                        <a:pt x="137" y="353"/>
                      </a:lnTo>
                      <a:lnTo>
                        <a:pt x="136" y="352"/>
                      </a:lnTo>
                      <a:lnTo>
                        <a:pt x="135" y="352"/>
                      </a:lnTo>
                      <a:lnTo>
                        <a:pt x="134" y="352"/>
                      </a:lnTo>
                      <a:lnTo>
                        <a:pt x="132" y="353"/>
                      </a:lnTo>
                      <a:lnTo>
                        <a:pt x="130" y="353"/>
                      </a:lnTo>
                      <a:lnTo>
                        <a:pt x="129" y="353"/>
                      </a:lnTo>
                      <a:lnTo>
                        <a:pt x="128" y="353"/>
                      </a:lnTo>
                      <a:lnTo>
                        <a:pt x="126" y="353"/>
                      </a:lnTo>
                      <a:lnTo>
                        <a:pt x="124" y="352"/>
                      </a:lnTo>
                      <a:lnTo>
                        <a:pt x="124" y="352"/>
                      </a:lnTo>
                      <a:lnTo>
                        <a:pt x="122" y="352"/>
                      </a:lnTo>
                      <a:lnTo>
                        <a:pt x="120" y="351"/>
                      </a:lnTo>
                      <a:lnTo>
                        <a:pt x="119" y="350"/>
                      </a:lnTo>
                      <a:lnTo>
                        <a:pt x="117" y="350"/>
                      </a:lnTo>
                      <a:lnTo>
                        <a:pt x="115" y="350"/>
                      </a:lnTo>
                      <a:lnTo>
                        <a:pt x="114" y="350"/>
                      </a:lnTo>
                      <a:lnTo>
                        <a:pt x="113" y="350"/>
                      </a:lnTo>
                      <a:lnTo>
                        <a:pt x="112" y="350"/>
                      </a:lnTo>
                      <a:lnTo>
                        <a:pt x="110" y="350"/>
                      </a:lnTo>
                      <a:lnTo>
                        <a:pt x="109" y="349"/>
                      </a:lnTo>
                      <a:lnTo>
                        <a:pt x="108" y="349"/>
                      </a:lnTo>
                      <a:lnTo>
                        <a:pt x="107" y="349"/>
                      </a:lnTo>
                      <a:lnTo>
                        <a:pt x="106" y="349"/>
                      </a:lnTo>
                      <a:lnTo>
                        <a:pt x="104" y="349"/>
                      </a:lnTo>
                      <a:lnTo>
                        <a:pt x="102" y="349"/>
                      </a:lnTo>
                      <a:lnTo>
                        <a:pt x="101" y="350"/>
                      </a:lnTo>
                      <a:lnTo>
                        <a:pt x="101" y="350"/>
                      </a:lnTo>
                      <a:lnTo>
                        <a:pt x="100" y="350"/>
                      </a:lnTo>
                      <a:lnTo>
                        <a:pt x="99" y="350"/>
                      </a:lnTo>
                      <a:lnTo>
                        <a:pt x="97" y="350"/>
                      </a:lnTo>
                      <a:lnTo>
                        <a:pt x="96" y="350"/>
                      </a:lnTo>
                      <a:lnTo>
                        <a:pt x="94" y="350"/>
                      </a:lnTo>
                      <a:lnTo>
                        <a:pt x="93" y="349"/>
                      </a:lnTo>
                      <a:lnTo>
                        <a:pt x="92" y="347"/>
                      </a:lnTo>
                      <a:lnTo>
                        <a:pt x="91" y="347"/>
                      </a:lnTo>
                      <a:lnTo>
                        <a:pt x="89" y="346"/>
                      </a:lnTo>
                      <a:lnTo>
                        <a:pt x="88" y="346"/>
                      </a:lnTo>
                      <a:lnTo>
                        <a:pt x="86" y="345"/>
                      </a:lnTo>
                      <a:lnTo>
                        <a:pt x="85" y="344"/>
                      </a:lnTo>
                      <a:lnTo>
                        <a:pt x="84" y="344"/>
                      </a:lnTo>
                      <a:lnTo>
                        <a:pt x="82" y="342"/>
                      </a:lnTo>
                      <a:lnTo>
                        <a:pt x="82" y="342"/>
                      </a:lnTo>
                      <a:lnTo>
                        <a:pt x="81" y="341"/>
                      </a:lnTo>
                      <a:lnTo>
                        <a:pt x="80" y="341"/>
                      </a:lnTo>
                      <a:lnTo>
                        <a:pt x="78" y="341"/>
                      </a:lnTo>
                      <a:lnTo>
                        <a:pt x="76" y="341"/>
                      </a:lnTo>
                      <a:lnTo>
                        <a:pt x="75" y="339"/>
                      </a:lnTo>
                      <a:lnTo>
                        <a:pt x="73" y="339"/>
                      </a:lnTo>
                      <a:lnTo>
                        <a:pt x="72" y="338"/>
                      </a:lnTo>
                      <a:lnTo>
                        <a:pt x="71" y="337"/>
                      </a:lnTo>
                      <a:lnTo>
                        <a:pt x="70" y="336"/>
                      </a:lnTo>
                      <a:lnTo>
                        <a:pt x="69" y="335"/>
                      </a:lnTo>
                      <a:lnTo>
                        <a:pt x="68" y="335"/>
                      </a:lnTo>
                      <a:lnTo>
                        <a:pt x="67" y="333"/>
                      </a:lnTo>
                      <a:lnTo>
                        <a:pt x="66" y="333"/>
                      </a:lnTo>
                      <a:lnTo>
                        <a:pt x="66" y="332"/>
                      </a:lnTo>
                      <a:lnTo>
                        <a:pt x="66" y="330"/>
                      </a:lnTo>
                      <a:lnTo>
                        <a:pt x="67" y="326"/>
                      </a:lnTo>
                      <a:lnTo>
                        <a:pt x="68" y="323"/>
                      </a:lnTo>
                      <a:lnTo>
                        <a:pt x="69" y="321"/>
                      </a:lnTo>
                      <a:lnTo>
                        <a:pt x="71" y="318"/>
                      </a:lnTo>
                      <a:lnTo>
                        <a:pt x="72" y="316"/>
                      </a:lnTo>
                      <a:lnTo>
                        <a:pt x="73" y="314"/>
                      </a:lnTo>
                      <a:lnTo>
                        <a:pt x="75" y="312"/>
                      </a:lnTo>
                      <a:lnTo>
                        <a:pt x="76" y="310"/>
                      </a:lnTo>
                      <a:lnTo>
                        <a:pt x="77" y="309"/>
                      </a:lnTo>
                      <a:lnTo>
                        <a:pt x="77" y="308"/>
                      </a:lnTo>
                      <a:lnTo>
                        <a:pt x="77" y="306"/>
                      </a:lnTo>
                      <a:lnTo>
                        <a:pt x="73" y="275"/>
                      </a:lnTo>
                      <a:lnTo>
                        <a:pt x="70" y="266"/>
                      </a:lnTo>
                      <a:lnTo>
                        <a:pt x="70" y="264"/>
                      </a:lnTo>
                      <a:lnTo>
                        <a:pt x="69" y="260"/>
                      </a:lnTo>
                      <a:lnTo>
                        <a:pt x="68" y="257"/>
                      </a:lnTo>
                      <a:lnTo>
                        <a:pt x="68" y="254"/>
                      </a:lnTo>
                      <a:lnTo>
                        <a:pt x="67" y="252"/>
                      </a:lnTo>
                      <a:lnTo>
                        <a:pt x="67" y="248"/>
                      </a:lnTo>
                      <a:lnTo>
                        <a:pt x="66" y="246"/>
                      </a:lnTo>
                      <a:lnTo>
                        <a:pt x="65" y="244"/>
                      </a:lnTo>
                      <a:lnTo>
                        <a:pt x="64" y="243"/>
                      </a:lnTo>
                      <a:lnTo>
                        <a:pt x="63" y="242"/>
                      </a:lnTo>
                      <a:lnTo>
                        <a:pt x="62" y="241"/>
                      </a:lnTo>
                      <a:lnTo>
                        <a:pt x="60" y="240"/>
                      </a:lnTo>
                      <a:lnTo>
                        <a:pt x="58" y="239"/>
                      </a:lnTo>
                      <a:lnTo>
                        <a:pt x="53" y="238"/>
                      </a:lnTo>
                      <a:lnTo>
                        <a:pt x="52" y="239"/>
                      </a:lnTo>
                      <a:lnTo>
                        <a:pt x="50" y="239"/>
                      </a:lnTo>
                      <a:lnTo>
                        <a:pt x="50" y="240"/>
                      </a:lnTo>
                      <a:lnTo>
                        <a:pt x="49" y="241"/>
                      </a:lnTo>
                      <a:lnTo>
                        <a:pt x="48" y="242"/>
                      </a:lnTo>
                      <a:lnTo>
                        <a:pt x="48" y="243"/>
                      </a:lnTo>
                      <a:lnTo>
                        <a:pt x="47" y="244"/>
                      </a:lnTo>
                      <a:lnTo>
                        <a:pt x="46" y="244"/>
                      </a:lnTo>
                      <a:lnTo>
                        <a:pt x="45" y="243"/>
                      </a:lnTo>
                      <a:lnTo>
                        <a:pt x="44" y="242"/>
                      </a:lnTo>
                      <a:lnTo>
                        <a:pt x="33" y="233"/>
                      </a:lnTo>
                      <a:lnTo>
                        <a:pt x="31" y="230"/>
                      </a:lnTo>
                      <a:lnTo>
                        <a:pt x="28" y="229"/>
                      </a:lnTo>
                      <a:lnTo>
                        <a:pt x="25" y="226"/>
                      </a:lnTo>
                      <a:lnTo>
                        <a:pt x="22" y="225"/>
                      </a:lnTo>
                      <a:lnTo>
                        <a:pt x="21" y="223"/>
                      </a:lnTo>
                      <a:lnTo>
                        <a:pt x="18" y="221"/>
                      </a:lnTo>
                      <a:lnTo>
                        <a:pt x="17" y="219"/>
                      </a:lnTo>
                      <a:lnTo>
                        <a:pt x="14" y="217"/>
                      </a:lnTo>
                      <a:lnTo>
                        <a:pt x="13" y="216"/>
                      </a:lnTo>
                      <a:lnTo>
                        <a:pt x="12" y="214"/>
                      </a:lnTo>
                      <a:lnTo>
                        <a:pt x="10" y="212"/>
                      </a:lnTo>
                      <a:lnTo>
                        <a:pt x="10" y="210"/>
                      </a:lnTo>
                      <a:lnTo>
                        <a:pt x="9" y="210"/>
                      </a:lnTo>
                      <a:lnTo>
                        <a:pt x="8" y="206"/>
                      </a:lnTo>
                      <a:lnTo>
                        <a:pt x="9" y="206"/>
                      </a:lnTo>
                      <a:lnTo>
                        <a:pt x="10" y="205"/>
                      </a:lnTo>
                      <a:lnTo>
                        <a:pt x="11" y="204"/>
                      </a:lnTo>
                      <a:lnTo>
                        <a:pt x="12" y="202"/>
                      </a:lnTo>
                      <a:lnTo>
                        <a:pt x="12" y="202"/>
                      </a:lnTo>
                      <a:lnTo>
                        <a:pt x="11" y="201"/>
                      </a:lnTo>
                      <a:lnTo>
                        <a:pt x="10" y="200"/>
                      </a:lnTo>
                      <a:lnTo>
                        <a:pt x="9" y="198"/>
                      </a:lnTo>
                      <a:lnTo>
                        <a:pt x="7" y="196"/>
                      </a:lnTo>
                      <a:lnTo>
                        <a:pt x="7" y="194"/>
                      </a:lnTo>
                      <a:lnTo>
                        <a:pt x="8" y="194"/>
                      </a:lnTo>
                      <a:lnTo>
                        <a:pt x="8" y="192"/>
                      </a:lnTo>
                      <a:lnTo>
                        <a:pt x="8" y="191"/>
                      </a:lnTo>
                      <a:lnTo>
                        <a:pt x="9" y="188"/>
                      </a:lnTo>
                      <a:lnTo>
                        <a:pt x="9" y="187"/>
                      </a:lnTo>
                      <a:lnTo>
                        <a:pt x="7" y="185"/>
                      </a:lnTo>
                      <a:lnTo>
                        <a:pt x="7" y="183"/>
                      </a:lnTo>
                      <a:lnTo>
                        <a:pt x="7" y="181"/>
                      </a:lnTo>
                      <a:lnTo>
                        <a:pt x="7" y="179"/>
                      </a:lnTo>
                      <a:lnTo>
                        <a:pt x="7" y="176"/>
                      </a:lnTo>
                      <a:lnTo>
                        <a:pt x="7" y="175"/>
                      </a:lnTo>
                      <a:lnTo>
                        <a:pt x="8" y="174"/>
                      </a:lnTo>
                      <a:lnTo>
                        <a:pt x="8" y="173"/>
                      </a:lnTo>
                      <a:lnTo>
                        <a:pt x="9" y="172"/>
                      </a:lnTo>
                      <a:lnTo>
                        <a:pt x="9" y="171"/>
                      </a:lnTo>
                      <a:lnTo>
                        <a:pt x="8" y="169"/>
                      </a:lnTo>
                      <a:lnTo>
                        <a:pt x="9" y="166"/>
                      </a:lnTo>
                      <a:lnTo>
                        <a:pt x="10" y="164"/>
                      </a:lnTo>
                      <a:lnTo>
                        <a:pt x="13" y="164"/>
                      </a:lnTo>
                      <a:lnTo>
                        <a:pt x="34" y="153"/>
                      </a:lnTo>
                      <a:lnTo>
                        <a:pt x="37" y="153"/>
                      </a:lnTo>
                      <a:lnTo>
                        <a:pt x="41" y="151"/>
                      </a:lnTo>
                      <a:lnTo>
                        <a:pt x="45" y="149"/>
                      </a:lnTo>
                      <a:lnTo>
                        <a:pt x="48" y="149"/>
                      </a:lnTo>
                      <a:lnTo>
                        <a:pt x="49" y="150"/>
                      </a:lnTo>
                      <a:lnTo>
                        <a:pt x="50" y="151"/>
                      </a:lnTo>
                      <a:lnTo>
                        <a:pt x="53" y="152"/>
                      </a:lnTo>
                      <a:lnTo>
                        <a:pt x="56" y="152"/>
                      </a:lnTo>
                      <a:lnTo>
                        <a:pt x="58" y="152"/>
                      </a:lnTo>
                      <a:lnTo>
                        <a:pt x="64" y="153"/>
                      </a:lnTo>
                      <a:lnTo>
                        <a:pt x="66" y="155"/>
                      </a:lnTo>
                      <a:lnTo>
                        <a:pt x="68" y="154"/>
                      </a:lnTo>
                      <a:lnTo>
                        <a:pt x="73" y="155"/>
                      </a:lnTo>
                      <a:lnTo>
                        <a:pt x="77" y="154"/>
                      </a:lnTo>
                      <a:lnTo>
                        <a:pt x="82" y="154"/>
                      </a:lnTo>
                      <a:lnTo>
                        <a:pt x="88" y="154"/>
                      </a:lnTo>
                      <a:lnTo>
                        <a:pt x="93" y="153"/>
                      </a:lnTo>
                      <a:lnTo>
                        <a:pt x="98" y="152"/>
                      </a:lnTo>
                      <a:lnTo>
                        <a:pt x="103" y="150"/>
                      </a:lnTo>
                      <a:lnTo>
                        <a:pt x="106" y="149"/>
                      </a:lnTo>
                      <a:lnTo>
                        <a:pt x="107" y="148"/>
                      </a:lnTo>
                      <a:lnTo>
                        <a:pt x="109" y="146"/>
                      </a:lnTo>
                      <a:lnTo>
                        <a:pt x="112" y="143"/>
                      </a:lnTo>
                      <a:lnTo>
                        <a:pt x="114" y="141"/>
                      </a:lnTo>
                      <a:lnTo>
                        <a:pt x="116" y="138"/>
                      </a:lnTo>
                      <a:lnTo>
                        <a:pt x="120" y="136"/>
                      </a:lnTo>
                      <a:lnTo>
                        <a:pt x="121" y="133"/>
                      </a:lnTo>
                      <a:lnTo>
                        <a:pt x="124" y="129"/>
                      </a:lnTo>
                      <a:lnTo>
                        <a:pt x="126" y="127"/>
                      </a:lnTo>
                      <a:lnTo>
                        <a:pt x="128" y="125"/>
                      </a:lnTo>
                      <a:lnTo>
                        <a:pt x="129" y="123"/>
                      </a:lnTo>
                      <a:lnTo>
                        <a:pt x="129" y="120"/>
                      </a:lnTo>
                      <a:lnTo>
                        <a:pt x="129" y="116"/>
                      </a:lnTo>
                      <a:lnTo>
                        <a:pt x="129" y="114"/>
                      </a:lnTo>
                      <a:lnTo>
                        <a:pt x="128" y="111"/>
                      </a:lnTo>
                      <a:lnTo>
                        <a:pt x="127" y="109"/>
                      </a:lnTo>
                      <a:lnTo>
                        <a:pt x="127" y="106"/>
                      </a:lnTo>
                      <a:lnTo>
                        <a:pt x="146" y="80"/>
                      </a:lnTo>
                      <a:lnTo>
                        <a:pt x="145" y="74"/>
                      </a:lnTo>
                      <a:lnTo>
                        <a:pt x="140" y="33"/>
                      </a:lnTo>
                      <a:lnTo>
                        <a:pt x="140" y="30"/>
                      </a:lnTo>
                      <a:lnTo>
                        <a:pt x="138" y="28"/>
                      </a:lnTo>
                      <a:lnTo>
                        <a:pt x="137" y="26"/>
                      </a:lnTo>
                      <a:lnTo>
                        <a:pt x="136" y="25"/>
                      </a:lnTo>
                      <a:lnTo>
                        <a:pt x="136" y="23"/>
                      </a:lnTo>
                      <a:lnTo>
                        <a:pt x="135" y="22"/>
                      </a:lnTo>
                      <a:lnTo>
                        <a:pt x="134" y="21"/>
                      </a:lnTo>
                      <a:lnTo>
                        <a:pt x="133" y="17"/>
                      </a:lnTo>
                      <a:lnTo>
                        <a:pt x="132" y="16"/>
                      </a:lnTo>
                      <a:lnTo>
                        <a:pt x="131" y="14"/>
                      </a:lnTo>
                      <a:lnTo>
                        <a:pt x="130" y="13"/>
                      </a:lnTo>
                      <a:lnTo>
                        <a:pt x="130" y="11"/>
                      </a:lnTo>
                      <a:lnTo>
                        <a:pt x="129" y="10"/>
                      </a:lnTo>
                      <a:lnTo>
                        <a:pt x="129" y="8"/>
                      </a:lnTo>
                      <a:lnTo>
                        <a:pt x="166" y="14"/>
                      </a:lnTo>
                      <a:lnTo>
                        <a:pt x="167" y="14"/>
                      </a:lnTo>
                      <a:lnTo>
                        <a:pt x="168" y="13"/>
                      </a:lnTo>
                      <a:lnTo>
                        <a:pt x="168" y="13"/>
                      </a:lnTo>
                      <a:lnTo>
                        <a:pt x="170" y="13"/>
                      </a:lnTo>
                      <a:lnTo>
                        <a:pt x="170" y="13"/>
                      </a:lnTo>
                      <a:lnTo>
                        <a:pt x="197" y="15"/>
                      </a:lnTo>
                      <a:lnTo>
                        <a:pt x="198" y="15"/>
                      </a:lnTo>
                      <a:lnTo>
                        <a:pt x="200" y="15"/>
                      </a:lnTo>
                      <a:lnTo>
                        <a:pt x="201" y="15"/>
                      </a:lnTo>
                      <a:lnTo>
                        <a:pt x="203" y="14"/>
                      </a:lnTo>
                      <a:lnTo>
                        <a:pt x="205" y="13"/>
                      </a:lnTo>
                      <a:lnTo>
                        <a:pt x="208" y="11"/>
                      </a:lnTo>
                      <a:lnTo>
                        <a:pt x="211" y="10"/>
                      </a:lnTo>
                      <a:lnTo>
                        <a:pt x="213" y="9"/>
                      </a:lnTo>
                      <a:lnTo>
                        <a:pt x="216" y="8"/>
                      </a:lnTo>
                      <a:lnTo>
                        <a:pt x="218" y="8"/>
                      </a:lnTo>
                      <a:lnTo>
                        <a:pt x="220" y="8"/>
                      </a:lnTo>
                      <a:lnTo>
                        <a:pt x="223" y="8"/>
                      </a:lnTo>
                      <a:lnTo>
                        <a:pt x="247" y="7"/>
                      </a:lnTo>
                      <a:lnTo>
                        <a:pt x="271" y="5"/>
                      </a:lnTo>
                      <a:lnTo>
                        <a:pt x="274" y="5"/>
                      </a:lnTo>
                      <a:lnTo>
                        <a:pt x="276" y="5"/>
                      </a:lnTo>
                      <a:lnTo>
                        <a:pt x="278" y="6"/>
                      </a:lnTo>
                      <a:lnTo>
                        <a:pt x="297" y="11"/>
                      </a:lnTo>
                      <a:lnTo>
                        <a:pt x="318" y="16"/>
                      </a:lnTo>
                      <a:lnTo>
                        <a:pt x="326" y="6"/>
                      </a:lnTo>
                      <a:lnTo>
                        <a:pt x="327" y="5"/>
                      </a:lnTo>
                      <a:lnTo>
                        <a:pt x="330" y="4"/>
                      </a:lnTo>
                      <a:lnTo>
                        <a:pt x="332" y="4"/>
                      </a:lnTo>
                      <a:lnTo>
                        <a:pt x="333" y="3"/>
                      </a:lnTo>
                      <a:lnTo>
                        <a:pt x="334" y="2"/>
                      </a:lnTo>
                      <a:lnTo>
                        <a:pt x="337" y="0"/>
                      </a:lnTo>
                      <a:lnTo>
                        <a:pt x="340" y="2"/>
                      </a:lnTo>
                      <a:lnTo>
                        <a:pt x="342" y="3"/>
                      </a:lnTo>
                      <a:lnTo>
                        <a:pt x="342" y="4"/>
                      </a:lnTo>
                      <a:lnTo>
                        <a:pt x="343" y="6"/>
                      </a:lnTo>
                      <a:lnTo>
                        <a:pt x="344" y="8"/>
                      </a:lnTo>
                      <a:lnTo>
                        <a:pt x="344" y="10"/>
                      </a:lnTo>
                      <a:lnTo>
                        <a:pt x="344" y="13"/>
                      </a:lnTo>
                      <a:lnTo>
                        <a:pt x="344" y="15"/>
                      </a:lnTo>
                      <a:lnTo>
                        <a:pt x="345" y="18"/>
                      </a:lnTo>
                      <a:lnTo>
                        <a:pt x="347" y="20"/>
                      </a:lnTo>
                      <a:lnTo>
                        <a:pt x="348" y="21"/>
                      </a:lnTo>
                      <a:lnTo>
                        <a:pt x="350" y="21"/>
                      </a:lnTo>
                      <a:lnTo>
                        <a:pt x="352" y="20"/>
                      </a:lnTo>
                      <a:lnTo>
                        <a:pt x="353" y="20"/>
                      </a:lnTo>
                      <a:lnTo>
                        <a:pt x="354" y="20"/>
                      </a:lnTo>
                      <a:lnTo>
                        <a:pt x="356" y="20"/>
                      </a:lnTo>
                      <a:lnTo>
                        <a:pt x="357" y="20"/>
                      </a:lnTo>
                      <a:lnTo>
                        <a:pt x="362" y="19"/>
                      </a:lnTo>
                      <a:lnTo>
                        <a:pt x="364" y="19"/>
                      </a:lnTo>
                      <a:lnTo>
                        <a:pt x="365" y="19"/>
                      </a:lnTo>
                      <a:lnTo>
                        <a:pt x="378" y="23"/>
                      </a:lnTo>
                      <a:lnTo>
                        <a:pt x="397" y="30"/>
                      </a:lnTo>
                      <a:lnTo>
                        <a:pt x="400" y="31"/>
                      </a:lnTo>
                      <a:lnTo>
                        <a:pt x="401" y="33"/>
                      </a:lnTo>
                      <a:lnTo>
                        <a:pt x="403" y="34"/>
                      </a:lnTo>
                      <a:lnTo>
                        <a:pt x="404" y="36"/>
                      </a:lnTo>
                      <a:lnTo>
                        <a:pt x="404" y="37"/>
                      </a:lnTo>
                      <a:lnTo>
                        <a:pt x="404" y="39"/>
                      </a:lnTo>
                      <a:lnTo>
                        <a:pt x="404" y="40"/>
                      </a:lnTo>
                      <a:lnTo>
                        <a:pt x="405" y="40"/>
                      </a:lnTo>
                      <a:lnTo>
                        <a:pt x="406" y="40"/>
                      </a:lnTo>
                      <a:lnTo>
                        <a:pt x="407" y="39"/>
                      </a:lnTo>
                      <a:lnTo>
                        <a:pt x="408" y="38"/>
                      </a:lnTo>
                      <a:lnTo>
                        <a:pt x="409" y="37"/>
                      </a:lnTo>
                      <a:lnTo>
                        <a:pt x="410" y="38"/>
                      </a:lnTo>
                      <a:lnTo>
                        <a:pt x="412" y="38"/>
                      </a:lnTo>
                      <a:lnTo>
                        <a:pt x="413" y="39"/>
                      </a:lnTo>
                      <a:lnTo>
                        <a:pt x="415" y="39"/>
                      </a:lnTo>
                      <a:lnTo>
                        <a:pt x="416" y="40"/>
                      </a:lnTo>
                      <a:lnTo>
                        <a:pt x="418" y="41"/>
                      </a:lnTo>
                      <a:lnTo>
                        <a:pt x="421" y="40"/>
                      </a:lnTo>
                      <a:lnTo>
                        <a:pt x="423" y="40"/>
                      </a:lnTo>
                      <a:lnTo>
                        <a:pt x="424" y="42"/>
                      </a:lnTo>
                      <a:lnTo>
                        <a:pt x="424" y="44"/>
                      </a:lnTo>
                      <a:lnTo>
                        <a:pt x="424" y="46"/>
                      </a:lnTo>
                      <a:lnTo>
                        <a:pt x="423" y="47"/>
                      </a:lnTo>
                      <a:lnTo>
                        <a:pt x="424" y="49"/>
                      </a:lnTo>
                      <a:lnTo>
                        <a:pt x="424" y="52"/>
                      </a:lnTo>
                      <a:lnTo>
                        <a:pt x="425" y="54"/>
                      </a:lnTo>
                      <a:lnTo>
                        <a:pt x="426" y="56"/>
                      </a:lnTo>
                      <a:lnTo>
                        <a:pt x="428" y="57"/>
                      </a:lnTo>
                      <a:lnTo>
                        <a:pt x="428" y="58"/>
                      </a:lnTo>
                      <a:lnTo>
                        <a:pt x="429" y="59"/>
                      </a:lnTo>
                      <a:lnTo>
                        <a:pt x="431" y="61"/>
                      </a:lnTo>
                      <a:lnTo>
                        <a:pt x="432" y="62"/>
                      </a:lnTo>
                      <a:lnTo>
                        <a:pt x="433" y="64"/>
                      </a:lnTo>
                      <a:lnTo>
                        <a:pt x="433" y="66"/>
                      </a:lnTo>
                      <a:lnTo>
                        <a:pt x="433" y="68"/>
                      </a:lnTo>
                      <a:lnTo>
                        <a:pt x="433" y="71"/>
                      </a:lnTo>
                      <a:lnTo>
                        <a:pt x="433" y="72"/>
                      </a:lnTo>
                      <a:lnTo>
                        <a:pt x="433" y="74"/>
                      </a:lnTo>
                      <a:lnTo>
                        <a:pt x="434" y="76"/>
                      </a:lnTo>
                      <a:lnTo>
                        <a:pt x="436" y="80"/>
                      </a:lnTo>
                      <a:lnTo>
                        <a:pt x="441" y="97"/>
                      </a:lnTo>
                      <a:lnTo>
                        <a:pt x="442" y="97"/>
                      </a:lnTo>
                      <a:lnTo>
                        <a:pt x="442" y="98"/>
                      </a:lnTo>
                      <a:lnTo>
                        <a:pt x="444" y="98"/>
                      </a:lnTo>
                      <a:lnTo>
                        <a:pt x="447" y="98"/>
                      </a:lnTo>
                      <a:lnTo>
                        <a:pt x="449" y="98"/>
                      </a:lnTo>
                      <a:lnTo>
                        <a:pt x="453" y="100"/>
                      </a:lnTo>
                      <a:lnTo>
                        <a:pt x="455" y="100"/>
                      </a:lnTo>
                      <a:lnTo>
                        <a:pt x="457" y="101"/>
                      </a:lnTo>
                      <a:lnTo>
                        <a:pt x="459" y="102"/>
                      </a:lnTo>
                      <a:lnTo>
                        <a:pt x="461" y="104"/>
                      </a:lnTo>
                      <a:lnTo>
                        <a:pt x="464" y="104"/>
                      </a:lnTo>
                      <a:lnTo>
                        <a:pt x="466" y="105"/>
                      </a:lnTo>
                      <a:lnTo>
                        <a:pt x="470" y="107"/>
                      </a:lnTo>
                      <a:lnTo>
                        <a:pt x="471" y="109"/>
                      </a:lnTo>
                      <a:lnTo>
                        <a:pt x="472" y="110"/>
                      </a:lnTo>
                      <a:lnTo>
                        <a:pt x="474" y="113"/>
                      </a:lnTo>
                      <a:lnTo>
                        <a:pt x="474" y="115"/>
                      </a:lnTo>
                      <a:lnTo>
                        <a:pt x="474" y="117"/>
                      </a:lnTo>
                      <a:lnTo>
                        <a:pt x="473" y="120"/>
                      </a:lnTo>
                      <a:lnTo>
                        <a:pt x="472" y="122"/>
                      </a:lnTo>
                      <a:lnTo>
                        <a:pt x="472" y="124"/>
                      </a:lnTo>
                      <a:lnTo>
                        <a:pt x="471" y="126"/>
                      </a:lnTo>
                      <a:lnTo>
                        <a:pt x="471" y="129"/>
                      </a:lnTo>
                      <a:lnTo>
                        <a:pt x="473" y="131"/>
                      </a:lnTo>
                      <a:lnTo>
                        <a:pt x="476" y="133"/>
                      </a:lnTo>
                      <a:lnTo>
                        <a:pt x="478" y="135"/>
                      </a:lnTo>
                      <a:lnTo>
                        <a:pt x="481" y="136"/>
                      </a:lnTo>
                      <a:lnTo>
                        <a:pt x="482" y="138"/>
                      </a:lnTo>
                      <a:lnTo>
                        <a:pt x="484" y="140"/>
                      </a:lnTo>
                      <a:lnTo>
                        <a:pt x="485" y="143"/>
                      </a:lnTo>
                      <a:lnTo>
                        <a:pt x="486" y="146"/>
                      </a:lnTo>
                      <a:lnTo>
                        <a:pt x="487" y="149"/>
                      </a:lnTo>
                      <a:lnTo>
                        <a:pt x="488" y="151"/>
                      </a:lnTo>
                      <a:lnTo>
                        <a:pt x="490" y="153"/>
                      </a:lnTo>
                      <a:lnTo>
                        <a:pt x="504" y="166"/>
                      </a:lnTo>
                      <a:lnTo>
                        <a:pt x="506" y="169"/>
                      </a:lnTo>
                      <a:lnTo>
                        <a:pt x="506" y="170"/>
                      </a:lnTo>
                      <a:lnTo>
                        <a:pt x="508" y="172"/>
                      </a:lnTo>
                      <a:lnTo>
                        <a:pt x="510" y="173"/>
                      </a:lnTo>
                      <a:lnTo>
                        <a:pt x="512" y="174"/>
                      </a:lnTo>
                      <a:lnTo>
                        <a:pt x="512" y="177"/>
                      </a:lnTo>
                      <a:lnTo>
                        <a:pt x="512" y="179"/>
                      </a:lnTo>
                      <a:lnTo>
                        <a:pt x="512" y="182"/>
                      </a:lnTo>
                      <a:lnTo>
                        <a:pt x="512" y="184"/>
                      </a:lnTo>
                      <a:lnTo>
                        <a:pt x="513" y="186"/>
                      </a:lnTo>
                      <a:lnTo>
                        <a:pt x="514" y="187"/>
                      </a:lnTo>
                      <a:lnTo>
                        <a:pt x="513" y="189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42">
                  <a:extLst>
                    <a:ext uri="{FF2B5EF4-FFF2-40B4-BE49-F238E27FC236}">
                      <a16:creationId xmlns:a16="http://schemas.microsoft.com/office/drawing/2014/main" id="{4F41370C-B4EF-97E1-1997-B72288BFB2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20155" y="1155180"/>
                  <a:ext cx="1557308" cy="671551"/>
                </a:xfrm>
                <a:custGeom>
                  <a:avLst/>
                  <a:gdLst>
                    <a:gd name="T0" fmla="*/ 590 w 904"/>
                    <a:gd name="T1" fmla="*/ 85 h 363"/>
                    <a:gd name="T2" fmla="*/ 560 w 904"/>
                    <a:gd name="T3" fmla="*/ 79 h 363"/>
                    <a:gd name="T4" fmla="*/ 531 w 904"/>
                    <a:gd name="T5" fmla="*/ 89 h 363"/>
                    <a:gd name="T6" fmla="*/ 506 w 904"/>
                    <a:gd name="T7" fmla="*/ 94 h 363"/>
                    <a:gd name="T8" fmla="*/ 498 w 904"/>
                    <a:gd name="T9" fmla="*/ 99 h 363"/>
                    <a:gd name="T10" fmla="*/ 483 w 904"/>
                    <a:gd name="T11" fmla="*/ 100 h 363"/>
                    <a:gd name="T12" fmla="*/ 474 w 904"/>
                    <a:gd name="T13" fmla="*/ 109 h 363"/>
                    <a:gd name="T14" fmla="*/ 456 w 904"/>
                    <a:gd name="T15" fmla="*/ 118 h 363"/>
                    <a:gd name="T16" fmla="*/ 441 w 904"/>
                    <a:gd name="T17" fmla="*/ 121 h 363"/>
                    <a:gd name="T18" fmla="*/ 417 w 904"/>
                    <a:gd name="T19" fmla="*/ 134 h 363"/>
                    <a:gd name="T20" fmla="*/ 391 w 904"/>
                    <a:gd name="T21" fmla="*/ 149 h 363"/>
                    <a:gd name="T22" fmla="*/ 371 w 904"/>
                    <a:gd name="T23" fmla="*/ 158 h 363"/>
                    <a:gd name="T24" fmla="*/ 339 w 904"/>
                    <a:gd name="T25" fmla="*/ 166 h 363"/>
                    <a:gd name="T26" fmla="*/ 310 w 904"/>
                    <a:gd name="T27" fmla="*/ 194 h 363"/>
                    <a:gd name="T28" fmla="*/ 305 w 904"/>
                    <a:gd name="T29" fmla="*/ 183 h 363"/>
                    <a:gd name="T30" fmla="*/ 316 w 904"/>
                    <a:gd name="T31" fmla="*/ 163 h 363"/>
                    <a:gd name="T32" fmla="*/ 352 w 904"/>
                    <a:gd name="T33" fmla="*/ 136 h 363"/>
                    <a:gd name="T34" fmla="*/ 371 w 904"/>
                    <a:gd name="T35" fmla="*/ 129 h 363"/>
                    <a:gd name="T36" fmla="*/ 387 w 904"/>
                    <a:gd name="T37" fmla="*/ 121 h 363"/>
                    <a:gd name="T38" fmla="*/ 427 w 904"/>
                    <a:gd name="T39" fmla="*/ 110 h 363"/>
                    <a:gd name="T40" fmla="*/ 455 w 904"/>
                    <a:gd name="T41" fmla="*/ 91 h 363"/>
                    <a:gd name="T42" fmla="*/ 487 w 904"/>
                    <a:gd name="T43" fmla="*/ 80 h 363"/>
                    <a:gd name="T44" fmla="*/ 520 w 904"/>
                    <a:gd name="T45" fmla="*/ 72 h 363"/>
                    <a:gd name="T46" fmla="*/ 556 w 904"/>
                    <a:gd name="T47" fmla="*/ 71 h 363"/>
                    <a:gd name="T48" fmla="*/ 597 w 904"/>
                    <a:gd name="T49" fmla="*/ 72 h 363"/>
                    <a:gd name="T50" fmla="*/ 618 w 904"/>
                    <a:gd name="T51" fmla="*/ 76 h 363"/>
                    <a:gd name="T52" fmla="*/ 891 w 904"/>
                    <a:gd name="T53" fmla="*/ 25 h 363"/>
                    <a:gd name="T54" fmla="*/ 879 w 904"/>
                    <a:gd name="T55" fmla="*/ 27 h 363"/>
                    <a:gd name="T56" fmla="*/ 875 w 904"/>
                    <a:gd name="T57" fmla="*/ 46 h 363"/>
                    <a:gd name="T58" fmla="*/ 867 w 904"/>
                    <a:gd name="T59" fmla="*/ 51 h 363"/>
                    <a:gd name="T60" fmla="*/ 852 w 904"/>
                    <a:gd name="T61" fmla="*/ 53 h 363"/>
                    <a:gd name="T62" fmla="*/ 838 w 904"/>
                    <a:gd name="T63" fmla="*/ 60 h 363"/>
                    <a:gd name="T64" fmla="*/ 832 w 904"/>
                    <a:gd name="T65" fmla="*/ 70 h 363"/>
                    <a:gd name="T66" fmla="*/ 816 w 904"/>
                    <a:gd name="T67" fmla="*/ 85 h 363"/>
                    <a:gd name="T68" fmla="*/ 802 w 904"/>
                    <a:gd name="T69" fmla="*/ 92 h 363"/>
                    <a:gd name="T70" fmla="*/ 808 w 904"/>
                    <a:gd name="T71" fmla="*/ 76 h 363"/>
                    <a:gd name="T72" fmla="*/ 812 w 904"/>
                    <a:gd name="T73" fmla="*/ 62 h 363"/>
                    <a:gd name="T74" fmla="*/ 820 w 904"/>
                    <a:gd name="T75" fmla="*/ 50 h 363"/>
                    <a:gd name="T76" fmla="*/ 829 w 904"/>
                    <a:gd name="T77" fmla="*/ 46 h 363"/>
                    <a:gd name="T78" fmla="*/ 835 w 904"/>
                    <a:gd name="T79" fmla="*/ 31 h 363"/>
                    <a:gd name="T80" fmla="*/ 847 w 904"/>
                    <a:gd name="T81" fmla="*/ 17 h 363"/>
                    <a:gd name="T82" fmla="*/ 860 w 904"/>
                    <a:gd name="T83" fmla="*/ 11 h 363"/>
                    <a:gd name="T84" fmla="*/ 868 w 904"/>
                    <a:gd name="T85" fmla="*/ 4 h 363"/>
                    <a:gd name="T86" fmla="*/ 879 w 904"/>
                    <a:gd name="T87" fmla="*/ 1 h 363"/>
                    <a:gd name="T88" fmla="*/ 880 w 904"/>
                    <a:gd name="T89" fmla="*/ 9 h 363"/>
                    <a:gd name="T90" fmla="*/ 895 w 904"/>
                    <a:gd name="T91" fmla="*/ 9 h 363"/>
                    <a:gd name="T92" fmla="*/ 904 w 904"/>
                    <a:gd name="T93" fmla="*/ 14 h 363"/>
                    <a:gd name="T94" fmla="*/ 76 w 904"/>
                    <a:gd name="T95" fmla="*/ 346 h 363"/>
                    <a:gd name="T96" fmla="*/ 66 w 904"/>
                    <a:gd name="T97" fmla="*/ 340 h 363"/>
                    <a:gd name="T98" fmla="*/ 55 w 904"/>
                    <a:gd name="T99" fmla="*/ 352 h 363"/>
                    <a:gd name="T100" fmla="*/ 20 w 904"/>
                    <a:gd name="T101" fmla="*/ 363 h 363"/>
                    <a:gd name="T102" fmla="*/ 2 w 904"/>
                    <a:gd name="T103" fmla="*/ 344 h 363"/>
                    <a:gd name="T104" fmla="*/ 32 w 904"/>
                    <a:gd name="T105" fmla="*/ 334 h 363"/>
                    <a:gd name="T106" fmla="*/ 55 w 904"/>
                    <a:gd name="T107" fmla="*/ 324 h 363"/>
                    <a:gd name="T108" fmla="*/ 85 w 904"/>
                    <a:gd name="T109" fmla="*/ 320 h 363"/>
                    <a:gd name="T110" fmla="*/ 658 w 904"/>
                    <a:gd name="T111" fmla="*/ 67 h 363"/>
                    <a:gd name="T112" fmla="*/ 636 w 904"/>
                    <a:gd name="T113" fmla="*/ 68 h 363"/>
                    <a:gd name="T114" fmla="*/ 659 w 904"/>
                    <a:gd name="T115" fmla="*/ 57 h 363"/>
                    <a:gd name="T116" fmla="*/ 623 w 904"/>
                    <a:gd name="T117" fmla="*/ 68 h 363"/>
                    <a:gd name="T118" fmla="*/ 609 w 904"/>
                    <a:gd name="T119" fmla="*/ 82 h 363"/>
                    <a:gd name="T120" fmla="*/ 547 w 904"/>
                    <a:gd name="T121" fmla="*/ 91 h 363"/>
                    <a:gd name="T122" fmla="*/ 497 w 904"/>
                    <a:gd name="T123" fmla="*/ 10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04" h="363">
                      <a:moveTo>
                        <a:pt x="618" y="76"/>
                      </a:moveTo>
                      <a:lnTo>
                        <a:pt x="616" y="76"/>
                      </a:lnTo>
                      <a:lnTo>
                        <a:pt x="616" y="76"/>
                      </a:lnTo>
                      <a:lnTo>
                        <a:pt x="615" y="76"/>
                      </a:lnTo>
                      <a:lnTo>
                        <a:pt x="614" y="75"/>
                      </a:lnTo>
                      <a:lnTo>
                        <a:pt x="614" y="75"/>
                      </a:lnTo>
                      <a:lnTo>
                        <a:pt x="611" y="75"/>
                      </a:lnTo>
                      <a:lnTo>
                        <a:pt x="610" y="75"/>
                      </a:lnTo>
                      <a:lnTo>
                        <a:pt x="610" y="75"/>
                      </a:lnTo>
                      <a:lnTo>
                        <a:pt x="609" y="75"/>
                      </a:lnTo>
                      <a:lnTo>
                        <a:pt x="608" y="75"/>
                      </a:lnTo>
                      <a:lnTo>
                        <a:pt x="607" y="75"/>
                      </a:lnTo>
                      <a:lnTo>
                        <a:pt x="606" y="75"/>
                      </a:lnTo>
                      <a:lnTo>
                        <a:pt x="606" y="76"/>
                      </a:lnTo>
                      <a:lnTo>
                        <a:pt x="605" y="76"/>
                      </a:lnTo>
                      <a:lnTo>
                        <a:pt x="604" y="77"/>
                      </a:lnTo>
                      <a:lnTo>
                        <a:pt x="604" y="78"/>
                      </a:lnTo>
                      <a:lnTo>
                        <a:pt x="603" y="78"/>
                      </a:lnTo>
                      <a:lnTo>
                        <a:pt x="602" y="78"/>
                      </a:lnTo>
                      <a:lnTo>
                        <a:pt x="601" y="79"/>
                      </a:lnTo>
                      <a:lnTo>
                        <a:pt x="600" y="79"/>
                      </a:lnTo>
                      <a:lnTo>
                        <a:pt x="600" y="80"/>
                      </a:lnTo>
                      <a:lnTo>
                        <a:pt x="599" y="80"/>
                      </a:lnTo>
                      <a:lnTo>
                        <a:pt x="599" y="82"/>
                      </a:lnTo>
                      <a:lnTo>
                        <a:pt x="598" y="82"/>
                      </a:lnTo>
                      <a:lnTo>
                        <a:pt x="598" y="83"/>
                      </a:lnTo>
                      <a:lnTo>
                        <a:pt x="597" y="83"/>
                      </a:lnTo>
                      <a:lnTo>
                        <a:pt x="596" y="84"/>
                      </a:lnTo>
                      <a:lnTo>
                        <a:pt x="596" y="84"/>
                      </a:lnTo>
                      <a:lnTo>
                        <a:pt x="595" y="84"/>
                      </a:lnTo>
                      <a:lnTo>
                        <a:pt x="594" y="85"/>
                      </a:lnTo>
                      <a:lnTo>
                        <a:pt x="594" y="85"/>
                      </a:lnTo>
                      <a:lnTo>
                        <a:pt x="593" y="85"/>
                      </a:lnTo>
                      <a:lnTo>
                        <a:pt x="592" y="86"/>
                      </a:lnTo>
                      <a:lnTo>
                        <a:pt x="591" y="86"/>
                      </a:lnTo>
                      <a:lnTo>
                        <a:pt x="591" y="85"/>
                      </a:lnTo>
                      <a:lnTo>
                        <a:pt x="590" y="85"/>
                      </a:lnTo>
                      <a:lnTo>
                        <a:pt x="590" y="84"/>
                      </a:lnTo>
                      <a:lnTo>
                        <a:pt x="590" y="83"/>
                      </a:lnTo>
                      <a:lnTo>
                        <a:pt x="590" y="82"/>
                      </a:lnTo>
                      <a:lnTo>
                        <a:pt x="590" y="81"/>
                      </a:lnTo>
                      <a:lnTo>
                        <a:pt x="589" y="81"/>
                      </a:lnTo>
                      <a:lnTo>
                        <a:pt x="588" y="80"/>
                      </a:lnTo>
                      <a:lnTo>
                        <a:pt x="587" y="79"/>
                      </a:lnTo>
                      <a:lnTo>
                        <a:pt x="587" y="79"/>
                      </a:lnTo>
                      <a:lnTo>
                        <a:pt x="586" y="79"/>
                      </a:lnTo>
                      <a:lnTo>
                        <a:pt x="585" y="79"/>
                      </a:lnTo>
                      <a:lnTo>
                        <a:pt x="584" y="79"/>
                      </a:lnTo>
                      <a:lnTo>
                        <a:pt x="583" y="78"/>
                      </a:lnTo>
                      <a:lnTo>
                        <a:pt x="583" y="78"/>
                      </a:lnTo>
                      <a:lnTo>
                        <a:pt x="581" y="78"/>
                      </a:lnTo>
                      <a:lnTo>
                        <a:pt x="579" y="78"/>
                      </a:lnTo>
                      <a:lnTo>
                        <a:pt x="576" y="79"/>
                      </a:lnTo>
                      <a:lnTo>
                        <a:pt x="572" y="79"/>
                      </a:lnTo>
                      <a:lnTo>
                        <a:pt x="570" y="80"/>
                      </a:lnTo>
                      <a:lnTo>
                        <a:pt x="568" y="80"/>
                      </a:lnTo>
                      <a:lnTo>
                        <a:pt x="566" y="81"/>
                      </a:lnTo>
                      <a:lnTo>
                        <a:pt x="565" y="81"/>
                      </a:lnTo>
                      <a:lnTo>
                        <a:pt x="564" y="81"/>
                      </a:lnTo>
                      <a:lnTo>
                        <a:pt x="564" y="82"/>
                      </a:lnTo>
                      <a:lnTo>
                        <a:pt x="563" y="82"/>
                      </a:lnTo>
                      <a:lnTo>
                        <a:pt x="563" y="83"/>
                      </a:lnTo>
                      <a:lnTo>
                        <a:pt x="562" y="84"/>
                      </a:lnTo>
                      <a:lnTo>
                        <a:pt x="562" y="84"/>
                      </a:lnTo>
                      <a:lnTo>
                        <a:pt x="561" y="83"/>
                      </a:lnTo>
                      <a:lnTo>
                        <a:pt x="561" y="82"/>
                      </a:lnTo>
                      <a:lnTo>
                        <a:pt x="562" y="82"/>
                      </a:lnTo>
                      <a:lnTo>
                        <a:pt x="563" y="81"/>
                      </a:lnTo>
                      <a:lnTo>
                        <a:pt x="563" y="81"/>
                      </a:lnTo>
                      <a:lnTo>
                        <a:pt x="563" y="80"/>
                      </a:lnTo>
                      <a:lnTo>
                        <a:pt x="562" y="80"/>
                      </a:lnTo>
                      <a:lnTo>
                        <a:pt x="562" y="80"/>
                      </a:lnTo>
                      <a:lnTo>
                        <a:pt x="561" y="79"/>
                      </a:lnTo>
                      <a:lnTo>
                        <a:pt x="560" y="79"/>
                      </a:lnTo>
                      <a:lnTo>
                        <a:pt x="559" y="79"/>
                      </a:lnTo>
                      <a:lnTo>
                        <a:pt x="558" y="79"/>
                      </a:lnTo>
                      <a:lnTo>
                        <a:pt x="557" y="79"/>
                      </a:lnTo>
                      <a:lnTo>
                        <a:pt x="557" y="80"/>
                      </a:lnTo>
                      <a:lnTo>
                        <a:pt x="556" y="81"/>
                      </a:lnTo>
                      <a:lnTo>
                        <a:pt x="555" y="82"/>
                      </a:lnTo>
                      <a:lnTo>
                        <a:pt x="555" y="82"/>
                      </a:lnTo>
                      <a:lnTo>
                        <a:pt x="555" y="83"/>
                      </a:lnTo>
                      <a:lnTo>
                        <a:pt x="555" y="84"/>
                      </a:lnTo>
                      <a:lnTo>
                        <a:pt x="554" y="85"/>
                      </a:lnTo>
                      <a:lnTo>
                        <a:pt x="555" y="85"/>
                      </a:lnTo>
                      <a:lnTo>
                        <a:pt x="555" y="86"/>
                      </a:lnTo>
                      <a:lnTo>
                        <a:pt x="555" y="87"/>
                      </a:lnTo>
                      <a:lnTo>
                        <a:pt x="554" y="87"/>
                      </a:lnTo>
                      <a:lnTo>
                        <a:pt x="553" y="86"/>
                      </a:lnTo>
                      <a:lnTo>
                        <a:pt x="552" y="85"/>
                      </a:lnTo>
                      <a:lnTo>
                        <a:pt x="552" y="85"/>
                      </a:lnTo>
                      <a:lnTo>
                        <a:pt x="551" y="85"/>
                      </a:lnTo>
                      <a:lnTo>
                        <a:pt x="549" y="84"/>
                      </a:lnTo>
                      <a:lnTo>
                        <a:pt x="547" y="84"/>
                      </a:lnTo>
                      <a:lnTo>
                        <a:pt x="545" y="83"/>
                      </a:lnTo>
                      <a:lnTo>
                        <a:pt x="543" y="82"/>
                      </a:lnTo>
                      <a:lnTo>
                        <a:pt x="542" y="81"/>
                      </a:lnTo>
                      <a:lnTo>
                        <a:pt x="540" y="81"/>
                      </a:lnTo>
                      <a:lnTo>
                        <a:pt x="539" y="81"/>
                      </a:lnTo>
                      <a:lnTo>
                        <a:pt x="538" y="81"/>
                      </a:lnTo>
                      <a:lnTo>
                        <a:pt x="537" y="81"/>
                      </a:lnTo>
                      <a:lnTo>
                        <a:pt x="536" y="82"/>
                      </a:lnTo>
                      <a:lnTo>
                        <a:pt x="535" y="82"/>
                      </a:lnTo>
                      <a:lnTo>
                        <a:pt x="535" y="84"/>
                      </a:lnTo>
                      <a:lnTo>
                        <a:pt x="535" y="85"/>
                      </a:lnTo>
                      <a:lnTo>
                        <a:pt x="535" y="86"/>
                      </a:lnTo>
                      <a:lnTo>
                        <a:pt x="535" y="87"/>
                      </a:lnTo>
                      <a:lnTo>
                        <a:pt x="534" y="87"/>
                      </a:lnTo>
                      <a:lnTo>
                        <a:pt x="533" y="88"/>
                      </a:lnTo>
                      <a:lnTo>
                        <a:pt x="532" y="88"/>
                      </a:lnTo>
                      <a:lnTo>
                        <a:pt x="531" y="89"/>
                      </a:lnTo>
                      <a:lnTo>
                        <a:pt x="530" y="89"/>
                      </a:lnTo>
                      <a:lnTo>
                        <a:pt x="529" y="89"/>
                      </a:lnTo>
                      <a:lnTo>
                        <a:pt x="527" y="90"/>
                      </a:lnTo>
                      <a:lnTo>
                        <a:pt x="525" y="90"/>
                      </a:lnTo>
                      <a:lnTo>
                        <a:pt x="524" y="90"/>
                      </a:lnTo>
                      <a:lnTo>
                        <a:pt x="523" y="90"/>
                      </a:lnTo>
                      <a:lnTo>
                        <a:pt x="522" y="90"/>
                      </a:lnTo>
                      <a:lnTo>
                        <a:pt x="522" y="90"/>
                      </a:lnTo>
                      <a:lnTo>
                        <a:pt x="521" y="91"/>
                      </a:lnTo>
                      <a:lnTo>
                        <a:pt x="520" y="91"/>
                      </a:lnTo>
                      <a:lnTo>
                        <a:pt x="520" y="93"/>
                      </a:lnTo>
                      <a:lnTo>
                        <a:pt x="520" y="93"/>
                      </a:lnTo>
                      <a:lnTo>
                        <a:pt x="520" y="95"/>
                      </a:lnTo>
                      <a:lnTo>
                        <a:pt x="520" y="96"/>
                      </a:lnTo>
                      <a:lnTo>
                        <a:pt x="520" y="96"/>
                      </a:lnTo>
                      <a:lnTo>
                        <a:pt x="519" y="97"/>
                      </a:lnTo>
                      <a:lnTo>
                        <a:pt x="518" y="98"/>
                      </a:lnTo>
                      <a:lnTo>
                        <a:pt x="517" y="99"/>
                      </a:lnTo>
                      <a:lnTo>
                        <a:pt x="516" y="99"/>
                      </a:lnTo>
                      <a:lnTo>
                        <a:pt x="515" y="99"/>
                      </a:lnTo>
                      <a:lnTo>
                        <a:pt x="514" y="99"/>
                      </a:lnTo>
                      <a:lnTo>
                        <a:pt x="514" y="99"/>
                      </a:lnTo>
                      <a:lnTo>
                        <a:pt x="513" y="99"/>
                      </a:lnTo>
                      <a:lnTo>
                        <a:pt x="512" y="99"/>
                      </a:lnTo>
                      <a:lnTo>
                        <a:pt x="511" y="100"/>
                      </a:lnTo>
                      <a:lnTo>
                        <a:pt x="510" y="100"/>
                      </a:lnTo>
                      <a:lnTo>
                        <a:pt x="510" y="100"/>
                      </a:lnTo>
                      <a:lnTo>
                        <a:pt x="509" y="100"/>
                      </a:lnTo>
                      <a:lnTo>
                        <a:pt x="508" y="100"/>
                      </a:lnTo>
                      <a:lnTo>
                        <a:pt x="507" y="100"/>
                      </a:lnTo>
                      <a:lnTo>
                        <a:pt x="507" y="99"/>
                      </a:lnTo>
                      <a:lnTo>
                        <a:pt x="507" y="98"/>
                      </a:lnTo>
                      <a:lnTo>
                        <a:pt x="507" y="98"/>
                      </a:lnTo>
                      <a:lnTo>
                        <a:pt x="507" y="96"/>
                      </a:lnTo>
                      <a:lnTo>
                        <a:pt x="507" y="96"/>
                      </a:lnTo>
                      <a:lnTo>
                        <a:pt x="506" y="95"/>
                      </a:lnTo>
                      <a:lnTo>
                        <a:pt x="506" y="94"/>
                      </a:lnTo>
                      <a:lnTo>
                        <a:pt x="505" y="94"/>
                      </a:lnTo>
                      <a:lnTo>
                        <a:pt x="504" y="93"/>
                      </a:lnTo>
                      <a:lnTo>
                        <a:pt x="504" y="92"/>
                      </a:lnTo>
                      <a:lnTo>
                        <a:pt x="504" y="91"/>
                      </a:lnTo>
                      <a:lnTo>
                        <a:pt x="504" y="90"/>
                      </a:lnTo>
                      <a:lnTo>
                        <a:pt x="505" y="90"/>
                      </a:lnTo>
                      <a:lnTo>
                        <a:pt x="506" y="89"/>
                      </a:lnTo>
                      <a:lnTo>
                        <a:pt x="506" y="88"/>
                      </a:lnTo>
                      <a:lnTo>
                        <a:pt x="506" y="88"/>
                      </a:lnTo>
                      <a:lnTo>
                        <a:pt x="506" y="87"/>
                      </a:lnTo>
                      <a:lnTo>
                        <a:pt x="504" y="87"/>
                      </a:lnTo>
                      <a:lnTo>
                        <a:pt x="504" y="88"/>
                      </a:lnTo>
                      <a:lnTo>
                        <a:pt x="503" y="88"/>
                      </a:lnTo>
                      <a:lnTo>
                        <a:pt x="503" y="89"/>
                      </a:lnTo>
                      <a:lnTo>
                        <a:pt x="503" y="90"/>
                      </a:lnTo>
                      <a:lnTo>
                        <a:pt x="503" y="91"/>
                      </a:lnTo>
                      <a:lnTo>
                        <a:pt x="503" y="92"/>
                      </a:lnTo>
                      <a:lnTo>
                        <a:pt x="503" y="96"/>
                      </a:lnTo>
                      <a:lnTo>
                        <a:pt x="503" y="97"/>
                      </a:lnTo>
                      <a:lnTo>
                        <a:pt x="504" y="97"/>
                      </a:lnTo>
                      <a:lnTo>
                        <a:pt x="504" y="98"/>
                      </a:lnTo>
                      <a:lnTo>
                        <a:pt x="505" y="99"/>
                      </a:lnTo>
                      <a:lnTo>
                        <a:pt x="506" y="99"/>
                      </a:lnTo>
                      <a:lnTo>
                        <a:pt x="506" y="100"/>
                      </a:lnTo>
                      <a:lnTo>
                        <a:pt x="505" y="101"/>
                      </a:lnTo>
                      <a:lnTo>
                        <a:pt x="504" y="100"/>
                      </a:lnTo>
                      <a:lnTo>
                        <a:pt x="503" y="100"/>
                      </a:lnTo>
                      <a:lnTo>
                        <a:pt x="503" y="99"/>
                      </a:lnTo>
                      <a:lnTo>
                        <a:pt x="502" y="99"/>
                      </a:lnTo>
                      <a:lnTo>
                        <a:pt x="502" y="98"/>
                      </a:lnTo>
                      <a:lnTo>
                        <a:pt x="502" y="98"/>
                      </a:lnTo>
                      <a:lnTo>
                        <a:pt x="501" y="98"/>
                      </a:lnTo>
                      <a:lnTo>
                        <a:pt x="501" y="97"/>
                      </a:lnTo>
                      <a:lnTo>
                        <a:pt x="500" y="98"/>
                      </a:lnTo>
                      <a:lnTo>
                        <a:pt x="500" y="98"/>
                      </a:lnTo>
                      <a:lnTo>
                        <a:pt x="499" y="99"/>
                      </a:lnTo>
                      <a:lnTo>
                        <a:pt x="498" y="99"/>
                      </a:lnTo>
                      <a:lnTo>
                        <a:pt x="497" y="99"/>
                      </a:lnTo>
                      <a:lnTo>
                        <a:pt x="496" y="99"/>
                      </a:lnTo>
                      <a:lnTo>
                        <a:pt x="496" y="99"/>
                      </a:lnTo>
                      <a:lnTo>
                        <a:pt x="495" y="100"/>
                      </a:lnTo>
                      <a:lnTo>
                        <a:pt x="494" y="100"/>
                      </a:lnTo>
                      <a:lnTo>
                        <a:pt x="494" y="100"/>
                      </a:lnTo>
                      <a:lnTo>
                        <a:pt x="494" y="99"/>
                      </a:lnTo>
                      <a:lnTo>
                        <a:pt x="494" y="98"/>
                      </a:lnTo>
                      <a:lnTo>
                        <a:pt x="494" y="97"/>
                      </a:lnTo>
                      <a:lnTo>
                        <a:pt x="493" y="96"/>
                      </a:lnTo>
                      <a:lnTo>
                        <a:pt x="493" y="96"/>
                      </a:lnTo>
                      <a:lnTo>
                        <a:pt x="492" y="96"/>
                      </a:lnTo>
                      <a:lnTo>
                        <a:pt x="492" y="96"/>
                      </a:lnTo>
                      <a:lnTo>
                        <a:pt x="491" y="97"/>
                      </a:lnTo>
                      <a:lnTo>
                        <a:pt x="492" y="97"/>
                      </a:lnTo>
                      <a:lnTo>
                        <a:pt x="492" y="99"/>
                      </a:lnTo>
                      <a:lnTo>
                        <a:pt x="492" y="100"/>
                      </a:lnTo>
                      <a:lnTo>
                        <a:pt x="492" y="101"/>
                      </a:lnTo>
                      <a:lnTo>
                        <a:pt x="492" y="102"/>
                      </a:lnTo>
                      <a:lnTo>
                        <a:pt x="491" y="103"/>
                      </a:lnTo>
                      <a:lnTo>
                        <a:pt x="490" y="103"/>
                      </a:lnTo>
                      <a:lnTo>
                        <a:pt x="489" y="103"/>
                      </a:lnTo>
                      <a:lnTo>
                        <a:pt x="488" y="104"/>
                      </a:lnTo>
                      <a:lnTo>
                        <a:pt x="487" y="104"/>
                      </a:lnTo>
                      <a:lnTo>
                        <a:pt x="486" y="104"/>
                      </a:lnTo>
                      <a:lnTo>
                        <a:pt x="485" y="104"/>
                      </a:lnTo>
                      <a:lnTo>
                        <a:pt x="484" y="103"/>
                      </a:lnTo>
                      <a:lnTo>
                        <a:pt x="485" y="101"/>
                      </a:lnTo>
                      <a:lnTo>
                        <a:pt x="485" y="101"/>
                      </a:lnTo>
                      <a:lnTo>
                        <a:pt x="485" y="100"/>
                      </a:lnTo>
                      <a:lnTo>
                        <a:pt x="485" y="99"/>
                      </a:lnTo>
                      <a:lnTo>
                        <a:pt x="485" y="98"/>
                      </a:lnTo>
                      <a:lnTo>
                        <a:pt x="484" y="98"/>
                      </a:lnTo>
                      <a:lnTo>
                        <a:pt x="483" y="98"/>
                      </a:lnTo>
                      <a:lnTo>
                        <a:pt x="483" y="99"/>
                      </a:lnTo>
                      <a:lnTo>
                        <a:pt x="483" y="99"/>
                      </a:lnTo>
                      <a:lnTo>
                        <a:pt x="483" y="100"/>
                      </a:lnTo>
                      <a:lnTo>
                        <a:pt x="483" y="101"/>
                      </a:lnTo>
                      <a:lnTo>
                        <a:pt x="483" y="102"/>
                      </a:lnTo>
                      <a:lnTo>
                        <a:pt x="482" y="103"/>
                      </a:lnTo>
                      <a:lnTo>
                        <a:pt x="482" y="103"/>
                      </a:lnTo>
                      <a:lnTo>
                        <a:pt x="481" y="103"/>
                      </a:lnTo>
                      <a:lnTo>
                        <a:pt x="481" y="104"/>
                      </a:lnTo>
                      <a:lnTo>
                        <a:pt x="480" y="104"/>
                      </a:lnTo>
                      <a:lnTo>
                        <a:pt x="480" y="105"/>
                      </a:lnTo>
                      <a:lnTo>
                        <a:pt x="479" y="105"/>
                      </a:lnTo>
                      <a:lnTo>
                        <a:pt x="479" y="104"/>
                      </a:lnTo>
                      <a:lnTo>
                        <a:pt x="479" y="104"/>
                      </a:lnTo>
                      <a:lnTo>
                        <a:pt x="478" y="103"/>
                      </a:lnTo>
                      <a:lnTo>
                        <a:pt x="478" y="102"/>
                      </a:lnTo>
                      <a:lnTo>
                        <a:pt x="477" y="102"/>
                      </a:lnTo>
                      <a:lnTo>
                        <a:pt x="477" y="101"/>
                      </a:lnTo>
                      <a:lnTo>
                        <a:pt x="476" y="101"/>
                      </a:lnTo>
                      <a:lnTo>
                        <a:pt x="476" y="101"/>
                      </a:lnTo>
                      <a:lnTo>
                        <a:pt x="475" y="102"/>
                      </a:lnTo>
                      <a:lnTo>
                        <a:pt x="475" y="102"/>
                      </a:lnTo>
                      <a:lnTo>
                        <a:pt x="474" y="101"/>
                      </a:lnTo>
                      <a:lnTo>
                        <a:pt x="474" y="101"/>
                      </a:lnTo>
                      <a:lnTo>
                        <a:pt x="473" y="101"/>
                      </a:lnTo>
                      <a:lnTo>
                        <a:pt x="473" y="102"/>
                      </a:lnTo>
                      <a:lnTo>
                        <a:pt x="473" y="102"/>
                      </a:lnTo>
                      <a:lnTo>
                        <a:pt x="473" y="104"/>
                      </a:lnTo>
                      <a:lnTo>
                        <a:pt x="473" y="104"/>
                      </a:lnTo>
                      <a:lnTo>
                        <a:pt x="473" y="105"/>
                      </a:lnTo>
                      <a:lnTo>
                        <a:pt x="474" y="105"/>
                      </a:lnTo>
                      <a:lnTo>
                        <a:pt x="474" y="105"/>
                      </a:lnTo>
                      <a:lnTo>
                        <a:pt x="475" y="106"/>
                      </a:lnTo>
                      <a:lnTo>
                        <a:pt x="475" y="106"/>
                      </a:lnTo>
                      <a:lnTo>
                        <a:pt x="476" y="107"/>
                      </a:lnTo>
                      <a:lnTo>
                        <a:pt x="476" y="107"/>
                      </a:lnTo>
                      <a:lnTo>
                        <a:pt x="476" y="108"/>
                      </a:lnTo>
                      <a:lnTo>
                        <a:pt x="475" y="109"/>
                      </a:lnTo>
                      <a:lnTo>
                        <a:pt x="474" y="109"/>
                      </a:lnTo>
                      <a:lnTo>
                        <a:pt x="474" y="109"/>
                      </a:lnTo>
                      <a:lnTo>
                        <a:pt x="473" y="110"/>
                      </a:lnTo>
                      <a:lnTo>
                        <a:pt x="473" y="110"/>
                      </a:lnTo>
                      <a:lnTo>
                        <a:pt x="472" y="111"/>
                      </a:lnTo>
                      <a:lnTo>
                        <a:pt x="471" y="111"/>
                      </a:lnTo>
                      <a:lnTo>
                        <a:pt x="470" y="111"/>
                      </a:lnTo>
                      <a:lnTo>
                        <a:pt x="470" y="109"/>
                      </a:lnTo>
                      <a:lnTo>
                        <a:pt x="469" y="108"/>
                      </a:lnTo>
                      <a:lnTo>
                        <a:pt x="468" y="107"/>
                      </a:lnTo>
                      <a:lnTo>
                        <a:pt x="468" y="107"/>
                      </a:lnTo>
                      <a:lnTo>
                        <a:pt x="468" y="106"/>
                      </a:lnTo>
                      <a:lnTo>
                        <a:pt x="467" y="106"/>
                      </a:lnTo>
                      <a:lnTo>
                        <a:pt x="466" y="107"/>
                      </a:lnTo>
                      <a:lnTo>
                        <a:pt x="466" y="108"/>
                      </a:lnTo>
                      <a:lnTo>
                        <a:pt x="466" y="109"/>
                      </a:lnTo>
                      <a:lnTo>
                        <a:pt x="466" y="110"/>
                      </a:lnTo>
                      <a:lnTo>
                        <a:pt x="466" y="111"/>
                      </a:lnTo>
                      <a:lnTo>
                        <a:pt x="466" y="112"/>
                      </a:lnTo>
                      <a:lnTo>
                        <a:pt x="466" y="113"/>
                      </a:lnTo>
                      <a:lnTo>
                        <a:pt x="467" y="113"/>
                      </a:lnTo>
                      <a:lnTo>
                        <a:pt x="467" y="114"/>
                      </a:lnTo>
                      <a:lnTo>
                        <a:pt x="466" y="114"/>
                      </a:lnTo>
                      <a:lnTo>
                        <a:pt x="466" y="115"/>
                      </a:lnTo>
                      <a:lnTo>
                        <a:pt x="465" y="117"/>
                      </a:lnTo>
                      <a:lnTo>
                        <a:pt x="465" y="118"/>
                      </a:lnTo>
                      <a:lnTo>
                        <a:pt x="464" y="119"/>
                      </a:lnTo>
                      <a:lnTo>
                        <a:pt x="463" y="119"/>
                      </a:lnTo>
                      <a:lnTo>
                        <a:pt x="462" y="120"/>
                      </a:lnTo>
                      <a:lnTo>
                        <a:pt x="462" y="120"/>
                      </a:lnTo>
                      <a:lnTo>
                        <a:pt x="460" y="120"/>
                      </a:lnTo>
                      <a:lnTo>
                        <a:pt x="460" y="120"/>
                      </a:lnTo>
                      <a:lnTo>
                        <a:pt x="460" y="119"/>
                      </a:lnTo>
                      <a:lnTo>
                        <a:pt x="459" y="119"/>
                      </a:lnTo>
                      <a:lnTo>
                        <a:pt x="459" y="118"/>
                      </a:lnTo>
                      <a:lnTo>
                        <a:pt x="459" y="118"/>
                      </a:lnTo>
                      <a:lnTo>
                        <a:pt x="457" y="117"/>
                      </a:lnTo>
                      <a:lnTo>
                        <a:pt x="456" y="118"/>
                      </a:lnTo>
                      <a:lnTo>
                        <a:pt x="456" y="118"/>
                      </a:lnTo>
                      <a:lnTo>
                        <a:pt x="455" y="118"/>
                      </a:lnTo>
                      <a:lnTo>
                        <a:pt x="455" y="119"/>
                      </a:lnTo>
                      <a:lnTo>
                        <a:pt x="456" y="119"/>
                      </a:lnTo>
                      <a:lnTo>
                        <a:pt x="457" y="119"/>
                      </a:lnTo>
                      <a:lnTo>
                        <a:pt x="457" y="120"/>
                      </a:lnTo>
                      <a:lnTo>
                        <a:pt x="456" y="121"/>
                      </a:lnTo>
                      <a:lnTo>
                        <a:pt x="455" y="121"/>
                      </a:lnTo>
                      <a:lnTo>
                        <a:pt x="454" y="120"/>
                      </a:lnTo>
                      <a:lnTo>
                        <a:pt x="453" y="120"/>
                      </a:lnTo>
                      <a:lnTo>
                        <a:pt x="452" y="121"/>
                      </a:lnTo>
                      <a:lnTo>
                        <a:pt x="451" y="121"/>
                      </a:lnTo>
                      <a:lnTo>
                        <a:pt x="450" y="121"/>
                      </a:lnTo>
                      <a:lnTo>
                        <a:pt x="449" y="121"/>
                      </a:lnTo>
                      <a:lnTo>
                        <a:pt x="449" y="121"/>
                      </a:lnTo>
                      <a:lnTo>
                        <a:pt x="449" y="120"/>
                      </a:lnTo>
                      <a:lnTo>
                        <a:pt x="449" y="119"/>
                      </a:lnTo>
                      <a:lnTo>
                        <a:pt x="448" y="119"/>
                      </a:lnTo>
                      <a:lnTo>
                        <a:pt x="447" y="120"/>
                      </a:lnTo>
                      <a:lnTo>
                        <a:pt x="447" y="120"/>
                      </a:lnTo>
                      <a:lnTo>
                        <a:pt x="447" y="121"/>
                      </a:lnTo>
                      <a:lnTo>
                        <a:pt x="447" y="122"/>
                      </a:lnTo>
                      <a:lnTo>
                        <a:pt x="447" y="123"/>
                      </a:lnTo>
                      <a:lnTo>
                        <a:pt x="446" y="124"/>
                      </a:lnTo>
                      <a:lnTo>
                        <a:pt x="445" y="125"/>
                      </a:lnTo>
                      <a:lnTo>
                        <a:pt x="444" y="125"/>
                      </a:lnTo>
                      <a:lnTo>
                        <a:pt x="443" y="124"/>
                      </a:lnTo>
                      <a:lnTo>
                        <a:pt x="443" y="124"/>
                      </a:lnTo>
                      <a:lnTo>
                        <a:pt x="443" y="123"/>
                      </a:lnTo>
                      <a:lnTo>
                        <a:pt x="443" y="122"/>
                      </a:lnTo>
                      <a:lnTo>
                        <a:pt x="443" y="121"/>
                      </a:lnTo>
                      <a:lnTo>
                        <a:pt x="443" y="120"/>
                      </a:lnTo>
                      <a:lnTo>
                        <a:pt x="443" y="120"/>
                      </a:lnTo>
                      <a:lnTo>
                        <a:pt x="442" y="119"/>
                      </a:lnTo>
                      <a:lnTo>
                        <a:pt x="441" y="119"/>
                      </a:lnTo>
                      <a:lnTo>
                        <a:pt x="441" y="120"/>
                      </a:lnTo>
                      <a:lnTo>
                        <a:pt x="441" y="120"/>
                      </a:lnTo>
                      <a:lnTo>
                        <a:pt x="441" y="121"/>
                      </a:lnTo>
                      <a:lnTo>
                        <a:pt x="441" y="122"/>
                      </a:lnTo>
                      <a:lnTo>
                        <a:pt x="441" y="122"/>
                      </a:lnTo>
                      <a:lnTo>
                        <a:pt x="440" y="123"/>
                      </a:lnTo>
                      <a:lnTo>
                        <a:pt x="440" y="124"/>
                      </a:lnTo>
                      <a:lnTo>
                        <a:pt x="440" y="125"/>
                      </a:lnTo>
                      <a:lnTo>
                        <a:pt x="440" y="125"/>
                      </a:lnTo>
                      <a:lnTo>
                        <a:pt x="439" y="126"/>
                      </a:lnTo>
                      <a:lnTo>
                        <a:pt x="437" y="126"/>
                      </a:lnTo>
                      <a:lnTo>
                        <a:pt x="435" y="126"/>
                      </a:lnTo>
                      <a:lnTo>
                        <a:pt x="434" y="127"/>
                      </a:lnTo>
                      <a:lnTo>
                        <a:pt x="433" y="127"/>
                      </a:lnTo>
                      <a:lnTo>
                        <a:pt x="432" y="127"/>
                      </a:lnTo>
                      <a:lnTo>
                        <a:pt x="432" y="126"/>
                      </a:lnTo>
                      <a:lnTo>
                        <a:pt x="432" y="125"/>
                      </a:lnTo>
                      <a:lnTo>
                        <a:pt x="432" y="124"/>
                      </a:lnTo>
                      <a:lnTo>
                        <a:pt x="431" y="124"/>
                      </a:lnTo>
                      <a:lnTo>
                        <a:pt x="431" y="124"/>
                      </a:lnTo>
                      <a:lnTo>
                        <a:pt x="430" y="125"/>
                      </a:lnTo>
                      <a:lnTo>
                        <a:pt x="429" y="125"/>
                      </a:lnTo>
                      <a:lnTo>
                        <a:pt x="428" y="126"/>
                      </a:lnTo>
                      <a:lnTo>
                        <a:pt x="427" y="127"/>
                      </a:lnTo>
                      <a:lnTo>
                        <a:pt x="426" y="128"/>
                      </a:lnTo>
                      <a:lnTo>
                        <a:pt x="425" y="129"/>
                      </a:lnTo>
                      <a:lnTo>
                        <a:pt x="424" y="129"/>
                      </a:lnTo>
                      <a:lnTo>
                        <a:pt x="423" y="130"/>
                      </a:lnTo>
                      <a:lnTo>
                        <a:pt x="421" y="130"/>
                      </a:lnTo>
                      <a:lnTo>
                        <a:pt x="420" y="130"/>
                      </a:lnTo>
                      <a:lnTo>
                        <a:pt x="419" y="130"/>
                      </a:lnTo>
                      <a:lnTo>
                        <a:pt x="418" y="130"/>
                      </a:lnTo>
                      <a:lnTo>
                        <a:pt x="417" y="131"/>
                      </a:lnTo>
                      <a:lnTo>
                        <a:pt x="416" y="131"/>
                      </a:lnTo>
                      <a:lnTo>
                        <a:pt x="415" y="132"/>
                      </a:lnTo>
                      <a:lnTo>
                        <a:pt x="415" y="133"/>
                      </a:lnTo>
                      <a:lnTo>
                        <a:pt x="415" y="133"/>
                      </a:lnTo>
                      <a:lnTo>
                        <a:pt x="416" y="134"/>
                      </a:lnTo>
                      <a:lnTo>
                        <a:pt x="416" y="134"/>
                      </a:lnTo>
                      <a:lnTo>
                        <a:pt x="417" y="134"/>
                      </a:lnTo>
                      <a:lnTo>
                        <a:pt x="417" y="135"/>
                      </a:lnTo>
                      <a:lnTo>
                        <a:pt x="416" y="135"/>
                      </a:lnTo>
                      <a:lnTo>
                        <a:pt x="415" y="135"/>
                      </a:lnTo>
                      <a:lnTo>
                        <a:pt x="414" y="135"/>
                      </a:lnTo>
                      <a:lnTo>
                        <a:pt x="413" y="136"/>
                      </a:lnTo>
                      <a:lnTo>
                        <a:pt x="412" y="136"/>
                      </a:lnTo>
                      <a:lnTo>
                        <a:pt x="411" y="136"/>
                      </a:lnTo>
                      <a:lnTo>
                        <a:pt x="411" y="136"/>
                      </a:lnTo>
                      <a:lnTo>
                        <a:pt x="411" y="135"/>
                      </a:lnTo>
                      <a:lnTo>
                        <a:pt x="411" y="134"/>
                      </a:lnTo>
                      <a:lnTo>
                        <a:pt x="410" y="134"/>
                      </a:lnTo>
                      <a:lnTo>
                        <a:pt x="409" y="134"/>
                      </a:lnTo>
                      <a:lnTo>
                        <a:pt x="409" y="135"/>
                      </a:lnTo>
                      <a:lnTo>
                        <a:pt x="408" y="136"/>
                      </a:lnTo>
                      <a:lnTo>
                        <a:pt x="406" y="137"/>
                      </a:lnTo>
                      <a:lnTo>
                        <a:pt x="404" y="139"/>
                      </a:lnTo>
                      <a:lnTo>
                        <a:pt x="403" y="140"/>
                      </a:lnTo>
                      <a:lnTo>
                        <a:pt x="402" y="140"/>
                      </a:lnTo>
                      <a:lnTo>
                        <a:pt x="401" y="141"/>
                      </a:lnTo>
                      <a:lnTo>
                        <a:pt x="400" y="142"/>
                      </a:lnTo>
                      <a:lnTo>
                        <a:pt x="400" y="142"/>
                      </a:lnTo>
                      <a:lnTo>
                        <a:pt x="400" y="143"/>
                      </a:lnTo>
                      <a:lnTo>
                        <a:pt x="399" y="144"/>
                      </a:lnTo>
                      <a:lnTo>
                        <a:pt x="399" y="145"/>
                      </a:lnTo>
                      <a:lnTo>
                        <a:pt x="399" y="145"/>
                      </a:lnTo>
                      <a:lnTo>
                        <a:pt x="397" y="145"/>
                      </a:lnTo>
                      <a:lnTo>
                        <a:pt x="396" y="145"/>
                      </a:lnTo>
                      <a:lnTo>
                        <a:pt x="395" y="145"/>
                      </a:lnTo>
                      <a:lnTo>
                        <a:pt x="393" y="145"/>
                      </a:lnTo>
                      <a:lnTo>
                        <a:pt x="392" y="146"/>
                      </a:lnTo>
                      <a:lnTo>
                        <a:pt x="392" y="146"/>
                      </a:lnTo>
                      <a:lnTo>
                        <a:pt x="391" y="147"/>
                      </a:lnTo>
                      <a:lnTo>
                        <a:pt x="391" y="148"/>
                      </a:lnTo>
                      <a:lnTo>
                        <a:pt x="391" y="148"/>
                      </a:lnTo>
                      <a:lnTo>
                        <a:pt x="390" y="148"/>
                      </a:lnTo>
                      <a:lnTo>
                        <a:pt x="390" y="149"/>
                      </a:lnTo>
                      <a:lnTo>
                        <a:pt x="391" y="149"/>
                      </a:lnTo>
                      <a:lnTo>
                        <a:pt x="392" y="149"/>
                      </a:lnTo>
                      <a:lnTo>
                        <a:pt x="392" y="149"/>
                      </a:lnTo>
                      <a:lnTo>
                        <a:pt x="393" y="149"/>
                      </a:lnTo>
                      <a:lnTo>
                        <a:pt x="393" y="151"/>
                      </a:lnTo>
                      <a:lnTo>
                        <a:pt x="392" y="151"/>
                      </a:lnTo>
                      <a:lnTo>
                        <a:pt x="392" y="152"/>
                      </a:lnTo>
                      <a:lnTo>
                        <a:pt x="392" y="153"/>
                      </a:lnTo>
                      <a:lnTo>
                        <a:pt x="391" y="154"/>
                      </a:lnTo>
                      <a:lnTo>
                        <a:pt x="391" y="155"/>
                      </a:lnTo>
                      <a:lnTo>
                        <a:pt x="390" y="156"/>
                      </a:lnTo>
                      <a:lnTo>
                        <a:pt x="389" y="156"/>
                      </a:lnTo>
                      <a:lnTo>
                        <a:pt x="387" y="156"/>
                      </a:lnTo>
                      <a:lnTo>
                        <a:pt x="386" y="156"/>
                      </a:lnTo>
                      <a:lnTo>
                        <a:pt x="385" y="157"/>
                      </a:lnTo>
                      <a:lnTo>
                        <a:pt x="384" y="156"/>
                      </a:lnTo>
                      <a:lnTo>
                        <a:pt x="384" y="155"/>
                      </a:lnTo>
                      <a:lnTo>
                        <a:pt x="383" y="155"/>
                      </a:lnTo>
                      <a:lnTo>
                        <a:pt x="383" y="154"/>
                      </a:lnTo>
                      <a:lnTo>
                        <a:pt x="383" y="154"/>
                      </a:lnTo>
                      <a:lnTo>
                        <a:pt x="383" y="153"/>
                      </a:lnTo>
                      <a:lnTo>
                        <a:pt x="382" y="153"/>
                      </a:lnTo>
                      <a:lnTo>
                        <a:pt x="381" y="153"/>
                      </a:lnTo>
                      <a:lnTo>
                        <a:pt x="381" y="153"/>
                      </a:lnTo>
                      <a:lnTo>
                        <a:pt x="380" y="154"/>
                      </a:lnTo>
                      <a:lnTo>
                        <a:pt x="380" y="155"/>
                      </a:lnTo>
                      <a:lnTo>
                        <a:pt x="379" y="155"/>
                      </a:lnTo>
                      <a:lnTo>
                        <a:pt x="378" y="156"/>
                      </a:lnTo>
                      <a:lnTo>
                        <a:pt x="377" y="155"/>
                      </a:lnTo>
                      <a:lnTo>
                        <a:pt x="377" y="155"/>
                      </a:lnTo>
                      <a:lnTo>
                        <a:pt x="376" y="156"/>
                      </a:lnTo>
                      <a:lnTo>
                        <a:pt x="376" y="157"/>
                      </a:lnTo>
                      <a:lnTo>
                        <a:pt x="375" y="157"/>
                      </a:lnTo>
                      <a:lnTo>
                        <a:pt x="374" y="158"/>
                      </a:lnTo>
                      <a:lnTo>
                        <a:pt x="373" y="158"/>
                      </a:lnTo>
                      <a:lnTo>
                        <a:pt x="372" y="158"/>
                      </a:lnTo>
                      <a:lnTo>
                        <a:pt x="371" y="158"/>
                      </a:lnTo>
                      <a:lnTo>
                        <a:pt x="371" y="158"/>
                      </a:lnTo>
                      <a:lnTo>
                        <a:pt x="370" y="158"/>
                      </a:lnTo>
                      <a:lnTo>
                        <a:pt x="369" y="159"/>
                      </a:lnTo>
                      <a:lnTo>
                        <a:pt x="369" y="160"/>
                      </a:lnTo>
                      <a:lnTo>
                        <a:pt x="368" y="160"/>
                      </a:lnTo>
                      <a:lnTo>
                        <a:pt x="367" y="160"/>
                      </a:lnTo>
                      <a:lnTo>
                        <a:pt x="367" y="161"/>
                      </a:lnTo>
                      <a:lnTo>
                        <a:pt x="365" y="161"/>
                      </a:lnTo>
                      <a:lnTo>
                        <a:pt x="365" y="161"/>
                      </a:lnTo>
                      <a:lnTo>
                        <a:pt x="364" y="161"/>
                      </a:lnTo>
                      <a:lnTo>
                        <a:pt x="363" y="162"/>
                      </a:lnTo>
                      <a:lnTo>
                        <a:pt x="361" y="162"/>
                      </a:lnTo>
                      <a:lnTo>
                        <a:pt x="360" y="163"/>
                      </a:lnTo>
                      <a:lnTo>
                        <a:pt x="359" y="163"/>
                      </a:lnTo>
                      <a:lnTo>
                        <a:pt x="358" y="163"/>
                      </a:lnTo>
                      <a:lnTo>
                        <a:pt x="357" y="163"/>
                      </a:lnTo>
                      <a:lnTo>
                        <a:pt x="356" y="163"/>
                      </a:lnTo>
                      <a:lnTo>
                        <a:pt x="356" y="163"/>
                      </a:lnTo>
                      <a:lnTo>
                        <a:pt x="355" y="163"/>
                      </a:lnTo>
                      <a:lnTo>
                        <a:pt x="354" y="163"/>
                      </a:lnTo>
                      <a:lnTo>
                        <a:pt x="353" y="164"/>
                      </a:lnTo>
                      <a:lnTo>
                        <a:pt x="352" y="164"/>
                      </a:lnTo>
                      <a:lnTo>
                        <a:pt x="351" y="164"/>
                      </a:lnTo>
                      <a:lnTo>
                        <a:pt x="351" y="163"/>
                      </a:lnTo>
                      <a:lnTo>
                        <a:pt x="350" y="163"/>
                      </a:lnTo>
                      <a:lnTo>
                        <a:pt x="349" y="163"/>
                      </a:lnTo>
                      <a:lnTo>
                        <a:pt x="348" y="164"/>
                      </a:lnTo>
                      <a:lnTo>
                        <a:pt x="347" y="164"/>
                      </a:lnTo>
                      <a:lnTo>
                        <a:pt x="346" y="165"/>
                      </a:lnTo>
                      <a:lnTo>
                        <a:pt x="345" y="164"/>
                      </a:lnTo>
                      <a:lnTo>
                        <a:pt x="345" y="163"/>
                      </a:lnTo>
                      <a:lnTo>
                        <a:pt x="344" y="164"/>
                      </a:lnTo>
                      <a:lnTo>
                        <a:pt x="343" y="164"/>
                      </a:lnTo>
                      <a:lnTo>
                        <a:pt x="342" y="164"/>
                      </a:lnTo>
                      <a:lnTo>
                        <a:pt x="341" y="164"/>
                      </a:lnTo>
                      <a:lnTo>
                        <a:pt x="340" y="165"/>
                      </a:lnTo>
                      <a:lnTo>
                        <a:pt x="339" y="166"/>
                      </a:lnTo>
                      <a:lnTo>
                        <a:pt x="339" y="166"/>
                      </a:lnTo>
                      <a:lnTo>
                        <a:pt x="338" y="168"/>
                      </a:lnTo>
                      <a:lnTo>
                        <a:pt x="337" y="169"/>
                      </a:lnTo>
                      <a:lnTo>
                        <a:pt x="336" y="171"/>
                      </a:lnTo>
                      <a:lnTo>
                        <a:pt x="335" y="173"/>
                      </a:lnTo>
                      <a:lnTo>
                        <a:pt x="335" y="174"/>
                      </a:lnTo>
                      <a:lnTo>
                        <a:pt x="333" y="176"/>
                      </a:lnTo>
                      <a:lnTo>
                        <a:pt x="333" y="177"/>
                      </a:lnTo>
                      <a:lnTo>
                        <a:pt x="331" y="177"/>
                      </a:lnTo>
                      <a:lnTo>
                        <a:pt x="330" y="178"/>
                      </a:lnTo>
                      <a:lnTo>
                        <a:pt x="329" y="178"/>
                      </a:lnTo>
                      <a:lnTo>
                        <a:pt x="328" y="179"/>
                      </a:lnTo>
                      <a:lnTo>
                        <a:pt x="328" y="180"/>
                      </a:lnTo>
                      <a:lnTo>
                        <a:pt x="327" y="180"/>
                      </a:lnTo>
                      <a:lnTo>
                        <a:pt x="326" y="182"/>
                      </a:lnTo>
                      <a:lnTo>
                        <a:pt x="326" y="182"/>
                      </a:lnTo>
                      <a:lnTo>
                        <a:pt x="325" y="183"/>
                      </a:lnTo>
                      <a:lnTo>
                        <a:pt x="324" y="183"/>
                      </a:lnTo>
                      <a:lnTo>
                        <a:pt x="324" y="185"/>
                      </a:lnTo>
                      <a:lnTo>
                        <a:pt x="323" y="185"/>
                      </a:lnTo>
                      <a:lnTo>
                        <a:pt x="321" y="185"/>
                      </a:lnTo>
                      <a:lnTo>
                        <a:pt x="320" y="186"/>
                      </a:lnTo>
                      <a:lnTo>
                        <a:pt x="319" y="186"/>
                      </a:lnTo>
                      <a:lnTo>
                        <a:pt x="318" y="187"/>
                      </a:lnTo>
                      <a:lnTo>
                        <a:pt x="318" y="188"/>
                      </a:lnTo>
                      <a:lnTo>
                        <a:pt x="318" y="189"/>
                      </a:lnTo>
                      <a:lnTo>
                        <a:pt x="317" y="189"/>
                      </a:lnTo>
                      <a:lnTo>
                        <a:pt x="316" y="190"/>
                      </a:lnTo>
                      <a:lnTo>
                        <a:pt x="316" y="190"/>
                      </a:lnTo>
                      <a:lnTo>
                        <a:pt x="315" y="191"/>
                      </a:lnTo>
                      <a:lnTo>
                        <a:pt x="315" y="191"/>
                      </a:lnTo>
                      <a:lnTo>
                        <a:pt x="314" y="191"/>
                      </a:lnTo>
                      <a:lnTo>
                        <a:pt x="313" y="192"/>
                      </a:lnTo>
                      <a:lnTo>
                        <a:pt x="312" y="192"/>
                      </a:lnTo>
                      <a:lnTo>
                        <a:pt x="311" y="192"/>
                      </a:lnTo>
                      <a:lnTo>
                        <a:pt x="311" y="193"/>
                      </a:lnTo>
                      <a:lnTo>
                        <a:pt x="310" y="194"/>
                      </a:lnTo>
                      <a:lnTo>
                        <a:pt x="310" y="194"/>
                      </a:lnTo>
                      <a:lnTo>
                        <a:pt x="309" y="195"/>
                      </a:lnTo>
                      <a:lnTo>
                        <a:pt x="309" y="195"/>
                      </a:lnTo>
                      <a:lnTo>
                        <a:pt x="308" y="195"/>
                      </a:lnTo>
                      <a:lnTo>
                        <a:pt x="308" y="196"/>
                      </a:lnTo>
                      <a:lnTo>
                        <a:pt x="307" y="197"/>
                      </a:lnTo>
                      <a:lnTo>
                        <a:pt x="307" y="197"/>
                      </a:lnTo>
                      <a:lnTo>
                        <a:pt x="306" y="198"/>
                      </a:lnTo>
                      <a:lnTo>
                        <a:pt x="305" y="199"/>
                      </a:lnTo>
                      <a:lnTo>
                        <a:pt x="305" y="199"/>
                      </a:lnTo>
                      <a:lnTo>
                        <a:pt x="304" y="200"/>
                      </a:lnTo>
                      <a:lnTo>
                        <a:pt x="304" y="200"/>
                      </a:lnTo>
                      <a:lnTo>
                        <a:pt x="303" y="200"/>
                      </a:lnTo>
                      <a:lnTo>
                        <a:pt x="302" y="201"/>
                      </a:lnTo>
                      <a:lnTo>
                        <a:pt x="302" y="201"/>
                      </a:lnTo>
                      <a:lnTo>
                        <a:pt x="301" y="200"/>
                      </a:lnTo>
                      <a:lnTo>
                        <a:pt x="301" y="200"/>
                      </a:lnTo>
                      <a:lnTo>
                        <a:pt x="301" y="200"/>
                      </a:lnTo>
                      <a:lnTo>
                        <a:pt x="302" y="198"/>
                      </a:lnTo>
                      <a:lnTo>
                        <a:pt x="302" y="198"/>
                      </a:lnTo>
                      <a:lnTo>
                        <a:pt x="302" y="197"/>
                      </a:lnTo>
                      <a:lnTo>
                        <a:pt x="303" y="196"/>
                      </a:lnTo>
                      <a:lnTo>
                        <a:pt x="303" y="195"/>
                      </a:lnTo>
                      <a:lnTo>
                        <a:pt x="303" y="194"/>
                      </a:lnTo>
                      <a:lnTo>
                        <a:pt x="303" y="193"/>
                      </a:lnTo>
                      <a:lnTo>
                        <a:pt x="303" y="191"/>
                      </a:lnTo>
                      <a:lnTo>
                        <a:pt x="303" y="191"/>
                      </a:lnTo>
                      <a:lnTo>
                        <a:pt x="303" y="190"/>
                      </a:lnTo>
                      <a:lnTo>
                        <a:pt x="303" y="189"/>
                      </a:lnTo>
                      <a:lnTo>
                        <a:pt x="303" y="189"/>
                      </a:lnTo>
                      <a:lnTo>
                        <a:pt x="303" y="188"/>
                      </a:lnTo>
                      <a:lnTo>
                        <a:pt x="304" y="187"/>
                      </a:lnTo>
                      <a:lnTo>
                        <a:pt x="304" y="186"/>
                      </a:lnTo>
                      <a:lnTo>
                        <a:pt x="305" y="186"/>
                      </a:lnTo>
                      <a:lnTo>
                        <a:pt x="305" y="185"/>
                      </a:lnTo>
                      <a:lnTo>
                        <a:pt x="305" y="184"/>
                      </a:lnTo>
                      <a:lnTo>
                        <a:pt x="305" y="183"/>
                      </a:lnTo>
                      <a:lnTo>
                        <a:pt x="305" y="183"/>
                      </a:lnTo>
                      <a:lnTo>
                        <a:pt x="306" y="182"/>
                      </a:lnTo>
                      <a:lnTo>
                        <a:pt x="306" y="180"/>
                      </a:lnTo>
                      <a:lnTo>
                        <a:pt x="306" y="180"/>
                      </a:lnTo>
                      <a:lnTo>
                        <a:pt x="307" y="178"/>
                      </a:lnTo>
                      <a:lnTo>
                        <a:pt x="307" y="177"/>
                      </a:lnTo>
                      <a:lnTo>
                        <a:pt x="307" y="177"/>
                      </a:lnTo>
                      <a:lnTo>
                        <a:pt x="307" y="175"/>
                      </a:lnTo>
                      <a:lnTo>
                        <a:pt x="307" y="174"/>
                      </a:lnTo>
                      <a:lnTo>
                        <a:pt x="307" y="173"/>
                      </a:lnTo>
                      <a:lnTo>
                        <a:pt x="307" y="172"/>
                      </a:lnTo>
                      <a:lnTo>
                        <a:pt x="307" y="172"/>
                      </a:lnTo>
                      <a:lnTo>
                        <a:pt x="307" y="170"/>
                      </a:lnTo>
                      <a:lnTo>
                        <a:pt x="307" y="169"/>
                      </a:lnTo>
                      <a:lnTo>
                        <a:pt x="307" y="169"/>
                      </a:lnTo>
                      <a:lnTo>
                        <a:pt x="307" y="168"/>
                      </a:lnTo>
                      <a:lnTo>
                        <a:pt x="308" y="167"/>
                      </a:lnTo>
                      <a:lnTo>
                        <a:pt x="308" y="167"/>
                      </a:lnTo>
                      <a:lnTo>
                        <a:pt x="309" y="167"/>
                      </a:lnTo>
                      <a:lnTo>
                        <a:pt x="309" y="168"/>
                      </a:lnTo>
                      <a:lnTo>
                        <a:pt x="310" y="168"/>
                      </a:lnTo>
                      <a:lnTo>
                        <a:pt x="310" y="169"/>
                      </a:lnTo>
                      <a:lnTo>
                        <a:pt x="311" y="169"/>
                      </a:lnTo>
                      <a:lnTo>
                        <a:pt x="311" y="168"/>
                      </a:lnTo>
                      <a:lnTo>
                        <a:pt x="312" y="168"/>
                      </a:lnTo>
                      <a:lnTo>
                        <a:pt x="312" y="167"/>
                      </a:lnTo>
                      <a:lnTo>
                        <a:pt x="312" y="166"/>
                      </a:lnTo>
                      <a:lnTo>
                        <a:pt x="312" y="165"/>
                      </a:lnTo>
                      <a:lnTo>
                        <a:pt x="312" y="164"/>
                      </a:lnTo>
                      <a:lnTo>
                        <a:pt x="312" y="164"/>
                      </a:lnTo>
                      <a:lnTo>
                        <a:pt x="312" y="163"/>
                      </a:lnTo>
                      <a:lnTo>
                        <a:pt x="312" y="162"/>
                      </a:lnTo>
                      <a:lnTo>
                        <a:pt x="313" y="162"/>
                      </a:lnTo>
                      <a:lnTo>
                        <a:pt x="313" y="162"/>
                      </a:lnTo>
                      <a:lnTo>
                        <a:pt x="314" y="163"/>
                      </a:lnTo>
                      <a:lnTo>
                        <a:pt x="315" y="164"/>
                      </a:lnTo>
                      <a:lnTo>
                        <a:pt x="316" y="164"/>
                      </a:lnTo>
                      <a:lnTo>
                        <a:pt x="316" y="163"/>
                      </a:lnTo>
                      <a:lnTo>
                        <a:pt x="317" y="163"/>
                      </a:lnTo>
                      <a:lnTo>
                        <a:pt x="317" y="162"/>
                      </a:lnTo>
                      <a:lnTo>
                        <a:pt x="316" y="162"/>
                      </a:lnTo>
                      <a:lnTo>
                        <a:pt x="316" y="162"/>
                      </a:lnTo>
                      <a:lnTo>
                        <a:pt x="316" y="161"/>
                      </a:lnTo>
                      <a:lnTo>
                        <a:pt x="317" y="160"/>
                      </a:lnTo>
                      <a:lnTo>
                        <a:pt x="317" y="160"/>
                      </a:lnTo>
                      <a:lnTo>
                        <a:pt x="318" y="159"/>
                      </a:lnTo>
                      <a:lnTo>
                        <a:pt x="319" y="159"/>
                      </a:lnTo>
                      <a:lnTo>
                        <a:pt x="320" y="157"/>
                      </a:lnTo>
                      <a:lnTo>
                        <a:pt x="321" y="157"/>
                      </a:lnTo>
                      <a:lnTo>
                        <a:pt x="321" y="156"/>
                      </a:lnTo>
                      <a:lnTo>
                        <a:pt x="322" y="156"/>
                      </a:lnTo>
                      <a:lnTo>
                        <a:pt x="323" y="155"/>
                      </a:lnTo>
                      <a:lnTo>
                        <a:pt x="323" y="154"/>
                      </a:lnTo>
                      <a:lnTo>
                        <a:pt x="325" y="153"/>
                      </a:lnTo>
                      <a:lnTo>
                        <a:pt x="326" y="152"/>
                      </a:lnTo>
                      <a:lnTo>
                        <a:pt x="327" y="151"/>
                      </a:lnTo>
                      <a:lnTo>
                        <a:pt x="328" y="151"/>
                      </a:lnTo>
                      <a:lnTo>
                        <a:pt x="329" y="150"/>
                      </a:lnTo>
                      <a:lnTo>
                        <a:pt x="330" y="149"/>
                      </a:lnTo>
                      <a:lnTo>
                        <a:pt x="331" y="149"/>
                      </a:lnTo>
                      <a:lnTo>
                        <a:pt x="333" y="146"/>
                      </a:lnTo>
                      <a:lnTo>
                        <a:pt x="335" y="145"/>
                      </a:lnTo>
                      <a:lnTo>
                        <a:pt x="336" y="144"/>
                      </a:lnTo>
                      <a:lnTo>
                        <a:pt x="338" y="143"/>
                      </a:lnTo>
                      <a:lnTo>
                        <a:pt x="339" y="142"/>
                      </a:lnTo>
                      <a:lnTo>
                        <a:pt x="341" y="142"/>
                      </a:lnTo>
                      <a:lnTo>
                        <a:pt x="343" y="140"/>
                      </a:lnTo>
                      <a:lnTo>
                        <a:pt x="345" y="139"/>
                      </a:lnTo>
                      <a:lnTo>
                        <a:pt x="346" y="139"/>
                      </a:lnTo>
                      <a:lnTo>
                        <a:pt x="347" y="138"/>
                      </a:lnTo>
                      <a:lnTo>
                        <a:pt x="348" y="137"/>
                      </a:lnTo>
                      <a:lnTo>
                        <a:pt x="349" y="138"/>
                      </a:lnTo>
                      <a:lnTo>
                        <a:pt x="350" y="138"/>
                      </a:lnTo>
                      <a:lnTo>
                        <a:pt x="351" y="138"/>
                      </a:lnTo>
                      <a:lnTo>
                        <a:pt x="352" y="136"/>
                      </a:lnTo>
                      <a:lnTo>
                        <a:pt x="353" y="136"/>
                      </a:lnTo>
                      <a:lnTo>
                        <a:pt x="353" y="136"/>
                      </a:lnTo>
                      <a:lnTo>
                        <a:pt x="354" y="135"/>
                      </a:lnTo>
                      <a:lnTo>
                        <a:pt x="355" y="135"/>
                      </a:lnTo>
                      <a:lnTo>
                        <a:pt x="355" y="135"/>
                      </a:lnTo>
                      <a:lnTo>
                        <a:pt x="356" y="135"/>
                      </a:lnTo>
                      <a:lnTo>
                        <a:pt x="357" y="135"/>
                      </a:lnTo>
                      <a:lnTo>
                        <a:pt x="358" y="134"/>
                      </a:lnTo>
                      <a:lnTo>
                        <a:pt x="359" y="134"/>
                      </a:lnTo>
                      <a:lnTo>
                        <a:pt x="359" y="133"/>
                      </a:lnTo>
                      <a:lnTo>
                        <a:pt x="360" y="133"/>
                      </a:lnTo>
                      <a:lnTo>
                        <a:pt x="360" y="133"/>
                      </a:lnTo>
                      <a:lnTo>
                        <a:pt x="361" y="133"/>
                      </a:lnTo>
                      <a:lnTo>
                        <a:pt x="362" y="134"/>
                      </a:lnTo>
                      <a:lnTo>
                        <a:pt x="362" y="134"/>
                      </a:lnTo>
                      <a:lnTo>
                        <a:pt x="363" y="134"/>
                      </a:lnTo>
                      <a:lnTo>
                        <a:pt x="363" y="135"/>
                      </a:lnTo>
                      <a:lnTo>
                        <a:pt x="363" y="135"/>
                      </a:lnTo>
                      <a:lnTo>
                        <a:pt x="364" y="135"/>
                      </a:lnTo>
                      <a:lnTo>
                        <a:pt x="365" y="135"/>
                      </a:lnTo>
                      <a:lnTo>
                        <a:pt x="365" y="134"/>
                      </a:lnTo>
                      <a:lnTo>
                        <a:pt x="365" y="134"/>
                      </a:lnTo>
                      <a:lnTo>
                        <a:pt x="365" y="133"/>
                      </a:lnTo>
                      <a:lnTo>
                        <a:pt x="365" y="132"/>
                      </a:lnTo>
                      <a:lnTo>
                        <a:pt x="366" y="132"/>
                      </a:lnTo>
                      <a:lnTo>
                        <a:pt x="366" y="131"/>
                      </a:lnTo>
                      <a:lnTo>
                        <a:pt x="366" y="130"/>
                      </a:lnTo>
                      <a:lnTo>
                        <a:pt x="366" y="129"/>
                      </a:lnTo>
                      <a:lnTo>
                        <a:pt x="366" y="129"/>
                      </a:lnTo>
                      <a:lnTo>
                        <a:pt x="367" y="128"/>
                      </a:lnTo>
                      <a:lnTo>
                        <a:pt x="368" y="128"/>
                      </a:lnTo>
                      <a:lnTo>
                        <a:pt x="368" y="128"/>
                      </a:lnTo>
                      <a:lnTo>
                        <a:pt x="369" y="128"/>
                      </a:lnTo>
                      <a:lnTo>
                        <a:pt x="370" y="128"/>
                      </a:lnTo>
                      <a:lnTo>
                        <a:pt x="371" y="128"/>
                      </a:lnTo>
                      <a:lnTo>
                        <a:pt x="371" y="128"/>
                      </a:lnTo>
                      <a:lnTo>
                        <a:pt x="371" y="129"/>
                      </a:lnTo>
                      <a:lnTo>
                        <a:pt x="371" y="130"/>
                      </a:lnTo>
                      <a:lnTo>
                        <a:pt x="369" y="130"/>
                      </a:lnTo>
                      <a:lnTo>
                        <a:pt x="369" y="130"/>
                      </a:lnTo>
                      <a:lnTo>
                        <a:pt x="369" y="131"/>
                      </a:lnTo>
                      <a:lnTo>
                        <a:pt x="369" y="132"/>
                      </a:lnTo>
                      <a:lnTo>
                        <a:pt x="370" y="132"/>
                      </a:lnTo>
                      <a:lnTo>
                        <a:pt x="371" y="132"/>
                      </a:lnTo>
                      <a:lnTo>
                        <a:pt x="372" y="131"/>
                      </a:lnTo>
                      <a:lnTo>
                        <a:pt x="372" y="131"/>
                      </a:lnTo>
                      <a:lnTo>
                        <a:pt x="373" y="131"/>
                      </a:lnTo>
                      <a:lnTo>
                        <a:pt x="374" y="130"/>
                      </a:lnTo>
                      <a:lnTo>
                        <a:pt x="375" y="130"/>
                      </a:lnTo>
                      <a:lnTo>
                        <a:pt x="375" y="130"/>
                      </a:lnTo>
                      <a:lnTo>
                        <a:pt x="376" y="129"/>
                      </a:lnTo>
                      <a:lnTo>
                        <a:pt x="377" y="128"/>
                      </a:lnTo>
                      <a:lnTo>
                        <a:pt x="377" y="128"/>
                      </a:lnTo>
                      <a:lnTo>
                        <a:pt x="378" y="128"/>
                      </a:lnTo>
                      <a:lnTo>
                        <a:pt x="379" y="128"/>
                      </a:lnTo>
                      <a:lnTo>
                        <a:pt x="379" y="128"/>
                      </a:lnTo>
                      <a:lnTo>
                        <a:pt x="380" y="128"/>
                      </a:lnTo>
                      <a:lnTo>
                        <a:pt x="380" y="128"/>
                      </a:lnTo>
                      <a:lnTo>
                        <a:pt x="381" y="127"/>
                      </a:lnTo>
                      <a:lnTo>
                        <a:pt x="381" y="127"/>
                      </a:lnTo>
                      <a:lnTo>
                        <a:pt x="381" y="126"/>
                      </a:lnTo>
                      <a:lnTo>
                        <a:pt x="381" y="125"/>
                      </a:lnTo>
                      <a:lnTo>
                        <a:pt x="382" y="125"/>
                      </a:lnTo>
                      <a:lnTo>
                        <a:pt x="383" y="125"/>
                      </a:lnTo>
                      <a:lnTo>
                        <a:pt x="383" y="124"/>
                      </a:lnTo>
                      <a:lnTo>
                        <a:pt x="383" y="123"/>
                      </a:lnTo>
                      <a:lnTo>
                        <a:pt x="382" y="123"/>
                      </a:lnTo>
                      <a:lnTo>
                        <a:pt x="383" y="122"/>
                      </a:lnTo>
                      <a:lnTo>
                        <a:pt x="383" y="122"/>
                      </a:lnTo>
                      <a:lnTo>
                        <a:pt x="384" y="121"/>
                      </a:lnTo>
                      <a:lnTo>
                        <a:pt x="384" y="121"/>
                      </a:lnTo>
                      <a:lnTo>
                        <a:pt x="385" y="121"/>
                      </a:lnTo>
                      <a:lnTo>
                        <a:pt x="386" y="121"/>
                      </a:lnTo>
                      <a:lnTo>
                        <a:pt x="387" y="121"/>
                      </a:lnTo>
                      <a:lnTo>
                        <a:pt x="387" y="122"/>
                      </a:lnTo>
                      <a:lnTo>
                        <a:pt x="388" y="122"/>
                      </a:lnTo>
                      <a:lnTo>
                        <a:pt x="389" y="122"/>
                      </a:lnTo>
                      <a:lnTo>
                        <a:pt x="389" y="123"/>
                      </a:lnTo>
                      <a:lnTo>
                        <a:pt x="390" y="123"/>
                      </a:lnTo>
                      <a:lnTo>
                        <a:pt x="391" y="123"/>
                      </a:lnTo>
                      <a:lnTo>
                        <a:pt x="392" y="123"/>
                      </a:lnTo>
                      <a:lnTo>
                        <a:pt x="393" y="122"/>
                      </a:lnTo>
                      <a:lnTo>
                        <a:pt x="395" y="121"/>
                      </a:lnTo>
                      <a:lnTo>
                        <a:pt x="397" y="120"/>
                      </a:lnTo>
                      <a:lnTo>
                        <a:pt x="399" y="119"/>
                      </a:lnTo>
                      <a:lnTo>
                        <a:pt x="400" y="118"/>
                      </a:lnTo>
                      <a:lnTo>
                        <a:pt x="402" y="117"/>
                      </a:lnTo>
                      <a:lnTo>
                        <a:pt x="404" y="116"/>
                      </a:lnTo>
                      <a:lnTo>
                        <a:pt x="405" y="114"/>
                      </a:lnTo>
                      <a:lnTo>
                        <a:pt x="408" y="113"/>
                      </a:lnTo>
                      <a:lnTo>
                        <a:pt x="409" y="112"/>
                      </a:lnTo>
                      <a:lnTo>
                        <a:pt x="410" y="111"/>
                      </a:lnTo>
                      <a:lnTo>
                        <a:pt x="411" y="111"/>
                      </a:lnTo>
                      <a:lnTo>
                        <a:pt x="412" y="111"/>
                      </a:lnTo>
                      <a:lnTo>
                        <a:pt x="413" y="112"/>
                      </a:lnTo>
                      <a:lnTo>
                        <a:pt x="413" y="112"/>
                      </a:lnTo>
                      <a:lnTo>
                        <a:pt x="414" y="112"/>
                      </a:lnTo>
                      <a:lnTo>
                        <a:pt x="415" y="112"/>
                      </a:lnTo>
                      <a:lnTo>
                        <a:pt x="416" y="113"/>
                      </a:lnTo>
                      <a:lnTo>
                        <a:pt x="416" y="114"/>
                      </a:lnTo>
                      <a:lnTo>
                        <a:pt x="416" y="114"/>
                      </a:lnTo>
                      <a:lnTo>
                        <a:pt x="417" y="114"/>
                      </a:lnTo>
                      <a:lnTo>
                        <a:pt x="417" y="114"/>
                      </a:lnTo>
                      <a:lnTo>
                        <a:pt x="419" y="114"/>
                      </a:lnTo>
                      <a:lnTo>
                        <a:pt x="420" y="113"/>
                      </a:lnTo>
                      <a:lnTo>
                        <a:pt x="421" y="113"/>
                      </a:lnTo>
                      <a:lnTo>
                        <a:pt x="423" y="112"/>
                      </a:lnTo>
                      <a:lnTo>
                        <a:pt x="424" y="112"/>
                      </a:lnTo>
                      <a:lnTo>
                        <a:pt x="425" y="111"/>
                      </a:lnTo>
                      <a:lnTo>
                        <a:pt x="426" y="110"/>
                      </a:lnTo>
                      <a:lnTo>
                        <a:pt x="427" y="110"/>
                      </a:lnTo>
                      <a:lnTo>
                        <a:pt x="428" y="109"/>
                      </a:lnTo>
                      <a:lnTo>
                        <a:pt x="428" y="108"/>
                      </a:lnTo>
                      <a:lnTo>
                        <a:pt x="429" y="108"/>
                      </a:lnTo>
                      <a:lnTo>
                        <a:pt x="431" y="107"/>
                      </a:lnTo>
                      <a:lnTo>
                        <a:pt x="431" y="107"/>
                      </a:lnTo>
                      <a:lnTo>
                        <a:pt x="433" y="106"/>
                      </a:lnTo>
                      <a:lnTo>
                        <a:pt x="434" y="105"/>
                      </a:lnTo>
                      <a:lnTo>
                        <a:pt x="434" y="104"/>
                      </a:lnTo>
                      <a:lnTo>
                        <a:pt x="435" y="103"/>
                      </a:lnTo>
                      <a:lnTo>
                        <a:pt x="435" y="103"/>
                      </a:lnTo>
                      <a:lnTo>
                        <a:pt x="436" y="102"/>
                      </a:lnTo>
                      <a:lnTo>
                        <a:pt x="436" y="102"/>
                      </a:lnTo>
                      <a:lnTo>
                        <a:pt x="438" y="102"/>
                      </a:lnTo>
                      <a:lnTo>
                        <a:pt x="439" y="102"/>
                      </a:lnTo>
                      <a:lnTo>
                        <a:pt x="439" y="102"/>
                      </a:lnTo>
                      <a:lnTo>
                        <a:pt x="441" y="102"/>
                      </a:lnTo>
                      <a:lnTo>
                        <a:pt x="441" y="102"/>
                      </a:lnTo>
                      <a:lnTo>
                        <a:pt x="442" y="101"/>
                      </a:lnTo>
                      <a:lnTo>
                        <a:pt x="443" y="100"/>
                      </a:lnTo>
                      <a:lnTo>
                        <a:pt x="443" y="99"/>
                      </a:lnTo>
                      <a:lnTo>
                        <a:pt x="444" y="99"/>
                      </a:lnTo>
                      <a:lnTo>
                        <a:pt x="445" y="98"/>
                      </a:lnTo>
                      <a:lnTo>
                        <a:pt x="445" y="98"/>
                      </a:lnTo>
                      <a:lnTo>
                        <a:pt x="446" y="98"/>
                      </a:lnTo>
                      <a:lnTo>
                        <a:pt x="447" y="98"/>
                      </a:lnTo>
                      <a:lnTo>
                        <a:pt x="448" y="98"/>
                      </a:lnTo>
                      <a:lnTo>
                        <a:pt x="449" y="98"/>
                      </a:lnTo>
                      <a:lnTo>
                        <a:pt x="451" y="97"/>
                      </a:lnTo>
                      <a:lnTo>
                        <a:pt x="452" y="97"/>
                      </a:lnTo>
                      <a:lnTo>
                        <a:pt x="453" y="97"/>
                      </a:lnTo>
                      <a:lnTo>
                        <a:pt x="453" y="96"/>
                      </a:lnTo>
                      <a:lnTo>
                        <a:pt x="453" y="95"/>
                      </a:lnTo>
                      <a:lnTo>
                        <a:pt x="453" y="93"/>
                      </a:lnTo>
                      <a:lnTo>
                        <a:pt x="453" y="92"/>
                      </a:lnTo>
                      <a:lnTo>
                        <a:pt x="454" y="91"/>
                      </a:lnTo>
                      <a:lnTo>
                        <a:pt x="454" y="91"/>
                      </a:lnTo>
                      <a:lnTo>
                        <a:pt x="455" y="91"/>
                      </a:lnTo>
                      <a:lnTo>
                        <a:pt x="456" y="90"/>
                      </a:lnTo>
                      <a:lnTo>
                        <a:pt x="457" y="90"/>
                      </a:lnTo>
                      <a:lnTo>
                        <a:pt x="458" y="90"/>
                      </a:lnTo>
                      <a:lnTo>
                        <a:pt x="459" y="89"/>
                      </a:lnTo>
                      <a:lnTo>
                        <a:pt x="459" y="89"/>
                      </a:lnTo>
                      <a:lnTo>
                        <a:pt x="460" y="89"/>
                      </a:lnTo>
                      <a:lnTo>
                        <a:pt x="461" y="89"/>
                      </a:lnTo>
                      <a:lnTo>
                        <a:pt x="462" y="89"/>
                      </a:lnTo>
                      <a:lnTo>
                        <a:pt x="462" y="89"/>
                      </a:lnTo>
                      <a:lnTo>
                        <a:pt x="463" y="89"/>
                      </a:lnTo>
                      <a:lnTo>
                        <a:pt x="464" y="88"/>
                      </a:lnTo>
                      <a:lnTo>
                        <a:pt x="464" y="88"/>
                      </a:lnTo>
                      <a:lnTo>
                        <a:pt x="464" y="88"/>
                      </a:lnTo>
                      <a:lnTo>
                        <a:pt x="466" y="87"/>
                      </a:lnTo>
                      <a:lnTo>
                        <a:pt x="466" y="87"/>
                      </a:lnTo>
                      <a:lnTo>
                        <a:pt x="467" y="87"/>
                      </a:lnTo>
                      <a:lnTo>
                        <a:pt x="468" y="87"/>
                      </a:lnTo>
                      <a:lnTo>
                        <a:pt x="468" y="87"/>
                      </a:lnTo>
                      <a:lnTo>
                        <a:pt x="469" y="87"/>
                      </a:lnTo>
                      <a:lnTo>
                        <a:pt x="470" y="87"/>
                      </a:lnTo>
                      <a:lnTo>
                        <a:pt x="471" y="87"/>
                      </a:lnTo>
                      <a:lnTo>
                        <a:pt x="471" y="86"/>
                      </a:lnTo>
                      <a:lnTo>
                        <a:pt x="472" y="86"/>
                      </a:lnTo>
                      <a:lnTo>
                        <a:pt x="474" y="85"/>
                      </a:lnTo>
                      <a:lnTo>
                        <a:pt x="475" y="85"/>
                      </a:lnTo>
                      <a:lnTo>
                        <a:pt x="475" y="85"/>
                      </a:lnTo>
                      <a:lnTo>
                        <a:pt x="477" y="83"/>
                      </a:lnTo>
                      <a:lnTo>
                        <a:pt x="478" y="83"/>
                      </a:lnTo>
                      <a:lnTo>
                        <a:pt x="479" y="82"/>
                      </a:lnTo>
                      <a:lnTo>
                        <a:pt x="480" y="82"/>
                      </a:lnTo>
                      <a:lnTo>
                        <a:pt x="481" y="82"/>
                      </a:lnTo>
                      <a:lnTo>
                        <a:pt x="482" y="81"/>
                      </a:lnTo>
                      <a:lnTo>
                        <a:pt x="483" y="81"/>
                      </a:lnTo>
                      <a:lnTo>
                        <a:pt x="484" y="81"/>
                      </a:lnTo>
                      <a:lnTo>
                        <a:pt x="486" y="81"/>
                      </a:lnTo>
                      <a:lnTo>
                        <a:pt x="486" y="81"/>
                      </a:lnTo>
                      <a:lnTo>
                        <a:pt x="487" y="80"/>
                      </a:lnTo>
                      <a:lnTo>
                        <a:pt x="488" y="80"/>
                      </a:lnTo>
                      <a:lnTo>
                        <a:pt x="489" y="80"/>
                      </a:lnTo>
                      <a:lnTo>
                        <a:pt x="490" y="79"/>
                      </a:lnTo>
                      <a:lnTo>
                        <a:pt x="491" y="79"/>
                      </a:lnTo>
                      <a:lnTo>
                        <a:pt x="492" y="78"/>
                      </a:lnTo>
                      <a:lnTo>
                        <a:pt x="493" y="78"/>
                      </a:lnTo>
                      <a:lnTo>
                        <a:pt x="495" y="77"/>
                      </a:lnTo>
                      <a:lnTo>
                        <a:pt x="495" y="78"/>
                      </a:lnTo>
                      <a:lnTo>
                        <a:pt x="496" y="78"/>
                      </a:lnTo>
                      <a:lnTo>
                        <a:pt x="496" y="79"/>
                      </a:lnTo>
                      <a:lnTo>
                        <a:pt x="497" y="79"/>
                      </a:lnTo>
                      <a:lnTo>
                        <a:pt x="497" y="79"/>
                      </a:lnTo>
                      <a:lnTo>
                        <a:pt x="498" y="79"/>
                      </a:lnTo>
                      <a:lnTo>
                        <a:pt x="498" y="79"/>
                      </a:lnTo>
                      <a:lnTo>
                        <a:pt x="499" y="78"/>
                      </a:lnTo>
                      <a:lnTo>
                        <a:pt x="500" y="78"/>
                      </a:lnTo>
                      <a:lnTo>
                        <a:pt x="501" y="78"/>
                      </a:lnTo>
                      <a:lnTo>
                        <a:pt x="502" y="77"/>
                      </a:lnTo>
                      <a:lnTo>
                        <a:pt x="503" y="77"/>
                      </a:lnTo>
                      <a:lnTo>
                        <a:pt x="504" y="77"/>
                      </a:lnTo>
                      <a:lnTo>
                        <a:pt x="504" y="76"/>
                      </a:lnTo>
                      <a:lnTo>
                        <a:pt x="505" y="77"/>
                      </a:lnTo>
                      <a:lnTo>
                        <a:pt x="506" y="77"/>
                      </a:lnTo>
                      <a:lnTo>
                        <a:pt x="507" y="77"/>
                      </a:lnTo>
                      <a:lnTo>
                        <a:pt x="507" y="77"/>
                      </a:lnTo>
                      <a:lnTo>
                        <a:pt x="509" y="76"/>
                      </a:lnTo>
                      <a:lnTo>
                        <a:pt x="510" y="75"/>
                      </a:lnTo>
                      <a:lnTo>
                        <a:pt x="511" y="75"/>
                      </a:lnTo>
                      <a:lnTo>
                        <a:pt x="513" y="75"/>
                      </a:lnTo>
                      <a:lnTo>
                        <a:pt x="515" y="74"/>
                      </a:lnTo>
                      <a:lnTo>
                        <a:pt x="516" y="74"/>
                      </a:lnTo>
                      <a:lnTo>
                        <a:pt x="517" y="74"/>
                      </a:lnTo>
                      <a:lnTo>
                        <a:pt x="519" y="73"/>
                      </a:lnTo>
                      <a:lnTo>
                        <a:pt x="519" y="73"/>
                      </a:lnTo>
                      <a:lnTo>
                        <a:pt x="520" y="73"/>
                      </a:lnTo>
                      <a:lnTo>
                        <a:pt x="521" y="73"/>
                      </a:lnTo>
                      <a:lnTo>
                        <a:pt x="520" y="72"/>
                      </a:lnTo>
                      <a:lnTo>
                        <a:pt x="520" y="71"/>
                      </a:lnTo>
                      <a:lnTo>
                        <a:pt x="520" y="70"/>
                      </a:lnTo>
                      <a:lnTo>
                        <a:pt x="521" y="70"/>
                      </a:lnTo>
                      <a:lnTo>
                        <a:pt x="522" y="70"/>
                      </a:lnTo>
                      <a:lnTo>
                        <a:pt x="523" y="70"/>
                      </a:lnTo>
                      <a:lnTo>
                        <a:pt x="524" y="70"/>
                      </a:lnTo>
                      <a:lnTo>
                        <a:pt x="524" y="71"/>
                      </a:lnTo>
                      <a:lnTo>
                        <a:pt x="525" y="72"/>
                      </a:lnTo>
                      <a:lnTo>
                        <a:pt x="526" y="72"/>
                      </a:lnTo>
                      <a:lnTo>
                        <a:pt x="527" y="72"/>
                      </a:lnTo>
                      <a:lnTo>
                        <a:pt x="527" y="72"/>
                      </a:lnTo>
                      <a:lnTo>
                        <a:pt x="528" y="70"/>
                      </a:lnTo>
                      <a:lnTo>
                        <a:pt x="528" y="70"/>
                      </a:lnTo>
                      <a:lnTo>
                        <a:pt x="530" y="70"/>
                      </a:lnTo>
                      <a:lnTo>
                        <a:pt x="530" y="70"/>
                      </a:lnTo>
                      <a:lnTo>
                        <a:pt x="531" y="70"/>
                      </a:lnTo>
                      <a:lnTo>
                        <a:pt x="531" y="70"/>
                      </a:lnTo>
                      <a:lnTo>
                        <a:pt x="532" y="70"/>
                      </a:lnTo>
                      <a:lnTo>
                        <a:pt x="533" y="70"/>
                      </a:lnTo>
                      <a:lnTo>
                        <a:pt x="534" y="71"/>
                      </a:lnTo>
                      <a:lnTo>
                        <a:pt x="536" y="70"/>
                      </a:lnTo>
                      <a:lnTo>
                        <a:pt x="537" y="70"/>
                      </a:lnTo>
                      <a:lnTo>
                        <a:pt x="538" y="70"/>
                      </a:lnTo>
                      <a:lnTo>
                        <a:pt x="540" y="69"/>
                      </a:lnTo>
                      <a:lnTo>
                        <a:pt x="543" y="69"/>
                      </a:lnTo>
                      <a:lnTo>
                        <a:pt x="543" y="69"/>
                      </a:lnTo>
                      <a:lnTo>
                        <a:pt x="544" y="69"/>
                      </a:lnTo>
                      <a:lnTo>
                        <a:pt x="545" y="70"/>
                      </a:lnTo>
                      <a:lnTo>
                        <a:pt x="546" y="70"/>
                      </a:lnTo>
                      <a:lnTo>
                        <a:pt x="548" y="70"/>
                      </a:lnTo>
                      <a:lnTo>
                        <a:pt x="549" y="70"/>
                      </a:lnTo>
                      <a:lnTo>
                        <a:pt x="550" y="70"/>
                      </a:lnTo>
                      <a:lnTo>
                        <a:pt x="551" y="70"/>
                      </a:lnTo>
                      <a:lnTo>
                        <a:pt x="552" y="70"/>
                      </a:lnTo>
                      <a:lnTo>
                        <a:pt x="554" y="70"/>
                      </a:lnTo>
                      <a:lnTo>
                        <a:pt x="555" y="70"/>
                      </a:lnTo>
                      <a:lnTo>
                        <a:pt x="556" y="71"/>
                      </a:lnTo>
                      <a:lnTo>
                        <a:pt x="557" y="71"/>
                      </a:lnTo>
                      <a:lnTo>
                        <a:pt x="558" y="71"/>
                      </a:lnTo>
                      <a:lnTo>
                        <a:pt x="559" y="71"/>
                      </a:lnTo>
                      <a:lnTo>
                        <a:pt x="560" y="72"/>
                      </a:lnTo>
                      <a:lnTo>
                        <a:pt x="561" y="72"/>
                      </a:lnTo>
                      <a:lnTo>
                        <a:pt x="564" y="73"/>
                      </a:lnTo>
                      <a:lnTo>
                        <a:pt x="565" y="73"/>
                      </a:lnTo>
                      <a:lnTo>
                        <a:pt x="566" y="73"/>
                      </a:lnTo>
                      <a:lnTo>
                        <a:pt x="568" y="73"/>
                      </a:lnTo>
                      <a:lnTo>
                        <a:pt x="569" y="73"/>
                      </a:lnTo>
                      <a:lnTo>
                        <a:pt x="570" y="73"/>
                      </a:lnTo>
                      <a:lnTo>
                        <a:pt x="571" y="73"/>
                      </a:lnTo>
                      <a:lnTo>
                        <a:pt x="573" y="72"/>
                      </a:lnTo>
                      <a:lnTo>
                        <a:pt x="575" y="72"/>
                      </a:lnTo>
                      <a:lnTo>
                        <a:pt x="576" y="72"/>
                      </a:lnTo>
                      <a:lnTo>
                        <a:pt x="578" y="71"/>
                      </a:lnTo>
                      <a:lnTo>
                        <a:pt x="579" y="71"/>
                      </a:lnTo>
                      <a:lnTo>
                        <a:pt x="580" y="71"/>
                      </a:lnTo>
                      <a:lnTo>
                        <a:pt x="581" y="71"/>
                      </a:lnTo>
                      <a:lnTo>
                        <a:pt x="582" y="71"/>
                      </a:lnTo>
                      <a:lnTo>
                        <a:pt x="583" y="72"/>
                      </a:lnTo>
                      <a:lnTo>
                        <a:pt x="584" y="71"/>
                      </a:lnTo>
                      <a:lnTo>
                        <a:pt x="585" y="71"/>
                      </a:lnTo>
                      <a:lnTo>
                        <a:pt x="586" y="71"/>
                      </a:lnTo>
                      <a:lnTo>
                        <a:pt x="587" y="72"/>
                      </a:lnTo>
                      <a:lnTo>
                        <a:pt x="588" y="73"/>
                      </a:lnTo>
                      <a:lnTo>
                        <a:pt x="589" y="73"/>
                      </a:lnTo>
                      <a:lnTo>
                        <a:pt x="590" y="73"/>
                      </a:lnTo>
                      <a:lnTo>
                        <a:pt x="591" y="74"/>
                      </a:lnTo>
                      <a:lnTo>
                        <a:pt x="592" y="74"/>
                      </a:lnTo>
                      <a:lnTo>
                        <a:pt x="592" y="75"/>
                      </a:lnTo>
                      <a:lnTo>
                        <a:pt x="594" y="74"/>
                      </a:lnTo>
                      <a:lnTo>
                        <a:pt x="595" y="74"/>
                      </a:lnTo>
                      <a:lnTo>
                        <a:pt x="596" y="73"/>
                      </a:lnTo>
                      <a:lnTo>
                        <a:pt x="596" y="72"/>
                      </a:lnTo>
                      <a:lnTo>
                        <a:pt x="597" y="72"/>
                      </a:lnTo>
                      <a:lnTo>
                        <a:pt x="597" y="72"/>
                      </a:lnTo>
                      <a:lnTo>
                        <a:pt x="598" y="72"/>
                      </a:lnTo>
                      <a:lnTo>
                        <a:pt x="599" y="72"/>
                      </a:lnTo>
                      <a:lnTo>
                        <a:pt x="599" y="72"/>
                      </a:lnTo>
                      <a:lnTo>
                        <a:pt x="600" y="72"/>
                      </a:lnTo>
                      <a:lnTo>
                        <a:pt x="600" y="72"/>
                      </a:lnTo>
                      <a:lnTo>
                        <a:pt x="601" y="71"/>
                      </a:lnTo>
                      <a:lnTo>
                        <a:pt x="602" y="70"/>
                      </a:lnTo>
                      <a:lnTo>
                        <a:pt x="603" y="70"/>
                      </a:lnTo>
                      <a:lnTo>
                        <a:pt x="604" y="70"/>
                      </a:lnTo>
                      <a:lnTo>
                        <a:pt x="605" y="70"/>
                      </a:lnTo>
                      <a:lnTo>
                        <a:pt x="605" y="70"/>
                      </a:lnTo>
                      <a:lnTo>
                        <a:pt x="606" y="71"/>
                      </a:lnTo>
                      <a:lnTo>
                        <a:pt x="607" y="71"/>
                      </a:lnTo>
                      <a:lnTo>
                        <a:pt x="608" y="71"/>
                      </a:lnTo>
                      <a:lnTo>
                        <a:pt x="609" y="71"/>
                      </a:lnTo>
                      <a:lnTo>
                        <a:pt x="610" y="71"/>
                      </a:lnTo>
                      <a:lnTo>
                        <a:pt x="611" y="70"/>
                      </a:lnTo>
                      <a:lnTo>
                        <a:pt x="610" y="69"/>
                      </a:lnTo>
                      <a:lnTo>
                        <a:pt x="611" y="69"/>
                      </a:lnTo>
                      <a:lnTo>
                        <a:pt x="611" y="69"/>
                      </a:lnTo>
                      <a:lnTo>
                        <a:pt x="612" y="69"/>
                      </a:lnTo>
                      <a:lnTo>
                        <a:pt x="612" y="69"/>
                      </a:lnTo>
                      <a:lnTo>
                        <a:pt x="612" y="70"/>
                      </a:lnTo>
                      <a:lnTo>
                        <a:pt x="613" y="71"/>
                      </a:lnTo>
                      <a:lnTo>
                        <a:pt x="614" y="71"/>
                      </a:lnTo>
                      <a:lnTo>
                        <a:pt x="615" y="71"/>
                      </a:lnTo>
                      <a:lnTo>
                        <a:pt x="616" y="71"/>
                      </a:lnTo>
                      <a:lnTo>
                        <a:pt x="616" y="71"/>
                      </a:lnTo>
                      <a:lnTo>
                        <a:pt x="617" y="72"/>
                      </a:lnTo>
                      <a:lnTo>
                        <a:pt x="617" y="72"/>
                      </a:lnTo>
                      <a:lnTo>
                        <a:pt x="616" y="73"/>
                      </a:lnTo>
                      <a:lnTo>
                        <a:pt x="617" y="73"/>
                      </a:lnTo>
                      <a:lnTo>
                        <a:pt x="618" y="74"/>
                      </a:lnTo>
                      <a:lnTo>
                        <a:pt x="618" y="74"/>
                      </a:lnTo>
                      <a:lnTo>
                        <a:pt x="619" y="75"/>
                      </a:lnTo>
                      <a:lnTo>
                        <a:pt x="619" y="75"/>
                      </a:lnTo>
                      <a:lnTo>
                        <a:pt x="618" y="76"/>
                      </a:lnTo>
                      <a:close/>
                      <a:moveTo>
                        <a:pt x="904" y="15"/>
                      </a:moveTo>
                      <a:lnTo>
                        <a:pt x="904" y="16"/>
                      </a:lnTo>
                      <a:lnTo>
                        <a:pt x="904" y="17"/>
                      </a:lnTo>
                      <a:lnTo>
                        <a:pt x="904" y="17"/>
                      </a:lnTo>
                      <a:lnTo>
                        <a:pt x="904" y="17"/>
                      </a:lnTo>
                      <a:lnTo>
                        <a:pt x="903" y="18"/>
                      </a:lnTo>
                      <a:lnTo>
                        <a:pt x="903" y="18"/>
                      </a:lnTo>
                      <a:lnTo>
                        <a:pt x="903" y="19"/>
                      </a:lnTo>
                      <a:lnTo>
                        <a:pt x="903" y="20"/>
                      </a:lnTo>
                      <a:lnTo>
                        <a:pt x="903" y="20"/>
                      </a:lnTo>
                      <a:lnTo>
                        <a:pt x="902" y="20"/>
                      </a:lnTo>
                      <a:lnTo>
                        <a:pt x="902" y="20"/>
                      </a:lnTo>
                      <a:lnTo>
                        <a:pt x="902" y="20"/>
                      </a:lnTo>
                      <a:lnTo>
                        <a:pt x="901" y="21"/>
                      </a:lnTo>
                      <a:lnTo>
                        <a:pt x="901" y="21"/>
                      </a:lnTo>
                      <a:lnTo>
                        <a:pt x="900" y="21"/>
                      </a:lnTo>
                      <a:lnTo>
                        <a:pt x="900" y="21"/>
                      </a:lnTo>
                      <a:lnTo>
                        <a:pt x="900" y="21"/>
                      </a:lnTo>
                      <a:lnTo>
                        <a:pt x="899" y="21"/>
                      </a:lnTo>
                      <a:lnTo>
                        <a:pt x="899" y="21"/>
                      </a:lnTo>
                      <a:lnTo>
                        <a:pt x="899" y="21"/>
                      </a:lnTo>
                      <a:lnTo>
                        <a:pt x="898" y="21"/>
                      </a:lnTo>
                      <a:lnTo>
                        <a:pt x="898" y="22"/>
                      </a:lnTo>
                      <a:lnTo>
                        <a:pt x="897" y="22"/>
                      </a:lnTo>
                      <a:lnTo>
                        <a:pt x="897" y="22"/>
                      </a:lnTo>
                      <a:lnTo>
                        <a:pt x="896" y="23"/>
                      </a:lnTo>
                      <a:lnTo>
                        <a:pt x="896" y="23"/>
                      </a:lnTo>
                      <a:lnTo>
                        <a:pt x="896" y="23"/>
                      </a:lnTo>
                      <a:lnTo>
                        <a:pt x="895" y="24"/>
                      </a:lnTo>
                      <a:lnTo>
                        <a:pt x="895" y="24"/>
                      </a:lnTo>
                      <a:lnTo>
                        <a:pt x="894" y="24"/>
                      </a:lnTo>
                      <a:lnTo>
                        <a:pt x="894" y="24"/>
                      </a:lnTo>
                      <a:lnTo>
                        <a:pt x="894" y="24"/>
                      </a:lnTo>
                      <a:lnTo>
                        <a:pt x="893" y="25"/>
                      </a:lnTo>
                      <a:lnTo>
                        <a:pt x="892" y="25"/>
                      </a:lnTo>
                      <a:lnTo>
                        <a:pt x="892" y="25"/>
                      </a:lnTo>
                      <a:lnTo>
                        <a:pt x="891" y="25"/>
                      </a:lnTo>
                      <a:lnTo>
                        <a:pt x="891" y="25"/>
                      </a:lnTo>
                      <a:lnTo>
                        <a:pt x="891" y="25"/>
                      </a:lnTo>
                      <a:lnTo>
                        <a:pt x="890" y="24"/>
                      </a:lnTo>
                      <a:lnTo>
                        <a:pt x="890" y="24"/>
                      </a:lnTo>
                      <a:lnTo>
                        <a:pt x="889" y="24"/>
                      </a:lnTo>
                      <a:lnTo>
                        <a:pt x="889" y="24"/>
                      </a:lnTo>
                      <a:lnTo>
                        <a:pt x="888" y="25"/>
                      </a:lnTo>
                      <a:lnTo>
                        <a:pt x="888" y="25"/>
                      </a:lnTo>
                      <a:lnTo>
                        <a:pt x="887" y="25"/>
                      </a:lnTo>
                      <a:lnTo>
                        <a:pt x="887" y="25"/>
                      </a:lnTo>
                      <a:lnTo>
                        <a:pt x="886" y="25"/>
                      </a:lnTo>
                      <a:lnTo>
                        <a:pt x="886" y="26"/>
                      </a:lnTo>
                      <a:lnTo>
                        <a:pt x="885" y="26"/>
                      </a:lnTo>
                      <a:lnTo>
                        <a:pt x="885" y="26"/>
                      </a:lnTo>
                      <a:lnTo>
                        <a:pt x="884" y="26"/>
                      </a:lnTo>
                      <a:lnTo>
                        <a:pt x="884" y="26"/>
                      </a:lnTo>
                      <a:lnTo>
                        <a:pt x="883" y="26"/>
                      </a:lnTo>
                      <a:lnTo>
                        <a:pt x="883" y="26"/>
                      </a:lnTo>
                      <a:lnTo>
                        <a:pt x="883" y="26"/>
                      </a:lnTo>
                      <a:lnTo>
                        <a:pt x="882" y="26"/>
                      </a:lnTo>
                      <a:lnTo>
                        <a:pt x="881" y="26"/>
                      </a:lnTo>
                      <a:lnTo>
                        <a:pt x="881" y="26"/>
                      </a:lnTo>
                      <a:lnTo>
                        <a:pt x="880" y="26"/>
                      </a:lnTo>
                      <a:lnTo>
                        <a:pt x="880" y="26"/>
                      </a:lnTo>
                      <a:lnTo>
                        <a:pt x="880" y="25"/>
                      </a:lnTo>
                      <a:lnTo>
                        <a:pt x="879" y="25"/>
                      </a:lnTo>
                      <a:lnTo>
                        <a:pt x="879" y="25"/>
                      </a:lnTo>
                      <a:lnTo>
                        <a:pt x="878" y="25"/>
                      </a:lnTo>
                      <a:lnTo>
                        <a:pt x="878" y="25"/>
                      </a:lnTo>
                      <a:lnTo>
                        <a:pt x="878" y="25"/>
                      </a:lnTo>
                      <a:lnTo>
                        <a:pt x="877" y="26"/>
                      </a:lnTo>
                      <a:lnTo>
                        <a:pt x="877" y="26"/>
                      </a:lnTo>
                      <a:lnTo>
                        <a:pt x="877" y="26"/>
                      </a:lnTo>
                      <a:lnTo>
                        <a:pt x="878" y="27"/>
                      </a:lnTo>
                      <a:lnTo>
                        <a:pt x="878" y="27"/>
                      </a:lnTo>
                      <a:lnTo>
                        <a:pt x="879" y="27"/>
                      </a:lnTo>
                      <a:lnTo>
                        <a:pt x="879" y="27"/>
                      </a:lnTo>
                      <a:lnTo>
                        <a:pt x="879" y="28"/>
                      </a:lnTo>
                      <a:lnTo>
                        <a:pt x="880" y="28"/>
                      </a:lnTo>
                      <a:lnTo>
                        <a:pt x="880" y="29"/>
                      </a:lnTo>
                      <a:lnTo>
                        <a:pt x="880" y="29"/>
                      </a:lnTo>
                      <a:lnTo>
                        <a:pt x="880" y="30"/>
                      </a:lnTo>
                      <a:lnTo>
                        <a:pt x="880" y="30"/>
                      </a:lnTo>
                      <a:lnTo>
                        <a:pt x="880" y="31"/>
                      </a:lnTo>
                      <a:lnTo>
                        <a:pt x="880" y="31"/>
                      </a:lnTo>
                      <a:lnTo>
                        <a:pt x="879" y="32"/>
                      </a:lnTo>
                      <a:lnTo>
                        <a:pt x="879" y="33"/>
                      </a:lnTo>
                      <a:lnTo>
                        <a:pt x="879" y="33"/>
                      </a:lnTo>
                      <a:lnTo>
                        <a:pt x="879" y="34"/>
                      </a:lnTo>
                      <a:lnTo>
                        <a:pt x="879" y="34"/>
                      </a:lnTo>
                      <a:lnTo>
                        <a:pt x="879" y="35"/>
                      </a:lnTo>
                      <a:lnTo>
                        <a:pt x="879" y="35"/>
                      </a:lnTo>
                      <a:lnTo>
                        <a:pt x="879" y="35"/>
                      </a:lnTo>
                      <a:lnTo>
                        <a:pt x="879" y="36"/>
                      </a:lnTo>
                      <a:lnTo>
                        <a:pt x="879" y="36"/>
                      </a:lnTo>
                      <a:lnTo>
                        <a:pt x="880" y="37"/>
                      </a:lnTo>
                      <a:lnTo>
                        <a:pt x="880" y="37"/>
                      </a:lnTo>
                      <a:lnTo>
                        <a:pt x="880" y="38"/>
                      </a:lnTo>
                      <a:lnTo>
                        <a:pt x="880" y="38"/>
                      </a:lnTo>
                      <a:lnTo>
                        <a:pt x="881" y="38"/>
                      </a:lnTo>
                      <a:lnTo>
                        <a:pt x="881" y="39"/>
                      </a:lnTo>
                      <a:lnTo>
                        <a:pt x="881" y="39"/>
                      </a:lnTo>
                      <a:lnTo>
                        <a:pt x="880" y="40"/>
                      </a:lnTo>
                      <a:lnTo>
                        <a:pt x="880" y="40"/>
                      </a:lnTo>
                      <a:lnTo>
                        <a:pt x="879" y="41"/>
                      </a:lnTo>
                      <a:lnTo>
                        <a:pt x="878" y="42"/>
                      </a:lnTo>
                      <a:lnTo>
                        <a:pt x="878" y="42"/>
                      </a:lnTo>
                      <a:lnTo>
                        <a:pt x="877" y="43"/>
                      </a:lnTo>
                      <a:lnTo>
                        <a:pt x="877" y="43"/>
                      </a:lnTo>
                      <a:lnTo>
                        <a:pt x="876" y="44"/>
                      </a:lnTo>
                      <a:lnTo>
                        <a:pt x="876" y="44"/>
                      </a:lnTo>
                      <a:lnTo>
                        <a:pt x="876" y="45"/>
                      </a:lnTo>
                      <a:lnTo>
                        <a:pt x="875" y="45"/>
                      </a:lnTo>
                      <a:lnTo>
                        <a:pt x="875" y="46"/>
                      </a:lnTo>
                      <a:lnTo>
                        <a:pt x="875" y="46"/>
                      </a:lnTo>
                      <a:lnTo>
                        <a:pt x="874" y="46"/>
                      </a:lnTo>
                      <a:lnTo>
                        <a:pt x="874" y="47"/>
                      </a:lnTo>
                      <a:lnTo>
                        <a:pt x="874" y="47"/>
                      </a:lnTo>
                      <a:lnTo>
                        <a:pt x="874" y="48"/>
                      </a:lnTo>
                      <a:lnTo>
                        <a:pt x="873" y="49"/>
                      </a:lnTo>
                      <a:lnTo>
                        <a:pt x="873" y="49"/>
                      </a:lnTo>
                      <a:lnTo>
                        <a:pt x="873" y="49"/>
                      </a:lnTo>
                      <a:lnTo>
                        <a:pt x="873" y="50"/>
                      </a:lnTo>
                      <a:lnTo>
                        <a:pt x="872" y="50"/>
                      </a:lnTo>
                      <a:lnTo>
                        <a:pt x="872" y="51"/>
                      </a:lnTo>
                      <a:lnTo>
                        <a:pt x="872" y="51"/>
                      </a:lnTo>
                      <a:lnTo>
                        <a:pt x="872" y="51"/>
                      </a:lnTo>
                      <a:lnTo>
                        <a:pt x="871" y="52"/>
                      </a:lnTo>
                      <a:lnTo>
                        <a:pt x="871" y="52"/>
                      </a:lnTo>
                      <a:lnTo>
                        <a:pt x="871" y="52"/>
                      </a:lnTo>
                      <a:lnTo>
                        <a:pt x="870" y="52"/>
                      </a:lnTo>
                      <a:lnTo>
                        <a:pt x="870" y="52"/>
                      </a:lnTo>
                      <a:lnTo>
                        <a:pt x="870" y="52"/>
                      </a:lnTo>
                      <a:lnTo>
                        <a:pt x="869" y="52"/>
                      </a:lnTo>
                      <a:lnTo>
                        <a:pt x="868" y="52"/>
                      </a:lnTo>
                      <a:lnTo>
                        <a:pt x="868" y="52"/>
                      </a:lnTo>
                      <a:lnTo>
                        <a:pt x="868" y="52"/>
                      </a:lnTo>
                      <a:lnTo>
                        <a:pt x="867" y="52"/>
                      </a:lnTo>
                      <a:lnTo>
                        <a:pt x="867" y="52"/>
                      </a:lnTo>
                      <a:lnTo>
                        <a:pt x="867" y="52"/>
                      </a:lnTo>
                      <a:lnTo>
                        <a:pt x="866" y="52"/>
                      </a:lnTo>
                      <a:lnTo>
                        <a:pt x="866" y="52"/>
                      </a:lnTo>
                      <a:lnTo>
                        <a:pt x="866" y="52"/>
                      </a:lnTo>
                      <a:lnTo>
                        <a:pt x="865" y="52"/>
                      </a:lnTo>
                      <a:lnTo>
                        <a:pt x="865" y="52"/>
                      </a:lnTo>
                      <a:lnTo>
                        <a:pt x="865" y="52"/>
                      </a:lnTo>
                      <a:lnTo>
                        <a:pt x="865" y="51"/>
                      </a:lnTo>
                      <a:lnTo>
                        <a:pt x="866" y="51"/>
                      </a:lnTo>
                      <a:lnTo>
                        <a:pt x="866" y="51"/>
                      </a:lnTo>
                      <a:lnTo>
                        <a:pt x="866" y="51"/>
                      </a:lnTo>
                      <a:lnTo>
                        <a:pt x="867" y="51"/>
                      </a:lnTo>
                      <a:lnTo>
                        <a:pt x="867" y="51"/>
                      </a:lnTo>
                      <a:lnTo>
                        <a:pt x="867" y="51"/>
                      </a:lnTo>
                      <a:lnTo>
                        <a:pt x="867" y="50"/>
                      </a:lnTo>
                      <a:lnTo>
                        <a:pt x="867" y="50"/>
                      </a:lnTo>
                      <a:lnTo>
                        <a:pt x="867" y="50"/>
                      </a:lnTo>
                      <a:lnTo>
                        <a:pt x="866" y="50"/>
                      </a:lnTo>
                      <a:lnTo>
                        <a:pt x="866" y="50"/>
                      </a:lnTo>
                      <a:lnTo>
                        <a:pt x="866" y="50"/>
                      </a:lnTo>
                      <a:lnTo>
                        <a:pt x="865" y="49"/>
                      </a:lnTo>
                      <a:lnTo>
                        <a:pt x="865" y="49"/>
                      </a:lnTo>
                      <a:lnTo>
                        <a:pt x="864" y="49"/>
                      </a:lnTo>
                      <a:lnTo>
                        <a:pt x="864" y="49"/>
                      </a:lnTo>
                      <a:lnTo>
                        <a:pt x="864" y="48"/>
                      </a:lnTo>
                      <a:lnTo>
                        <a:pt x="863" y="48"/>
                      </a:lnTo>
                      <a:lnTo>
                        <a:pt x="863" y="48"/>
                      </a:lnTo>
                      <a:lnTo>
                        <a:pt x="863" y="48"/>
                      </a:lnTo>
                      <a:lnTo>
                        <a:pt x="862" y="48"/>
                      </a:lnTo>
                      <a:lnTo>
                        <a:pt x="862" y="48"/>
                      </a:lnTo>
                      <a:lnTo>
                        <a:pt x="861" y="48"/>
                      </a:lnTo>
                      <a:lnTo>
                        <a:pt x="861" y="48"/>
                      </a:lnTo>
                      <a:lnTo>
                        <a:pt x="860" y="48"/>
                      </a:lnTo>
                      <a:lnTo>
                        <a:pt x="860" y="48"/>
                      </a:lnTo>
                      <a:lnTo>
                        <a:pt x="859" y="49"/>
                      </a:lnTo>
                      <a:lnTo>
                        <a:pt x="859" y="49"/>
                      </a:lnTo>
                      <a:lnTo>
                        <a:pt x="858" y="50"/>
                      </a:lnTo>
                      <a:lnTo>
                        <a:pt x="858" y="50"/>
                      </a:lnTo>
                      <a:lnTo>
                        <a:pt x="857" y="50"/>
                      </a:lnTo>
                      <a:lnTo>
                        <a:pt x="856" y="50"/>
                      </a:lnTo>
                      <a:lnTo>
                        <a:pt x="856" y="50"/>
                      </a:lnTo>
                      <a:lnTo>
                        <a:pt x="855" y="51"/>
                      </a:lnTo>
                      <a:lnTo>
                        <a:pt x="855" y="51"/>
                      </a:lnTo>
                      <a:lnTo>
                        <a:pt x="854" y="52"/>
                      </a:lnTo>
                      <a:lnTo>
                        <a:pt x="854" y="52"/>
                      </a:lnTo>
                      <a:lnTo>
                        <a:pt x="854" y="52"/>
                      </a:lnTo>
                      <a:lnTo>
                        <a:pt x="853" y="53"/>
                      </a:lnTo>
                      <a:lnTo>
                        <a:pt x="853" y="53"/>
                      </a:lnTo>
                      <a:lnTo>
                        <a:pt x="852" y="53"/>
                      </a:lnTo>
                      <a:lnTo>
                        <a:pt x="852" y="53"/>
                      </a:lnTo>
                      <a:lnTo>
                        <a:pt x="852" y="53"/>
                      </a:lnTo>
                      <a:lnTo>
                        <a:pt x="851" y="53"/>
                      </a:lnTo>
                      <a:lnTo>
                        <a:pt x="851" y="53"/>
                      </a:lnTo>
                      <a:lnTo>
                        <a:pt x="850" y="54"/>
                      </a:lnTo>
                      <a:lnTo>
                        <a:pt x="850" y="54"/>
                      </a:lnTo>
                      <a:lnTo>
                        <a:pt x="850" y="54"/>
                      </a:lnTo>
                      <a:lnTo>
                        <a:pt x="849" y="54"/>
                      </a:lnTo>
                      <a:lnTo>
                        <a:pt x="849" y="55"/>
                      </a:lnTo>
                      <a:lnTo>
                        <a:pt x="848" y="55"/>
                      </a:lnTo>
                      <a:lnTo>
                        <a:pt x="848" y="55"/>
                      </a:lnTo>
                      <a:lnTo>
                        <a:pt x="848" y="55"/>
                      </a:lnTo>
                      <a:lnTo>
                        <a:pt x="847" y="56"/>
                      </a:lnTo>
                      <a:lnTo>
                        <a:pt x="847" y="56"/>
                      </a:lnTo>
                      <a:lnTo>
                        <a:pt x="847" y="56"/>
                      </a:lnTo>
                      <a:lnTo>
                        <a:pt x="847" y="57"/>
                      </a:lnTo>
                      <a:lnTo>
                        <a:pt x="847" y="58"/>
                      </a:lnTo>
                      <a:lnTo>
                        <a:pt x="847" y="58"/>
                      </a:lnTo>
                      <a:lnTo>
                        <a:pt x="846" y="58"/>
                      </a:lnTo>
                      <a:lnTo>
                        <a:pt x="846" y="58"/>
                      </a:lnTo>
                      <a:lnTo>
                        <a:pt x="845" y="59"/>
                      </a:lnTo>
                      <a:lnTo>
                        <a:pt x="845" y="59"/>
                      </a:lnTo>
                      <a:lnTo>
                        <a:pt x="844" y="59"/>
                      </a:lnTo>
                      <a:lnTo>
                        <a:pt x="844" y="60"/>
                      </a:lnTo>
                      <a:lnTo>
                        <a:pt x="844" y="60"/>
                      </a:lnTo>
                      <a:lnTo>
                        <a:pt x="843" y="60"/>
                      </a:lnTo>
                      <a:lnTo>
                        <a:pt x="843" y="61"/>
                      </a:lnTo>
                      <a:lnTo>
                        <a:pt x="842" y="61"/>
                      </a:lnTo>
                      <a:lnTo>
                        <a:pt x="842" y="61"/>
                      </a:lnTo>
                      <a:lnTo>
                        <a:pt x="842" y="61"/>
                      </a:lnTo>
                      <a:lnTo>
                        <a:pt x="841" y="60"/>
                      </a:lnTo>
                      <a:lnTo>
                        <a:pt x="840" y="60"/>
                      </a:lnTo>
                      <a:lnTo>
                        <a:pt x="840" y="60"/>
                      </a:lnTo>
                      <a:lnTo>
                        <a:pt x="839" y="60"/>
                      </a:lnTo>
                      <a:lnTo>
                        <a:pt x="839" y="60"/>
                      </a:lnTo>
                      <a:lnTo>
                        <a:pt x="838" y="60"/>
                      </a:lnTo>
                      <a:lnTo>
                        <a:pt x="838" y="60"/>
                      </a:lnTo>
                      <a:lnTo>
                        <a:pt x="838" y="60"/>
                      </a:lnTo>
                      <a:lnTo>
                        <a:pt x="838" y="61"/>
                      </a:lnTo>
                      <a:lnTo>
                        <a:pt x="838" y="61"/>
                      </a:lnTo>
                      <a:lnTo>
                        <a:pt x="839" y="61"/>
                      </a:lnTo>
                      <a:lnTo>
                        <a:pt x="839" y="61"/>
                      </a:lnTo>
                      <a:lnTo>
                        <a:pt x="839" y="61"/>
                      </a:lnTo>
                      <a:lnTo>
                        <a:pt x="839" y="61"/>
                      </a:lnTo>
                      <a:lnTo>
                        <a:pt x="840" y="61"/>
                      </a:lnTo>
                      <a:lnTo>
                        <a:pt x="840" y="61"/>
                      </a:lnTo>
                      <a:lnTo>
                        <a:pt x="840" y="61"/>
                      </a:lnTo>
                      <a:lnTo>
                        <a:pt x="841" y="62"/>
                      </a:lnTo>
                      <a:lnTo>
                        <a:pt x="841" y="62"/>
                      </a:lnTo>
                      <a:lnTo>
                        <a:pt x="842" y="62"/>
                      </a:lnTo>
                      <a:lnTo>
                        <a:pt x="842" y="62"/>
                      </a:lnTo>
                      <a:lnTo>
                        <a:pt x="842" y="63"/>
                      </a:lnTo>
                      <a:lnTo>
                        <a:pt x="842" y="64"/>
                      </a:lnTo>
                      <a:lnTo>
                        <a:pt x="842" y="64"/>
                      </a:lnTo>
                      <a:lnTo>
                        <a:pt x="842" y="64"/>
                      </a:lnTo>
                      <a:lnTo>
                        <a:pt x="841" y="64"/>
                      </a:lnTo>
                      <a:lnTo>
                        <a:pt x="841" y="64"/>
                      </a:lnTo>
                      <a:lnTo>
                        <a:pt x="840" y="64"/>
                      </a:lnTo>
                      <a:lnTo>
                        <a:pt x="840" y="65"/>
                      </a:lnTo>
                      <a:lnTo>
                        <a:pt x="840" y="66"/>
                      </a:lnTo>
                      <a:lnTo>
                        <a:pt x="840" y="66"/>
                      </a:lnTo>
                      <a:lnTo>
                        <a:pt x="839" y="66"/>
                      </a:lnTo>
                      <a:lnTo>
                        <a:pt x="839" y="67"/>
                      </a:lnTo>
                      <a:lnTo>
                        <a:pt x="839" y="67"/>
                      </a:lnTo>
                      <a:lnTo>
                        <a:pt x="838" y="67"/>
                      </a:lnTo>
                      <a:lnTo>
                        <a:pt x="837" y="67"/>
                      </a:lnTo>
                      <a:lnTo>
                        <a:pt x="837" y="68"/>
                      </a:lnTo>
                      <a:lnTo>
                        <a:pt x="836" y="68"/>
                      </a:lnTo>
                      <a:lnTo>
                        <a:pt x="835" y="68"/>
                      </a:lnTo>
                      <a:lnTo>
                        <a:pt x="835" y="69"/>
                      </a:lnTo>
                      <a:lnTo>
                        <a:pt x="834" y="69"/>
                      </a:lnTo>
                      <a:lnTo>
                        <a:pt x="834" y="69"/>
                      </a:lnTo>
                      <a:lnTo>
                        <a:pt x="833" y="69"/>
                      </a:lnTo>
                      <a:lnTo>
                        <a:pt x="832" y="70"/>
                      </a:lnTo>
                      <a:lnTo>
                        <a:pt x="832" y="70"/>
                      </a:lnTo>
                      <a:lnTo>
                        <a:pt x="831" y="70"/>
                      </a:lnTo>
                      <a:lnTo>
                        <a:pt x="831" y="71"/>
                      </a:lnTo>
                      <a:lnTo>
                        <a:pt x="830" y="71"/>
                      </a:lnTo>
                      <a:lnTo>
                        <a:pt x="830" y="72"/>
                      </a:lnTo>
                      <a:lnTo>
                        <a:pt x="828" y="73"/>
                      </a:lnTo>
                      <a:lnTo>
                        <a:pt x="828" y="73"/>
                      </a:lnTo>
                      <a:lnTo>
                        <a:pt x="827" y="74"/>
                      </a:lnTo>
                      <a:lnTo>
                        <a:pt x="827" y="75"/>
                      </a:lnTo>
                      <a:lnTo>
                        <a:pt x="826" y="75"/>
                      </a:lnTo>
                      <a:lnTo>
                        <a:pt x="826" y="76"/>
                      </a:lnTo>
                      <a:lnTo>
                        <a:pt x="826" y="76"/>
                      </a:lnTo>
                      <a:lnTo>
                        <a:pt x="825" y="77"/>
                      </a:lnTo>
                      <a:lnTo>
                        <a:pt x="824" y="77"/>
                      </a:lnTo>
                      <a:lnTo>
                        <a:pt x="824" y="78"/>
                      </a:lnTo>
                      <a:lnTo>
                        <a:pt x="823" y="78"/>
                      </a:lnTo>
                      <a:lnTo>
                        <a:pt x="823" y="78"/>
                      </a:lnTo>
                      <a:lnTo>
                        <a:pt x="822" y="78"/>
                      </a:lnTo>
                      <a:lnTo>
                        <a:pt x="821" y="78"/>
                      </a:lnTo>
                      <a:lnTo>
                        <a:pt x="821" y="78"/>
                      </a:lnTo>
                      <a:lnTo>
                        <a:pt x="820" y="79"/>
                      </a:lnTo>
                      <a:lnTo>
                        <a:pt x="820" y="79"/>
                      </a:lnTo>
                      <a:lnTo>
                        <a:pt x="819" y="79"/>
                      </a:lnTo>
                      <a:lnTo>
                        <a:pt x="819" y="80"/>
                      </a:lnTo>
                      <a:lnTo>
                        <a:pt x="818" y="80"/>
                      </a:lnTo>
                      <a:lnTo>
                        <a:pt x="818" y="81"/>
                      </a:lnTo>
                      <a:lnTo>
                        <a:pt x="818" y="81"/>
                      </a:lnTo>
                      <a:lnTo>
                        <a:pt x="818" y="81"/>
                      </a:lnTo>
                      <a:lnTo>
                        <a:pt x="817" y="81"/>
                      </a:lnTo>
                      <a:lnTo>
                        <a:pt x="817" y="82"/>
                      </a:lnTo>
                      <a:lnTo>
                        <a:pt x="817" y="82"/>
                      </a:lnTo>
                      <a:lnTo>
                        <a:pt x="816" y="83"/>
                      </a:lnTo>
                      <a:lnTo>
                        <a:pt x="816" y="84"/>
                      </a:lnTo>
                      <a:lnTo>
                        <a:pt x="816" y="84"/>
                      </a:lnTo>
                      <a:lnTo>
                        <a:pt x="816" y="84"/>
                      </a:lnTo>
                      <a:lnTo>
                        <a:pt x="816" y="84"/>
                      </a:lnTo>
                      <a:lnTo>
                        <a:pt x="816" y="85"/>
                      </a:lnTo>
                      <a:lnTo>
                        <a:pt x="816" y="85"/>
                      </a:lnTo>
                      <a:lnTo>
                        <a:pt x="815" y="85"/>
                      </a:lnTo>
                      <a:lnTo>
                        <a:pt x="815" y="85"/>
                      </a:lnTo>
                      <a:lnTo>
                        <a:pt x="814" y="85"/>
                      </a:lnTo>
                      <a:lnTo>
                        <a:pt x="814" y="86"/>
                      </a:lnTo>
                      <a:lnTo>
                        <a:pt x="813" y="86"/>
                      </a:lnTo>
                      <a:lnTo>
                        <a:pt x="813" y="87"/>
                      </a:lnTo>
                      <a:lnTo>
                        <a:pt x="812" y="87"/>
                      </a:lnTo>
                      <a:lnTo>
                        <a:pt x="812" y="87"/>
                      </a:lnTo>
                      <a:lnTo>
                        <a:pt x="812" y="88"/>
                      </a:lnTo>
                      <a:lnTo>
                        <a:pt x="811" y="88"/>
                      </a:lnTo>
                      <a:lnTo>
                        <a:pt x="811" y="89"/>
                      </a:lnTo>
                      <a:lnTo>
                        <a:pt x="810" y="89"/>
                      </a:lnTo>
                      <a:lnTo>
                        <a:pt x="810" y="89"/>
                      </a:lnTo>
                      <a:lnTo>
                        <a:pt x="810" y="90"/>
                      </a:lnTo>
                      <a:lnTo>
                        <a:pt x="810" y="90"/>
                      </a:lnTo>
                      <a:lnTo>
                        <a:pt x="809" y="90"/>
                      </a:lnTo>
                      <a:lnTo>
                        <a:pt x="809" y="90"/>
                      </a:lnTo>
                      <a:lnTo>
                        <a:pt x="808" y="90"/>
                      </a:lnTo>
                      <a:lnTo>
                        <a:pt x="808" y="90"/>
                      </a:lnTo>
                      <a:lnTo>
                        <a:pt x="808" y="90"/>
                      </a:lnTo>
                      <a:lnTo>
                        <a:pt x="807" y="91"/>
                      </a:lnTo>
                      <a:lnTo>
                        <a:pt x="807" y="91"/>
                      </a:lnTo>
                      <a:lnTo>
                        <a:pt x="807" y="91"/>
                      </a:lnTo>
                      <a:lnTo>
                        <a:pt x="806" y="91"/>
                      </a:lnTo>
                      <a:lnTo>
                        <a:pt x="806" y="91"/>
                      </a:lnTo>
                      <a:lnTo>
                        <a:pt x="806" y="91"/>
                      </a:lnTo>
                      <a:lnTo>
                        <a:pt x="805" y="91"/>
                      </a:lnTo>
                      <a:lnTo>
                        <a:pt x="805" y="91"/>
                      </a:lnTo>
                      <a:lnTo>
                        <a:pt x="804" y="91"/>
                      </a:lnTo>
                      <a:lnTo>
                        <a:pt x="804" y="92"/>
                      </a:lnTo>
                      <a:lnTo>
                        <a:pt x="803" y="92"/>
                      </a:lnTo>
                      <a:lnTo>
                        <a:pt x="803" y="92"/>
                      </a:lnTo>
                      <a:lnTo>
                        <a:pt x="803" y="93"/>
                      </a:lnTo>
                      <a:lnTo>
                        <a:pt x="802" y="92"/>
                      </a:lnTo>
                      <a:lnTo>
                        <a:pt x="802" y="92"/>
                      </a:lnTo>
                      <a:lnTo>
                        <a:pt x="802" y="92"/>
                      </a:lnTo>
                      <a:lnTo>
                        <a:pt x="802" y="91"/>
                      </a:lnTo>
                      <a:lnTo>
                        <a:pt x="802" y="91"/>
                      </a:lnTo>
                      <a:lnTo>
                        <a:pt x="802" y="90"/>
                      </a:lnTo>
                      <a:lnTo>
                        <a:pt x="802" y="90"/>
                      </a:lnTo>
                      <a:lnTo>
                        <a:pt x="802" y="90"/>
                      </a:lnTo>
                      <a:lnTo>
                        <a:pt x="803" y="89"/>
                      </a:lnTo>
                      <a:lnTo>
                        <a:pt x="803" y="89"/>
                      </a:lnTo>
                      <a:lnTo>
                        <a:pt x="803" y="88"/>
                      </a:lnTo>
                      <a:lnTo>
                        <a:pt x="803" y="88"/>
                      </a:lnTo>
                      <a:lnTo>
                        <a:pt x="803" y="87"/>
                      </a:lnTo>
                      <a:lnTo>
                        <a:pt x="803" y="87"/>
                      </a:lnTo>
                      <a:lnTo>
                        <a:pt x="803" y="86"/>
                      </a:lnTo>
                      <a:lnTo>
                        <a:pt x="803" y="86"/>
                      </a:lnTo>
                      <a:lnTo>
                        <a:pt x="803" y="85"/>
                      </a:lnTo>
                      <a:lnTo>
                        <a:pt x="803" y="85"/>
                      </a:lnTo>
                      <a:lnTo>
                        <a:pt x="803" y="85"/>
                      </a:lnTo>
                      <a:lnTo>
                        <a:pt x="804" y="84"/>
                      </a:lnTo>
                      <a:lnTo>
                        <a:pt x="804" y="84"/>
                      </a:lnTo>
                      <a:lnTo>
                        <a:pt x="804" y="84"/>
                      </a:lnTo>
                      <a:lnTo>
                        <a:pt x="804" y="84"/>
                      </a:lnTo>
                      <a:lnTo>
                        <a:pt x="805" y="83"/>
                      </a:lnTo>
                      <a:lnTo>
                        <a:pt x="805" y="83"/>
                      </a:lnTo>
                      <a:lnTo>
                        <a:pt x="805" y="82"/>
                      </a:lnTo>
                      <a:lnTo>
                        <a:pt x="805" y="81"/>
                      </a:lnTo>
                      <a:lnTo>
                        <a:pt x="806" y="81"/>
                      </a:lnTo>
                      <a:lnTo>
                        <a:pt x="806" y="80"/>
                      </a:lnTo>
                      <a:lnTo>
                        <a:pt x="806" y="80"/>
                      </a:lnTo>
                      <a:lnTo>
                        <a:pt x="806" y="79"/>
                      </a:lnTo>
                      <a:lnTo>
                        <a:pt x="806" y="79"/>
                      </a:lnTo>
                      <a:lnTo>
                        <a:pt x="806" y="79"/>
                      </a:lnTo>
                      <a:lnTo>
                        <a:pt x="807" y="79"/>
                      </a:lnTo>
                      <a:lnTo>
                        <a:pt x="807" y="78"/>
                      </a:lnTo>
                      <a:lnTo>
                        <a:pt x="807" y="78"/>
                      </a:lnTo>
                      <a:lnTo>
                        <a:pt x="807" y="77"/>
                      </a:lnTo>
                      <a:lnTo>
                        <a:pt x="808" y="77"/>
                      </a:lnTo>
                      <a:lnTo>
                        <a:pt x="808" y="76"/>
                      </a:lnTo>
                      <a:lnTo>
                        <a:pt x="808" y="76"/>
                      </a:lnTo>
                      <a:lnTo>
                        <a:pt x="808" y="76"/>
                      </a:lnTo>
                      <a:lnTo>
                        <a:pt x="808" y="75"/>
                      </a:lnTo>
                      <a:lnTo>
                        <a:pt x="809" y="75"/>
                      </a:lnTo>
                      <a:lnTo>
                        <a:pt x="809" y="74"/>
                      </a:lnTo>
                      <a:lnTo>
                        <a:pt x="809" y="74"/>
                      </a:lnTo>
                      <a:lnTo>
                        <a:pt x="809" y="73"/>
                      </a:lnTo>
                      <a:lnTo>
                        <a:pt x="810" y="73"/>
                      </a:lnTo>
                      <a:lnTo>
                        <a:pt x="810" y="73"/>
                      </a:lnTo>
                      <a:lnTo>
                        <a:pt x="810" y="72"/>
                      </a:lnTo>
                      <a:lnTo>
                        <a:pt x="811" y="72"/>
                      </a:lnTo>
                      <a:lnTo>
                        <a:pt x="811" y="72"/>
                      </a:lnTo>
                      <a:lnTo>
                        <a:pt x="811" y="71"/>
                      </a:lnTo>
                      <a:lnTo>
                        <a:pt x="812" y="71"/>
                      </a:lnTo>
                      <a:lnTo>
                        <a:pt x="812" y="70"/>
                      </a:lnTo>
                      <a:lnTo>
                        <a:pt x="812" y="70"/>
                      </a:lnTo>
                      <a:lnTo>
                        <a:pt x="812" y="70"/>
                      </a:lnTo>
                      <a:lnTo>
                        <a:pt x="812" y="69"/>
                      </a:lnTo>
                      <a:lnTo>
                        <a:pt x="813" y="69"/>
                      </a:lnTo>
                      <a:lnTo>
                        <a:pt x="813" y="69"/>
                      </a:lnTo>
                      <a:lnTo>
                        <a:pt x="813" y="68"/>
                      </a:lnTo>
                      <a:lnTo>
                        <a:pt x="813" y="68"/>
                      </a:lnTo>
                      <a:lnTo>
                        <a:pt x="813" y="67"/>
                      </a:lnTo>
                      <a:lnTo>
                        <a:pt x="813" y="67"/>
                      </a:lnTo>
                      <a:lnTo>
                        <a:pt x="813" y="66"/>
                      </a:lnTo>
                      <a:lnTo>
                        <a:pt x="813" y="66"/>
                      </a:lnTo>
                      <a:lnTo>
                        <a:pt x="812" y="66"/>
                      </a:lnTo>
                      <a:lnTo>
                        <a:pt x="812" y="66"/>
                      </a:lnTo>
                      <a:lnTo>
                        <a:pt x="812" y="66"/>
                      </a:lnTo>
                      <a:lnTo>
                        <a:pt x="811" y="66"/>
                      </a:lnTo>
                      <a:lnTo>
                        <a:pt x="811" y="66"/>
                      </a:lnTo>
                      <a:lnTo>
                        <a:pt x="811" y="65"/>
                      </a:lnTo>
                      <a:lnTo>
                        <a:pt x="811" y="65"/>
                      </a:lnTo>
                      <a:lnTo>
                        <a:pt x="812" y="64"/>
                      </a:lnTo>
                      <a:lnTo>
                        <a:pt x="812" y="64"/>
                      </a:lnTo>
                      <a:lnTo>
                        <a:pt x="812" y="63"/>
                      </a:lnTo>
                      <a:lnTo>
                        <a:pt x="812" y="63"/>
                      </a:lnTo>
                      <a:lnTo>
                        <a:pt x="812" y="62"/>
                      </a:lnTo>
                      <a:lnTo>
                        <a:pt x="813" y="62"/>
                      </a:lnTo>
                      <a:lnTo>
                        <a:pt x="813" y="62"/>
                      </a:lnTo>
                      <a:lnTo>
                        <a:pt x="813" y="61"/>
                      </a:lnTo>
                      <a:lnTo>
                        <a:pt x="814" y="61"/>
                      </a:lnTo>
                      <a:lnTo>
                        <a:pt x="814" y="60"/>
                      </a:lnTo>
                      <a:lnTo>
                        <a:pt x="814" y="60"/>
                      </a:lnTo>
                      <a:lnTo>
                        <a:pt x="814" y="59"/>
                      </a:lnTo>
                      <a:lnTo>
                        <a:pt x="815" y="59"/>
                      </a:lnTo>
                      <a:lnTo>
                        <a:pt x="815" y="59"/>
                      </a:lnTo>
                      <a:lnTo>
                        <a:pt x="815" y="58"/>
                      </a:lnTo>
                      <a:lnTo>
                        <a:pt x="816" y="57"/>
                      </a:lnTo>
                      <a:lnTo>
                        <a:pt x="816" y="57"/>
                      </a:lnTo>
                      <a:lnTo>
                        <a:pt x="816" y="56"/>
                      </a:lnTo>
                      <a:lnTo>
                        <a:pt x="816" y="56"/>
                      </a:lnTo>
                      <a:lnTo>
                        <a:pt x="816" y="56"/>
                      </a:lnTo>
                      <a:lnTo>
                        <a:pt x="816" y="55"/>
                      </a:lnTo>
                      <a:lnTo>
                        <a:pt x="816" y="55"/>
                      </a:lnTo>
                      <a:lnTo>
                        <a:pt x="816" y="55"/>
                      </a:lnTo>
                      <a:lnTo>
                        <a:pt x="816" y="54"/>
                      </a:lnTo>
                      <a:lnTo>
                        <a:pt x="816" y="54"/>
                      </a:lnTo>
                      <a:lnTo>
                        <a:pt x="816" y="53"/>
                      </a:lnTo>
                      <a:lnTo>
                        <a:pt x="816" y="53"/>
                      </a:lnTo>
                      <a:lnTo>
                        <a:pt x="817" y="53"/>
                      </a:lnTo>
                      <a:lnTo>
                        <a:pt x="817" y="53"/>
                      </a:lnTo>
                      <a:lnTo>
                        <a:pt x="817" y="52"/>
                      </a:lnTo>
                      <a:lnTo>
                        <a:pt x="818" y="52"/>
                      </a:lnTo>
                      <a:lnTo>
                        <a:pt x="817" y="52"/>
                      </a:lnTo>
                      <a:lnTo>
                        <a:pt x="817" y="51"/>
                      </a:lnTo>
                      <a:lnTo>
                        <a:pt x="817" y="51"/>
                      </a:lnTo>
                      <a:lnTo>
                        <a:pt x="817" y="51"/>
                      </a:lnTo>
                      <a:lnTo>
                        <a:pt x="818" y="50"/>
                      </a:lnTo>
                      <a:lnTo>
                        <a:pt x="818" y="50"/>
                      </a:lnTo>
                      <a:lnTo>
                        <a:pt x="818" y="50"/>
                      </a:lnTo>
                      <a:lnTo>
                        <a:pt x="819" y="50"/>
                      </a:lnTo>
                      <a:lnTo>
                        <a:pt x="819" y="50"/>
                      </a:lnTo>
                      <a:lnTo>
                        <a:pt x="820" y="50"/>
                      </a:lnTo>
                      <a:lnTo>
                        <a:pt x="820" y="50"/>
                      </a:lnTo>
                      <a:lnTo>
                        <a:pt x="820" y="50"/>
                      </a:lnTo>
                      <a:lnTo>
                        <a:pt x="821" y="50"/>
                      </a:lnTo>
                      <a:lnTo>
                        <a:pt x="821" y="49"/>
                      </a:lnTo>
                      <a:lnTo>
                        <a:pt x="822" y="49"/>
                      </a:lnTo>
                      <a:lnTo>
                        <a:pt x="822" y="49"/>
                      </a:lnTo>
                      <a:lnTo>
                        <a:pt x="822" y="49"/>
                      </a:lnTo>
                      <a:lnTo>
                        <a:pt x="823" y="49"/>
                      </a:lnTo>
                      <a:lnTo>
                        <a:pt x="823" y="50"/>
                      </a:lnTo>
                      <a:lnTo>
                        <a:pt x="823" y="50"/>
                      </a:lnTo>
                      <a:lnTo>
                        <a:pt x="824" y="50"/>
                      </a:lnTo>
                      <a:lnTo>
                        <a:pt x="824" y="50"/>
                      </a:lnTo>
                      <a:lnTo>
                        <a:pt x="824" y="51"/>
                      </a:lnTo>
                      <a:lnTo>
                        <a:pt x="825" y="51"/>
                      </a:lnTo>
                      <a:lnTo>
                        <a:pt x="825" y="51"/>
                      </a:lnTo>
                      <a:lnTo>
                        <a:pt x="826" y="52"/>
                      </a:lnTo>
                      <a:lnTo>
                        <a:pt x="826" y="52"/>
                      </a:lnTo>
                      <a:lnTo>
                        <a:pt x="827" y="52"/>
                      </a:lnTo>
                      <a:lnTo>
                        <a:pt x="827" y="52"/>
                      </a:lnTo>
                      <a:lnTo>
                        <a:pt x="827" y="52"/>
                      </a:lnTo>
                      <a:lnTo>
                        <a:pt x="828" y="52"/>
                      </a:lnTo>
                      <a:lnTo>
                        <a:pt x="828" y="52"/>
                      </a:lnTo>
                      <a:lnTo>
                        <a:pt x="828" y="52"/>
                      </a:lnTo>
                      <a:lnTo>
                        <a:pt x="829" y="52"/>
                      </a:lnTo>
                      <a:lnTo>
                        <a:pt x="829" y="51"/>
                      </a:lnTo>
                      <a:lnTo>
                        <a:pt x="829" y="51"/>
                      </a:lnTo>
                      <a:lnTo>
                        <a:pt x="829" y="50"/>
                      </a:lnTo>
                      <a:lnTo>
                        <a:pt x="829" y="50"/>
                      </a:lnTo>
                      <a:lnTo>
                        <a:pt x="829" y="49"/>
                      </a:lnTo>
                      <a:lnTo>
                        <a:pt x="829" y="49"/>
                      </a:lnTo>
                      <a:lnTo>
                        <a:pt x="829" y="49"/>
                      </a:lnTo>
                      <a:lnTo>
                        <a:pt x="829" y="48"/>
                      </a:lnTo>
                      <a:lnTo>
                        <a:pt x="829" y="48"/>
                      </a:lnTo>
                      <a:lnTo>
                        <a:pt x="828" y="47"/>
                      </a:lnTo>
                      <a:lnTo>
                        <a:pt x="829" y="47"/>
                      </a:lnTo>
                      <a:lnTo>
                        <a:pt x="829" y="47"/>
                      </a:lnTo>
                      <a:lnTo>
                        <a:pt x="829" y="46"/>
                      </a:lnTo>
                      <a:lnTo>
                        <a:pt x="829" y="46"/>
                      </a:lnTo>
                      <a:lnTo>
                        <a:pt x="829" y="46"/>
                      </a:lnTo>
                      <a:lnTo>
                        <a:pt x="829" y="45"/>
                      </a:lnTo>
                      <a:lnTo>
                        <a:pt x="830" y="44"/>
                      </a:lnTo>
                      <a:lnTo>
                        <a:pt x="830" y="44"/>
                      </a:lnTo>
                      <a:lnTo>
                        <a:pt x="830" y="43"/>
                      </a:lnTo>
                      <a:lnTo>
                        <a:pt x="830" y="43"/>
                      </a:lnTo>
                      <a:lnTo>
                        <a:pt x="830" y="43"/>
                      </a:lnTo>
                      <a:lnTo>
                        <a:pt x="830" y="42"/>
                      </a:lnTo>
                      <a:lnTo>
                        <a:pt x="830" y="41"/>
                      </a:lnTo>
                      <a:lnTo>
                        <a:pt x="830" y="41"/>
                      </a:lnTo>
                      <a:lnTo>
                        <a:pt x="830" y="40"/>
                      </a:lnTo>
                      <a:lnTo>
                        <a:pt x="830" y="40"/>
                      </a:lnTo>
                      <a:lnTo>
                        <a:pt x="830" y="40"/>
                      </a:lnTo>
                      <a:lnTo>
                        <a:pt x="830" y="39"/>
                      </a:lnTo>
                      <a:lnTo>
                        <a:pt x="830" y="39"/>
                      </a:lnTo>
                      <a:lnTo>
                        <a:pt x="830" y="38"/>
                      </a:lnTo>
                      <a:lnTo>
                        <a:pt x="831" y="38"/>
                      </a:lnTo>
                      <a:lnTo>
                        <a:pt x="831" y="38"/>
                      </a:lnTo>
                      <a:lnTo>
                        <a:pt x="831" y="37"/>
                      </a:lnTo>
                      <a:lnTo>
                        <a:pt x="831" y="37"/>
                      </a:lnTo>
                      <a:lnTo>
                        <a:pt x="832" y="37"/>
                      </a:lnTo>
                      <a:lnTo>
                        <a:pt x="832" y="36"/>
                      </a:lnTo>
                      <a:lnTo>
                        <a:pt x="832" y="36"/>
                      </a:lnTo>
                      <a:lnTo>
                        <a:pt x="832" y="36"/>
                      </a:lnTo>
                      <a:lnTo>
                        <a:pt x="832" y="35"/>
                      </a:lnTo>
                      <a:lnTo>
                        <a:pt x="833" y="35"/>
                      </a:lnTo>
                      <a:lnTo>
                        <a:pt x="833" y="34"/>
                      </a:lnTo>
                      <a:lnTo>
                        <a:pt x="834" y="34"/>
                      </a:lnTo>
                      <a:lnTo>
                        <a:pt x="834" y="34"/>
                      </a:lnTo>
                      <a:lnTo>
                        <a:pt x="834" y="33"/>
                      </a:lnTo>
                      <a:lnTo>
                        <a:pt x="835" y="33"/>
                      </a:lnTo>
                      <a:lnTo>
                        <a:pt x="835" y="33"/>
                      </a:lnTo>
                      <a:lnTo>
                        <a:pt x="835" y="33"/>
                      </a:lnTo>
                      <a:lnTo>
                        <a:pt x="835" y="32"/>
                      </a:lnTo>
                      <a:lnTo>
                        <a:pt x="835" y="32"/>
                      </a:lnTo>
                      <a:lnTo>
                        <a:pt x="835" y="31"/>
                      </a:lnTo>
                      <a:lnTo>
                        <a:pt x="835" y="31"/>
                      </a:lnTo>
                      <a:lnTo>
                        <a:pt x="836" y="30"/>
                      </a:lnTo>
                      <a:lnTo>
                        <a:pt x="836" y="30"/>
                      </a:lnTo>
                      <a:lnTo>
                        <a:pt x="836" y="30"/>
                      </a:lnTo>
                      <a:lnTo>
                        <a:pt x="836" y="29"/>
                      </a:lnTo>
                      <a:lnTo>
                        <a:pt x="835" y="29"/>
                      </a:lnTo>
                      <a:lnTo>
                        <a:pt x="835" y="29"/>
                      </a:lnTo>
                      <a:lnTo>
                        <a:pt x="835" y="29"/>
                      </a:lnTo>
                      <a:lnTo>
                        <a:pt x="835" y="28"/>
                      </a:lnTo>
                      <a:lnTo>
                        <a:pt x="835" y="28"/>
                      </a:lnTo>
                      <a:lnTo>
                        <a:pt x="835" y="28"/>
                      </a:lnTo>
                      <a:lnTo>
                        <a:pt x="836" y="28"/>
                      </a:lnTo>
                      <a:lnTo>
                        <a:pt x="836" y="28"/>
                      </a:lnTo>
                      <a:lnTo>
                        <a:pt x="837" y="28"/>
                      </a:lnTo>
                      <a:lnTo>
                        <a:pt x="837" y="29"/>
                      </a:lnTo>
                      <a:lnTo>
                        <a:pt x="837" y="29"/>
                      </a:lnTo>
                      <a:lnTo>
                        <a:pt x="838" y="29"/>
                      </a:lnTo>
                      <a:lnTo>
                        <a:pt x="838" y="28"/>
                      </a:lnTo>
                      <a:lnTo>
                        <a:pt x="839" y="28"/>
                      </a:lnTo>
                      <a:lnTo>
                        <a:pt x="839" y="28"/>
                      </a:lnTo>
                      <a:lnTo>
                        <a:pt x="839" y="28"/>
                      </a:lnTo>
                      <a:lnTo>
                        <a:pt x="840" y="28"/>
                      </a:lnTo>
                      <a:lnTo>
                        <a:pt x="841" y="27"/>
                      </a:lnTo>
                      <a:lnTo>
                        <a:pt x="842" y="27"/>
                      </a:lnTo>
                      <a:lnTo>
                        <a:pt x="842" y="27"/>
                      </a:lnTo>
                      <a:lnTo>
                        <a:pt x="842" y="26"/>
                      </a:lnTo>
                      <a:lnTo>
                        <a:pt x="842" y="26"/>
                      </a:lnTo>
                      <a:lnTo>
                        <a:pt x="843" y="25"/>
                      </a:lnTo>
                      <a:lnTo>
                        <a:pt x="843" y="24"/>
                      </a:lnTo>
                      <a:lnTo>
                        <a:pt x="843" y="24"/>
                      </a:lnTo>
                      <a:lnTo>
                        <a:pt x="844" y="23"/>
                      </a:lnTo>
                      <a:lnTo>
                        <a:pt x="844" y="22"/>
                      </a:lnTo>
                      <a:lnTo>
                        <a:pt x="844" y="21"/>
                      </a:lnTo>
                      <a:lnTo>
                        <a:pt x="845" y="20"/>
                      </a:lnTo>
                      <a:lnTo>
                        <a:pt x="846" y="19"/>
                      </a:lnTo>
                      <a:lnTo>
                        <a:pt x="846" y="19"/>
                      </a:lnTo>
                      <a:lnTo>
                        <a:pt x="847" y="18"/>
                      </a:lnTo>
                      <a:lnTo>
                        <a:pt x="847" y="17"/>
                      </a:lnTo>
                      <a:lnTo>
                        <a:pt x="847" y="17"/>
                      </a:lnTo>
                      <a:lnTo>
                        <a:pt x="848" y="16"/>
                      </a:lnTo>
                      <a:lnTo>
                        <a:pt x="848" y="15"/>
                      </a:lnTo>
                      <a:lnTo>
                        <a:pt x="848" y="15"/>
                      </a:lnTo>
                      <a:lnTo>
                        <a:pt x="848" y="14"/>
                      </a:lnTo>
                      <a:lnTo>
                        <a:pt x="848" y="14"/>
                      </a:lnTo>
                      <a:lnTo>
                        <a:pt x="849" y="14"/>
                      </a:lnTo>
                      <a:lnTo>
                        <a:pt x="849" y="13"/>
                      </a:lnTo>
                      <a:lnTo>
                        <a:pt x="850" y="13"/>
                      </a:lnTo>
                      <a:lnTo>
                        <a:pt x="850" y="13"/>
                      </a:lnTo>
                      <a:lnTo>
                        <a:pt x="850" y="12"/>
                      </a:lnTo>
                      <a:lnTo>
                        <a:pt x="850" y="12"/>
                      </a:lnTo>
                      <a:lnTo>
                        <a:pt x="851" y="12"/>
                      </a:lnTo>
                      <a:lnTo>
                        <a:pt x="851" y="12"/>
                      </a:lnTo>
                      <a:lnTo>
                        <a:pt x="851" y="11"/>
                      </a:lnTo>
                      <a:lnTo>
                        <a:pt x="852" y="11"/>
                      </a:lnTo>
                      <a:lnTo>
                        <a:pt x="852" y="11"/>
                      </a:lnTo>
                      <a:lnTo>
                        <a:pt x="852" y="11"/>
                      </a:lnTo>
                      <a:lnTo>
                        <a:pt x="852" y="11"/>
                      </a:lnTo>
                      <a:lnTo>
                        <a:pt x="853" y="10"/>
                      </a:lnTo>
                      <a:lnTo>
                        <a:pt x="853" y="10"/>
                      </a:lnTo>
                      <a:lnTo>
                        <a:pt x="854" y="10"/>
                      </a:lnTo>
                      <a:lnTo>
                        <a:pt x="854" y="10"/>
                      </a:lnTo>
                      <a:lnTo>
                        <a:pt x="855" y="10"/>
                      </a:lnTo>
                      <a:lnTo>
                        <a:pt x="855" y="10"/>
                      </a:lnTo>
                      <a:lnTo>
                        <a:pt x="855" y="9"/>
                      </a:lnTo>
                      <a:lnTo>
                        <a:pt x="856" y="9"/>
                      </a:lnTo>
                      <a:lnTo>
                        <a:pt x="856" y="9"/>
                      </a:lnTo>
                      <a:lnTo>
                        <a:pt x="856" y="9"/>
                      </a:lnTo>
                      <a:lnTo>
                        <a:pt x="857" y="9"/>
                      </a:lnTo>
                      <a:lnTo>
                        <a:pt x="858" y="9"/>
                      </a:lnTo>
                      <a:lnTo>
                        <a:pt x="858" y="9"/>
                      </a:lnTo>
                      <a:lnTo>
                        <a:pt x="858" y="9"/>
                      </a:lnTo>
                      <a:lnTo>
                        <a:pt x="859" y="10"/>
                      </a:lnTo>
                      <a:lnTo>
                        <a:pt x="859" y="10"/>
                      </a:lnTo>
                      <a:lnTo>
                        <a:pt x="859" y="11"/>
                      </a:lnTo>
                      <a:lnTo>
                        <a:pt x="860" y="11"/>
                      </a:lnTo>
                      <a:lnTo>
                        <a:pt x="860" y="11"/>
                      </a:lnTo>
                      <a:lnTo>
                        <a:pt x="861" y="11"/>
                      </a:lnTo>
                      <a:lnTo>
                        <a:pt x="861" y="11"/>
                      </a:lnTo>
                      <a:lnTo>
                        <a:pt x="862" y="11"/>
                      </a:lnTo>
                      <a:lnTo>
                        <a:pt x="862" y="11"/>
                      </a:lnTo>
                      <a:lnTo>
                        <a:pt x="862" y="12"/>
                      </a:lnTo>
                      <a:lnTo>
                        <a:pt x="863" y="12"/>
                      </a:lnTo>
                      <a:lnTo>
                        <a:pt x="863" y="12"/>
                      </a:lnTo>
                      <a:lnTo>
                        <a:pt x="864" y="12"/>
                      </a:lnTo>
                      <a:lnTo>
                        <a:pt x="864" y="13"/>
                      </a:lnTo>
                      <a:lnTo>
                        <a:pt x="864" y="13"/>
                      </a:lnTo>
                      <a:lnTo>
                        <a:pt x="864" y="13"/>
                      </a:lnTo>
                      <a:lnTo>
                        <a:pt x="865" y="13"/>
                      </a:lnTo>
                      <a:lnTo>
                        <a:pt x="865" y="12"/>
                      </a:lnTo>
                      <a:lnTo>
                        <a:pt x="866" y="12"/>
                      </a:lnTo>
                      <a:lnTo>
                        <a:pt x="866" y="12"/>
                      </a:lnTo>
                      <a:lnTo>
                        <a:pt x="866" y="11"/>
                      </a:lnTo>
                      <a:lnTo>
                        <a:pt x="866" y="11"/>
                      </a:lnTo>
                      <a:lnTo>
                        <a:pt x="866" y="11"/>
                      </a:lnTo>
                      <a:lnTo>
                        <a:pt x="866" y="10"/>
                      </a:lnTo>
                      <a:lnTo>
                        <a:pt x="866" y="10"/>
                      </a:lnTo>
                      <a:lnTo>
                        <a:pt x="866" y="9"/>
                      </a:lnTo>
                      <a:lnTo>
                        <a:pt x="867" y="9"/>
                      </a:lnTo>
                      <a:lnTo>
                        <a:pt x="867" y="9"/>
                      </a:lnTo>
                      <a:lnTo>
                        <a:pt x="867" y="8"/>
                      </a:lnTo>
                      <a:lnTo>
                        <a:pt x="866" y="8"/>
                      </a:lnTo>
                      <a:lnTo>
                        <a:pt x="866" y="7"/>
                      </a:lnTo>
                      <a:lnTo>
                        <a:pt x="867" y="7"/>
                      </a:lnTo>
                      <a:lnTo>
                        <a:pt x="867" y="6"/>
                      </a:lnTo>
                      <a:lnTo>
                        <a:pt x="866" y="6"/>
                      </a:lnTo>
                      <a:lnTo>
                        <a:pt x="866" y="6"/>
                      </a:lnTo>
                      <a:lnTo>
                        <a:pt x="866" y="6"/>
                      </a:lnTo>
                      <a:lnTo>
                        <a:pt x="867" y="5"/>
                      </a:lnTo>
                      <a:lnTo>
                        <a:pt x="867" y="5"/>
                      </a:lnTo>
                      <a:lnTo>
                        <a:pt x="867" y="5"/>
                      </a:lnTo>
                      <a:lnTo>
                        <a:pt x="867" y="4"/>
                      </a:lnTo>
                      <a:lnTo>
                        <a:pt x="868" y="4"/>
                      </a:lnTo>
                      <a:lnTo>
                        <a:pt x="868" y="4"/>
                      </a:lnTo>
                      <a:lnTo>
                        <a:pt x="868" y="3"/>
                      </a:lnTo>
                      <a:lnTo>
                        <a:pt x="869" y="3"/>
                      </a:lnTo>
                      <a:lnTo>
                        <a:pt x="869" y="3"/>
                      </a:lnTo>
                      <a:lnTo>
                        <a:pt x="869" y="2"/>
                      </a:lnTo>
                      <a:lnTo>
                        <a:pt x="869" y="2"/>
                      </a:lnTo>
                      <a:lnTo>
                        <a:pt x="869" y="1"/>
                      </a:lnTo>
                      <a:lnTo>
                        <a:pt x="869" y="1"/>
                      </a:lnTo>
                      <a:lnTo>
                        <a:pt x="869" y="1"/>
                      </a:lnTo>
                      <a:lnTo>
                        <a:pt x="870" y="1"/>
                      </a:lnTo>
                      <a:lnTo>
                        <a:pt x="870" y="1"/>
                      </a:lnTo>
                      <a:lnTo>
                        <a:pt x="871" y="1"/>
                      </a:lnTo>
                      <a:lnTo>
                        <a:pt x="871" y="1"/>
                      </a:lnTo>
                      <a:lnTo>
                        <a:pt x="872" y="0"/>
                      </a:lnTo>
                      <a:lnTo>
                        <a:pt x="872" y="0"/>
                      </a:lnTo>
                      <a:lnTo>
                        <a:pt x="872" y="0"/>
                      </a:lnTo>
                      <a:lnTo>
                        <a:pt x="873" y="0"/>
                      </a:lnTo>
                      <a:lnTo>
                        <a:pt x="873" y="0"/>
                      </a:lnTo>
                      <a:lnTo>
                        <a:pt x="874" y="0"/>
                      </a:lnTo>
                      <a:lnTo>
                        <a:pt x="874" y="0"/>
                      </a:lnTo>
                      <a:lnTo>
                        <a:pt x="874" y="0"/>
                      </a:lnTo>
                      <a:lnTo>
                        <a:pt x="875" y="0"/>
                      </a:lnTo>
                      <a:lnTo>
                        <a:pt x="875" y="0"/>
                      </a:lnTo>
                      <a:lnTo>
                        <a:pt x="875" y="0"/>
                      </a:lnTo>
                      <a:lnTo>
                        <a:pt x="876" y="0"/>
                      </a:lnTo>
                      <a:lnTo>
                        <a:pt x="876" y="0"/>
                      </a:lnTo>
                      <a:lnTo>
                        <a:pt x="876" y="0"/>
                      </a:lnTo>
                      <a:lnTo>
                        <a:pt x="877" y="0"/>
                      </a:lnTo>
                      <a:lnTo>
                        <a:pt x="877" y="0"/>
                      </a:lnTo>
                      <a:lnTo>
                        <a:pt x="877" y="0"/>
                      </a:lnTo>
                      <a:lnTo>
                        <a:pt x="878" y="1"/>
                      </a:lnTo>
                      <a:lnTo>
                        <a:pt x="878" y="1"/>
                      </a:lnTo>
                      <a:lnTo>
                        <a:pt x="878" y="1"/>
                      </a:lnTo>
                      <a:lnTo>
                        <a:pt x="879" y="1"/>
                      </a:lnTo>
                      <a:lnTo>
                        <a:pt x="879" y="1"/>
                      </a:lnTo>
                      <a:lnTo>
                        <a:pt x="879" y="1"/>
                      </a:lnTo>
                      <a:lnTo>
                        <a:pt x="879" y="1"/>
                      </a:lnTo>
                      <a:lnTo>
                        <a:pt x="880" y="1"/>
                      </a:lnTo>
                      <a:lnTo>
                        <a:pt x="880" y="0"/>
                      </a:lnTo>
                      <a:lnTo>
                        <a:pt x="881" y="0"/>
                      </a:lnTo>
                      <a:lnTo>
                        <a:pt x="882" y="0"/>
                      </a:lnTo>
                      <a:lnTo>
                        <a:pt x="882" y="0"/>
                      </a:lnTo>
                      <a:lnTo>
                        <a:pt x="882" y="0"/>
                      </a:lnTo>
                      <a:lnTo>
                        <a:pt x="883" y="1"/>
                      </a:lnTo>
                      <a:lnTo>
                        <a:pt x="884" y="1"/>
                      </a:lnTo>
                      <a:lnTo>
                        <a:pt x="884" y="1"/>
                      </a:lnTo>
                      <a:lnTo>
                        <a:pt x="884" y="1"/>
                      </a:lnTo>
                      <a:lnTo>
                        <a:pt x="884" y="2"/>
                      </a:lnTo>
                      <a:lnTo>
                        <a:pt x="885" y="2"/>
                      </a:lnTo>
                      <a:lnTo>
                        <a:pt x="885" y="3"/>
                      </a:lnTo>
                      <a:lnTo>
                        <a:pt x="885" y="3"/>
                      </a:lnTo>
                      <a:lnTo>
                        <a:pt x="885" y="3"/>
                      </a:lnTo>
                      <a:lnTo>
                        <a:pt x="885" y="4"/>
                      </a:lnTo>
                      <a:lnTo>
                        <a:pt x="885" y="4"/>
                      </a:lnTo>
                      <a:lnTo>
                        <a:pt x="885" y="4"/>
                      </a:lnTo>
                      <a:lnTo>
                        <a:pt x="885" y="5"/>
                      </a:lnTo>
                      <a:lnTo>
                        <a:pt x="885" y="5"/>
                      </a:lnTo>
                      <a:lnTo>
                        <a:pt x="885" y="6"/>
                      </a:lnTo>
                      <a:lnTo>
                        <a:pt x="885" y="6"/>
                      </a:lnTo>
                      <a:lnTo>
                        <a:pt x="884" y="6"/>
                      </a:lnTo>
                      <a:lnTo>
                        <a:pt x="884" y="6"/>
                      </a:lnTo>
                      <a:lnTo>
                        <a:pt x="883" y="6"/>
                      </a:lnTo>
                      <a:lnTo>
                        <a:pt x="883" y="6"/>
                      </a:lnTo>
                      <a:lnTo>
                        <a:pt x="883" y="6"/>
                      </a:lnTo>
                      <a:lnTo>
                        <a:pt x="882" y="6"/>
                      </a:lnTo>
                      <a:lnTo>
                        <a:pt x="882" y="6"/>
                      </a:lnTo>
                      <a:lnTo>
                        <a:pt x="882" y="7"/>
                      </a:lnTo>
                      <a:lnTo>
                        <a:pt x="881" y="7"/>
                      </a:lnTo>
                      <a:lnTo>
                        <a:pt x="881" y="7"/>
                      </a:lnTo>
                      <a:lnTo>
                        <a:pt x="880" y="7"/>
                      </a:lnTo>
                      <a:lnTo>
                        <a:pt x="880" y="8"/>
                      </a:lnTo>
                      <a:lnTo>
                        <a:pt x="880" y="8"/>
                      </a:lnTo>
                      <a:lnTo>
                        <a:pt x="880" y="8"/>
                      </a:lnTo>
                      <a:lnTo>
                        <a:pt x="880" y="9"/>
                      </a:lnTo>
                      <a:lnTo>
                        <a:pt x="881" y="8"/>
                      </a:lnTo>
                      <a:lnTo>
                        <a:pt x="881" y="8"/>
                      </a:lnTo>
                      <a:lnTo>
                        <a:pt x="882" y="8"/>
                      </a:lnTo>
                      <a:lnTo>
                        <a:pt x="882" y="9"/>
                      </a:lnTo>
                      <a:lnTo>
                        <a:pt x="882" y="9"/>
                      </a:lnTo>
                      <a:lnTo>
                        <a:pt x="883" y="9"/>
                      </a:lnTo>
                      <a:lnTo>
                        <a:pt x="883" y="9"/>
                      </a:lnTo>
                      <a:lnTo>
                        <a:pt x="883" y="8"/>
                      </a:lnTo>
                      <a:lnTo>
                        <a:pt x="884" y="8"/>
                      </a:lnTo>
                      <a:lnTo>
                        <a:pt x="884" y="8"/>
                      </a:lnTo>
                      <a:lnTo>
                        <a:pt x="884" y="8"/>
                      </a:lnTo>
                      <a:lnTo>
                        <a:pt x="885" y="8"/>
                      </a:lnTo>
                      <a:lnTo>
                        <a:pt x="885" y="9"/>
                      </a:lnTo>
                      <a:lnTo>
                        <a:pt x="886" y="9"/>
                      </a:lnTo>
                      <a:lnTo>
                        <a:pt x="886" y="8"/>
                      </a:lnTo>
                      <a:lnTo>
                        <a:pt x="886" y="8"/>
                      </a:lnTo>
                      <a:lnTo>
                        <a:pt x="887" y="8"/>
                      </a:lnTo>
                      <a:lnTo>
                        <a:pt x="887" y="8"/>
                      </a:lnTo>
                      <a:lnTo>
                        <a:pt x="888" y="8"/>
                      </a:lnTo>
                      <a:lnTo>
                        <a:pt x="888" y="9"/>
                      </a:lnTo>
                      <a:lnTo>
                        <a:pt x="889" y="9"/>
                      </a:lnTo>
                      <a:lnTo>
                        <a:pt x="889" y="9"/>
                      </a:lnTo>
                      <a:lnTo>
                        <a:pt x="890" y="9"/>
                      </a:lnTo>
                      <a:lnTo>
                        <a:pt x="890" y="9"/>
                      </a:lnTo>
                      <a:lnTo>
                        <a:pt x="890" y="10"/>
                      </a:lnTo>
                      <a:lnTo>
                        <a:pt x="891" y="10"/>
                      </a:lnTo>
                      <a:lnTo>
                        <a:pt x="891" y="10"/>
                      </a:lnTo>
                      <a:lnTo>
                        <a:pt x="892" y="11"/>
                      </a:lnTo>
                      <a:lnTo>
                        <a:pt x="892" y="11"/>
                      </a:lnTo>
                      <a:lnTo>
                        <a:pt x="893" y="11"/>
                      </a:lnTo>
                      <a:lnTo>
                        <a:pt x="893" y="11"/>
                      </a:lnTo>
                      <a:lnTo>
                        <a:pt x="894" y="11"/>
                      </a:lnTo>
                      <a:lnTo>
                        <a:pt x="894" y="10"/>
                      </a:lnTo>
                      <a:lnTo>
                        <a:pt x="894" y="10"/>
                      </a:lnTo>
                      <a:lnTo>
                        <a:pt x="895" y="10"/>
                      </a:lnTo>
                      <a:lnTo>
                        <a:pt x="895" y="9"/>
                      </a:lnTo>
                      <a:lnTo>
                        <a:pt x="895" y="9"/>
                      </a:lnTo>
                      <a:lnTo>
                        <a:pt x="895" y="9"/>
                      </a:lnTo>
                      <a:lnTo>
                        <a:pt x="895" y="9"/>
                      </a:lnTo>
                      <a:lnTo>
                        <a:pt x="895" y="8"/>
                      </a:lnTo>
                      <a:lnTo>
                        <a:pt x="896" y="8"/>
                      </a:lnTo>
                      <a:lnTo>
                        <a:pt x="896" y="8"/>
                      </a:lnTo>
                      <a:lnTo>
                        <a:pt x="896" y="8"/>
                      </a:lnTo>
                      <a:lnTo>
                        <a:pt x="897" y="7"/>
                      </a:lnTo>
                      <a:lnTo>
                        <a:pt x="897" y="7"/>
                      </a:lnTo>
                      <a:lnTo>
                        <a:pt x="898" y="7"/>
                      </a:lnTo>
                      <a:lnTo>
                        <a:pt x="898" y="6"/>
                      </a:lnTo>
                      <a:lnTo>
                        <a:pt x="898" y="6"/>
                      </a:lnTo>
                      <a:lnTo>
                        <a:pt x="899" y="6"/>
                      </a:lnTo>
                      <a:lnTo>
                        <a:pt x="899" y="6"/>
                      </a:lnTo>
                      <a:lnTo>
                        <a:pt x="900" y="6"/>
                      </a:lnTo>
                      <a:lnTo>
                        <a:pt x="900" y="7"/>
                      </a:lnTo>
                      <a:lnTo>
                        <a:pt x="900" y="7"/>
                      </a:lnTo>
                      <a:lnTo>
                        <a:pt x="900" y="8"/>
                      </a:lnTo>
                      <a:lnTo>
                        <a:pt x="900" y="8"/>
                      </a:lnTo>
                      <a:lnTo>
                        <a:pt x="900" y="8"/>
                      </a:lnTo>
                      <a:lnTo>
                        <a:pt x="900" y="9"/>
                      </a:lnTo>
                      <a:lnTo>
                        <a:pt x="900" y="9"/>
                      </a:lnTo>
                      <a:lnTo>
                        <a:pt x="900" y="10"/>
                      </a:lnTo>
                      <a:lnTo>
                        <a:pt x="900" y="10"/>
                      </a:lnTo>
                      <a:lnTo>
                        <a:pt x="900" y="11"/>
                      </a:lnTo>
                      <a:lnTo>
                        <a:pt x="900" y="11"/>
                      </a:lnTo>
                      <a:lnTo>
                        <a:pt x="900" y="11"/>
                      </a:lnTo>
                      <a:lnTo>
                        <a:pt x="901" y="12"/>
                      </a:lnTo>
                      <a:lnTo>
                        <a:pt x="901" y="12"/>
                      </a:lnTo>
                      <a:lnTo>
                        <a:pt x="902" y="12"/>
                      </a:lnTo>
                      <a:lnTo>
                        <a:pt x="902" y="12"/>
                      </a:lnTo>
                      <a:lnTo>
                        <a:pt x="903" y="12"/>
                      </a:lnTo>
                      <a:lnTo>
                        <a:pt x="903" y="12"/>
                      </a:lnTo>
                      <a:lnTo>
                        <a:pt x="904" y="12"/>
                      </a:lnTo>
                      <a:lnTo>
                        <a:pt x="904" y="13"/>
                      </a:lnTo>
                      <a:lnTo>
                        <a:pt x="904" y="13"/>
                      </a:lnTo>
                      <a:lnTo>
                        <a:pt x="904" y="14"/>
                      </a:lnTo>
                      <a:lnTo>
                        <a:pt x="904" y="14"/>
                      </a:lnTo>
                      <a:lnTo>
                        <a:pt x="904" y="15"/>
                      </a:lnTo>
                      <a:lnTo>
                        <a:pt x="904" y="15"/>
                      </a:lnTo>
                      <a:close/>
                      <a:moveTo>
                        <a:pt x="91" y="330"/>
                      </a:moveTo>
                      <a:lnTo>
                        <a:pt x="91" y="331"/>
                      </a:lnTo>
                      <a:lnTo>
                        <a:pt x="90" y="331"/>
                      </a:lnTo>
                      <a:lnTo>
                        <a:pt x="90" y="332"/>
                      </a:lnTo>
                      <a:lnTo>
                        <a:pt x="89" y="332"/>
                      </a:lnTo>
                      <a:lnTo>
                        <a:pt x="88" y="333"/>
                      </a:lnTo>
                      <a:lnTo>
                        <a:pt x="88" y="333"/>
                      </a:lnTo>
                      <a:lnTo>
                        <a:pt x="87" y="334"/>
                      </a:lnTo>
                      <a:lnTo>
                        <a:pt x="86" y="334"/>
                      </a:lnTo>
                      <a:lnTo>
                        <a:pt x="85" y="335"/>
                      </a:lnTo>
                      <a:lnTo>
                        <a:pt x="85" y="335"/>
                      </a:lnTo>
                      <a:lnTo>
                        <a:pt x="84" y="336"/>
                      </a:lnTo>
                      <a:lnTo>
                        <a:pt x="84" y="337"/>
                      </a:lnTo>
                      <a:lnTo>
                        <a:pt x="84" y="338"/>
                      </a:lnTo>
                      <a:lnTo>
                        <a:pt x="84" y="339"/>
                      </a:lnTo>
                      <a:lnTo>
                        <a:pt x="84" y="340"/>
                      </a:lnTo>
                      <a:lnTo>
                        <a:pt x="83" y="340"/>
                      </a:lnTo>
                      <a:lnTo>
                        <a:pt x="83" y="342"/>
                      </a:lnTo>
                      <a:lnTo>
                        <a:pt x="83" y="343"/>
                      </a:lnTo>
                      <a:lnTo>
                        <a:pt x="83" y="343"/>
                      </a:lnTo>
                      <a:lnTo>
                        <a:pt x="83" y="344"/>
                      </a:lnTo>
                      <a:lnTo>
                        <a:pt x="83" y="345"/>
                      </a:lnTo>
                      <a:lnTo>
                        <a:pt x="83" y="345"/>
                      </a:lnTo>
                      <a:lnTo>
                        <a:pt x="83" y="346"/>
                      </a:lnTo>
                      <a:lnTo>
                        <a:pt x="82" y="346"/>
                      </a:lnTo>
                      <a:lnTo>
                        <a:pt x="81" y="347"/>
                      </a:lnTo>
                      <a:lnTo>
                        <a:pt x="81" y="348"/>
                      </a:lnTo>
                      <a:lnTo>
                        <a:pt x="80" y="348"/>
                      </a:lnTo>
                      <a:lnTo>
                        <a:pt x="79" y="348"/>
                      </a:lnTo>
                      <a:lnTo>
                        <a:pt x="79" y="348"/>
                      </a:lnTo>
                      <a:lnTo>
                        <a:pt x="78" y="348"/>
                      </a:lnTo>
                      <a:lnTo>
                        <a:pt x="77" y="348"/>
                      </a:lnTo>
                      <a:lnTo>
                        <a:pt x="76" y="348"/>
                      </a:lnTo>
                      <a:lnTo>
                        <a:pt x="76" y="346"/>
                      </a:lnTo>
                      <a:lnTo>
                        <a:pt x="76" y="346"/>
                      </a:lnTo>
                      <a:lnTo>
                        <a:pt x="76" y="345"/>
                      </a:lnTo>
                      <a:lnTo>
                        <a:pt x="76" y="344"/>
                      </a:lnTo>
                      <a:lnTo>
                        <a:pt x="76" y="343"/>
                      </a:lnTo>
                      <a:lnTo>
                        <a:pt x="75" y="343"/>
                      </a:lnTo>
                      <a:lnTo>
                        <a:pt x="74" y="342"/>
                      </a:lnTo>
                      <a:lnTo>
                        <a:pt x="73" y="342"/>
                      </a:lnTo>
                      <a:lnTo>
                        <a:pt x="73" y="342"/>
                      </a:lnTo>
                      <a:lnTo>
                        <a:pt x="72" y="341"/>
                      </a:lnTo>
                      <a:lnTo>
                        <a:pt x="71" y="341"/>
                      </a:lnTo>
                      <a:lnTo>
                        <a:pt x="71" y="341"/>
                      </a:lnTo>
                      <a:lnTo>
                        <a:pt x="70" y="342"/>
                      </a:lnTo>
                      <a:lnTo>
                        <a:pt x="69" y="342"/>
                      </a:lnTo>
                      <a:lnTo>
                        <a:pt x="69" y="342"/>
                      </a:lnTo>
                      <a:lnTo>
                        <a:pt x="68" y="343"/>
                      </a:lnTo>
                      <a:lnTo>
                        <a:pt x="67" y="344"/>
                      </a:lnTo>
                      <a:lnTo>
                        <a:pt x="66" y="345"/>
                      </a:lnTo>
                      <a:lnTo>
                        <a:pt x="65" y="346"/>
                      </a:lnTo>
                      <a:lnTo>
                        <a:pt x="65" y="347"/>
                      </a:lnTo>
                      <a:lnTo>
                        <a:pt x="64" y="348"/>
                      </a:lnTo>
                      <a:lnTo>
                        <a:pt x="63" y="348"/>
                      </a:lnTo>
                      <a:lnTo>
                        <a:pt x="62" y="348"/>
                      </a:lnTo>
                      <a:lnTo>
                        <a:pt x="62" y="347"/>
                      </a:lnTo>
                      <a:lnTo>
                        <a:pt x="61" y="346"/>
                      </a:lnTo>
                      <a:lnTo>
                        <a:pt x="62" y="346"/>
                      </a:lnTo>
                      <a:lnTo>
                        <a:pt x="62" y="345"/>
                      </a:lnTo>
                      <a:lnTo>
                        <a:pt x="63" y="345"/>
                      </a:lnTo>
                      <a:lnTo>
                        <a:pt x="63" y="344"/>
                      </a:lnTo>
                      <a:lnTo>
                        <a:pt x="63" y="343"/>
                      </a:lnTo>
                      <a:lnTo>
                        <a:pt x="63" y="342"/>
                      </a:lnTo>
                      <a:lnTo>
                        <a:pt x="64" y="342"/>
                      </a:lnTo>
                      <a:lnTo>
                        <a:pt x="65" y="342"/>
                      </a:lnTo>
                      <a:lnTo>
                        <a:pt x="66" y="342"/>
                      </a:lnTo>
                      <a:lnTo>
                        <a:pt x="66" y="342"/>
                      </a:lnTo>
                      <a:lnTo>
                        <a:pt x="67" y="342"/>
                      </a:lnTo>
                      <a:lnTo>
                        <a:pt x="67" y="341"/>
                      </a:lnTo>
                      <a:lnTo>
                        <a:pt x="66" y="340"/>
                      </a:lnTo>
                      <a:lnTo>
                        <a:pt x="66" y="340"/>
                      </a:lnTo>
                      <a:lnTo>
                        <a:pt x="65" y="340"/>
                      </a:lnTo>
                      <a:lnTo>
                        <a:pt x="64" y="340"/>
                      </a:lnTo>
                      <a:lnTo>
                        <a:pt x="63" y="340"/>
                      </a:lnTo>
                      <a:lnTo>
                        <a:pt x="63" y="340"/>
                      </a:lnTo>
                      <a:lnTo>
                        <a:pt x="61" y="340"/>
                      </a:lnTo>
                      <a:lnTo>
                        <a:pt x="61" y="340"/>
                      </a:lnTo>
                      <a:lnTo>
                        <a:pt x="60" y="340"/>
                      </a:lnTo>
                      <a:lnTo>
                        <a:pt x="60" y="341"/>
                      </a:lnTo>
                      <a:lnTo>
                        <a:pt x="61" y="342"/>
                      </a:lnTo>
                      <a:lnTo>
                        <a:pt x="61" y="343"/>
                      </a:lnTo>
                      <a:lnTo>
                        <a:pt x="61" y="344"/>
                      </a:lnTo>
                      <a:lnTo>
                        <a:pt x="61" y="345"/>
                      </a:lnTo>
                      <a:lnTo>
                        <a:pt x="60" y="345"/>
                      </a:lnTo>
                      <a:lnTo>
                        <a:pt x="60" y="346"/>
                      </a:lnTo>
                      <a:lnTo>
                        <a:pt x="59" y="346"/>
                      </a:lnTo>
                      <a:lnTo>
                        <a:pt x="58" y="346"/>
                      </a:lnTo>
                      <a:lnTo>
                        <a:pt x="57" y="346"/>
                      </a:lnTo>
                      <a:lnTo>
                        <a:pt x="56" y="346"/>
                      </a:lnTo>
                      <a:lnTo>
                        <a:pt x="55" y="347"/>
                      </a:lnTo>
                      <a:lnTo>
                        <a:pt x="55" y="348"/>
                      </a:lnTo>
                      <a:lnTo>
                        <a:pt x="54" y="348"/>
                      </a:lnTo>
                      <a:lnTo>
                        <a:pt x="55" y="349"/>
                      </a:lnTo>
                      <a:lnTo>
                        <a:pt x="56" y="349"/>
                      </a:lnTo>
                      <a:lnTo>
                        <a:pt x="56" y="349"/>
                      </a:lnTo>
                      <a:lnTo>
                        <a:pt x="57" y="348"/>
                      </a:lnTo>
                      <a:lnTo>
                        <a:pt x="57" y="348"/>
                      </a:lnTo>
                      <a:lnTo>
                        <a:pt x="58" y="348"/>
                      </a:lnTo>
                      <a:lnTo>
                        <a:pt x="59" y="348"/>
                      </a:lnTo>
                      <a:lnTo>
                        <a:pt x="59" y="348"/>
                      </a:lnTo>
                      <a:lnTo>
                        <a:pt x="59" y="348"/>
                      </a:lnTo>
                      <a:lnTo>
                        <a:pt x="59" y="349"/>
                      </a:lnTo>
                      <a:lnTo>
                        <a:pt x="59" y="349"/>
                      </a:lnTo>
                      <a:lnTo>
                        <a:pt x="59" y="351"/>
                      </a:lnTo>
                      <a:lnTo>
                        <a:pt x="59" y="351"/>
                      </a:lnTo>
                      <a:lnTo>
                        <a:pt x="57" y="351"/>
                      </a:lnTo>
                      <a:lnTo>
                        <a:pt x="56" y="352"/>
                      </a:lnTo>
                      <a:lnTo>
                        <a:pt x="55" y="352"/>
                      </a:lnTo>
                      <a:lnTo>
                        <a:pt x="53" y="353"/>
                      </a:lnTo>
                      <a:lnTo>
                        <a:pt x="51" y="354"/>
                      </a:lnTo>
                      <a:lnTo>
                        <a:pt x="50" y="354"/>
                      </a:lnTo>
                      <a:lnTo>
                        <a:pt x="49" y="355"/>
                      </a:lnTo>
                      <a:lnTo>
                        <a:pt x="48" y="355"/>
                      </a:lnTo>
                      <a:lnTo>
                        <a:pt x="47" y="356"/>
                      </a:lnTo>
                      <a:lnTo>
                        <a:pt x="47" y="356"/>
                      </a:lnTo>
                      <a:lnTo>
                        <a:pt x="46" y="356"/>
                      </a:lnTo>
                      <a:lnTo>
                        <a:pt x="46" y="357"/>
                      </a:lnTo>
                      <a:lnTo>
                        <a:pt x="45" y="357"/>
                      </a:lnTo>
                      <a:lnTo>
                        <a:pt x="44" y="358"/>
                      </a:lnTo>
                      <a:lnTo>
                        <a:pt x="44" y="358"/>
                      </a:lnTo>
                      <a:lnTo>
                        <a:pt x="43" y="358"/>
                      </a:lnTo>
                      <a:lnTo>
                        <a:pt x="42" y="358"/>
                      </a:lnTo>
                      <a:lnTo>
                        <a:pt x="41" y="358"/>
                      </a:lnTo>
                      <a:lnTo>
                        <a:pt x="40" y="358"/>
                      </a:lnTo>
                      <a:lnTo>
                        <a:pt x="40" y="358"/>
                      </a:lnTo>
                      <a:lnTo>
                        <a:pt x="39" y="358"/>
                      </a:lnTo>
                      <a:lnTo>
                        <a:pt x="38" y="358"/>
                      </a:lnTo>
                      <a:lnTo>
                        <a:pt x="37" y="358"/>
                      </a:lnTo>
                      <a:lnTo>
                        <a:pt x="37" y="359"/>
                      </a:lnTo>
                      <a:lnTo>
                        <a:pt x="36" y="359"/>
                      </a:lnTo>
                      <a:lnTo>
                        <a:pt x="35" y="360"/>
                      </a:lnTo>
                      <a:lnTo>
                        <a:pt x="34" y="360"/>
                      </a:lnTo>
                      <a:lnTo>
                        <a:pt x="33" y="361"/>
                      </a:lnTo>
                      <a:lnTo>
                        <a:pt x="32" y="361"/>
                      </a:lnTo>
                      <a:lnTo>
                        <a:pt x="31" y="362"/>
                      </a:lnTo>
                      <a:lnTo>
                        <a:pt x="31" y="362"/>
                      </a:lnTo>
                      <a:lnTo>
                        <a:pt x="30" y="362"/>
                      </a:lnTo>
                      <a:lnTo>
                        <a:pt x="29" y="363"/>
                      </a:lnTo>
                      <a:lnTo>
                        <a:pt x="28" y="363"/>
                      </a:lnTo>
                      <a:lnTo>
                        <a:pt x="26" y="363"/>
                      </a:lnTo>
                      <a:lnTo>
                        <a:pt x="25" y="363"/>
                      </a:lnTo>
                      <a:lnTo>
                        <a:pt x="24" y="363"/>
                      </a:lnTo>
                      <a:lnTo>
                        <a:pt x="22" y="363"/>
                      </a:lnTo>
                      <a:lnTo>
                        <a:pt x="21" y="363"/>
                      </a:lnTo>
                      <a:lnTo>
                        <a:pt x="20" y="363"/>
                      </a:lnTo>
                      <a:lnTo>
                        <a:pt x="19" y="363"/>
                      </a:lnTo>
                      <a:lnTo>
                        <a:pt x="19" y="362"/>
                      </a:lnTo>
                      <a:lnTo>
                        <a:pt x="18" y="362"/>
                      </a:lnTo>
                      <a:lnTo>
                        <a:pt x="17" y="361"/>
                      </a:lnTo>
                      <a:lnTo>
                        <a:pt x="16" y="360"/>
                      </a:lnTo>
                      <a:lnTo>
                        <a:pt x="16" y="359"/>
                      </a:lnTo>
                      <a:lnTo>
                        <a:pt x="16" y="359"/>
                      </a:lnTo>
                      <a:lnTo>
                        <a:pt x="15" y="358"/>
                      </a:lnTo>
                      <a:lnTo>
                        <a:pt x="14" y="357"/>
                      </a:lnTo>
                      <a:lnTo>
                        <a:pt x="13" y="357"/>
                      </a:lnTo>
                      <a:lnTo>
                        <a:pt x="12" y="357"/>
                      </a:lnTo>
                      <a:lnTo>
                        <a:pt x="12" y="357"/>
                      </a:lnTo>
                      <a:lnTo>
                        <a:pt x="11" y="357"/>
                      </a:lnTo>
                      <a:lnTo>
                        <a:pt x="10" y="357"/>
                      </a:lnTo>
                      <a:lnTo>
                        <a:pt x="9" y="357"/>
                      </a:lnTo>
                      <a:lnTo>
                        <a:pt x="8" y="357"/>
                      </a:lnTo>
                      <a:lnTo>
                        <a:pt x="7" y="357"/>
                      </a:lnTo>
                      <a:lnTo>
                        <a:pt x="7" y="356"/>
                      </a:lnTo>
                      <a:lnTo>
                        <a:pt x="6" y="356"/>
                      </a:lnTo>
                      <a:lnTo>
                        <a:pt x="5" y="355"/>
                      </a:lnTo>
                      <a:lnTo>
                        <a:pt x="4" y="355"/>
                      </a:lnTo>
                      <a:lnTo>
                        <a:pt x="4" y="355"/>
                      </a:lnTo>
                      <a:lnTo>
                        <a:pt x="3" y="354"/>
                      </a:lnTo>
                      <a:lnTo>
                        <a:pt x="1" y="354"/>
                      </a:lnTo>
                      <a:lnTo>
                        <a:pt x="1" y="354"/>
                      </a:lnTo>
                      <a:lnTo>
                        <a:pt x="0" y="354"/>
                      </a:lnTo>
                      <a:lnTo>
                        <a:pt x="0" y="353"/>
                      </a:lnTo>
                      <a:lnTo>
                        <a:pt x="0" y="352"/>
                      </a:lnTo>
                      <a:lnTo>
                        <a:pt x="1" y="351"/>
                      </a:lnTo>
                      <a:lnTo>
                        <a:pt x="1" y="350"/>
                      </a:lnTo>
                      <a:lnTo>
                        <a:pt x="1" y="349"/>
                      </a:lnTo>
                      <a:lnTo>
                        <a:pt x="1" y="348"/>
                      </a:lnTo>
                      <a:lnTo>
                        <a:pt x="1" y="348"/>
                      </a:lnTo>
                      <a:lnTo>
                        <a:pt x="1" y="346"/>
                      </a:lnTo>
                      <a:lnTo>
                        <a:pt x="1" y="346"/>
                      </a:lnTo>
                      <a:lnTo>
                        <a:pt x="1" y="345"/>
                      </a:lnTo>
                      <a:lnTo>
                        <a:pt x="2" y="344"/>
                      </a:lnTo>
                      <a:lnTo>
                        <a:pt x="3" y="343"/>
                      </a:lnTo>
                      <a:lnTo>
                        <a:pt x="3" y="342"/>
                      </a:lnTo>
                      <a:lnTo>
                        <a:pt x="4" y="342"/>
                      </a:lnTo>
                      <a:lnTo>
                        <a:pt x="5" y="341"/>
                      </a:lnTo>
                      <a:lnTo>
                        <a:pt x="6" y="340"/>
                      </a:lnTo>
                      <a:lnTo>
                        <a:pt x="7" y="340"/>
                      </a:lnTo>
                      <a:lnTo>
                        <a:pt x="8" y="339"/>
                      </a:lnTo>
                      <a:lnTo>
                        <a:pt x="9" y="338"/>
                      </a:lnTo>
                      <a:lnTo>
                        <a:pt x="9" y="338"/>
                      </a:lnTo>
                      <a:lnTo>
                        <a:pt x="11" y="337"/>
                      </a:lnTo>
                      <a:lnTo>
                        <a:pt x="11" y="337"/>
                      </a:lnTo>
                      <a:lnTo>
                        <a:pt x="12" y="337"/>
                      </a:lnTo>
                      <a:lnTo>
                        <a:pt x="13" y="337"/>
                      </a:lnTo>
                      <a:lnTo>
                        <a:pt x="15" y="337"/>
                      </a:lnTo>
                      <a:lnTo>
                        <a:pt x="16" y="337"/>
                      </a:lnTo>
                      <a:lnTo>
                        <a:pt x="16" y="337"/>
                      </a:lnTo>
                      <a:lnTo>
                        <a:pt x="17" y="336"/>
                      </a:lnTo>
                      <a:lnTo>
                        <a:pt x="17" y="335"/>
                      </a:lnTo>
                      <a:lnTo>
                        <a:pt x="18" y="335"/>
                      </a:lnTo>
                      <a:lnTo>
                        <a:pt x="19" y="335"/>
                      </a:lnTo>
                      <a:lnTo>
                        <a:pt x="20" y="335"/>
                      </a:lnTo>
                      <a:lnTo>
                        <a:pt x="20" y="335"/>
                      </a:lnTo>
                      <a:lnTo>
                        <a:pt x="21" y="335"/>
                      </a:lnTo>
                      <a:lnTo>
                        <a:pt x="22" y="334"/>
                      </a:lnTo>
                      <a:lnTo>
                        <a:pt x="23" y="334"/>
                      </a:lnTo>
                      <a:lnTo>
                        <a:pt x="24" y="333"/>
                      </a:lnTo>
                      <a:lnTo>
                        <a:pt x="25" y="333"/>
                      </a:lnTo>
                      <a:lnTo>
                        <a:pt x="26" y="332"/>
                      </a:lnTo>
                      <a:lnTo>
                        <a:pt x="26" y="332"/>
                      </a:lnTo>
                      <a:lnTo>
                        <a:pt x="27" y="331"/>
                      </a:lnTo>
                      <a:lnTo>
                        <a:pt x="28" y="331"/>
                      </a:lnTo>
                      <a:lnTo>
                        <a:pt x="28" y="333"/>
                      </a:lnTo>
                      <a:lnTo>
                        <a:pt x="29" y="334"/>
                      </a:lnTo>
                      <a:lnTo>
                        <a:pt x="30" y="334"/>
                      </a:lnTo>
                      <a:lnTo>
                        <a:pt x="31" y="334"/>
                      </a:lnTo>
                      <a:lnTo>
                        <a:pt x="31" y="334"/>
                      </a:lnTo>
                      <a:lnTo>
                        <a:pt x="32" y="334"/>
                      </a:lnTo>
                      <a:lnTo>
                        <a:pt x="33" y="334"/>
                      </a:lnTo>
                      <a:lnTo>
                        <a:pt x="33" y="333"/>
                      </a:lnTo>
                      <a:lnTo>
                        <a:pt x="34" y="333"/>
                      </a:lnTo>
                      <a:lnTo>
                        <a:pt x="35" y="332"/>
                      </a:lnTo>
                      <a:lnTo>
                        <a:pt x="35" y="332"/>
                      </a:lnTo>
                      <a:lnTo>
                        <a:pt x="36" y="331"/>
                      </a:lnTo>
                      <a:lnTo>
                        <a:pt x="37" y="331"/>
                      </a:lnTo>
                      <a:lnTo>
                        <a:pt x="37" y="330"/>
                      </a:lnTo>
                      <a:lnTo>
                        <a:pt x="38" y="330"/>
                      </a:lnTo>
                      <a:lnTo>
                        <a:pt x="39" y="328"/>
                      </a:lnTo>
                      <a:lnTo>
                        <a:pt x="39" y="328"/>
                      </a:lnTo>
                      <a:lnTo>
                        <a:pt x="38" y="327"/>
                      </a:lnTo>
                      <a:lnTo>
                        <a:pt x="37" y="327"/>
                      </a:lnTo>
                      <a:lnTo>
                        <a:pt x="36" y="327"/>
                      </a:lnTo>
                      <a:lnTo>
                        <a:pt x="36" y="327"/>
                      </a:lnTo>
                      <a:lnTo>
                        <a:pt x="36" y="325"/>
                      </a:lnTo>
                      <a:lnTo>
                        <a:pt x="37" y="325"/>
                      </a:lnTo>
                      <a:lnTo>
                        <a:pt x="38" y="325"/>
                      </a:lnTo>
                      <a:lnTo>
                        <a:pt x="39" y="324"/>
                      </a:lnTo>
                      <a:lnTo>
                        <a:pt x="39" y="324"/>
                      </a:lnTo>
                      <a:lnTo>
                        <a:pt x="40" y="323"/>
                      </a:lnTo>
                      <a:lnTo>
                        <a:pt x="41" y="322"/>
                      </a:lnTo>
                      <a:lnTo>
                        <a:pt x="41" y="322"/>
                      </a:lnTo>
                      <a:lnTo>
                        <a:pt x="42" y="321"/>
                      </a:lnTo>
                      <a:lnTo>
                        <a:pt x="43" y="321"/>
                      </a:lnTo>
                      <a:lnTo>
                        <a:pt x="44" y="321"/>
                      </a:lnTo>
                      <a:lnTo>
                        <a:pt x="46" y="321"/>
                      </a:lnTo>
                      <a:lnTo>
                        <a:pt x="47" y="321"/>
                      </a:lnTo>
                      <a:lnTo>
                        <a:pt x="48" y="321"/>
                      </a:lnTo>
                      <a:lnTo>
                        <a:pt x="49" y="321"/>
                      </a:lnTo>
                      <a:lnTo>
                        <a:pt x="50" y="322"/>
                      </a:lnTo>
                      <a:lnTo>
                        <a:pt x="51" y="322"/>
                      </a:lnTo>
                      <a:lnTo>
                        <a:pt x="52" y="322"/>
                      </a:lnTo>
                      <a:lnTo>
                        <a:pt x="52" y="323"/>
                      </a:lnTo>
                      <a:lnTo>
                        <a:pt x="53" y="324"/>
                      </a:lnTo>
                      <a:lnTo>
                        <a:pt x="54" y="324"/>
                      </a:lnTo>
                      <a:lnTo>
                        <a:pt x="55" y="324"/>
                      </a:lnTo>
                      <a:lnTo>
                        <a:pt x="56" y="324"/>
                      </a:lnTo>
                      <a:lnTo>
                        <a:pt x="56" y="324"/>
                      </a:lnTo>
                      <a:lnTo>
                        <a:pt x="57" y="325"/>
                      </a:lnTo>
                      <a:lnTo>
                        <a:pt x="59" y="325"/>
                      </a:lnTo>
                      <a:lnTo>
                        <a:pt x="60" y="326"/>
                      </a:lnTo>
                      <a:lnTo>
                        <a:pt x="61" y="326"/>
                      </a:lnTo>
                      <a:lnTo>
                        <a:pt x="62" y="326"/>
                      </a:lnTo>
                      <a:lnTo>
                        <a:pt x="63" y="325"/>
                      </a:lnTo>
                      <a:lnTo>
                        <a:pt x="63" y="325"/>
                      </a:lnTo>
                      <a:lnTo>
                        <a:pt x="64" y="324"/>
                      </a:lnTo>
                      <a:lnTo>
                        <a:pt x="65" y="324"/>
                      </a:lnTo>
                      <a:lnTo>
                        <a:pt x="65" y="324"/>
                      </a:lnTo>
                      <a:lnTo>
                        <a:pt x="66" y="325"/>
                      </a:lnTo>
                      <a:lnTo>
                        <a:pt x="67" y="327"/>
                      </a:lnTo>
                      <a:lnTo>
                        <a:pt x="68" y="325"/>
                      </a:lnTo>
                      <a:lnTo>
                        <a:pt x="68" y="324"/>
                      </a:lnTo>
                      <a:lnTo>
                        <a:pt x="68" y="323"/>
                      </a:lnTo>
                      <a:lnTo>
                        <a:pt x="67" y="322"/>
                      </a:lnTo>
                      <a:lnTo>
                        <a:pt x="67" y="322"/>
                      </a:lnTo>
                      <a:lnTo>
                        <a:pt x="67" y="321"/>
                      </a:lnTo>
                      <a:lnTo>
                        <a:pt x="67" y="320"/>
                      </a:lnTo>
                      <a:lnTo>
                        <a:pt x="68" y="320"/>
                      </a:lnTo>
                      <a:lnTo>
                        <a:pt x="69" y="320"/>
                      </a:lnTo>
                      <a:lnTo>
                        <a:pt x="70" y="320"/>
                      </a:lnTo>
                      <a:lnTo>
                        <a:pt x="71" y="320"/>
                      </a:lnTo>
                      <a:lnTo>
                        <a:pt x="73" y="320"/>
                      </a:lnTo>
                      <a:lnTo>
                        <a:pt x="74" y="320"/>
                      </a:lnTo>
                      <a:lnTo>
                        <a:pt x="75" y="320"/>
                      </a:lnTo>
                      <a:lnTo>
                        <a:pt x="76" y="320"/>
                      </a:lnTo>
                      <a:lnTo>
                        <a:pt x="77" y="320"/>
                      </a:lnTo>
                      <a:lnTo>
                        <a:pt x="78" y="320"/>
                      </a:lnTo>
                      <a:lnTo>
                        <a:pt x="79" y="320"/>
                      </a:lnTo>
                      <a:lnTo>
                        <a:pt x="81" y="320"/>
                      </a:lnTo>
                      <a:lnTo>
                        <a:pt x="82" y="320"/>
                      </a:lnTo>
                      <a:lnTo>
                        <a:pt x="83" y="320"/>
                      </a:lnTo>
                      <a:lnTo>
                        <a:pt x="83" y="320"/>
                      </a:lnTo>
                      <a:lnTo>
                        <a:pt x="85" y="320"/>
                      </a:lnTo>
                      <a:lnTo>
                        <a:pt x="85" y="320"/>
                      </a:lnTo>
                      <a:lnTo>
                        <a:pt x="87" y="320"/>
                      </a:lnTo>
                      <a:lnTo>
                        <a:pt x="88" y="321"/>
                      </a:lnTo>
                      <a:lnTo>
                        <a:pt x="89" y="321"/>
                      </a:lnTo>
                      <a:lnTo>
                        <a:pt x="90" y="322"/>
                      </a:lnTo>
                      <a:lnTo>
                        <a:pt x="90" y="322"/>
                      </a:lnTo>
                      <a:lnTo>
                        <a:pt x="91" y="323"/>
                      </a:lnTo>
                      <a:lnTo>
                        <a:pt x="91" y="324"/>
                      </a:lnTo>
                      <a:lnTo>
                        <a:pt x="91" y="325"/>
                      </a:lnTo>
                      <a:lnTo>
                        <a:pt x="91" y="325"/>
                      </a:lnTo>
                      <a:lnTo>
                        <a:pt x="91" y="326"/>
                      </a:lnTo>
                      <a:lnTo>
                        <a:pt x="91" y="327"/>
                      </a:lnTo>
                      <a:lnTo>
                        <a:pt x="91" y="328"/>
                      </a:lnTo>
                      <a:lnTo>
                        <a:pt x="91" y="328"/>
                      </a:lnTo>
                      <a:lnTo>
                        <a:pt x="92" y="328"/>
                      </a:lnTo>
                      <a:lnTo>
                        <a:pt x="92" y="329"/>
                      </a:lnTo>
                      <a:lnTo>
                        <a:pt x="91" y="330"/>
                      </a:lnTo>
                      <a:close/>
                      <a:moveTo>
                        <a:pt x="671" y="58"/>
                      </a:moveTo>
                      <a:lnTo>
                        <a:pt x="671" y="58"/>
                      </a:lnTo>
                      <a:lnTo>
                        <a:pt x="670" y="59"/>
                      </a:lnTo>
                      <a:lnTo>
                        <a:pt x="670" y="60"/>
                      </a:lnTo>
                      <a:lnTo>
                        <a:pt x="669" y="60"/>
                      </a:lnTo>
                      <a:lnTo>
                        <a:pt x="668" y="61"/>
                      </a:lnTo>
                      <a:lnTo>
                        <a:pt x="667" y="61"/>
                      </a:lnTo>
                      <a:lnTo>
                        <a:pt x="667" y="61"/>
                      </a:lnTo>
                      <a:lnTo>
                        <a:pt x="666" y="62"/>
                      </a:lnTo>
                      <a:lnTo>
                        <a:pt x="665" y="62"/>
                      </a:lnTo>
                      <a:lnTo>
                        <a:pt x="664" y="63"/>
                      </a:lnTo>
                      <a:lnTo>
                        <a:pt x="664" y="64"/>
                      </a:lnTo>
                      <a:lnTo>
                        <a:pt x="663" y="64"/>
                      </a:lnTo>
                      <a:lnTo>
                        <a:pt x="662" y="64"/>
                      </a:lnTo>
                      <a:lnTo>
                        <a:pt x="662" y="65"/>
                      </a:lnTo>
                      <a:lnTo>
                        <a:pt x="661" y="65"/>
                      </a:lnTo>
                      <a:lnTo>
                        <a:pt x="660" y="65"/>
                      </a:lnTo>
                      <a:lnTo>
                        <a:pt x="659" y="66"/>
                      </a:lnTo>
                      <a:lnTo>
                        <a:pt x="659" y="66"/>
                      </a:lnTo>
                      <a:lnTo>
                        <a:pt x="658" y="67"/>
                      </a:lnTo>
                      <a:lnTo>
                        <a:pt x="658" y="67"/>
                      </a:lnTo>
                      <a:lnTo>
                        <a:pt x="657" y="67"/>
                      </a:lnTo>
                      <a:lnTo>
                        <a:pt x="656" y="68"/>
                      </a:lnTo>
                      <a:lnTo>
                        <a:pt x="656" y="68"/>
                      </a:lnTo>
                      <a:lnTo>
                        <a:pt x="655" y="68"/>
                      </a:lnTo>
                      <a:lnTo>
                        <a:pt x="655" y="67"/>
                      </a:lnTo>
                      <a:lnTo>
                        <a:pt x="655" y="67"/>
                      </a:lnTo>
                      <a:lnTo>
                        <a:pt x="654" y="66"/>
                      </a:lnTo>
                      <a:lnTo>
                        <a:pt x="653" y="66"/>
                      </a:lnTo>
                      <a:lnTo>
                        <a:pt x="652" y="65"/>
                      </a:lnTo>
                      <a:lnTo>
                        <a:pt x="651" y="65"/>
                      </a:lnTo>
                      <a:lnTo>
                        <a:pt x="651" y="65"/>
                      </a:lnTo>
                      <a:lnTo>
                        <a:pt x="650" y="65"/>
                      </a:lnTo>
                      <a:lnTo>
                        <a:pt x="649" y="65"/>
                      </a:lnTo>
                      <a:lnTo>
                        <a:pt x="648" y="65"/>
                      </a:lnTo>
                      <a:lnTo>
                        <a:pt x="648" y="65"/>
                      </a:lnTo>
                      <a:lnTo>
                        <a:pt x="647" y="65"/>
                      </a:lnTo>
                      <a:lnTo>
                        <a:pt x="646" y="65"/>
                      </a:lnTo>
                      <a:lnTo>
                        <a:pt x="645" y="66"/>
                      </a:lnTo>
                      <a:lnTo>
                        <a:pt x="645" y="66"/>
                      </a:lnTo>
                      <a:lnTo>
                        <a:pt x="644" y="66"/>
                      </a:lnTo>
                      <a:lnTo>
                        <a:pt x="643" y="66"/>
                      </a:lnTo>
                      <a:lnTo>
                        <a:pt x="643" y="67"/>
                      </a:lnTo>
                      <a:lnTo>
                        <a:pt x="642" y="67"/>
                      </a:lnTo>
                      <a:lnTo>
                        <a:pt x="641" y="67"/>
                      </a:lnTo>
                      <a:lnTo>
                        <a:pt x="640" y="68"/>
                      </a:lnTo>
                      <a:lnTo>
                        <a:pt x="640" y="69"/>
                      </a:lnTo>
                      <a:lnTo>
                        <a:pt x="639" y="69"/>
                      </a:lnTo>
                      <a:lnTo>
                        <a:pt x="639" y="69"/>
                      </a:lnTo>
                      <a:lnTo>
                        <a:pt x="638" y="70"/>
                      </a:lnTo>
                      <a:lnTo>
                        <a:pt x="638" y="70"/>
                      </a:lnTo>
                      <a:lnTo>
                        <a:pt x="637" y="70"/>
                      </a:lnTo>
                      <a:lnTo>
                        <a:pt x="636" y="70"/>
                      </a:lnTo>
                      <a:lnTo>
                        <a:pt x="636" y="70"/>
                      </a:lnTo>
                      <a:lnTo>
                        <a:pt x="636" y="69"/>
                      </a:lnTo>
                      <a:lnTo>
                        <a:pt x="636" y="69"/>
                      </a:lnTo>
                      <a:lnTo>
                        <a:pt x="636" y="68"/>
                      </a:lnTo>
                      <a:lnTo>
                        <a:pt x="636" y="67"/>
                      </a:lnTo>
                      <a:lnTo>
                        <a:pt x="636" y="66"/>
                      </a:lnTo>
                      <a:lnTo>
                        <a:pt x="636" y="66"/>
                      </a:lnTo>
                      <a:lnTo>
                        <a:pt x="637" y="65"/>
                      </a:lnTo>
                      <a:lnTo>
                        <a:pt x="638" y="65"/>
                      </a:lnTo>
                      <a:lnTo>
                        <a:pt x="638" y="64"/>
                      </a:lnTo>
                      <a:lnTo>
                        <a:pt x="639" y="64"/>
                      </a:lnTo>
                      <a:lnTo>
                        <a:pt x="640" y="63"/>
                      </a:lnTo>
                      <a:lnTo>
                        <a:pt x="640" y="63"/>
                      </a:lnTo>
                      <a:lnTo>
                        <a:pt x="641" y="62"/>
                      </a:lnTo>
                      <a:lnTo>
                        <a:pt x="642" y="62"/>
                      </a:lnTo>
                      <a:lnTo>
                        <a:pt x="643" y="61"/>
                      </a:lnTo>
                      <a:lnTo>
                        <a:pt x="643" y="61"/>
                      </a:lnTo>
                      <a:lnTo>
                        <a:pt x="644" y="60"/>
                      </a:lnTo>
                      <a:lnTo>
                        <a:pt x="644" y="60"/>
                      </a:lnTo>
                      <a:lnTo>
                        <a:pt x="645" y="59"/>
                      </a:lnTo>
                      <a:lnTo>
                        <a:pt x="646" y="59"/>
                      </a:lnTo>
                      <a:lnTo>
                        <a:pt x="646" y="59"/>
                      </a:lnTo>
                      <a:lnTo>
                        <a:pt x="647" y="58"/>
                      </a:lnTo>
                      <a:lnTo>
                        <a:pt x="648" y="58"/>
                      </a:lnTo>
                      <a:lnTo>
                        <a:pt x="649" y="58"/>
                      </a:lnTo>
                      <a:lnTo>
                        <a:pt x="650" y="57"/>
                      </a:lnTo>
                      <a:lnTo>
                        <a:pt x="650" y="57"/>
                      </a:lnTo>
                      <a:lnTo>
                        <a:pt x="651" y="56"/>
                      </a:lnTo>
                      <a:lnTo>
                        <a:pt x="652" y="56"/>
                      </a:lnTo>
                      <a:lnTo>
                        <a:pt x="652" y="56"/>
                      </a:lnTo>
                      <a:lnTo>
                        <a:pt x="653" y="56"/>
                      </a:lnTo>
                      <a:lnTo>
                        <a:pt x="653" y="55"/>
                      </a:lnTo>
                      <a:lnTo>
                        <a:pt x="654" y="55"/>
                      </a:lnTo>
                      <a:lnTo>
                        <a:pt x="654" y="55"/>
                      </a:lnTo>
                      <a:lnTo>
                        <a:pt x="655" y="55"/>
                      </a:lnTo>
                      <a:lnTo>
                        <a:pt x="655" y="55"/>
                      </a:lnTo>
                      <a:lnTo>
                        <a:pt x="656" y="56"/>
                      </a:lnTo>
                      <a:lnTo>
                        <a:pt x="656" y="56"/>
                      </a:lnTo>
                      <a:lnTo>
                        <a:pt x="657" y="57"/>
                      </a:lnTo>
                      <a:lnTo>
                        <a:pt x="658" y="57"/>
                      </a:lnTo>
                      <a:lnTo>
                        <a:pt x="659" y="57"/>
                      </a:lnTo>
                      <a:lnTo>
                        <a:pt x="660" y="57"/>
                      </a:lnTo>
                      <a:lnTo>
                        <a:pt x="661" y="57"/>
                      </a:lnTo>
                      <a:lnTo>
                        <a:pt x="662" y="56"/>
                      </a:lnTo>
                      <a:lnTo>
                        <a:pt x="663" y="56"/>
                      </a:lnTo>
                      <a:lnTo>
                        <a:pt x="664" y="57"/>
                      </a:lnTo>
                      <a:lnTo>
                        <a:pt x="665" y="57"/>
                      </a:lnTo>
                      <a:lnTo>
                        <a:pt x="666" y="57"/>
                      </a:lnTo>
                      <a:lnTo>
                        <a:pt x="667" y="56"/>
                      </a:lnTo>
                      <a:lnTo>
                        <a:pt x="667" y="56"/>
                      </a:lnTo>
                      <a:lnTo>
                        <a:pt x="668" y="56"/>
                      </a:lnTo>
                      <a:lnTo>
                        <a:pt x="670" y="56"/>
                      </a:lnTo>
                      <a:lnTo>
                        <a:pt x="670" y="57"/>
                      </a:lnTo>
                      <a:lnTo>
                        <a:pt x="670" y="57"/>
                      </a:lnTo>
                      <a:lnTo>
                        <a:pt x="671" y="58"/>
                      </a:lnTo>
                      <a:close/>
                      <a:moveTo>
                        <a:pt x="623" y="72"/>
                      </a:moveTo>
                      <a:lnTo>
                        <a:pt x="623" y="71"/>
                      </a:lnTo>
                      <a:lnTo>
                        <a:pt x="622" y="71"/>
                      </a:lnTo>
                      <a:lnTo>
                        <a:pt x="621" y="71"/>
                      </a:lnTo>
                      <a:lnTo>
                        <a:pt x="620" y="71"/>
                      </a:lnTo>
                      <a:lnTo>
                        <a:pt x="619" y="71"/>
                      </a:lnTo>
                      <a:lnTo>
                        <a:pt x="618" y="70"/>
                      </a:lnTo>
                      <a:lnTo>
                        <a:pt x="618" y="70"/>
                      </a:lnTo>
                      <a:lnTo>
                        <a:pt x="618" y="69"/>
                      </a:lnTo>
                      <a:lnTo>
                        <a:pt x="617" y="68"/>
                      </a:lnTo>
                      <a:lnTo>
                        <a:pt x="618" y="67"/>
                      </a:lnTo>
                      <a:lnTo>
                        <a:pt x="618" y="67"/>
                      </a:lnTo>
                      <a:lnTo>
                        <a:pt x="619" y="67"/>
                      </a:lnTo>
                      <a:lnTo>
                        <a:pt x="619" y="67"/>
                      </a:lnTo>
                      <a:lnTo>
                        <a:pt x="620" y="66"/>
                      </a:lnTo>
                      <a:lnTo>
                        <a:pt x="620" y="66"/>
                      </a:lnTo>
                      <a:lnTo>
                        <a:pt x="621" y="66"/>
                      </a:lnTo>
                      <a:lnTo>
                        <a:pt x="621" y="65"/>
                      </a:lnTo>
                      <a:lnTo>
                        <a:pt x="622" y="65"/>
                      </a:lnTo>
                      <a:lnTo>
                        <a:pt x="623" y="66"/>
                      </a:lnTo>
                      <a:lnTo>
                        <a:pt x="623" y="66"/>
                      </a:lnTo>
                      <a:lnTo>
                        <a:pt x="623" y="67"/>
                      </a:lnTo>
                      <a:lnTo>
                        <a:pt x="623" y="68"/>
                      </a:lnTo>
                      <a:lnTo>
                        <a:pt x="623" y="69"/>
                      </a:lnTo>
                      <a:lnTo>
                        <a:pt x="623" y="69"/>
                      </a:lnTo>
                      <a:lnTo>
                        <a:pt x="623" y="70"/>
                      </a:lnTo>
                      <a:lnTo>
                        <a:pt x="623" y="71"/>
                      </a:lnTo>
                      <a:lnTo>
                        <a:pt x="623" y="72"/>
                      </a:lnTo>
                      <a:close/>
                      <a:moveTo>
                        <a:pt x="609" y="83"/>
                      </a:moveTo>
                      <a:lnTo>
                        <a:pt x="609" y="84"/>
                      </a:lnTo>
                      <a:lnTo>
                        <a:pt x="609" y="84"/>
                      </a:lnTo>
                      <a:lnTo>
                        <a:pt x="608" y="84"/>
                      </a:lnTo>
                      <a:lnTo>
                        <a:pt x="608" y="84"/>
                      </a:lnTo>
                      <a:lnTo>
                        <a:pt x="608" y="84"/>
                      </a:lnTo>
                      <a:lnTo>
                        <a:pt x="607" y="85"/>
                      </a:lnTo>
                      <a:lnTo>
                        <a:pt x="607" y="85"/>
                      </a:lnTo>
                      <a:lnTo>
                        <a:pt x="607" y="85"/>
                      </a:lnTo>
                      <a:lnTo>
                        <a:pt x="606" y="85"/>
                      </a:lnTo>
                      <a:lnTo>
                        <a:pt x="606" y="84"/>
                      </a:lnTo>
                      <a:lnTo>
                        <a:pt x="606" y="84"/>
                      </a:lnTo>
                      <a:lnTo>
                        <a:pt x="605" y="84"/>
                      </a:lnTo>
                      <a:lnTo>
                        <a:pt x="604" y="84"/>
                      </a:lnTo>
                      <a:lnTo>
                        <a:pt x="604" y="83"/>
                      </a:lnTo>
                      <a:lnTo>
                        <a:pt x="605" y="83"/>
                      </a:lnTo>
                      <a:lnTo>
                        <a:pt x="605" y="82"/>
                      </a:lnTo>
                      <a:lnTo>
                        <a:pt x="605" y="82"/>
                      </a:lnTo>
                      <a:lnTo>
                        <a:pt x="605" y="82"/>
                      </a:lnTo>
                      <a:lnTo>
                        <a:pt x="605" y="81"/>
                      </a:lnTo>
                      <a:lnTo>
                        <a:pt x="605" y="81"/>
                      </a:lnTo>
                      <a:lnTo>
                        <a:pt x="605" y="81"/>
                      </a:lnTo>
                      <a:lnTo>
                        <a:pt x="606" y="81"/>
                      </a:lnTo>
                      <a:lnTo>
                        <a:pt x="606" y="81"/>
                      </a:lnTo>
                      <a:lnTo>
                        <a:pt x="607" y="81"/>
                      </a:lnTo>
                      <a:lnTo>
                        <a:pt x="607" y="81"/>
                      </a:lnTo>
                      <a:lnTo>
                        <a:pt x="607" y="81"/>
                      </a:lnTo>
                      <a:lnTo>
                        <a:pt x="607" y="81"/>
                      </a:lnTo>
                      <a:lnTo>
                        <a:pt x="608" y="81"/>
                      </a:lnTo>
                      <a:lnTo>
                        <a:pt x="608" y="81"/>
                      </a:lnTo>
                      <a:lnTo>
                        <a:pt x="608" y="82"/>
                      </a:lnTo>
                      <a:lnTo>
                        <a:pt x="609" y="82"/>
                      </a:lnTo>
                      <a:lnTo>
                        <a:pt x="609" y="83"/>
                      </a:lnTo>
                      <a:lnTo>
                        <a:pt x="609" y="83"/>
                      </a:lnTo>
                      <a:close/>
                      <a:moveTo>
                        <a:pt x="548" y="92"/>
                      </a:moveTo>
                      <a:lnTo>
                        <a:pt x="548" y="92"/>
                      </a:lnTo>
                      <a:lnTo>
                        <a:pt x="547" y="92"/>
                      </a:lnTo>
                      <a:lnTo>
                        <a:pt x="547" y="93"/>
                      </a:lnTo>
                      <a:lnTo>
                        <a:pt x="547" y="93"/>
                      </a:lnTo>
                      <a:lnTo>
                        <a:pt x="546" y="93"/>
                      </a:lnTo>
                      <a:lnTo>
                        <a:pt x="546" y="93"/>
                      </a:lnTo>
                      <a:lnTo>
                        <a:pt x="546" y="93"/>
                      </a:lnTo>
                      <a:lnTo>
                        <a:pt x="545" y="93"/>
                      </a:lnTo>
                      <a:lnTo>
                        <a:pt x="545" y="93"/>
                      </a:lnTo>
                      <a:lnTo>
                        <a:pt x="544" y="93"/>
                      </a:lnTo>
                      <a:lnTo>
                        <a:pt x="544" y="92"/>
                      </a:lnTo>
                      <a:lnTo>
                        <a:pt x="544" y="92"/>
                      </a:lnTo>
                      <a:lnTo>
                        <a:pt x="543" y="91"/>
                      </a:lnTo>
                      <a:lnTo>
                        <a:pt x="543" y="91"/>
                      </a:lnTo>
                      <a:lnTo>
                        <a:pt x="543" y="91"/>
                      </a:lnTo>
                      <a:lnTo>
                        <a:pt x="542" y="91"/>
                      </a:lnTo>
                      <a:lnTo>
                        <a:pt x="542" y="91"/>
                      </a:lnTo>
                      <a:lnTo>
                        <a:pt x="542" y="91"/>
                      </a:lnTo>
                      <a:lnTo>
                        <a:pt x="542" y="91"/>
                      </a:lnTo>
                      <a:lnTo>
                        <a:pt x="542" y="90"/>
                      </a:lnTo>
                      <a:lnTo>
                        <a:pt x="543" y="90"/>
                      </a:lnTo>
                      <a:lnTo>
                        <a:pt x="543" y="90"/>
                      </a:lnTo>
                      <a:lnTo>
                        <a:pt x="543" y="90"/>
                      </a:lnTo>
                      <a:lnTo>
                        <a:pt x="543" y="90"/>
                      </a:lnTo>
                      <a:lnTo>
                        <a:pt x="544" y="91"/>
                      </a:lnTo>
                      <a:lnTo>
                        <a:pt x="544" y="91"/>
                      </a:lnTo>
                      <a:lnTo>
                        <a:pt x="544" y="91"/>
                      </a:lnTo>
                      <a:lnTo>
                        <a:pt x="544" y="91"/>
                      </a:lnTo>
                      <a:lnTo>
                        <a:pt x="545" y="91"/>
                      </a:lnTo>
                      <a:lnTo>
                        <a:pt x="545" y="91"/>
                      </a:lnTo>
                      <a:lnTo>
                        <a:pt x="546" y="91"/>
                      </a:lnTo>
                      <a:lnTo>
                        <a:pt x="546" y="91"/>
                      </a:lnTo>
                      <a:lnTo>
                        <a:pt x="546" y="91"/>
                      </a:lnTo>
                      <a:lnTo>
                        <a:pt x="547" y="91"/>
                      </a:lnTo>
                      <a:lnTo>
                        <a:pt x="547" y="91"/>
                      </a:lnTo>
                      <a:lnTo>
                        <a:pt x="547" y="91"/>
                      </a:lnTo>
                      <a:lnTo>
                        <a:pt x="548" y="91"/>
                      </a:lnTo>
                      <a:lnTo>
                        <a:pt x="548" y="92"/>
                      </a:lnTo>
                      <a:close/>
                      <a:moveTo>
                        <a:pt x="852" y="63"/>
                      </a:moveTo>
                      <a:lnTo>
                        <a:pt x="851" y="63"/>
                      </a:lnTo>
                      <a:lnTo>
                        <a:pt x="851" y="63"/>
                      </a:lnTo>
                      <a:lnTo>
                        <a:pt x="851" y="62"/>
                      </a:lnTo>
                      <a:lnTo>
                        <a:pt x="851" y="62"/>
                      </a:lnTo>
                      <a:lnTo>
                        <a:pt x="851" y="62"/>
                      </a:lnTo>
                      <a:lnTo>
                        <a:pt x="851" y="61"/>
                      </a:lnTo>
                      <a:lnTo>
                        <a:pt x="850" y="61"/>
                      </a:lnTo>
                      <a:lnTo>
                        <a:pt x="850" y="61"/>
                      </a:lnTo>
                      <a:lnTo>
                        <a:pt x="850" y="60"/>
                      </a:lnTo>
                      <a:lnTo>
                        <a:pt x="850" y="60"/>
                      </a:lnTo>
                      <a:lnTo>
                        <a:pt x="849" y="60"/>
                      </a:lnTo>
                      <a:lnTo>
                        <a:pt x="849" y="59"/>
                      </a:lnTo>
                      <a:lnTo>
                        <a:pt x="850" y="59"/>
                      </a:lnTo>
                      <a:lnTo>
                        <a:pt x="850" y="59"/>
                      </a:lnTo>
                      <a:lnTo>
                        <a:pt x="850" y="59"/>
                      </a:lnTo>
                      <a:lnTo>
                        <a:pt x="851" y="59"/>
                      </a:lnTo>
                      <a:lnTo>
                        <a:pt x="851" y="59"/>
                      </a:lnTo>
                      <a:lnTo>
                        <a:pt x="851" y="59"/>
                      </a:lnTo>
                      <a:lnTo>
                        <a:pt x="851" y="60"/>
                      </a:lnTo>
                      <a:lnTo>
                        <a:pt x="852" y="60"/>
                      </a:lnTo>
                      <a:lnTo>
                        <a:pt x="852" y="61"/>
                      </a:lnTo>
                      <a:lnTo>
                        <a:pt x="852" y="61"/>
                      </a:lnTo>
                      <a:lnTo>
                        <a:pt x="852" y="61"/>
                      </a:lnTo>
                      <a:lnTo>
                        <a:pt x="852" y="62"/>
                      </a:lnTo>
                      <a:lnTo>
                        <a:pt x="852" y="62"/>
                      </a:lnTo>
                      <a:lnTo>
                        <a:pt x="852" y="63"/>
                      </a:lnTo>
                      <a:close/>
                      <a:moveTo>
                        <a:pt x="498" y="102"/>
                      </a:moveTo>
                      <a:lnTo>
                        <a:pt x="498" y="102"/>
                      </a:lnTo>
                      <a:lnTo>
                        <a:pt x="498" y="103"/>
                      </a:lnTo>
                      <a:lnTo>
                        <a:pt x="498" y="103"/>
                      </a:lnTo>
                      <a:lnTo>
                        <a:pt x="497" y="103"/>
                      </a:lnTo>
                      <a:lnTo>
                        <a:pt x="497" y="103"/>
                      </a:lnTo>
                      <a:lnTo>
                        <a:pt x="496" y="103"/>
                      </a:lnTo>
                      <a:lnTo>
                        <a:pt x="496" y="103"/>
                      </a:lnTo>
                      <a:lnTo>
                        <a:pt x="495" y="103"/>
                      </a:lnTo>
                      <a:lnTo>
                        <a:pt x="495" y="103"/>
                      </a:lnTo>
                      <a:lnTo>
                        <a:pt x="495" y="103"/>
                      </a:lnTo>
                      <a:lnTo>
                        <a:pt x="494" y="102"/>
                      </a:lnTo>
                      <a:lnTo>
                        <a:pt x="494" y="102"/>
                      </a:lnTo>
                      <a:lnTo>
                        <a:pt x="495" y="102"/>
                      </a:lnTo>
                      <a:lnTo>
                        <a:pt x="495" y="102"/>
                      </a:lnTo>
                      <a:lnTo>
                        <a:pt x="495" y="102"/>
                      </a:lnTo>
                      <a:lnTo>
                        <a:pt x="495" y="102"/>
                      </a:lnTo>
                      <a:lnTo>
                        <a:pt x="496" y="102"/>
                      </a:lnTo>
                      <a:lnTo>
                        <a:pt x="496" y="102"/>
                      </a:lnTo>
                      <a:lnTo>
                        <a:pt x="496" y="102"/>
                      </a:lnTo>
                      <a:lnTo>
                        <a:pt x="497" y="102"/>
                      </a:lnTo>
                      <a:lnTo>
                        <a:pt x="497" y="102"/>
                      </a:lnTo>
                      <a:lnTo>
                        <a:pt x="497" y="102"/>
                      </a:lnTo>
                      <a:lnTo>
                        <a:pt x="498" y="102"/>
                      </a:lnTo>
                      <a:lnTo>
                        <a:pt x="498" y="102"/>
                      </a:lnTo>
                      <a:close/>
                    </a:path>
                  </a:pathLst>
                </a:custGeom>
                <a:solidFill>
                  <a:srgbClr val="E20000"/>
                </a:solidFill>
                <a:ln w="12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orma libre 20">
                  <a:extLst>
                    <a:ext uri="{FF2B5EF4-FFF2-40B4-BE49-F238E27FC236}">
                      <a16:creationId xmlns:a16="http://schemas.microsoft.com/office/drawing/2014/main" id="{0F98F06A-0B18-1330-39A1-D9C1030036D8}"/>
                    </a:ext>
                  </a:extLst>
                </p:cNvPr>
                <p:cNvSpPr/>
                <p:nvPr/>
              </p:nvSpPr>
              <p:spPr>
                <a:xfrm>
                  <a:off x="4730122" y="4356629"/>
                  <a:ext cx="576252" cy="654088"/>
                </a:xfrm>
                <a:custGeom>
                  <a:avLst/>
                  <a:gdLst>
                    <a:gd name="connsiteX0" fmla="*/ 91006 w 507037"/>
                    <a:gd name="connsiteY0" fmla="*/ 0 h 485369"/>
                    <a:gd name="connsiteX1" fmla="*/ 403029 w 507037"/>
                    <a:gd name="connsiteY1" fmla="*/ 17335 h 485369"/>
                    <a:gd name="connsiteX2" fmla="*/ 494036 w 507037"/>
                    <a:gd name="connsiteY2" fmla="*/ 164679 h 485369"/>
                    <a:gd name="connsiteX3" fmla="*/ 398695 w 507037"/>
                    <a:gd name="connsiteY3" fmla="*/ 225350 h 485369"/>
                    <a:gd name="connsiteX4" fmla="*/ 507037 w 507037"/>
                    <a:gd name="connsiteY4" fmla="*/ 273020 h 485369"/>
                    <a:gd name="connsiteX5" fmla="*/ 407363 w 507037"/>
                    <a:gd name="connsiteY5" fmla="*/ 390029 h 485369"/>
                    <a:gd name="connsiteX6" fmla="*/ 407363 w 507037"/>
                    <a:gd name="connsiteY6" fmla="*/ 485369 h 485369"/>
                    <a:gd name="connsiteX7" fmla="*/ 338024 w 507037"/>
                    <a:gd name="connsiteY7" fmla="*/ 424698 h 485369"/>
                    <a:gd name="connsiteX8" fmla="*/ 125675 w 507037"/>
                    <a:gd name="connsiteY8" fmla="*/ 351026 h 485369"/>
                    <a:gd name="connsiteX9" fmla="*/ 125675 w 507037"/>
                    <a:gd name="connsiteY9" fmla="*/ 273020 h 485369"/>
                    <a:gd name="connsiteX10" fmla="*/ 0 w 507037"/>
                    <a:gd name="connsiteY10" fmla="*/ 86673 h 485369"/>
                    <a:gd name="connsiteX11" fmla="*/ 91006 w 507037"/>
                    <a:gd name="connsiteY11" fmla="*/ 0 h 48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7037" h="485369">
                      <a:moveTo>
                        <a:pt x="91006" y="0"/>
                      </a:moveTo>
                      <a:lnTo>
                        <a:pt x="403029" y="17335"/>
                      </a:lnTo>
                      <a:lnTo>
                        <a:pt x="494036" y="164679"/>
                      </a:lnTo>
                      <a:lnTo>
                        <a:pt x="398695" y="225350"/>
                      </a:lnTo>
                      <a:lnTo>
                        <a:pt x="507037" y="273020"/>
                      </a:lnTo>
                      <a:lnTo>
                        <a:pt x="407363" y="390029"/>
                      </a:lnTo>
                      <a:lnTo>
                        <a:pt x="407363" y="485369"/>
                      </a:lnTo>
                      <a:lnTo>
                        <a:pt x="338024" y="424698"/>
                      </a:lnTo>
                      <a:lnTo>
                        <a:pt x="125675" y="351026"/>
                      </a:lnTo>
                      <a:lnTo>
                        <a:pt x="125675" y="273020"/>
                      </a:lnTo>
                      <a:lnTo>
                        <a:pt x="0" y="86673"/>
                      </a:lnTo>
                      <a:lnTo>
                        <a:pt x="91006" y="0"/>
                      </a:lnTo>
                      <a:close/>
                    </a:path>
                  </a:pathLst>
                </a:custGeom>
                <a:solidFill>
                  <a:srgbClr val="F9970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H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orma libre 21">
                  <a:extLst>
                    <a:ext uri="{FF2B5EF4-FFF2-40B4-BE49-F238E27FC236}">
                      <a16:creationId xmlns:a16="http://schemas.microsoft.com/office/drawing/2014/main" id="{E1EFAA83-2E2A-0BA0-5711-9E68509F5BCF}"/>
                    </a:ext>
                  </a:extLst>
                </p:cNvPr>
                <p:cNvSpPr/>
                <p:nvPr/>
              </p:nvSpPr>
              <p:spPr>
                <a:xfrm>
                  <a:off x="3821585" y="2320473"/>
                  <a:ext cx="348803" cy="312756"/>
                </a:xfrm>
                <a:custGeom>
                  <a:avLst/>
                  <a:gdLst>
                    <a:gd name="connsiteX0" fmla="*/ 0 w 333691"/>
                    <a:gd name="connsiteY0" fmla="*/ 69338 h 229683"/>
                    <a:gd name="connsiteX1" fmla="*/ 117009 w 333691"/>
                    <a:gd name="connsiteY1" fmla="*/ 221016 h 229683"/>
                    <a:gd name="connsiteX2" fmla="*/ 242685 w 333691"/>
                    <a:gd name="connsiteY2" fmla="*/ 229683 h 229683"/>
                    <a:gd name="connsiteX3" fmla="*/ 281688 w 333691"/>
                    <a:gd name="connsiteY3" fmla="*/ 177679 h 229683"/>
                    <a:gd name="connsiteX4" fmla="*/ 333691 w 333691"/>
                    <a:gd name="connsiteY4" fmla="*/ 143010 h 229683"/>
                    <a:gd name="connsiteX5" fmla="*/ 238351 w 333691"/>
                    <a:gd name="connsiteY5" fmla="*/ 73672 h 229683"/>
                    <a:gd name="connsiteX6" fmla="*/ 247018 w 333691"/>
                    <a:gd name="connsiteY6" fmla="*/ 17334 h 229683"/>
                    <a:gd name="connsiteX7" fmla="*/ 108342 w 333691"/>
                    <a:gd name="connsiteY7" fmla="*/ 0 h 229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691" h="229683">
                      <a:moveTo>
                        <a:pt x="0" y="69338"/>
                      </a:moveTo>
                      <a:lnTo>
                        <a:pt x="117009" y="221016"/>
                      </a:lnTo>
                      <a:lnTo>
                        <a:pt x="242685" y="229683"/>
                      </a:lnTo>
                      <a:lnTo>
                        <a:pt x="281688" y="177679"/>
                      </a:lnTo>
                      <a:lnTo>
                        <a:pt x="333691" y="143010"/>
                      </a:lnTo>
                      <a:lnTo>
                        <a:pt x="238351" y="73672"/>
                      </a:lnTo>
                      <a:lnTo>
                        <a:pt x="247018" y="17334"/>
                      </a:lnTo>
                      <a:lnTo>
                        <a:pt x="108342" y="0"/>
                      </a:lnTo>
                    </a:path>
                  </a:pathLst>
                </a:cu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H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45">
                  <a:extLst>
                    <a:ext uri="{FF2B5EF4-FFF2-40B4-BE49-F238E27FC236}">
                      <a16:creationId xmlns:a16="http://schemas.microsoft.com/office/drawing/2014/main" id="{5D16A003-E364-9BBA-ACC7-3CCC0A0AD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8231" y="4111623"/>
                  <a:ext cx="304370" cy="13779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08</a:t>
                  </a: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47">
                  <a:extLst>
                    <a:ext uri="{FF2B5EF4-FFF2-40B4-BE49-F238E27FC236}">
                      <a16:creationId xmlns:a16="http://schemas.microsoft.com/office/drawing/2014/main" id="{A57F4F5D-CCC4-CDBE-12EF-68DD38F49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182" y="2955584"/>
                  <a:ext cx="843690" cy="13850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18    </a:t>
                  </a:r>
                </a:p>
              </p:txBody>
            </p:sp>
            <p:sp>
              <p:nvSpPr>
                <p:cNvPr id="120" name="Rectangle 49">
                  <a:extLst>
                    <a:ext uri="{FF2B5EF4-FFF2-40B4-BE49-F238E27FC236}">
                      <a16:creationId xmlns:a16="http://schemas.microsoft.com/office/drawing/2014/main" id="{19C0D53B-98F1-5A47-39C6-6295F0A50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413" y="3593649"/>
                  <a:ext cx="455244" cy="13850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15    </a:t>
                  </a: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1">
                  <a:extLst>
                    <a:ext uri="{FF2B5EF4-FFF2-40B4-BE49-F238E27FC236}">
                      <a16:creationId xmlns:a16="http://schemas.microsoft.com/office/drawing/2014/main" id="{6F6B5EDD-0D18-645A-ADB8-876EAFCDF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725" y="3834576"/>
                  <a:ext cx="327007" cy="277015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03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3">
                  <a:extLst>
                    <a:ext uri="{FF2B5EF4-FFF2-40B4-BE49-F238E27FC236}">
                      <a16:creationId xmlns:a16="http://schemas.microsoft.com/office/drawing/2014/main" id="{5000EC32-CA67-8A63-C015-0E1F58FEF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5407" y="2382655"/>
                  <a:ext cx="423730" cy="137790"/>
                </a:xfrm>
                <a:prstGeom prst="rect">
                  <a:avLst/>
                </a:prstGeom>
                <a:solidFill>
                  <a:srgbClr val="E402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01    </a:t>
                  </a: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5">
                  <a:extLst>
                    <a:ext uri="{FF2B5EF4-FFF2-40B4-BE49-F238E27FC236}">
                      <a16:creationId xmlns:a16="http://schemas.microsoft.com/office/drawing/2014/main" id="{22498007-B7F3-51BA-493B-A657D03DA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428" y="5800609"/>
                  <a:ext cx="304370" cy="13779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06</a:t>
                  </a:r>
                </a:p>
              </p:txBody>
            </p:sp>
            <p:sp>
              <p:nvSpPr>
                <p:cNvPr id="124" name="Rectangle 57">
                  <a:extLst>
                    <a:ext uri="{FF2B5EF4-FFF2-40B4-BE49-F238E27FC236}">
                      <a16:creationId xmlns:a16="http://schemas.microsoft.com/office/drawing/2014/main" id="{5850CCB2-EC60-4264-8E9C-9614A4082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7200" y="4828691"/>
                  <a:ext cx="304370" cy="137790"/>
                </a:xfrm>
                <a:prstGeom prst="rect">
                  <a:avLst/>
                </a:prstGeom>
                <a:solidFill>
                  <a:srgbClr val="F84D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07</a:t>
                  </a:r>
                </a:p>
              </p:txBody>
            </p:sp>
            <p:sp>
              <p:nvSpPr>
                <p:cNvPr id="125" name="Rectangle 59">
                  <a:extLst>
                    <a:ext uri="{FF2B5EF4-FFF2-40B4-BE49-F238E27FC236}">
                      <a16:creationId xmlns:a16="http://schemas.microsoft.com/office/drawing/2014/main" id="{3BDC9F9F-4089-D033-CC07-04B1AF5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9742" y="5474249"/>
                  <a:ext cx="304370" cy="137790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17</a:t>
                  </a:r>
                </a:p>
              </p:txBody>
            </p:sp>
            <p:sp>
              <p:nvSpPr>
                <p:cNvPr id="126" name="Rectangle 61">
                  <a:extLst>
                    <a:ext uri="{FF2B5EF4-FFF2-40B4-BE49-F238E27FC236}">
                      <a16:creationId xmlns:a16="http://schemas.microsoft.com/office/drawing/2014/main" id="{39DDBD91-F372-F768-8835-3732C39EA8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9711" y="2739002"/>
                  <a:ext cx="304370" cy="137790"/>
                </a:xfrm>
                <a:prstGeom prst="rect">
                  <a:avLst/>
                </a:prstGeom>
                <a:solidFill>
                  <a:srgbClr val="F997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05</a:t>
                  </a:r>
                </a:p>
              </p:txBody>
            </p:sp>
            <p:sp>
              <p:nvSpPr>
                <p:cNvPr id="127" name="Rectangle 63">
                  <a:extLst>
                    <a:ext uri="{FF2B5EF4-FFF2-40B4-BE49-F238E27FC236}">
                      <a16:creationId xmlns:a16="http://schemas.microsoft.com/office/drawing/2014/main" id="{A8B1813B-44A3-51F5-0E30-5235731C6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4447" y="3133450"/>
                  <a:ext cx="327007" cy="138507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16</a:t>
                  </a:r>
                </a:p>
              </p:txBody>
            </p:sp>
            <p:sp>
              <p:nvSpPr>
                <p:cNvPr id="128" name="Rectangle 67">
                  <a:extLst>
                    <a:ext uri="{FF2B5EF4-FFF2-40B4-BE49-F238E27FC236}">
                      <a16:creationId xmlns:a16="http://schemas.microsoft.com/office/drawing/2014/main" id="{B11C674E-27FD-8B39-8C7B-C573E3C9E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04047" y="2306381"/>
                  <a:ext cx="364050" cy="13779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02  </a:t>
                  </a:r>
                </a:p>
              </p:txBody>
            </p:sp>
            <p:sp>
              <p:nvSpPr>
                <p:cNvPr id="129" name="Rectangle 69">
                  <a:extLst>
                    <a:ext uri="{FF2B5EF4-FFF2-40B4-BE49-F238E27FC236}">
                      <a16:creationId xmlns:a16="http://schemas.microsoft.com/office/drawing/2014/main" id="{1012481C-F9AB-F404-0726-6D8598EFF3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6884" y="4111591"/>
                  <a:ext cx="304370" cy="13779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14</a:t>
                  </a:r>
                </a:p>
              </p:txBody>
            </p:sp>
            <p:sp>
              <p:nvSpPr>
                <p:cNvPr id="130" name="Rectangle 71">
                  <a:extLst>
                    <a:ext uri="{FF2B5EF4-FFF2-40B4-BE49-F238E27FC236}">
                      <a16:creationId xmlns:a16="http://schemas.microsoft.com/office/drawing/2014/main" id="{A475E8F1-6139-1618-E1CC-C3A1897A1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4793" y="4639406"/>
                  <a:ext cx="327007" cy="27701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12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73">
                  <a:extLst>
                    <a:ext uri="{FF2B5EF4-FFF2-40B4-BE49-F238E27FC236}">
                      <a16:creationId xmlns:a16="http://schemas.microsoft.com/office/drawing/2014/main" id="{0877C7F5-7147-2916-FE84-A80169DAC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109" y="4344334"/>
                  <a:ext cx="327007" cy="41552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13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75">
                  <a:extLst>
                    <a:ext uri="{FF2B5EF4-FFF2-40B4-BE49-F238E27FC236}">
                      <a16:creationId xmlns:a16="http://schemas.microsoft.com/office/drawing/2014/main" id="{CB4FE3FB-B8DD-359F-E96D-5324BE7C5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046" y="4207541"/>
                  <a:ext cx="327000" cy="4155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10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79">
                  <a:extLst>
                    <a:ext uri="{FF2B5EF4-FFF2-40B4-BE49-F238E27FC236}">
                      <a16:creationId xmlns:a16="http://schemas.microsoft.com/office/drawing/2014/main" id="{68439852-F9EA-7BDE-DA43-54B0DD183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689" y="3310219"/>
                  <a:ext cx="327007" cy="13850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04</a:t>
                  </a:r>
                </a:p>
              </p:txBody>
            </p:sp>
            <p:sp>
              <p:nvSpPr>
                <p:cNvPr id="134" name="Rectangle 49">
                  <a:extLst>
                    <a:ext uri="{FF2B5EF4-FFF2-40B4-BE49-F238E27FC236}">
                      <a16:creationId xmlns:a16="http://schemas.microsoft.com/office/drawing/2014/main" id="{701EE8F6-EE27-C666-6EF2-CDD973660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4426" y="2902183"/>
                  <a:ext cx="304370" cy="13779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09</a:t>
                  </a: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49">
                  <a:extLst>
                    <a:ext uri="{FF2B5EF4-FFF2-40B4-BE49-F238E27FC236}">
                      <a16:creationId xmlns:a16="http://schemas.microsoft.com/office/drawing/2014/main" id="{D6BEE2D6-6BB3-2A01-383A-B7272C690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6034" y="1469988"/>
                  <a:ext cx="423185" cy="1385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11   </a:t>
                  </a:r>
                  <a:endParaRPr kumimoji="0" lang="es-ES" altLang="es-E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45">
                  <a:extLst>
                    <a:ext uri="{FF2B5EF4-FFF2-40B4-BE49-F238E27FC236}">
                      <a16:creationId xmlns:a16="http://schemas.microsoft.com/office/drawing/2014/main" id="{1C8BF4B6-8AA3-A345-C8FE-096970AC3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4050" y="4663076"/>
                  <a:ext cx="304370" cy="137790"/>
                </a:xfrm>
                <a:prstGeom prst="rect">
                  <a:avLst/>
                </a:prstGeom>
                <a:solidFill>
                  <a:srgbClr val="F997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9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19</a:t>
                  </a:r>
                </a:p>
              </p:txBody>
            </p:sp>
            <p:sp>
              <p:nvSpPr>
                <p:cNvPr id="137" name="Rectangle 61">
                  <a:extLst>
                    <a:ext uri="{FF2B5EF4-FFF2-40B4-BE49-F238E27FC236}">
                      <a16:creationId xmlns:a16="http://schemas.microsoft.com/office/drawing/2014/main" id="{C8F1738B-9CBB-3563-6AAB-36302600C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2345" y="2395074"/>
                  <a:ext cx="235737" cy="107170"/>
                </a:xfrm>
                <a:prstGeom prst="rect">
                  <a:avLst/>
                </a:prstGeom>
                <a:solidFill>
                  <a:srgbClr val="E2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ES" sz="7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RD 20</a:t>
                  </a:r>
                </a:p>
              </p:txBody>
            </p:sp>
          </p:grpSp>
          <p:cxnSp>
            <p:nvCxnSpPr>
              <p:cNvPr id="95" name="Conector angular 16">
                <a:extLst>
                  <a:ext uri="{FF2B5EF4-FFF2-40B4-BE49-F238E27FC236}">
                    <a16:creationId xmlns:a16="http://schemas.microsoft.com/office/drawing/2014/main" id="{1BEAE85A-D16B-ABDC-2E19-02A5B113D16F}"/>
                  </a:ext>
                </a:extLst>
              </p:cNvPr>
              <p:cNvCxnSpPr/>
              <p:nvPr/>
            </p:nvCxnSpPr>
            <p:spPr>
              <a:xfrm rot="5400000" flipH="1" flipV="1">
                <a:off x="1487488" y="512763"/>
                <a:ext cx="73025" cy="12700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C229E519-8852-D6F0-4C51-B5E5AFFAE41C}"/>
                  </a:ext>
                </a:extLst>
              </p:cNvPr>
              <p:cNvSpPr txBox="1"/>
              <p:nvPr/>
            </p:nvSpPr>
            <p:spPr>
              <a:xfrm>
                <a:off x="6331829" y="6099887"/>
                <a:ext cx="2743200" cy="45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Año: 2023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Casos TBTF: 2,617</a:t>
                </a: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EB2EB16D-7F75-4393-034A-28FE08CB0DD4}"/>
                </a:ext>
              </a:extLst>
            </p:cNvPr>
            <p:cNvGrpSpPr/>
            <p:nvPr/>
          </p:nvGrpSpPr>
          <p:grpSpPr>
            <a:xfrm>
              <a:off x="7235182" y="5897500"/>
              <a:ext cx="1171964" cy="489650"/>
              <a:chOff x="7803336" y="4009865"/>
              <a:chExt cx="1171964" cy="306592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171A2EEA-59C2-4DD1-DCF9-C2965C908983}"/>
                  </a:ext>
                </a:extLst>
              </p:cNvPr>
              <p:cNvSpPr/>
              <p:nvPr/>
            </p:nvSpPr>
            <p:spPr>
              <a:xfrm>
                <a:off x="7803336" y="4009865"/>
                <a:ext cx="372689" cy="75143"/>
              </a:xfrm>
              <a:prstGeom prst="roundRect">
                <a:avLst/>
              </a:prstGeom>
              <a:solidFill>
                <a:srgbClr val="FFC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HN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4A4CB11E-A2E2-A27F-2DFD-675C7EB06BE9}"/>
                  </a:ext>
                </a:extLst>
              </p:cNvPr>
              <p:cNvSpPr/>
              <p:nvPr/>
            </p:nvSpPr>
            <p:spPr>
              <a:xfrm>
                <a:off x="7810383" y="4103268"/>
                <a:ext cx="365642" cy="8074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HN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B66E1CD5-932D-01C6-7146-1711CD1A64FF}"/>
                  </a:ext>
                </a:extLst>
              </p:cNvPr>
              <p:cNvSpPr/>
              <p:nvPr/>
            </p:nvSpPr>
            <p:spPr>
              <a:xfrm>
                <a:off x="7817429" y="4206113"/>
                <a:ext cx="365643" cy="7618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HN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52D7AE57-9AD1-461C-4F35-00C857AE815C}"/>
                  </a:ext>
                </a:extLst>
              </p:cNvPr>
              <p:cNvSpPr txBox="1"/>
              <p:nvPr/>
            </p:nvSpPr>
            <p:spPr>
              <a:xfrm>
                <a:off x="8214563" y="4162287"/>
                <a:ext cx="760737" cy="15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– 10</a:t>
                </a:r>
                <a:endParaRPr kumimoji="0" lang="es-H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0BDFF9CF-8718-E385-07B5-E161FBF3ED6B}"/>
                </a:ext>
              </a:extLst>
            </p:cNvPr>
            <p:cNvSpPr txBox="1"/>
            <p:nvPr/>
          </p:nvSpPr>
          <p:spPr>
            <a:xfrm>
              <a:off x="7653867" y="5999643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10.1 – 15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E856771E-1B12-A489-105F-2FDFE58B83F7}"/>
                </a:ext>
              </a:extLst>
            </p:cNvPr>
            <p:cNvSpPr txBox="1"/>
            <p:nvPr/>
          </p:nvSpPr>
          <p:spPr>
            <a:xfrm>
              <a:off x="7653576" y="5842773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15.1 – 20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4139695B-1149-2648-3BCB-362F0DA1D589}"/>
                </a:ext>
              </a:extLst>
            </p:cNvPr>
            <p:cNvSpPr/>
            <p:nvPr/>
          </p:nvSpPr>
          <p:spPr>
            <a:xfrm>
              <a:off x="7238696" y="5742521"/>
              <a:ext cx="372689" cy="120009"/>
            </a:xfrm>
            <a:prstGeom prst="roundRect">
              <a:avLst/>
            </a:prstGeom>
            <a:solidFill>
              <a:srgbClr val="F9970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H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CA3616D-FC38-76DC-A1F0-DD1B4DA9908D}"/>
                </a:ext>
              </a:extLst>
            </p:cNvPr>
            <p:cNvSpPr txBox="1"/>
            <p:nvPr/>
          </p:nvSpPr>
          <p:spPr>
            <a:xfrm>
              <a:off x="7664656" y="5704698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20.1 – 25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E71E8BA1-48F5-3DA8-6FA3-919FF1C9D1AE}"/>
                </a:ext>
              </a:extLst>
            </p:cNvPr>
            <p:cNvSpPr/>
            <p:nvPr/>
          </p:nvSpPr>
          <p:spPr>
            <a:xfrm>
              <a:off x="7229171" y="5595506"/>
              <a:ext cx="372689" cy="120009"/>
            </a:xfrm>
            <a:prstGeom prst="roundRect">
              <a:avLst/>
            </a:prstGeom>
            <a:solidFill>
              <a:srgbClr val="F84D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H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5E411A3B-3F24-738D-0E67-54D43561B41F}"/>
                </a:ext>
              </a:extLst>
            </p:cNvPr>
            <p:cNvSpPr txBox="1"/>
            <p:nvPr/>
          </p:nvSpPr>
          <p:spPr>
            <a:xfrm>
              <a:off x="7672029" y="5549707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25.1 – 30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E6748A9D-642D-616C-2FA1-401A741DA60C}"/>
                </a:ext>
              </a:extLst>
            </p:cNvPr>
            <p:cNvSpPr/>
            <p:nvPr/>
          </p:nvSpPr>
          <p:spPr>
            <a:xfrm>
              <a:off x="7229171" y="5444514"/>
              <a:ext cx="372689" cy="1200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H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1AB92A97-BED4-CF83-C56F-E69DA7946A5F}"/>
                </a:ext>
              </a:extLst>
            </p:cNvPr>
            <p:cNvSpPr txBox="1"/>
            <p:nvPr/>
          </p:nvSpPr>
          <p:spPr>
            <a:xfrm>
              <a:off x="7671441" y="5398850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30.1– 35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8EBF1436-6651-3FF1-D54B-736FF789EC6F}"/>
                </a:ext>
              </a:extLst>
            </p:cNvPr>
            <p:cNvSpPr/>
            <p:nvPr/>
          </p:nvSpPr>
          <p:spPr>
            <a:xfrm>
              <a:off x="7229171" y="5299762"/>
              <a:ext cx="372689" cy="120009"/>
            </a:xfrm>
            <a:prstGeom prst="roundRect">
              <a:avLst/>
            </a:prstGeom>
            <a:solidFill>
              <a:srgbClr val="E40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H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925DE8CB-C5B0-77D7-FEEE-F050E7DEE8E8}"/>
                </a:ext>
              </a:extLst>
            </p:cNvPr>
            <p:cNvSpPr txBox="1"/>
            <p:nvPr/>
          </p:nvSpPr>
          <p:spPr>
            <a:xfrm>
              <a:off x="7671441" y="5261603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35.1– 40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ángulo: esquinas redondeadas 86">
              <a:extLst>
                <a:ext uri="{FF2B5EF4-FFF2-40B4-BE49-F238E27FC236}">
                  <a16:creationId xmlns:a16="http://schemas.microsoft.com/office/drawing/2014/main" id="{73D8B622-1A4B-4EF8-C242-0F046BF4DEBD}"/>
                </a:ext>
              </a:extLst>
            </p:cNvPr>
            <p:cNvSpPr/>
            <p:nvPr/>
          </p:nvSpPr>
          <p:spPr>
            <a:xfrm>
              <a:off x="7229171" y="5156284"/>
              <a:ext cx="372689" cy="12000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H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C472F286-3217-4D2E-58AB-788443A4F4B7}"/>
                </a:ext>
              </a:extLst>
            </p:cNvPr>
            <p:cNvSpPr txBox="1"/>
            <p:nvPr/>
          </p:nvSpPr>
          <p:spPr>
            <a:xfrm>
              <a:off x="7684132" y="5101098"/>
              <a:ext cx="760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40.1 y más</a:t>
              </a:r>
              <a:endParaRPr kumimoji="0" lang="es-H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78C737E-8D2D-41A0-BA3E-A63D0F41FF94}"/>
              </a:ext>
            </a:extLst>
          </p:cNvPr>
          <p:cNvSpPr txBox="1"/>
          <p:nvPr/>
        </p:nvSpPr>
        <p:spPr>
          <a:xfrm>
            <a:off x="555634" y="6481553"/>
            <a:ext cx="867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 Sistema de Información UVS/SESAL 2022  - 2023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62454C-480D-4024-B714-D87E8C56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01" y="1660414"/>
            <a:ext cx="1875259" cy="46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6256427"/>
            <a:ext cx="487426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Fuente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Sistema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de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Información</a:t>
            </a:r>
            <a:r>
              <a:rPr kumimoji="0" sz="11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UVS/SESAL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2022</a:t>
            </a:r>
            <a:r>
              <a:rPr kumimoji="0" sz="11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–</a:t>
            </a:r>
            <a:r>
              <a:rPr kumimoji="0" sz="11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2023</a:t>
            </a:r>
            <a:r>
              <a:rPr kumimoji="0" sz="11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Datos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preliminares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5560" y="1865248"/>
            <a:ext cx="8760460" cy="3479800"/>
            <a:chOff x="2075560" y="1865248"/>
            <a:chExt cx="8760460" cy="3479800"/>
          </a:xfrm>
        </p:grpSpPr>
        <p:sp>
          <p:nvSpPr>
            <p:cNvPr id="5" name="object 5"/>
            <p:cNvSpPr/>
            <p:nvPr/>
          </p:nvSpPr>
          <p:spPr>
            <a:xfrm>
              <a:off x="2679192" y="2318003"/>
              <a:ext cx="7553325" cy="3023870"/>
            </a:xfrm>
            <a:custGeom>
              <a:avLst/>
              <a:gdLst/>
              <a:ahLst/>
              <a:cxnLst/>
              <a:rect l="l" t="t" r="r" b="b"/>
              <a:pathLst>
                <a:path w="7553325" h="3023870">
                  <a:moveTo>
                    <a:pt x="548640" y="188976"/>
                  </a:moveTo>
                  <a:lnTo>
                    <a:pt x="0" y="188976"/>
                  </a:lnTo>
                  <a:lnTo>
                    <a:pt x="0" y="3023616"/>
                  </a:lnTo>
                  <a:lnTo>
                    <a:pt x="548640" y="3023616"/>
                  </a:lnTo>
                  <a:lnTo>
                    <a:pt x="548640" y="188976"/>
                  </a:lnTo>
                  <a:close/>
                </a:path>
                <a:path w="7553325" h="3023870">
                  <a:moveTo>
                    <a:pt x="2299716" y="870204"/>
                  </a:moveTo>
                  <a:lnTo>
                    <a:pt x="1751076" y="870204"/>
                  </a:lnTo>
                  <a:lnTo>
                    <a:pt x="1751076" y="3023616"/>
                  </a:lnTo>
                  <a:lnTo>
                    <a:pt x="2299716" y="3023616"/>
                  </a:lnTo>
                  <a:lnTo>
                    <a:pt x="2299716" y="870204"/>
                  </a:lnTo>
                  <a:close/>
                </a:path>
                <a:path w="7553325" h="3023870">
                  <a:moveTo>
                    <a:pt x="4050792" y="621792"/>
                  </a:moveTo>
                  <a:lnTo>
                    <a:pt x="3502152" y="621792"/>
                  </a:lnTo>
                  <a:lnTo>
                    <a:pt x="3502152" y="3023616"/>
                  </a:lnTo>
                  <a:lnTo>
                    <a:pt x="4050792" y="3023616"/>
                  </a:lnTo>
                  <a:lnTo>
                    <a:pt x="4050792" y="621792"/>
                  </a:lnTo>
                  <a:close/>
                </a:path>
                <a:path w="7553325" h="3023870">
                  <a:moveTo>
                    <a:pt x="5801868" y="327660"/>
                  </a:moveTo>
                  <a:lnTo>
                    <a:pt x="5253228" y="327660"/>
                  </a:lnTo>
                  <a:lnTo>
                    <a:pt x="5253228" y="3023616"/>
                  </a:lnTo>
                  <a:lnTo>
                    <a:pt x="5801868" y="3023616"/>
                  </a:lnTo>
                  <a:lnTo>
                    <a:pt x="5801868" y="327660"/>
                  </a:lnTo>
                  <a:close/>
                </a:path>
                <a:path w="7553325" h="3023870">
                  <a:moveTo>
                    <a:pt x="7552944" y="0"/>
                  </a:moveTo>
                  <a:lnTo>
                    <a:pt x="7004304" y="0"/>
                  </a:lnTo>
                  <a:lnTo>
                    <a:pt x="7004304" y="3023616"/>
                  </a:lnTo>
                  <a:lnTo>
                    <a:pt x="7552944" y="3023616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78735" y="1868423"/>
              <a:ext cx="8754110" cy="3473450"/>
            </a:xfrm>
            <a:custGeom>
              <a:avLst/>
              <a:gdLst/>
              <a:ahLst/>
              <a:cxnLst/>
              <a:rect l="l" t="t" r="r" b="b"/>
              <a:pathLst>
                <a:path w="8754110" h="3473450">
                  <a:moveTo>
                    <a:pt x="0" y="3473196"/>
                  </a:moveTo>
                  <a:lnTo>
                    <a:pt x="0" y="0"/>
                  </a:lnTo>
                </a:path>
                <a:path w="8754110" h="3473450">
                  <a:moveTo>
                    <a:pt x="0" y="3473196"/>
                  </a:moveTo>
                  <a:lnTo>
                    <a:pt x="8753856" y="347319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94176" y="2203548"/>
            <a:ext cx="53352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2448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857" y="2880976"/>
            <a:ext cx="5038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1860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3243" y="2699179"/>
            <a:ext cx="467866" cy="236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2074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7543" y="2364078"/>
            <a:ext cx="5830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2329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6479" y="2026486"/>
            <a:ext cx="44114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2611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4273" y="2535173"/>
            <a:ext cx="7002780" cy="368935"/>
          </a:xfrm>
          <a:custGeom>
            <a:avLst/>
            <a:gdLst/>
            <a:ahLst/>
            <a:cxnLst/>
            <a:rect l="l" t="t" r="r" b="b"/>
            <a:pathLst>
              <a:path w="7002780" h="368935">
                <a:moveTo>
                  <a:pt x="0" y="368808"/>
                </a:moveTo>
                <a:lnTo>
                  <a:pt x="7002780" y="0"/>
                </a:lnTo>
              </a:path>
            </a:pathLst>
          </a:custGeom>
          <a:ln w="19049">
            <a:solidFill>
              <a:srgbClr val="5B9BD4"/>
            </a:solidFill>
            <a:prstDash val="dot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2974" y="3466899"/>
            <a:ext cx="525525" cy="197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715" lvl="0" indent="0" algn="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1500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5715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1000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5715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500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3210" y="2886582"/>
            <a:ext cx="5255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3210" y="2307464"/>
            <a:ext cx="525525" cy="2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2500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210" y="1728343"/>
            <a:ext cx="38544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3000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3933" y="5434379"/>
            <a:ext cx="5609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2019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5390" y="5434380"/>
            <a:ext cx="4382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7543" y="5434380"/>
            <a:ext cx="58305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78618" y="5434380"/>
            <a:ext cx="46812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2738" y="3172092"/>
            <a:ext cx="179536" cy="653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Casos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5196" y="5393232"/>
            <a:ext cx="582804" cy="535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" marR="0" lvl="0" indent="0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2021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Años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9952" y="1696211"/>
            <a:ext cx="9832975" cy="4389120"/>
          </a:xfrm>
          <a:custGeom>
            <a:avLst/>
            <a:gdLst/>
            <a:ahLst/>
            <a:cxnLst/>
            <a:rect l="l" t="t" r="r" b="b"/>
            <a:pathLst>
              <a:path w="9832975" h="4389120">
                <a:moveTo>
                  <a:pt x="0" y="4389120"/>
                </a:moveTo>
                <a:lnTo>
                  <a:pt x="9832848" y="4389120"/>
                </a:lnTo>
                <a:lnTo>
                  <a:pt x="9832848" y="0"/>
                </a:lnTo>
                <a:lnTo>
                  <a:pt x="0" y="0"/>
                </a:lnTo>
                <a:lnTo>
                  <a:pt x="0" y="43891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ítulo 24"/>
          <p:cNvSpPr>
            <a:spLocks noGrp="1"/>
          </p:cNvSpPr>
          <p:nvPr>
            <p:ph type="title"/>
          </p:nvPr>
        </p:nvSpPr>
        <p:spPr>
          <a:xfrm>
            <a:off x="1097010" y="444756"/>
            <a:ext cx="10717306" cy="430887"/>
          </a:xfr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HN" sz="2800" i="1" spc="-114" dirty="0"/>
              <a:t>Notificación de casos de Tuberculosis, año 2019 a 2023</a:t>
            </a:r>
          </a:p>
        </p:txBody>
      </p:sp>
    </p:spTree>
    <p:extLst>
      <p:ext uri="{BB962C8B-B14F-4D97-AF65-F5344CB8AC3E}">
        <p14:creationId xmlns:p14="http://schemas.microsoft.com/office/powerpoint/2010/main" val="110908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547" y="899160"/>
            <a:ext cx="10678795" cy="5328285"/>
            <a:chOff x="955547" y="899160"/>
            <a:chExt cx="10678795" cy="5328285"/>
          </a:xfrm>
        </p:grpSpPr>
        <p:sp>
          <p:nvSpPr>
            <p:cNvPr id="3" name="object 3"/>
            <p:cNvSpPr/>
            <p:nvPr/>
          </p:nvSpPr>
          <p:spPr>
            <a:xfrm>
              <a:off x="955547" y="899160"/>
              <a:ext cx="10678795" cy="5328285"/>
            </a:xfrm>
            <a:custGeom>
              <a:avLst/>
              <a:gdLst/>
              <a:ahLst/>
              <a:cxnLst/>
              <a:rect l="l" t="t" r="r" b="b"/>
              <a:pathLst>
                <a:path w="10678795" h="5328285">
                  <a:moveTo>
                    <a:pt x="10678668" y="0"/>
                  </a:moveTo>
                  <a:lnTo>
                    <a:pt x="0" y="0"/>
                  </a:lnTo>
                  <a:lnTo>
                    <a:pt x="0" y="5327904"/>
                  </a:lnTo>
                  <a:lnTo>
                    <a:pt x="10678668" y="5327904"/>
                  </a:lnTo>
                  <a:lnTo>
                    <a:pt x="10678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433827" y="2122932"/>
              <a:ext cx="325120" cy="1945005"/>
            </a:xfrm>
            <a:custGeom>
              <a:avLst/>
              <a:gdLst/>
              <a:ahLst/>
              <a:cxnLst/>
              <a:rect l="l" t="t" r="r" b="b"/>
              <a:pathLst>
                <a:path w="325119" h="1945004">
                  <a:moveTo>
                    <a:pt x="324612" y="0"/>
                  </a:moveTo>
                  <a:lnTo>
                    <a:pt x="0" y="0"/>
                  </a:lnTo>
                  <a:lnTo>
                    <a:pt x="0" y="1944624"/>
                  </a:lnTo>
                  <a:lnTo>
                    <a:pt x="324612" y="1944624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470147" y="2439924"/>
              <a:ext cx="325120" cy="1628139"/>
            </a:xfrm>
            <a:custGeom>
              <a:avLst/>
              <a:gdLst/>
              <a:ahLst/>
              <a:cxnLst/>
              <a:rect l="l" t="t" r="r" b="b"/>
              <a:pathLst>
                <a:path w="325120" h="1628139">
                  <a:moveTo>
                    <a:pt x="324612" y="0"/>
                  </a:moveTo>
                  <a:lnTo>
                    <a:pt x="0" y="0"/>
                  </a:lnTo>
                  <a:lnTo>
                    <a:pt x="0" y="1627632"/>
                  </a:lnTo>
                  <a:lnTo>
                    <a:pt x="324612" y="1627632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504944" y="3019044"/>
              <a:ext cx="325120" cy="1049020"/>
            </a:xfrm>
            <a:custGeom>
              <a:avLst/>
              <a:gdLst/>
              <a:ahLst/>
              <a:cxnLst/>
              <a:rect l="l" t="t" r="r" b="b"/>
              <a:pathLst>
                <a:path w="325120" h="1049020">
                  <a:moveTo>
                    <a:pt x="324612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324612" y="1048511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41263" y="3592067"/>
              <a:ext cx="325120" cy="475615"/>
            </a:xfrm>
            <a:custGeom>
              <a:avLst/>
              <a:gdLst/>
              <a:ahLst/>
              <a:cxnLst/>
              <a:rect l="l" t="t" r="r" b="b"/>
              <a:pathLst>
                <a:path w="325120" h="475614">
                  <a:moveTo>
                    <a:pt x="324612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324612" y="475487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576059" y="3633216"/>
              <a:ext cx="325120" cy="434340"/>
            </a:xfrm>
            <a:custGeom>
              <a:avLst/>
              <a:gdLst/>
              <a:ahLst/>
              <a:cxnLst/>
              <a:rect l="l" t="t" r="r" b="b"/>
              <a:pathLst>
                <a:path w="325120" h="434339">
                  <a:moveTo>
                    <a:pt x="324611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324611" y="434340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10855" y="3854195"/>
              <a:ext cx="325120" cy="213360"/>
            </a:xfrm>
            <a:custGeom>
              <a:avLst/>
              <a:gdLst/>
              <a:ahLst/>
              <a:cxnLst/>
              <a:rect l="l" t="t" r="r" b="b"/>
              <a:pathLst>
                <a:path w="325120" h="213360">
                  <a:moveTo>
                    <a:pt x="324611" y="0"/>
                  </a:moveTo>
                  <a:lnTo>
                    <a:pt x="0" y="0"/>
                  </a:lnTo>
                  <a:lnTo>
                    <a:pt x="0" y="213359"/>
                  </a:lnTo>
                  <a:lnTo>
                    <a:pt x="324611" y="213359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47176" y="3991355"/>
              <a:ext cx="325120" cy="76200"/>
            </a:xfrm>
            <a:custGeom>
              <a:avLst/>
              <a:gdLst/>
              <a:ahLst/>
              <a:cxnLst/>
              <a:rect l="l" t="t" r="r" b="b"/>
              <a:pathLst>
                <a:path w="325120" h="76200">
                  <a:moveTo>
                    <a:pt x="324611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24611" y="76200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245E9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681971" y="4012692"/>
              <a:ext cx="325120" cy="55244"/>
            </a:xfrm>
            <a:custGeom>
              <a:avLst/>
              <a:gdLst/>
              <a:ahLst/>
              <a:cxnLst/>
              <a:rect l="l" t="t" r="r" b="b"/>
              <a:pathLst>
                <a:path w="325120" h="55245">
                  <a:moveTo>
                    <a:pt x="324611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324611" y="54863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9E470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718291" y="4053839"/>
              <a:ext cx="325120" cy="13970"/>
            </a:xfrm>
            <a:custGeom>
              <a:avLst/>
              <a:gdLst/>
              <a:ahLst/>
              <a:cxnLst/>
              <a:rect l="l" t="t" r="r" b="b"/>
              <a:pathLst>
                <a:path w="325120" h="13970">
                  <a:moveTo>
                    <a:pt x="324611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24611" y="13716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78736" y="1997963"/>
              <a:ext cx="9319260" cy="2070100"/>
            </a:xfrm>
            <a:custGeom>
              <a:avLst/>
              <a:gdLst/>
              <a:ahLst/>
              <a:cxnLst/>
              <a:rect l="l" t="t" r="r" b="b"/>
              <a:pathLst>
                <a:path w="9319260" h="2070100">
                  <a:moveTo>
                    <a:pt x="0" y="2069592"/>
                  </a:moveTo>
                  <a:lnTo>
                    <a:pt x="0" y="0"/>
                  </a:lnTo>
                </a:path>
                <a:path w="9319260" h="2070100">
                  <a:moveTo>
                    <a:pt x="0" y="2069592"/>
                  </a:moveTo>
                  <a:lnTo>
                    <a:pt x="9319260" y="206959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66848" y="1859026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282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2533" y="2176398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236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8217" y="2755468"/>
            <a:ext cx="2590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152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3653" y="332854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69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9339" y="336994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63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4769" y="359067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31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20455" y="372872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94240" y="374942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8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29925" y="379026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7469" y="394639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379" y="360133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50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92910" y="3256534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100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2910" y="2911602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150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2910" y="2566542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200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2910" y="2221738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250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2910" y="187680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300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00301" y="4201540"/>
            <a:ext cx="9000490" cy="1460500"/>
            <a:chOff x="1900301" y="4201540"/>
            <a:chExt cx="9000490" cy="146050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301" y="4202175"/>
              <a:ext cx="1760220" cy="11772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1966" y="4207763"/>
              <a:ext cx="902843" cy="9037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2713" y="4230623"/>
              <a:ext cx="789177" cy="7656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2376" y="4230877"/>
              <a:ext cx="964946" cy="9411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1748" y="4230242"/>
              <a:ext cx="919226" cy="89801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0129" y="4201540"/>
              <a:ext cx="3010535" cy="146011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448200" y="2452710"/>
            <a:ext cx="153888" cy="786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Casos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6384" y="5718454"/>
            <a:ext cx="140271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Grupo</a:t>
            </a:r>
            <a:r>
              <a:rPr kumimoji="0" sz="12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de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Riesgo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78736" y="433913"/>
            <a:ext cx="9844666" cy="1137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1333500" lvl="0" indent="0" algn="ctr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i="1" spc="-114" dirty="0">
                <a:latin typeface="Carlito"/>
                <a:ea typeface="+mj-ea"/>
                <a:cs typeface="Carlito"/>
              </a:rPr>
              <a:t>Notificación de casos de tuberculosis,</a:t>
            </a:r>
            <a:r>
              <a:rPr lang="es-HN" sz="2400" i="1" spc="-114" dirty="0">
                <a:latin typeface="Carlito"/>
                <a:ea typeface="+mj-ea"/>
                <a:cs typeface="Carlito"/>
              </a:rPr>
              <a:t> </a:t>
            </a:r>
            <a:r>
              <a:rPr sz="2400" i="1" spc="-114" dirty="0" err="1">
                <a:latin typeface="Carlito"/>
                <a:ea typeface="+mj-ea"/>
                <a:cs typeface="Carlito"/>
              </a:rPr>
              <a:t>según</a:t>
            </a:r>
            <a:r>
              <a:rPr sz="2400" i="1" spc="-114" dirty="0">
                <a:latin typeface="Carlito"/>
                <a:ea typeface="+mj-ea"/>
                <a:cs typeface="Carlito"/>
              </a:rPr>
              <a:t> Grupo de Riesgo, semana epidemiológica 1 - 52, Honduras 2023</a:t>
            </a:r>
          </a:p>
          <a:p>
            <a:pPr marL="0" marR="5080" lvl="0" indent="0" algn="r" defTabSz="91440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n</a:t>
            </a:r>
            <a:r>
              <a:rPr kumimoji="0" sz="1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=</a:t>
            </a:r>
            <a:r>
              <a:rPr kumimoji="0" sz="16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kumimoji="0" sz="16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rlito"/>
                <a:cs typeface="Carlito"/>
              </a:rPr>
              <a:t>2,611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5543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E7A808E-3699-403A-B2EF-D23055F5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28" y="365125"/>
            <a:ext cx="9757475" cy="1325563"/>
          </a:xfrm>
        </p:spPr>
        <p:txBody>
          <a:bodyPr>
            <a:noAutofit/>
          </a:bodyPr>
          <a:lstStyle/>
          <a:p>
            <a:pPr algn="ctr"/>
            <a:r>
              <a:rPr lang="es-GT" altLang="es-E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Notificación de casos de Tuberculosis según método diagnóstico, semana epidemiológica 1 – 52</a:t>
            </a:r>
            <a:br>
              <a:rPr lang="es-GT" altLang="es-E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altLang="es-E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años 2022 - 2023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725795F-9874-1514-931A-0EBEE3C2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9D0ADB-2028-4774-BA20-473E5EAB80DF}"/>
              </a:ext>
            </a:extLst>
          </p:cNvPr>
          <p:cNvSpPr txBox="1"/>
          <p:nvPr/>
        </p:nvSpPr>
        <p:spPr>
          <a:xfrm>
            <a:off x="627797" y="6156577"/>
            <a:ext cx="867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 Sistema de Información UVS/</a:t>
            </a: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SESAL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2022  - 2023   Datos Preliminares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B9087A8-4BEC-66D7-F7F5-B670109E5280}"/>
              </a:ext>
            </a:extLst>
          </p:cNvPr>
          <p:cNvGraphicFramePr>
            <a:graphicFrameLocks/>
          </p:cNvGraphicFramePr>
          <p:nvPr/>
        </p:nvGraphicFramePr>
        <p:xfrm>
          <a:off x="627797" y="1690688"/>
          <a:ext cx="11095629" cy="449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646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8A83-F36C-AA44-6056-3AA1D862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6" y="365125"/>
            <a:ext cx="9338733" cy="1325563"/>
          </a:xfrm>
        </p:spPr>
        <p:txBody>
          <a:bodyPr>
            <a:normAutofit/>
          </a:bodyPr>
          <a:lstStyle/>
          <a:p>
            <a:pPr algn="ctr"/>
            <a:r>
              <a:rPr lang="es-HN" dirty="0"/>
              <a:t>Notificación mortalidad por Tuberculosis según región sanitaria 2023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DE98058-9B18-34B9-C529-98D9E77776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744200" cy="447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C438FF0-565A-858B-1B86-1BAA14658C5E}"/>
              </a:ext>
            </a:extLst>
          </p:cNvPr>
          <p:cNvSpPr txBox="1"/>
          <p:nvPr/>
        </p:nvSpPr>
        <p:spPr>
          <a:xfrm>
            <a:off x="647700" y="6350813"/>
            <a:ext cx="867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 Sistema de Información UVS/</a:t>
            </a: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SESAL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2022  - 2023   Datos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57476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7D20F-0110-5C94-2AD1-3987485D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146" y="365125"/>
            <a:ext cx="9011653" cy="1325563"/>
          </a:xfrm>
        </p:spPr>
        <p:txBody>
          <a:bodyPr/>
          <a:lstStyle/>
          <a:p>
            <a:pPr algn="ctr"/>
            <a:r>
              <a:rPr lang="es-HN" dirty="0"/>
              <a:t>Casos Tuberculosis Resistente según Sexo, años 2011-2023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13F26CE-9576-BCB5-4D87-2DFECC8F4A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D1D896A-1BDB-B116-942E-CA3822B187C3}"/>
              </a:ext>
            </a:extLst>
          </p:cNvPr>
          <p:cNvSpPr txBox="1"/>
          <p:nvPr/>
        </p:nvSpPr>
        <p:spPr>
          <a:xfrm>
            <a:off x="9849854" y="150602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205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C9987-918A-A3B7-FC46-23F79E6F8B53}"/>
              </a:ext>
            </a:extLst>
          </p:cNvPr>
          <p:cNvSpPr txBox="1"/>
          <p:nvPr/>
        </p:nvSpPr>
        <p:spPr>
          <a:xfrm>
            <a:off x="707772" y="5995600"/>
            <a:ext cx="867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 Sistema de Información SESAL 2022  - 2023</a:t>
            </a:r>
          </a:p>
        </p:txBody>
      </p:sp>
    </p:spTree>
    <p:extLst>
      <p:ext uri="{BB962C8B-B14F-4D97-AF65-F5344CB8AC3E}">
        <p14:creationId xmlns:p14="http://schemas.microsoft.com/office/powerpoint/2010/main" val="207560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34127" y="1455288"/>
            <a:ext cx="8889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HN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Actividades Día Mundial de la Tuberculosis</a:t>
            </a:r>
          </a:p>
          <a:p>
            <a:pPr algn="ctr"/>
            <a:r>
              <a:rPr lang="es-HN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18, 19 y 20 de marzo</a:t>
            </a:r>
            <a:endParaRPr lang="es-HN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la Tuberculosis ?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70720" cy="4351338"/>
          </a:xfrm>
        </p:spPr>
        <p:txBody>
          <a:bodyPr>
            <a:normAutofit/>
          </a:bodyPr>
          <a:lstStyle/>
          <a:p>
            <a:r>
              <a:rPr lang="es-HN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Es una enfermedad infecciosa que suele afectar a los pulmones y es causada por una bacteria (</a:t>
            </a:r>
            <a:r>
              <a:rPr lang="es-HN" i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Mycobacterium tuberculosis</a:t>
            </a:r>
            <a:r>
              <a:rPr lang="es-HN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). </a:t>
            </a:r>
          </a:p>
          <a:p>
            <a:r>
              <a:rPr lang="es-HN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Los microorganismos generalmente entran en el cuerpo por inhalación y se extienden desde la ubicación inicial en los pulmones a otras partes del cuerpo a través del torrente sanguíneo, el sistema linfático y las vías respiratorias o por extensión directa a otros órganos </a:t>
            </a:r>
            <a:r>
              <a:rPr lang="es-HN" sz="16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(Manual de Prevención y Atención de la Tuberculosis en Honduras Secretaría de Salud, 2018).</a:t>
            </a:r>
            <a:r>
              <a:rPr lang="es-HN" sz="1600" baseline="30000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endParaRPr lang="es-H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68125" t="24641" r="11875" b="53557"/>
          <a:stretch>
            <a:fillRect/>
          </a:stretch>
        </p:blipFill>
        <p:spPr>
          <a:xfrm>
            <a:off x="8618047" y="4632960"/>
            <a:ext cx="3332015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191" y="444638"/>
            <a:ext cx="10515600" cy="1325563"/>
          </a:xfrm>
        </p:spPr>
        <p:txBody>
          <a:bodyPr>
            <a:normAutofit/>
          </a:bodyPr>
          <a:lstStyle/>
          <a:p>
            <a:r>
              <a:rPr lang="e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de actividades de la celebración </a:t>
            </a:r>
            <a:endParaRPr lang="es-H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5252" y="1920126"/>
            <a:ext cx="111318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Fecha: </a:t>
            </a:r>
            <a:r>
              <a:rPr lang="es-HN" sz="2000" dirty="0">
                <a:solidFill>
                  <a:schemeClr val="dk1"/>
                </a:solidFill>
              </a:rPr>
              <a:t>Lunes,</a:t>
            </a:r>
            <a:r>
              <a:rPr lang="es-HN" sz="2000" b="1" dirty="0">
                <a:solidFill>
                  <a:schemeClr val="dk1"/>
                </a:solidFill>
              </a:rPr>
              <a:t> </a:t>
            </a:r>
            <a:r>
              <a:rPr lang="es-HN" sz="2000" dirty="0">
                <a:solidFill>
                  <a:schemeClr val="dk1"/>
                </a:solidFill>
              </a:rPr>
              <a:t>18 marzo de 2024.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b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Lugar: 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Hora: </a:t>
            </a:r>
            <a:r>
              <a:rPr lang="es-HN" sz="2000" dirty="0">
                <a:solidFill>
                  <a:schemeClr val="dk1"/>
                </a:solidFill>
              </a:rPr>
              <a:t>9:00 am-12:00 pm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Participantes: </a:t>
            </a:r>
            <a:r>
              <a:rPr lang="es-HN" sz="2000" dirty="0"/>
              <a:t>Secretaria de Salud, OPS, Sociedad civil, Alianza contra TB, Público General</a:t>
            </a:r>
          </a:p>
          <a:p>
            <a:pPr lvl="0" algn="just">
              <a:spcBef>
                <a:spcPts val="1200"/>
              </a:spcBef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Actividades: </a:t>
            </a:r>
            <a:r>
              <a:rPr lang="es-HN" sz="2000" dirty="0"/>
              <a:t>Presentación de actividades de celebración del Día Mundial de la Tuberculosis.</a:t>
            </a:r>
          </a:p>
        </p:txBody>
      </p:sp>
    </p:spTree>
    <p:extLst>
      <p:ext uri="{BB962C8B-B14F-4D97-AF65-F5344CB8AC3E}">
        <p14:creationId xmlns:p14="http://schemas.microsoft.com/office/powerpoint/2010/main" val="418890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191" y="444638"/>
            <a:ext cx="10515600" cy="1325563"/>
          </a:xfrm>
        </p:spPr>
        <p:txBody>
          <a:bodyPr>
            <a:normAutofit/>
          </a:bodyPr>
          <a:lstStyle/>
          <a:p>
            <a:r>
              <a:rPr lang="es" sz="2400" b="1" dirty="0">
                <a:latin typeface="Arial" panose="020B0604020202020204" pitchFamily="34" charset="0"/>
                <a:cs typeface="Arial" panose="020B0604020202020204" pitchFamily="34" charset="0"/>
              </a:rPr>
              <a:t>Caminata</a:t>
            </a:r>
            <a:endParaRPr lang="es-H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5252" y="1920126"/>
            <a:ext cx="111318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Fecha: </a:t>
            </a:r>
            <a:r>
              <a:rPr lang="es-HN" sz="2000" dirty="0">
                <a:solidFill>
                  <a:schemeClr val="dk1"/>
                </a:solidFill>
              </a:rPr>
              <a:t>Martes,</a:t>
            </a:r>
            <a:r>
              <a:rPr lang="es-HN" sz="2000" b="1" dirty="0">
                <a:solidFill>
                  <a:schemeClr val="dk1"/>
                </a:solidFill>
              </a:rPr>
              <a:t> </a:t>
            </a:r>
            <a:r>
              <a:rPr lang="es-HN" sz="2000" dirty="0">
                <a:solidFill>
                  <a:schemeClr val="dk1"/>
                </a:solidFill>
              </a:rPr>
              <a:t>19 marzo de 2024.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b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Lugar: </a:t>
            </a:r>
            <a:r>
              <a:rPr lang="es-HN" sz="2000" dirty="0">
                <a:solidFill>
                  <a:schemeClr val="dk1"/>
                </a:solidFill>
              </a:rPr>
              <a:t>OPS al Centro Cívico Gubernamental.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Hora: </a:t>
            </a:r>
            <a:r>
              <a:rPr lang="es-HN" sz="2000" dirty="0">
                <a:solidFill>
                  <a:schemeClr val="dk1"/>
                </a:solidFill>
              </a:rPr>
              <a:t>8:00 a.m. – 9:00 a.m.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Participantes: </a:t>
            </a:r>
            <a:r>
              <a:rPr lang="es-HN" sz="2000" dirty="0"/>
              <a:t>Secretaría de Salud, OPS, Sociedad civil, Alianza contra TB, Público General</a:t>
            </a:r>
          </a:p>
          <a:p>
            <a:pPr lvl="0" algn="just">
              <a:spcBef>
                <a:spcPts val="1200"/>
              </a:spcBef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Actividad: </a:t>
            </a:r>
            <a:r>
              <a:rPr lang="es-HN" sz="2000" dirty="0"/>
              <a:t>Caminata</a:t>
            </a:r>
          </a:p>
        </p:txBody>
      </p:sp>
    </p:spTree>
    <p:extLst>
      <p:ext uri="{BB962C8B-B14F-4D97-AF65-F5344CB8AC3E}">
        <p14:creationId xmlns:p14="http://schemas.microsoft.com/office/powerpoint/2010/main" val="121104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191" y="444638"/>
            <a:ext cx="10515600" cy="1325563"/>
          </a:xfrm>
        </p:spPr>
        <p:txBody>
          <a:bodyPr>
            <a:normAutofit/>
          </a:bodyPr>
          <a:lstStyle/>
          <a:p>
            <a:r>
              <a:rPr lang="es" sz="2400" b="1" dirty="0">
                <a:latin typeface="Arial" panose="020B0604020202020204" pitchFamily="34" charset="0"/>
                <a:cs typeface="Arial" panose="020B0604020202020204" pitchFamily="34" charset="0"/>
              </a:rPr>
              <a:t>Feria de la Salud</a:t>
            </a:r>
            <a:endParaRPr lang="es-H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5252" y="1920126"/>
            <a:ext cx="1113182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Fecha: </a:t>
            </a:r>
            <a:r>
              <a:rPr lang="es-HN" sz="2000" dirty="0">
                <a:solidFill>
                  <a:schemeClr val="dk1"/>
                </a:solidFill>
              </a:rPr>
              <a:t>Martes,</a:t>
            </a:r>
            <a:r>
              <a:rPr lang="es-HN" sz="2000" b="1" dirty="0">
                <a:solidFill>
                  <a:schemeClr val="dk1"/>
                </a:solidFill>
              </a:rPr>
              <a:t> </a:t>
            </a:r>
            <a:r>
              <a:rPr lang="es-HN" sz="2000" dirty="0">
                <a:solidFill>
                  <a:schemeClr val="dk1"/>
                </a:solidFill>
              </a:rPr>
              <a:t>19 marzo de 2024.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b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Lugar: </a:t>
            </a:r>
            <a:r>
              <a:rPr lang="es-HN" sz="2000" dirty="0">
                <a:solidFill>
                  <a:schemeClr val="dk1"/>
                </a:solidFill>
              </a:rPr>
              <a:t>Centro Cívico Gubernamental 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Hora: </a:t>
            </a:r>
            <a:r>
              <a:rPr lang="es-HN" sz="2000" dirty="0">
                <a:solidFill>
                  <a:schemeClr val="dk1"/>
                </a:solidFill>
              </a:rPr>
              <a:t>9:00 am-12:00 pm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Participantes: </a:t>
            </a:r>
            <a:r>
              <a:rPr lang="es-HN" sz="2000" dirty="0"/>
              <a:t>Secretaria de Salud, OPS, Sociedad civil, Alianza contra TB, Público General</a:t>
            </a:r>
          </a:p>
          <a:p>
            <a:pPr lvl="0" algn="just">
              <a:spcBef>
                <a:spcPts val="1200"/>
              </a:spcBef>
            </a:pPr>
            <a:endParaRPr lang="es-HN" sz="2000" dirty="0"/>
          </a:p>
          <a:p>
            <a:pPr lvl="0" algn="just">
              <a:spcBef>
                <a:spcPts val="1200"/>
              </a:spcBef>
            </a:pPr>
            <a:r>
              <a:rPr lang="es-HN" sz="2000" b="1" dirty="0"/>
              <a:t>Actividades: </a:t>
            </a:r>
            <a:r>
              <a:rPr lang="es-HN" sz="2000" dirty="0"/>
              <a:t>Stands de SESAL, COPECO, INADI, UNITEC, Cuadro de danza, Testimonios de pacientes con TB, Mensaje nacional de TB, Acto cultural.</a:t>
            </a:r>
          </a:p>
        </p:txBody>
      </p:sp>
    </p:spTree>
    <p:extLst>
      <p:ext uri="{BB962C8B-B14F-4D97-AF65-F5344CB8AC3E}">
        <p14:creationId xmlns:p14="http://schemas.microsoft.com/office/powerpoint/2010/main" val="233082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9191" y="444638"/>
            <a:ext cx="10515600" cy="1325563"/>
          </a:xfrm>
        </p:spPr>
        <p:txBody>
          <a:bodyPr>
            <a:normAutofit/>
          </a:bodyPr>
          <a:lstStyle/>
          <a:p>
            <a:r>
              <a:rPr lang="es" sz="2400" b="1" dirty="0">
                <a:latin typeface="Arial" panose="020B0604020202020204" pitchFamily="34" charset="0"/>
                <a:cs typeface="Arial" panose="020B0604020202020204" pitchFamily="34" charset="0"/>
              </a:rPr>
              <a:t>Feria de la Salud</a:t>
            </a:r>
            <a:endParaRPr lang="es-H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5252" y="1920126"/>
            <a:ext cx="111318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Fecha: </a:t>
            </a:r>
            <a:r>
              <a:rPr lang="es-HN" sz="2000" dirty="0">
                <a:solidFill>
                  <a:schemeClr val="dk1"/>
                </a:solidFill>
              </a:rPr>
              <a:t>Miércoles,</a:t>
            </a:r>
            <a:r>
              <a:rPr lang="es-HN" sz="2000" b="1" dirty="0">
                <a:solidFill>
                  <a:schemeClr val="dk1"/>
                </a:solidFill>
              </a:rPr>
              <a:t> </a:t>
            </a:r>
            <a:r>
              <a:rPr lang="es-HN" sz="2000" dirty="0">
                <a:solidFill>
                  <a:schemeClr val="dk1"/>
                </a:solidFill>
              </a:rPr>
              <a:t>20 marzo de 2024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b="1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HN" sz="2000" b="1" dirty="0">
                <a:solidFill>
                  <a:schemeClr val="dk1"/>
                </a:solidFill>
              </a:rPr>
              <a:t>Lugar: </a:t>
            </a:r>
            <a:r>
              <a:rPr lang="es-HN" sz="2000" dirty="0">
                <a:solidFill>
                  <a:schemeClr val="dk1"/>
                </a:solidFill>
              </a:rPr>
              <a:t>Canchitas Kennedy 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s-HN" sz="2000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</a:pPr>
            <a:r>
              <a:rPr lang="es-HN" sz="2000" b="1" dirty="0">
                <a:solidFill>
                  <a:schemeClr val="dk1"/>
                </a:solidFill>
              </a:rPr>
              <a:t>Hora: </a:t>
            </a:r>
            <a:r>
              <a:rPr lang="es-HN" sz="2000" dirty="0">
                <a:solidFill>
                  <a:schemeClr val="dk1"/>
                </a:solidFill>
              </a:rPr>
              <a:t>9:00 am-12:00 pm</a:t>
            </a:r>
          </a:p>
          <a:p>
            <a:pPr marL="457200" lvl="0" algn="just">
              <a:lnSpc>
                <a:spcPct val="115000"/>
              </a:lnSpc>
            </a:pPr>
            <a:endParaRPr lang="es-HN" sz="2000" dirty="0">
              <a:solidFill>
                <a:schemeClr val="dk1"/>
              </a:solidFill>
            </a:endParaRPr>
          </a:p>
          <a:p>
            <a:pPr lvl="0" algn="just"/>
            <a:r>
              <a:rPr lang="es-HN" sz="2000" b="1" dirty="0"/>
              <a:t>Participantes: </a:t>
            </a:r>
            <a:r>
              <a:rPr lang="es-HN" sz="2000" dirty="0"/>
              <a:t>Secretaria de Salud, OPS, Sociedad civil, Alianza contra TB, Público General</a:t>
            </a:r>
          </a:p>
          <a:p>
            <a:pPr lvl="0" algn="just"/>
            <a:endParaRPr lang="es-HN" sz="2000" dirty="0"/>
          </a:p>
          <a:p>
            <a:pPr lv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s-HN" sz="2000" b="1" dirty="0"/>
              <a:t>Actividades: </a:t>
            </a:r>
            <a:r>
              <a:rPr lang="es-HN" sz="2000" dirty="0"/>
              <a:t>Stands de SESAL, COPECO, INADI, UNITEC, Acto cultural, Mensaje nacional de TB, Participación de la banda.</a:t>
            </a:r>
            <a:endParaRPr lang="es-HN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3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44638" y="4171951"/>
            <a:ext cx="9144000" cy="1223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3373776" y="2383447"/>
            <a:ext cx="1440160" cy="2801028"/>
            <a:chOff x="2730238" y="1743173"/>
            <a:chExt cx="3657600" cy="3667027"/>
          </a:xfr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</p:grpSpPr>
        <p:sp>
          <p:nvSpPr>
            <p:cNvPr id="14" name="Block Arc 13"/>
            <p:cNvSpPr/>
            <p:nvPr/>
          </p:nvSpPr>
          <p:spPr>
            <a:xfrm>
              <a:off x="2730238" y="1743173"/>
              <a:ext cx="3657600" cy="3657600"/>
            </a:xfrm>
            <a:prstGeom prst="blockArc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flipV="1">
              <a:off x="2730238" y="1752600"/>
              <a:ext cx="3657600" cy="3657600"/>
            </a:xfrm>
            <a:prstGeom prst="blockArc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21877" y="5324475"/>
            <a:ext cx="2738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000000"/>
                </a:solidFill>
                <a:ea typeface="Adobe Ming Std L"/>
                <a:cs typeface="Aharoni" pitchFamily="2" charset="0"/>
              </a:rPr>
              <a:t>CERO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FF0000"/>
                </a:solidFill>
                <a:latin typeface="Arial" panose="020B0604020202020204" pitchFamily="34" charset="0"/>
                <a:ea typeface="Adobe Ming Std L"/>
                <a:cs typeface="Arial" panose="020B0604020202020204" pitchFamily="34" charset="0"/>
              </a:rPr>
              <a:t>MUERTES</a:t>
            </a:r>
            <a:r>
              <a:rPr lang="en-US" altLang="es-ES" sz="2800" b="1" dirty="0">
                <a:solidFill>
                  <a:srgbClr val="FF0000"/>
                </a:solidFill>
                <a:ea typeface="Adobe Ming Std L"/>
                <a:cs typeface="Aharoni" pitchFamily="2" charset="0"/>
              </a:rPr>
              <a:t> POR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FF0000"/>
                </a:solidFill>
                <a:ea typeface="Adobe Ming Std L"/>
                <a:cs typeface="Aharoni" pitchFamily="2" charset="0"/>
              </a:rPr>
              <a:t>TB</a:t>
            </a:r>
          </a:p>
        </p:txBody>
      </p:sp>
      <p:sp>
        <p:nvSpPr>
          <p:cNvPr id="54277" name="TextBox 34"/>
          <p:cNvSpPr txBox="1">
            <a:spLocks noChangeArrowheads="1"/>
          </p:cNvSpPr>
          <p:nvPr/>
        </p:nvSpPr>
        <p:spPr bwMode="auto">
          <a:xfrm>
            <a:off x="2114550" y="1125539"/>
            <a:ext cx="79200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HONDURAS LIBRE DE TB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8076" y="3532189"/>
            <a:ext cx="2087563" cy="700087"/>
          </a:xfrm>
          <a:custGeom>
            <a:avLst/>
            <a:gdLst>
              <a:gd name="connsiteX0" fmla="*/ 0 w 1981200"/>
              <a:gd name="connsiteY0" fmla="*/ 0 h 762000"/>
              <a:gd name="connsiteX1" fmla="*/ 1981200 w 1981200"/>
              <a:gd name="connsiteY1" fmla="*/ 0 h 762000"/>
              <a:gd name="connsiteX2" fmla="*/ 1981200 w 1981200"/>
              <a:gd name="connsiteY2" fmla="*/ 762000 h 762000"/>
              <a:gd name="connsiteX3" fmla="*/ 0 w 1981200"/>
              <a:gd name="connsiteY3" fmla="*/ 762000 h 762000"/>
              <a:gd name="connsiteX4" fmla="*/ 0 w 1981200"/>
              <a:gd name="connsiteY4" fmla="*/ 0 h 762000"/>
              <a:gd name="connsiteX0-1" fmla="*/ 97972 w 1981200"/>
              <a:gd name="connsiteY0-2" fmla="*/ 0 h 762000"/>
              <a:gd name="connsiteX1-3" fmla="*/ 1981200 w 1981200"/>
              <a:gd name="connsiteY1-4" fmla="*/ 0 h 762000"/>
              <a:gd name="connsiteX2-5" fmla="*/ 1981200 w 1981200"/>
              <a:gd name="connsiteY2-6" fmla="*/ 762000 h 762000"/>
              <a:gd name="connsiteX3-7" fmla="*/ 0 w 1981200"/>
              <a:gd name="connsiteY3-8" fmla="*/ 762000 h 762000"/>
              <a:gd name="connsiteX4-9" fmla="*/ 97972 w 1981200"/>
              <a:gd name="connsiteY4-10" fmla="*/ 0 h 762000"/>
              <a:gd name="connsiteX0-11" fmla="*/ 97972 w 1981200"/>
              <a:gd name="connsiteY0-12" fmla="*/ 0 h 762000"/>
              <a:gd name="connsiteX1-13" fmla="*/ 1981200 w 1981200"/>
              <a:gd name="connsiteY1-14" fmla="*/ 0 h 762000"/>
              <a:gd name="connsiteX2-15" fmla="*/ 1981200 w 1981200"/>
              <a:gd name="connsiteY2-16" fmla="*/ 762000 h 762000"/>
              <a:gd name="connsiteX3-17" fmla="*/ 0 w 1981200"/>
              <a:gd name="connsiteY3-18" fmla="*/ 762000 h 762000"/>
              <a:gd name="connsiteX4-19" fmla="*/ 97972 w 1981200"/>
              <a:gd name="connsiteY4-20" fmla="*/ 0 h 762000"/>
              <a:gd name="connsiteX0-21" fmla="*/ 115396 w 1998624"/>
              <a:gd name="connsiteY0-22" fmla="*/ 0 h 762000"/>
              <a:gd name="connsiteX1-23" fmla="*/ 1998624 w 1998624"/>
              <a:gd name="connsiteY1-24" fmla="*/ 0 h 762000"/>
              <a:gd name="connsiteX2-25" fmla="*/ 1998624 w 1998624"/>
              <a:gd name="connsiteY2-26" fmla="*/ 762000 h 762000"/>
              <a:gd name="connsiteX3-27" fmla="*/ 17424 w 1998624"/>
              <a:gd name="connsiteY3-28" fmla="*/ 762000 h 762000"/>
              <a:gd name="connsiteX4-29" fmla="*/ 115396 w 1998624"/>
              <a:gd name="connsiteY4-30" fmla="*/ 0 h 762000"/>
              <a:gd name="connsiteX0-31" fmla="*/ 103416 w 1986644"/>
              <a:gd name="connsiteY0-32" fmla="*/ 0 h 794657"/>
              <a:gd name="connsiteX1-33" fmla="*/ 1986644 w 1986644"/>
              <a:gd name="connsiteY1-34" fmla="*/ 0 h 794657"/>
              <a:gd name="connsiteX2-35" fmla="*/ 1986644 w 1986644"/>
              <a:gd name="connsiteY2-36" fmla="*/ 762000 h 794657"/>
              <a:gd name="connsiteX3-37" fmla="*/ 27215 w 1986644"/>
              <a:gd name="connsiteY3-38" fmla="*/ 794657 h 794657"/>
              <a:gd name="connsiteX4-39" fmla="*/ 103416 w 1986644"/>
              <a:gd name="connsiteY4-40" fmla="*/ 0 h 7946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86644" h="794657">
                <a:moveTo>
                  <a:pt x="103416" y="0"/>
                </a:moveTo>
                <a:lnTo>
                  <a:pt x="1986644" y="0"/>
                </a:lnTo>
                <a:lnTo>
                  <a:pt x="1986644" y="762000"/>
                </a:lnTo>
                <a:lnTo>
                  <a:pt x="27215" y="794657"/>
                </a:lnTo>
                <a:cubicBezTo>
                  <a:pt x="16329" y="605972"/>
                  <a:pt x="-59870" y="417285"/>
                  <a:pt x="103416" y="0"/>
                </a:cubicBezTo>
                <a:close/>
              </a:path>
            </a:pathLst>
          </a:custGeom>
          <a:solidFill>
            <a:srgbClr val="FF000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348288" y="5343525"/>
            <a:ext cx="19748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000000"/>
                </a:solidFill>
                <a:ea typeface="Adobe Ming Std L"/>
                <a:cs typeface="Aharoni" pitchFamily="2" charset="0"/>
              </a:rPr>
              <a:t>CERO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FF0000"/>
                </a:solidFill>
                <a:ea typeface="Adobe Ming Std L"/>
                <a:cs typeface="Aharoni" pitchFamily="2" charset="0"/>
              </a:rPr>
              <a:t>CASOS POR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>
                <a:solidFill>
                  <a:srgbClr val="FF0000"/>
                </a:solidFill>
                <a:ea typeface="Adobe Ming Std L"/>
                <a:cs typeface="Aharoni" pitchFamily="2" charset="0"/>
              </a:rPr>
              <a:t>TB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64285" y="5324475"/>
            <a:ext cx="23832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>
                <a:solidFill>
                  <a:srgbClr val="000000"/>
                </a:solidFill>
                <a:latin typeface="Arial" panose="020B0604020202020204" pitchFamily="34" charset="0"/>
                <a:ea typeface="Adobe Ming Std L"/>
                <a:cs typeface="Arial" panose="020B0604020202020204" pitchFamily="34" charset="0"/>
              </a:rPr>
              <a:t>CERO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>
                <a:solidFill>
                  <a:srgbClr val="FF0000"/>
                </a:solidFill>
                <a:latin typeface="Arial" panose="020B0604020202020204" pitchFamily="34" charset="0"/>
                <a:ea typeface="Adobe Ming Std L"/>
                <a:cs typeface="Arial" panose="020B0604020202020204" pitchFamily="34" charset="0"/>
              </a:rPr>
              <a:t>SUFRIMIENTO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>
                <a:solidFill>
                  <a:srgbClr val="FF0000"/>
                </a:solidFill>
                <a:latin typeface="Arial" panose="020B0604020202020204" pitchFamily="34" charset="0"/>
                <a:ea typeface="Adobe Ming Std L"/>
                <a:cs typeface="Arial" panose="020B0604020202020204" pitchFamily="34" charset="0"/>
              </a:rPr>
              <a:t>POR TB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5591948" y="2372360"/>
            <a:ext cx="1440160" cy="2801028"/>
            <a:chOff x="2730238" y="1743173"/>
            <a:chExt cx="3657600" cy="3667027"/>
          </a:xfr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</p:grpSpPr>
        <p:sp>
          <p:nvSpPr>
            <p:cNvPr id="42" name="Block Arc 41"/>
            <p:cNvSpPr/>
            <p:nvPr/>
          </p:nvSpPr>
          <p:spPr>
            <a:xfrm>
              <a:off x="2730238" y="1743173"/>
              <a:ext cx="3657600" cy="3657600"/>
            </a:xfrm>
            <a:prstGeom prst="blockArc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Block Arc 42"/>
            <p:cNvSpPr/>
            <p:nvPr/>
          </p:nvSpPr>
          <p:spPr>
            <a:xfrm flipV="1">
              <a:off x="2730238" y="1752600"/>
              <a:ext cx="3657600" cy="3657600"/>
            </a:xfrm>
            <a:prstGeom prst="blockArc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80101" y="3509964"/>
            <a:ext cx="2278063" cy="669925"/>
          </a:xfrm>
          <a:custGeom>
            <a:avLst/>
            <a:gdLst>
              <a:gd name="connsiteX0" fmla="*/ 0 w 2122714"/>
              <a:gd name="connsiteY0" fmla="*/ 0 h 762000"/>
              <a:gd name="connsiteX1" fmla="*/ 2122714 w 2122714"/>
              <a:gd name="connsiteY1" fmla="*/ 0 h 762000"/>
              <a:gd name="connsiteX2" fmla="*/ 2122714 w 2122714"/>
              <a:gd name="connsiteY2" fmla="*/ 762000 h 762000"/>
              <a:gd name="connsiteX3" fmla="*/ 0 w 2122714"/>
              <a:gd name="connsiteY3" fmla="*/ 762000 h 762000"/>
              <a:gd name="connsiteX4" fmla="*/ 0 w 2122714"/>
              <a:gd name="connsiteY4" fmla="*/ 0 h 762000"/>
              <a:gd name="connsiteX0-1" fmla="*/ 0 w 2122714"/>
              <a:gd name="connsiteY0-2" fmla="*/ 0 h 762000"/>
              <a:gd name="connsiteX1-3" fmla="*/ 2122714 w 2122714"/>
              <a:gd name="connsiteY1-4" fmla="*/ 0 h 762000"/>
              <a:gd name="connsiteX2-5" fmla="*/ 2122714 w 2122714"/>
              <a:gd name="connsiteY2-6" fmla="*/ 762000 h 762000"/>
              <a:gd name="connsiteX3-7" fmla="*/ 0 w 2122714"/>
              <a:gd name="connsiteY3-8" fmla="*/ 762000 h 762000"/>
              <a:gd name="connsiteX4-9" fmla="*/ 0 w 2122714"/>
              <a:gd name="connsiteY4-10" fmla="*/ 0 h 762000"/>
              <a:gd name="connsiteX0-11" fmla="*/ 29028 w 2151742"/>
              <a:gd name="connsiteY0-12" fmla="*/ 0 h 762000"/>
              <a:gd name="connsiteX1-13" fmla="*/ 2151742 w 2151742"/>
              <a:gd name="connsiteY1-14" fmla="*/ 0 h 762000"/>
              <a:gd name="connsiteX2-15" fmla="*/ 2151742 w 2151742"/>
              <a:gd name="connsiteY2-16" fmla="*/ 762000 h 762000"/>
              <a:gd name="connsiteX3-17" fmla="*/ 29028 w 2151742"/>
              <a:gd name="connsiteY3-18" fmla="*/ 762000 h 762000"/>
              <a:gd name="connsiteX4-19" fmla="*/ 29028 w 2151742"/>
              <a:gd name="connsiteY4-20" fmla="*/ 0 h 762000"/>
              <a:gd name="connsiteX0-21" fmla="*/ 47027 w 2126198"/>
              <a:gd name="connsiteY0-22" fmla="*/ 21772 h 762000"/>
              <a:gd name="connsiteX1-23" fmla="*/ 2126198 w 2126198"/>
              <a:gd name="connsiteY1-24" fmla="*/ 0 h 762000"/>
              <a:gd name="connsiteX2-25" fmla="*/ 2126198 w 2126198"/>
              <a:gd name="connsiteY2-26" fmla="*/ 762000 h 762000"/>
              <a:gd name="connsiteX3-27" fmla="*/ 3484 w 2126198"/>
              <a:gd name="connsiteY3-28" fmla="*/ 762000 h 762000"/>
              <a:gd name="connsiteX4-29" fmla="*/ 47027 w 2126198"/>
              <a:gd name="connsiteY4-30" fmla="*/ 21772 h 762000"/>
              <a:gd name="connsiteX0-31" fmla="*/ 95184 w 2174355"/>
              <a:gd name="connsiteY0-32" fmla="*/ 21772 h 762000"/>
              <a:gd name="connsiteX1-33" fmla="*/ 2174355 w 2174355"/>
              <a:gd name="connsiteY1-34" fmla="*/ 0 h 762000"/>
              <a:gd name="connsiteX2-35" fmla="*/ 2174355 w 2174355"/>
              <a:gd name="connsiteY2-36" fmla="*/ 762000 h 762000"/>
              <a:gd name="connsiteX3-37" fmla="*/ 51641 w 2174355"/>
              <a:gd name="connsiteY3-38" fmla="*/ 762000 h 762000"/>
              <a:gd name="connsiteX4-39" fmla="*/ 95184 w 2174355"/>
              <a:gd name="connsiteY4-40" fmla="*/ 21772 h 762000"/>
              <a:gd name="connsiteX0-41" fmla="*/ 75853 w 2155024"/>
              <a:gd name="connsiteY0-42" fmla="*/ 21772 h 762000"/>
              <a:gd name="connsiteX1-43" fmla="*/ 2155024 w 2155024"/>
              <a:gd name="connsiteY1-44" fmla="*/ 0 h 762000"/>
              <a:gd name="connsiteX2-45" fmla="*/ 2155024 w 2155024"/>
              <a:gd name="connsiteY2-46" fmla="*/ 762000 h 762000"/>
              <a:gd name="connsiteX3-47" fmla="*/ 32310 w 2155024"/>
              <a:gd name="connsiteY3-48" fmla="*/ 762000 h 762000"/>
              <a:gd name="connsiteX4-49" fmla="*/ 75853 w 2155024"/>
              <a:gd name="connsiteY4-50" fmla="*/ 21772 h 76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55024" h="762000">
                <a:moveTo>
                  <a:pt x="75853" y="21772"/>
                </a:moveTo>
                <a:lnTo>
                  <a:pt x="2155024" y="0"/>
                </a:lnTo>
                <a:lnTo>
                  <a:pt x="2155024" y="762000"/>
                </a:lnTo>
                <a:lnTo>
                  <a:pt x="32310" y="762000"/>
                </a:lnTo>
                <a:cubicBezTo>
                  <a:pt x="-33004" y="410029"/>
                  <a:pt x="10539" y="275772"/>
                  <a:pt x="75853" y="21772"/>
                </a:cubicBezTo>
                <a:close/>
              </a:path>
            </a:pathLst>
          </a:custGeom>
          <a:solidFill>
            <a:srgbClr val="FF000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133243" y="2430618"/>
            <a:ext cx="1584176" cy="2801028"/>
            <a:chOff x="2730238" y="1743173"/>
            <a:chExt cx="3657600" cy="3667027"/>
          </a:xfr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balanced" dir="t"/>
          </a:scene3d>
        </p:grpSpPr>
        <p:sp>
          <p:nvSpPr>
            <p:cNvPr id="45" name="Block Arc 44"/>
            <p:cNvSpPr/>
            <p:nvPr/>
          </p:nvSpPr>
          <p:spPr>
            <a:xfrm>
              <a:off x="2730238" y="1743173"/>
              <a:ext cx="3657600" cy="3657600"/>
            </a:xfrm>
            <a:prstGeom prst="blockArc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flipV="1">
              <a:off x="2730238" y="1752600"/>
              <a:ext cx="3657600" cy="3657600"/>
            </a:xfrm>
            <a:prstGeom prst="blockArc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p3d extrusionH="3175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Isosceles Triangle 21"/>
          <p:cNvSpPr/>
          <p:nvPr/>
        </p:nvSpPr>
        <p:spPr>
          <a:xfrm rot="5400000">
            <a:off x="9005095" y="2847183"/>
            <a:ext cx="873125" cy="1938337"/>
          </a:xfrm>
          <a:custGeom>
            <a:avLst/>
            <a:gdLst>
              <a:gd name="connsiteX0" fmla="*/ 0 w 990600"/>
              <a:gd name="connsiteY0" fmla="*/ 853966 h 2787090"/>
              <a:gd name="connsiteX1" fmla="*/ 495300 w 990600"/>
              <a:gd name="connsiteY1" fmla="*/ 0 h 2787090"/>
              <a:gd name="connsiteX2" fmla="*/ 990600 w 990600"/>
              <a:gd name="connsiteY2" fmla="*/ 853966 h 2787090"/>
              <a:gd name="connsiteX3" fmla="*/ 876300 w 990600"/>
              <a:gd name="connsiteY3" fmla="*/ 853966 h 2787090"/>
              <a:gd name="connsiteX4" fmla="*/ 876300 w 990600"/>
              <a:gd name="connsiteY4" fmla="*/ 2787090 h 2787090"/>
              <a:gd name="connsiteX5" fmla="*/ 136072 w 990600"/>
              <a:gd name="connsiteY5" fmla="*/ 2667347 h 2787090"/>
              <a:gd name="connsiteX6" fmla="*/ 115319 w 990600"/>
              <a:gd name="connsiteY6" fmla="*/ 853966 h 2787090"/>
              <a:gd name="connsiteX7" fmla="*/ 0 w 990600"/>
              <a:gd name="connsiteY7" fmla="*/ 853966 h 278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600" h="2787090">
                <a:moveTo>
                  <a:pt x="0" y="853966"/>
                </a:moveTo>
                <a:lnTo>
                  <a:pt x="495300" y="0"/>
                </a:lnTo>
                <a:lnTo>
                  <a:pt x="990600" y="853966"/>
                </a:lnTo>
                <a:lnTo>
                  <a:pt x="876300" y="853966"/>
                </a:lnTo>
                <a:lnTo>
                  <a:pt x="876300" y="2787090"/>
                </a:lnTo>
                <a:cubicBezTo>
                  <a:pt x="535215" y="2787089"/>
                  <a:pt x="422729" y="2732661"/>
                  <a:pt x="136072" y="2667347"/>
                </a:cubicBezTo>
                <a:lnTo>
                  <a:pt x="115319" y="853966"/>
                </a:lnTo>
                <a:lnTo>
                  <a:pt x="0" y="853966"/>
                </a:lnTo>
                <a:close/>
              </a:path>
            </a:pathLst>
          </a:custGeom>
          <a:solidFill>
            <a:srgbClr val="FF000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285" name="Freeform 17"/>
          <p:cNvSpPr/>
          <p:nvPr/>
        </p:nvSpPr>
        <p:spPr bwMode="auto">
          <a:xfrm>
            <a:off x="1674814" y="908051"/>
            <a:ext cx="8885237" cy="3175"/>
          </a:xfrm>
          <a:custGeom>
            <a:avLst/>
            <a:gdLst>
              <a:gd name="T0" fmla="*/ 0 w 5597"/>
              <a:gd name="T1" fmla="*/ 0 h 2"/>
              <a:gd name="T2" fmla="*/ 2147483646 w 5597"/>
              <a:gd name="T3" fmla="*/ 2147483646 h 2"/>
              <a:gd name="T4" fmla="*/ 0 60000 65536"/>
              <a:gd name="T5" fmla="*/ 0 60000 65536"/>
              <a:gd name="T6" fmla="*/ 0 w 5597"/>
              <a:gd name="T7" fmla="*/ 0 h 2"/>
              <a:gd name="T8" fmla="*/ 5597 w 559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97" h="2">
                <a:moveTo>
                  <a:pt x="0" y="0"/>
                </a:moveTo>
                <a:lnTo>
                  <a:pt x="5597" y="2"/>
                </a:lnTo>
              </a:path>
            </a:pathLst>
          </a:cu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428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454776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7" name="Rectángulo 4"/>
          <p:cNvSpPr>
            <a:spLocks noChangeArrowheads="1"/>
          </p:cNvSpPr>
          <p:nvPr/>
        </p:nvSpPr>
        <p:spPr bwMode="auto">
          <a:xfrm>
            <a:off x="1992314" y="350838"/>
            <a:ext cx="29454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 </a:t>
            </a:r>
            <a:r>
              <a:rPr lang="es-ES" altLang="es-E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2035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2C0A07-79EB-4BA8-B8C5-D77AB547CC11}" type="datetime1">
              <a:rPr lang="es-HN" smtClean="0"/>
              <a:t>5/3/2024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Reunión de Indicadores 14 al 18 Diciembre 2020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D3FC-703C-41D2-8A8E-2157B856848E}" type="slidenum">
              <a:rPr lang="en-US" smtClean="0"/>
              <a:t>24</a:t>
            </a:fld>
            <a:endParaRPr lang="en-US"/>
          </a:p>
        </p:txBody>
      </p:sp>
      <p:sp>
        <p:nvSpPr>
          <p:cNvPr id="25" name="CuadroTexto 24"/>
          <p:cNvSpPr txBox="1"/>
          <p:nvPr/>
        </p:nvSpPr>
        <p:spPr>
          <a:xfrm>
            <a:off x="0" y="0"/>
            <a:ext cx="333829" cy="6858000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es-HN" b="1" i="1" dirty="0"/>
              <a:t>Forma de transmisión </a:t>
            </a:r>
            <a:r>
              <a:rPr lang="es-HN" b="1" dirty="0"/>
              <a:t>  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7072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 bacterias de la tuberculosis se transmiten de una persona a otra por el aire. Estas bacterias se liberan al aire cuando una persona con tuberculosis tose, estornuda, habla o canta. Las personas que se encuentren cerca pueden inhalar estas bacterias e infectarse.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68125" t="24641" r="11875" b="53557"/>
          <a:stretch>
            <a:fillRect/>
          </a:stretch>
        </p:blipFill>
        <p:spPr>
          <a:xfrm>
            <a:off x="8618047" y="4632960"/>
            <a:ext cx="3332015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908300" y="742434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HN" sz="4400" b="1" i="1" dirty="0">
                <a:latin typeface="+mj-lt"/>
                <a:ea typeface="+mj-ea"/>
                <a:cs typeface="+mj-cs"/>
              </a:rPr>
              <a:t>Tuberculosis pulmonar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1181100" y="1690687"/>
            <a:ext cx="9309100" cy="40751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Se debe investigar Tuberculosis pulmonar en un paciente con los signos y síntomas siguientes:</a:t>
            </a:r>
          </a:p>
          <a:p>
            <a:pPr>
              <a:defRPr/>
            </a:pPr>
            <a:r>
              <a:rPr lang="es-ES" dirty="0"/>
              <a:t>Tos con expectoración de mas de 15 días de duración.</a:t>
            </a:r>
          </a:p>
          <a:p>
            <a:pPr>
              <a:defRPr/>
            </a:pPr>
            <a:r>
              <a:rPr lang="es-ES" dirty="0"/>
              <a:t>Pérdida de peso.</a:t>
            </a:r>
          </a:p>
          <a:p>
            <a:pPr>
              <a:defRPr/>
            </a:pPr>
            <a:r>
              <a:rPr lang="es-ES" dirty="0"/>
              <a:t>Fiebre.</a:t>
            </a:r>
          </a:p>
          <a:p>
            <a:pPr>
              <a:defRPr/>
            </a:pPr>
            <a:r>
              <a:rPr lang="es-ES" dirty="0"/>
              <a:t>Sudoración nocturna.</a:t>
            </a:r>
          </a:p>
          <a:p>
            <a:pPr>
              <a:defRPr/>
            </a:pPr>
            <a:r>
              <a:rPr lang="es-ES" dirty="0"/>
              <a:t>Perdida de apetito.</a:t>
            </a: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209800" y="742434"/>
            <a:ext cx="67945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HN" sz="4400" b="1" i="1" dirty="0">
                <a:latin typeface="+mj-lt"/>
                <a:ea typeface="+mj-ea"/>
                <a:cs typeface="+mj-cs"/>
              </a:rPr>
              <a:t>Tuberculosis extrapulmonar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1181100" y="1690687"/>
            <a:ext cx="9309100" cy="40751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s-HN" altLang="es-HN" dirty="0"/>
          </a:p>
          <a:p>
            <a:pPr>
              <a:defRPr/>
            </a:pPr>
            <a:r>
              <a:rPr lang="es-HN" altLang="es-HN" dirty="0"/>
              <a:t>Los pacientes con tuberculosis extra pulmonar, no suelen ser contagiosos. </a:t>
            </a:r>
          </a:p>
          <a:p>
            <a:pPr>
              <a:defRPr/>
            </a:pPr>
            <a:r>
              <a:rPr lang="es-HN" altLang="es-HN" dirty="0"/>
              <a:t>Las dos formas más graves de TB extra pulmonar son:</a:t>
            </a:r>
          </a:p>
          <a:p>
            <a:pPr marL="685800" lvl="2">
              <a:spcBef>
                <a:spcPts val="1000"/>
              </a:spcBef>
              <a:defRPr/>
            </a:pPr>
            <a:r>
              <a:rPr lang="es-HN" altLang="es-HN" sz="2800" dirty="0"/>
              <a:t>La forma diseminada o miliar</a:t>
            </a:r>
          </a:p>
          <a:p>
            <a:pPr marL="685800" lvl="2">
              <a:spcBef>
                <a:spcPts val="1000"/>
              </a:spcBef>
              <a:defRPr/>
            </a:pPr>
            <a:r>
              <a:rPr lang="es-HN" altLang="es-HN" sz="2800" dirty="0"/>
              <a:t>La meningitis TB.</a:t>
            </a:r>
          </a:p>
          <a:p>
            <a:pPr marL="0" indent="0" algn="just">
              <a:buNone/>
              <a:defRPr/>
            </a:pPr>
            <a:r>
              <a:rPr lang="es-ES" b="1" dirty="0"/>
              <a:t>Se debe presumir TB extrapulmonar en toda persona, especialmente si es </a:t>
            </a:r>
            <a:r>
              <a:rPr lang="es-ES" b="1" dirty="0" err="1"/>
              <a:t>inmunosupreso</a:t>
            </a:r>
            <a:r>
              <a:rPr lang="es-ES" b="1" dirty="0"/>
              <a:t>.</a:t>
            </a:r>
          </a:p>
          <a:p>
            <a:pPr marL="0" indent="0" algn="just">
              <a:buNone/>
              <a:defRPr/>
            </a:pPr>
            <a:endParaRPr lang="es-ES" b="1" dirty="0"/>
          </a:p>
          <a:p>
            <a:pPr algn="just">
              <a:defRPr/>
            </a:pPr>
            <a:endParaRPr lang="es-HN" altLang="es-H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209800" y="742434"/>
            <a:ext cx="67945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HN" sz="4400" b="1" i="1" dirty="0">
                <a:latin typeface="+mj-lt"/>
                <a:ea typeface="+mj-ea"/>
                <a:cs typeface="+mj-cs"/>
              </a:rPr>
              <a:t>Personas vulnerables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1181100" y="1690687"/>
            <a:ext cx="3784795" cy="407511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Diabéticos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Personas con VIH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Personas alcohólicas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Personas migrantes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Personal de Maquilas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Personas Drogodependientes 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Personal de salud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Personas con tabaquismo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Indigentes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ES" altLang="es-HN" sz="2400" dirty="0"/>
              <a:t>Niños menores de 5 años</a:t>
            </a:r>
          </a:p>
          <a:p>
            <a:pPr algn="just">
              <a:defRPr/>
            </a:pPr>
            <a:endParaRPr lang="es-HN" altLang="es-HN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468815" y="1690687"/>
            <a:ext cx="6098344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HN" sz="2400" dirty="0">
                <a:latin typeface="+mn-lt"/>
              </a:rPr>
              <a:t>Personas privadas de libertad.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HN" sz="2400" dirty="0">
                <a:latin typeface="+mn-lt"/>
              </a:rPr>
              <a:t> Personas ancianas.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HN" sz="2400" dirty="0">
                <a:latin typeface="+mn-lt"/>
              </a:rPr>
              <a:t>Contactos de personas TB</a:t>
            </a:r>
            <a:r>
              <a:rPr lang="es-ES" altLang="es-HN" sz="1800" dirty="0">
                <a:latin typeface="+mn-lt"/>
              </a:rPr>
              <a:t>. </a:t>
            </a:r>
            <a:endParaRPr lang="es-ES" altLang="es-H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altLang="es-ES" b="1" i="1" dirty="0"/>
              <a:t>Detección de la Tuberculosis </a:t>
            </a:r>
            <a:endParaRPr lang="en-US" b="1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4" name="Marcador de contenido 2"/>
          <p:cNvSpPr txBox="1"/>
          <p:nvPr/>
        </p:nvSpPr>
        <p:spPr>
          <a:xfrm>
            <a:off x="935182" y="1627189"/>
            <a:ext cx="9802091" cy="4191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altLang="en-US" b="1" dirty="0"/>
              <a:t>Caso Presuntivo de TB: </a:t>
            </a:r>
            <a:r>
              <a:rPr lang="es-ES" altLang="en-US" dirty="0"/>
              <a:t>es </a:t>
            </a:r>
            <a:r>
              <a:rPr lang="es-ES" dirty="0"/>
              <a:t>toda persona con síntomas o signos presuntivos de TB</a:t>
            </a:r>
            <a:r>
              <a:rPr lang="es-ES" altLang="en-US" dirty="0"/>
              <a:t>. Además de ello se considerará a los siguientes personas:</a:t>
            </a:r>
            <a:endParaRPr lang="es-ES" dirty="0"/>
          </a:p>
          <a:p>
            <a:pPr>
              <a:defRPr/>
            </a:pPr>
            <a:r>
              <a:rPr lang="es-ES" dirty="0"/>
              <a:t>Los contactos de un paciente de Tuberculosis conocido.</a:t>
            </a:r>
          </a:p>
          <a:p>
            <a:pPr>
              <a:defRPr/>
            </a:pPr>
            <a:r>
              <a:rPr lang="es-ES" dirty="0"/>
              <a:t>Toda persona perteneciente a grupo vulnerable que se presente a un establecimiento de Salud. </a:t>
            </a:r>
          </a:p>
          <a:p>
            <a:pPr marL="0" indent="0">
              <a:buNone/>
              <a:defRPr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método diagnostico inicial es el Gene Xpert, mismo que está distribuido en 11 Regiones Departamentales del país.</a:t>
            </a:r>
          </a:p>
          <a:p>
            <a:pPr marL="0" indent="0" algn="just">
              <a:buNone/>
            </a:pPr>
            <a:r>
              <a:rPr lang="es-ES" dirty="0"/>
              <a:t>La baciloscopía y el cultivo como método de control.</a:t>
            </a:r>
          </a:p>
          <a:p>
            <a:pPr>
              <a:defRPr/>
            </a:pPr>
            <a:endParaRPr lang="es-ES" dirty="0"/>
          </a:p>
          <a:p>
            <a:pPr marL="0" indent="0" algn="just">
              <a:buNone/>
            </a:pPr>
            <a:endParaRPr lang="es-ES" altLang="es-HN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" altLang="es-HN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HN" altLang="es-H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8435" y="376309"/>
            <a:ext cx="10515600" cy="1325563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Xpert Ultra/XDR</a:t>
            </a:r>
            <a:b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tienen a nivel nacional 15 equipos Gene Xpert</a:t>
            </a:r>
            <a:br>
              <a:rPr kumimoji="0" lang="es-MX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b="1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4" name="Marcador de contenido 2"/>
          <p:cNvSpPr txBox="1"/>
          <p:nvPr/>
        </p:nvSpPr>
        <p:spPr>
          <a:xfrm>
            <a:off x="935182" y="1627189"/>
            <a:ext cx="9802091" cy="419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altLang="es-HN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" altLang="es-HN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HN" altLang="es-HN" sz="2400" dirty="0"/>
          </a:p>
        </p:txBody>
      </p:sp>
      <p:pic>
        <p:nvPicPr>
          <p:cNvPr id="5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FD1695FC-10FE-4C7F-9A72-13C342EC7D9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95" y="1362636"/>
            <a:ext cx="8193740" cy="49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1218" y="1027906"/>
            <a:ext cx="10515600" cy="1325563"/>
          </a:xfrm>
        </p:spPr>
        <p:txBody>
          <a:bodyPr>
            <a:normAutofit fontScale="90000"/>
          </a:bodyPr>
          <a:lstStyle/>
          <a:p>
            <a:pPr lvl="1" algn="ctr">
              <a:defRPr/>
            </a:pPr>
            <a:br>
              <a:rPr lang="es-ES" altLang="es-HN" sz="4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ES" altLang="es-HN" sz="4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Medicamentos que se utilizan en el tratamiento de la TB</a:t>
            </a:r>
            <a:endParaRPr lang="es-HN" sz="44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35182" y="1690688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endParaRPr lang="es-HN" altLang="es-HN" dirty="0">
              <a:solidFill>
                <a:srgbClr val="231F20"/>
              </a:solidFill>
              <a:latin typeface="Calibri Light" panose="020F0302020204030204" pitchFamily="34" charset="0"/>
              <a:ea typeface="Yu Gothic UI" panose="020B0500000000000000" pitchFamily="34" charset="-128"/>
              <a:cs typeface="Calibri Light" panose="020F0302020204030204" pitchFamily="34" charset="0"/>
            </a:endParaRPr>
          </a:p>
          <a:p>
            <a:pPr marL="0" indent="0" algn="just">
              <a:buNone/>
              <a:defRPr/>
            </a:pPr>
            <a:endParaRPr lang="es-HN" altLang="es-HN" sz="2400" dirty="0"/>
          </a:p>
        </p:txBody>
      </p:sp>
      <p:sp>
        <p:nvSpPr>
          <p:cNvPr id="4" name="Marcador de contenido 2"/>
          <p:cNvSpPr txBox="1"/>
          <p:nvPr/>
        </p:nvSpPr>
        <p:spPr>
          <a:xfrm>
            <a:off x="935182" y="3158743"/>
            <a:ext cx="9802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HN" sz="4000" dirty="0">
                <a:cs typeface="Arial" panose="020B0604020202020204" pitchFamily="34" charset="0"/>
              </a:rPr>
              <a:t>Isoniazida </a:t>
            </a:r>
            <a:r>
              <a:rPr lang="es-HN" sz="4000" b="1" dirty="0">
                <a:cs typeface="Arial" panose="020B0604020202020204" pitchFamily="34" charset="0"/>
              </a:rPr>
              <a:t>(H).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HN" sz="4000" dirty="0">
                <a:cs typeface="Arial" panose="020B0604020202020204" pitchFamily="34" charset="0"/>
              </a:rPr>
              <a:t>Rifampicina </a:t>
            </a:r>
            <a:r>
              <a:rPr lang="es-HN" sz="4000" b="1" dirty="0">
                <a:cs typeface="Arial" panose="020B0604020202020204" pitchFamily="34" charset="0"/>
              </a:rPr>
              <a:t>(R).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HN" sz="4000" dirty="0">
                <a:cs typeface="Arial" panose="020B0604020202020204" pitchFamily="34" charset="0"/>
              </a:rPr>
              <a:t>Pirazinamida </a:t>
            </a:r>
            <a:r>
              <a:rPr lang="es-HN" sz="4000" b="1" dirty="0">
                <a:cs typeface="Arial" panose="020B0604020202020204" pitchFamily="34" charset="0"/>
              </a:rPr>
              <a:t>(Z)</a:t>
            </a:r>
            <a:r>
              <a:rPr lang="es-HN" sz="4000" dirty="0"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s-HN" sz="4000" dirty="0">
                <a:cs typeface="Arial" panose="020B0604020202020204" pitchFamily="34" charset="0"/>
              </a:rPr>
              <a:t>Etambutol (</a:t>
            </a:r>
            <a:r>
              <a:rPr lang="es-HN" sz="4000" b="1" dirty="0">
                <a:cs typeface="Arial" panose="020B0604020202020204" pitchFamily="34" charset="0"/>
              </a:rPr>
              <a:t>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n de TB para M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S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AL" id="{3A391E57-7F29-4C4C-8EBC-B31C3C46D0D4}" vid="{CF137C93-F984-4CB7-A415-71A38E8BF18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1133</Words>
  <Application>Microsoft Office PowerPoint</Application>
  <PresentationFormat>Panorámica</PresentationFormat>
  <Paragraphs>240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Carlito</vt:lpstr>
      <vt:lpstr>Open Sans</vt:lpstr>
      <vt:lpstr>Tahoma</vt:lpstr>
      <vt:lpstr>Trebuchet MS</vt:lpstr>
      <vt:lpstr>Presentacion de TB para MSS</vt:lpstr>
      <vt:lpstr>SESAL</vt:lpstr>
      <vt:lpstr>Presentación de PowerPoint</vt:lpstr>
      <vt:lpstr>¿Qué es la Tuberculosis ?</vt:lpstr>
      <vt:lpstr>Forma de transmisión   </vt:lpstr>
      <vt:lpstr>Presentación de PowerPoint</vt:lpstr>
      <vt:lpstr>Presentación de PowerPoint</vt:lpstr>
      <vt:lpstr>Presentación de PowerPoint</vt:lpstr>
      <vt:lpstr>Detección de la Tuberculosis </vt:lpstr>
      <vt:lpstr>Pruebas Xpert Ultra/XDR Se tienen a nivel nacional 15 equipos Gene Xpert </vt:lpstr>
      <vt:lpstr> Medicamentos que se utilizan en el tratamiento de la TB</vt:lpstr>
      <vt:lpstr>Medicamentos que se utilizan en el tratamiento de la TB-DS</vt:lpstr>
      <vt:lpstr>Esquema estandarizado de tratamiento acortado combinado para TB sensible </vt:lpstr>
      <vt:lpstr>Consideraciones importantes</vt:lpstr>
      <vt:lpstr>Tasa de Incidencia de Tuberculosis por Región Sanitaria, Honduras 2023</vt:lpstr>
      <vt:lpstr>Notificación de casos de Tuberculosis, año 2019 a 2023</vt:lpstr>
      <vt:lpstr>Presentación de PowerPoint</vt:lpstr>
      <vt:lpstr>Notificación de casos de Tuberculosis según método diagnóstico, semana epidemiológica 1 – 52  años 2022 - 2023</vt:lpstr>
      <vt:lpstr>Notificación mortalidad por Tuberculosis según región sanitaria 2023 </vt:lpstr>
      <vt:lpstr>Casos Tuberculosis Resistente según Sexo, años 2011-2023</vt:lpstr>
      <vt:lpstr>Presentación de PowerPoint</vt:lpstr>
      <vt:lpstr>Presentación de actividades de la celebración </vt:lpstr>
      <vt:lpstr>Caminata</vt:lpstr>
      <vt:lpstr>Feria de la Salud</vt:lpstr>
      <vt:lpstr>Feria de la Salud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Lanza</dc:creator>
  <cp:lastModifiedBy>silvia bucardo</cp:lastModifiedBy>
  <cp:revision>42</cp:revision>
  <dcterms:created xsi:type="dcterms:W3CDTF">2024-01-29T21:28:51Z</dcterms:created>
  <dcterms:modified xsi:type="dcterms:W3CDTF">2024-03-05T19:34:18Z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888DD2A951794CD7B1B552A7ADA4C81A_13</vt:lpwstr>
  </property>
  <property fmtid="{D5CDD505-2E9C-101B-9397-08002B2CF9AE}" pid="3" name="KSOProductBuildVer">
    <vt:lpwstr>2058-12.2.0.13431</vt:lpwstr>
  </property>
</Properties>
</file>