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Dosis"/>
      <p:regular r:id="rId32"/>
      <p:bold r:id="rId33"/>
    </p:embeddedFont>
    <p:embeddedFont>
      <p:font typeface="Bebas Neue"/>
      <p:regular r:id="rId34"/>
    </p:embeddedFont>
    <p:embeddedFont>
      <p:font typeface="Assistant"/>
      <p:regular r:id="rId35"/>
      <p:bold r:id="rId36"/>
    </p:embeddedFont>
    <p:embeddedFont>
      <p:font typeface="Pacifico"/>
      <p:regular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4D8E2E-379D-4E61-AD7C-6325C744034B}">
  <a:tblStyle styleId="{C74D8E2E-379D-4E61-AD7C-6325C7440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4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Dosis-bold.fntdata"/><Relationship Id="rId10" Type="http://schemas.openxmlformats.org/officeDocument/2006/relationships/slide" Target="slides/slide4.xml"/><Relationship Id="rId32" Type="http://schemas.openxmlformats.org/officeDocument/2006/relationships/font" Target="fonts/Dosis-regular.fntdata"/><Relationship Id="rId13" Type="http://schemas.openxmlformats.org/officeDocument/2006/relationships/slide" Target="slides/slide7.xml"/><Relationship Id="rId35" Type="http://schemas.openxmlformats.org/officeDocument/2006/relationships/font" Target="fonts/Assistant-regular.fntdata"/><Relationship Id="rId12" Type="http://schemas.openxmlformats.org/officeDocument/2006/relationships/slide" Target="slides/slide6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9.xml"/><Relationship Id="rId37" Type="http://schemas.openxmlformats.org/officeDocument/2006/relationships/font" Target="fonts/Pacifico-regular.fntdata"/><Relationship Id="rId14" Type="http://schemas.openxmlformats.org/officeDocument/2006/relationships/slide" Target="slides/slide8.xml"/><Relationship Id="rId36" Type="http://schemas.openxmlformats.org/officeDocument/2006/relationships/font" Target="fonts/Assistant-bold.fntdata"/><Relationship Id="rId17" Type="http://schemas.openxmlformats.org/officeDocument/2006/relationships/slide" Target="slides/slide11.xml"/><Relationship Id="rId39" Type="http://schemas.openxmlformats.org/officeDocument/2006/relationships/font" Target="fonts/PTSans-bold.fntdata"/><Relationship Id="rId16" Type="http://schemas.openxmlformats.org/officeDocument/2006/relationships/slide" Target="slides/slide10.xml"/><Relationship Id="rId38" Type="http://schemas.openxmlformats.org/officeDocument/2006/relationships/font" Target="fonts/PT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361f87255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361f87255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361f87255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361f87255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361f87255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361f87255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361f87255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361f87255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g3616e61391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0" name="Google Shape;2660;g3616e61391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3616e61391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3616e61391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361f87255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361f87255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361f87255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8" name="Google Shape;2678;g361f87255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361f87255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361f87255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361f87255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361f87255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3616e613919_3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3616e613919_3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3616e61391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3616e61391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361f872552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361f872552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361f87255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361f87255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3616e61391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3616e61391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361f872552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361f872552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361f872552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361f872552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3616e61391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3616e61391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361f87255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361f87255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ede5f165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ede5f165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3616e61391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3616e61391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361f87255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361f87255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ede5f16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ede5f16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g361f87255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8" name="Google Shape;2628;g361f87255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396950" y="1555356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07600" y="3112344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9" name="Google Shape;19;p2"/>
          <p:cNvGrpSpPr/>
          <p:nvPr/>
        </p:nvGrpSpPr>
        <p:grpSpPr>
          <a:xfrm>
            <a:off x="7162628" y="3857024"/>
            <a:ext cx="1875861" cy="1182997"/>
            <a:chOff x="3950825" y="2616175"/>
            <a:chExt cx="1119850" cy="706225"/>
          </a:xfrm>
        </p:grpSpPr>
        <p:sp>
          <p:nvSpPr>
            <p:cNvPr id="20" name="Google Shape;20;p2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546053" y="4173617"/>
            <a:ext cx="1142615" cy="785586"/>
            <a:chOff x="3057000" y="3451875"/>
            <a:chExt cx="652550" cy="448650"/>
          </a:xfrm>
        </p:grpSpPr>
        <p:sp>
          <p:nvSpPr>
            <p:cNvPr id="72" name="Google Shape;72;p2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894075" y="4322780"/>
            <a:ext cx="491063" cy="553299"/>
            <a:chOff x="2625625" y="2522625"/>
            <a:chExt cx="431400" cy="486075"/>
          </a:xfrm>
        </p:grpSpPr>
        <p:sp>
          <p:nvSpPr>
            <p:cNvPr id="108" name="Google Shape;108;p2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6045" y="1547190"/>
            <a:ext cx="749859" cy="844847"/>
            <a:chOff x="2625625" y="2522625"/>
            <a:chExt cx="431400" cy="486075"/>
          </a:xfrm>
        </p:grpSpPr>
        <p:sp>
          <p:nvSpPr>
            <p:cNvPr id="113" name="Google Shape;113;p2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2253" y="2758754"/>
            <a:ext cx="749848" cy="1182972"/>
            <a:chOff x="1527950" y="2052325"/>
            <a:chExt cx="440750" cy="695375"/>
          </a:xfrm>
        </p:grpSpPr>
        <p:sp>
          <p:nvSpPr>
            <p:cNvPr id="118" name="Google Shape;118;p2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39229" y="3980841"/>
            <a:ext cx="491076" cy="475810"/>
            <a:chOff x="10401025" y="944500"/>
            <a:chExt cx="1235100" cy="1196704"/>
          </a:xfrm>
        </p:grpSpPr>
        <p:sp>
          <p:nvSpPr>
            <p:cNvPr id="129" name="Google Shape;129;p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1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706" name="Google Shape;706;p11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11"/>
          <p:cNvSpPr txBox="1"/>
          <p:nvPr>
            <p:ph hasCustomPrompt="1" type="title"/>
          </p:nvPr>
        </p:nvSpPr>
        <p:spPr>
          <a:xfrm>
            <a:off x="1284000" y="1822588"/>
            <a:ext cx="6576000" cy="10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4" name="Google Shape;714;p11"/>
          <p:cNvSpPr txBox="1"/>
          <p:nvPr>
            <p:ph idx="1" type="subTitle"/>
          </p:nvPr>
        </p:nvSpPr>
        <p:spPr>
          <a:xfrm>
            <a:off x="2009250" y="2955213"/>
            <a:ext cx="512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15" name="Google Shape;715;p11"/>
          <p:cNvGrpSpPr/>
          <p:nvPr/>
        </p:nvGrpSpPr>
        <p:grpSpPr>
          <a:xfrm>
            <a:off x="7943703" y="268367"/>
            <a:ext cx="1142615" cy="785586"/>
            <a:chOff x="3057000" y="3451875"/>
            <a:chExt cx="652550" cy="448650"/>
          </a:xfrm>
        </p:grpSpPr>
        <p:sp>
          <p:nvSpPr>
            <p:cNvPr id="716" name="Google Shape;716;p11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1"/>
          <p:cNvGrpSpPr/>
          <p:nvPr/>
        </p:nvGrpSpPr>
        <p:grpSpPr>
          <a:xfrm>
            <a:off x="7291725" y="417530"/>
            <a:ext cx="491063" cy="553299"/>
            <a:chOff x="2625625" y="2522625"/>
            <a:chExt cx="431400" cy="486075"/>
          </a:xfrm>
        </p:grpSpPr>
        <p:sp>
          <p:nvSpPr>
            <p:cNvPr id="752" name="Google Shape;752;p1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1"/>
          <p:cNvGrpSpPr/>
          <p:nvPr/>
        </p:nvGrpSpPr>
        <p:grpSpPr>
          <a:xfrm>
            <a:off x="7291736" y="757884"/>
            <a:ext cx="491063" cy="553251"/>
            <a:chOff x="2625625" y="2522625"/>
            <a:chExt cx="431400" cy="486075"/>
          </a:xfrm>
        </p:grpSpPr>
        <p:sp>
          <p:nvSpPr>
            <p:cNvPr id="757" name="Google Shape;757;p1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1"/>
          <p:cNvGrpSpPr/>
          <p:nvPr/>
        </p:nvGrpSpPr>
        <p:grpSpPr>
          <a:xfrm>
            <a:off x="133378" y="3804774"/>
            <a:ext cx="1875861" cy="1182997"/>
            <a:chOff x="3950825" y="2616175"/>
            <a:chExt cx="1119850" cy="706225"/>
          </a:xfrm>
        </p:grpSpPr>
        <p:sp>
          <p:nvSpPr>
            <p:cNvPr id="762" name="Google Shape;762;p11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11"/>
          <p:cNvGrpSpPr/>
          <p:nvPr/>
        </p:nvGrpSpPr>
        <p:grpSpPr>
          <a:xfrm>
            <a:off x="2086698" y="4434534"/>
            <a:ext cx="491063" cy="553251"/>
            <a:chOff x="2625625" y="2522625"/>
            <a:chExt cx="431400" cy="486075"/>
          </a:xfrm>
        </p:grpSpPr>
        <p:sp>
          <p:nvSpPr>
            <p:cNvPr id="814" name="Google Shape;814;p1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11"/>
          <p:cNvGrpSpPr/>
          <p:nvPr/>
        </p:nvGrpSpPr>
        <p:grpSpPr>
          <a:xfrm>
            <a:off x="2086698" y="3929709"/>
            <a:ext cx="491063" cy="553251"/>
            <a:chOff x="2625625" y="2522625"/>
            <a:chExt cx="431400" cy="486075"/>
          </a:xfrm>
        </p:grpSpPr>
        <p:sp>
          <p:nvSpPr>
            <p:cNvPr id="819" name="Google Shape;819;p1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1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826" name="Google Shape;826;p13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13"/>
          <p:cNvSpPr txBox="1"/>
          <p:nvPr>
            <p:ph type="title"/>
          </p:nvPr>
        </p:nvSpPr>
        <p:spPr>
          <a:xfrm>
            <a:off x="2084414" y="152493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4" name="Google Shape;834;p13"/>
          <p:cNvSpPr txBox="1"/>
          <p:nvPr>
            <p:ph idx="1" type="subTitle"/>
          </p:nvPr>
        </p:nvSpPr>
        <p:spPr>
          <a:xfrm>
            <a:off x="2084414" y="1882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3"/>
          <p:cNvSpPr txBox="1"/>
          <p:nvPr>
            <p:ph idx="2" type="title"/>
          </p:nvPr>
        </p:nvSpPr>
        <p:spPr>
          <a:xfrm>
            <a:off x="5560785" y="152493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6" name="Google Shape;836;p13"/>
          <p:cNvSpPr txBox="1"/>
          <p:nvPr>
            <p:ph idx="3" type="subTitle"/>
          </p:nvPr>
        </p:nvSpPr>
        <p:spPr>
          <a:xfrm>
            <a:off x="5560785" y="188286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3"/>
          <p:cNvSpPr txBox="1"/>
          <p:nvPr>
            <p:ph idx="4" type="title"/>
          </p:nvPr>
        </p:nvSpPr>
        <p:spPr>
          <a:xfrm>
            <a:off x="2084414" y="312757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8" name="Google Shape;838;p13"/>
          <p:cNvSpPr txBox="1"/>
          <p:nvPr>
            <p:ph idx="5" type="subTitle"/>
          </p:nvPr>
        </p:nvSpPr>
        <p:spPr>
          <a:xfrm>
            <a:off x="2084414" y="348549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3"/>
          <p:cNvSpPr txBox="1"/>
          <p:nvPr>
            <p:ph idx="6" type="title"/>
          </p:nvPr>
        </p:nvSpPr>
        <p:spPr>
          <a:xfrm>
            <a:off x="5560785" y="31275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0" name="Google Shape;840;p13"/>
          <p:cNvSpPr txBox="1"/>
          <p:nvPr>
            <p:ph idx="7" type="subTitle"/>
          </p:nvPr>
        </p:nvSpPr>
        <p:spPr>
          <a:xfrm>
            <a:off x="5560785" y="348549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13"/>
          <p:cNvSpPr txBox="1"/>
          <p:nvPr>
            <p:ph hasCustomPrompt="1" idx="8" type="title"/>
          </p:nvPr>
        </p:nvSpPr>
        <p:spPr>
          <a:xfrm>
            <a:off x="1278864" y="1623396"/>
            <a:ext cx="6585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/>
          <p:nvPr>
            <p:ph hasCustomPrompt="1" idx="9" type="title"/>
          </p:nvPr>
        </p:nvSpPr>
        <p:spPr>
          <a:xfrm>
            <a:off x="1278864" y="3219679"/>
            <a:ext cx="6585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13"/>
          <p:cNvSpPr txBox="1"/>
          <p:nvPr>
            <p:ph hasCustomPrompt="1" idx="13" type="title"/>
          </p:nvPr>
        </p:nvSpPr>
        <p:spPr>
          <a:xfrm>
            <a:off x="4753739" y="1623396"/>
            <a:ext cx="6585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/>
          <p:nvPr>
            <p:ph hasCustomPrompt="1" idx="14" type="title"/>
          </p:nvPr>
        </p:nvSpPr>
        <p:spPr>
          <a:xfrm>
            <a:off x="4751064" y="3219679"/>
            <a:ext cx="6585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46" name="Google Shape;846;p13"/>
          <p:cNvGrpSpPr/>
          <p:nvPr/>
        </p:nvGrpSpPr>
        <p:grpSpPr>
          <a:xfrm>
            <a:off x="8511000" y="4398980"/>
            <a:ext cx="491063" cy="553299"/>
            <a:chOff x="2625625" y="2522625"/>
            <a:chExt cx="431400" cy="486075"/>
          </a:xfrm>
        </p:grpSpPr>
        <p:sp>
          <p:nvSpPr>
            <p:cNvPr id="847" name="Google Shape;847;p1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3"/>
          <p:cNvGrpSpPr/>
          <p:nvPr/>
        </p:nvGrpSpPr>
        <p:grpSpPr>
          <a:xfrm>
            <a:off x="7859465" y="227117"/>
            <a:ext cx="1142615" cy="785586"/>
            <a:chOff x="3057000" y="3451875"/>
            <a:chExt cx="652550" cy="448650"/>
          </a:xfrm>
        </p:grpSpPr>
        <p:sp>
          <p:nvSpPr>
            <p:cNvPr id="852" name="Google Shape;852;p13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13"/>
          <p:cNvGrpSpPr/>
          <p:nvPr/>
        </p:nvGrpSpPr>
        <p:grpSpPr>
          <a:xfrm>
            <a:off x="233508" y="341351"/>
            <a:ext cx="959426" cy="929600"/>
            <a:chOff x="10401025" y="944500"/>
            <a:chExt cx="1235100" cy="1196704"/>
          </a:xfrm>
        </p:grpSpPr>
        <p:sp>
          <p:nvSpPr>
            <p:cNvPr id="888" name="Google Shape;888;p1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1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890" name="Google Shape;890;p1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13"/>
          <p:cNvGrpSpPr/>
          <p:nvPr/>
        </p:nvGrpSpPr>
        <p:grpSpPr>
          <a:xfrm>
            <a:off x="121425" y="1594030"/>
            <a:ext cx="491063" cy="553299"/>
            <a:chOff x="2625625" y="2522625"/>
            <a:chExt cx="431400" cy="486075"/>
          </a:xfrm>
        </p:grpSpPr>
        <p:sp>
          <p:nvSpPr>
            <p:cNvPr id="899" name="Google Shape;899;p1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905" name="Google Shape;905;p14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14"/>
          <p:cNvSpPr txBox="1"/>
          <p:nvPr>
            <p:ph type="title"/>
          </p:nvPr>
        </p:nvSpPr>
        <p:spPr>
          <a:xfrm>
            <a:off x="2904150" y="2477753"/>
            <a:ext cx="3335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3" name="Google Shape;913;p14"/>
          <p:cNvSpPr txBox="1"/>
          <p:nvPr>
            <p:ph hasCustomPrompt="1" idx="2" type="title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4" name="Google Shape;914;p14"/>
          <p:cNvSpPr txBox="1"/>
          <p:nvPr>
            <p:ph idx="1" type="subTitle"/>
          </p:nvPr>
        </p:nvSpPr>
        <p:spPr>
          <a:xfrm>
            <a:off x="2488950" y="3284234"/>
            <a:ext cx="4166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15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917" name="Google Shape;917;p15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15"/>
          <p:cNvSpPr txBox="1"/>
          <p:nvPr>
            <p:ph type="title"/>
          </p:nvPr>
        </p:nvSpPr>
        <p:spPr>
          <a:xfrm>
            <a:off x="2976450" y="3100294"/>
            <a:ext cx="319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5" name="Google Shape;925;p15"/>
          <p:cNvSpPr txBox="1"/>
          <p:nvPr>
            <p:ph idx="1" type="subTitle"/>
          </p:nvPr>
        </p:nvSpPr>
        <p:spPr>
          <a:xfrm>
            <a:off x="1226400" y="1511306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26" name="Google Shape;926;p15"/>
          <p:cNvGrpSpPr/>
          <p:nvPr/>
        </p:nvGrpSpPr>
        <p:grpSpPr>
          <a:xfrm>
            <a:off x="7144852" y="141402"/>
            <a:ext cx="1825029" cy="1452352"/>
            <a:chOff x="4189650" y="1358950"/>
            <a:chExt cx="1222800" cy="973100"/>
          </a:xfrm>
        </p:grpSpPr>
        <p:sp>
          <p:nvSpPr>
            <p:cNvPr id="927" name="Google Shape;927;p15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5"/>
          <p:cNvGrpSpPr/>
          <p:nvPr/>
        </p:nvGrpSpPr>
        <p:grpSpPr>
          <a:xfrm>
            <a:off x="6449220" y="117078"/>
            <a:ext cx="749859" cy="844847"/>
            <a:chOff x="2625625" y="2522625"/>
            <a:chExt cx="431400" cy="486075"/>
          </a:xfrm>
        </p:grpSpPr>
        <p:sp>
          <p:nvSpPr>
            <p:cNvPr id="979" name="Google Shape;979;p1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15"/>
          <p:cNvGrpSpPr/>
          <p:nvPr/>
        </p:nvGrpSpPr>
        <p:grpSpPr>
          <a:xfrm>
            <a:off x="8373203" y="1593739"/>
            <a:ext cx="518413" cy="584116"/>
            <a:chOff x="2625625" y="2522625"/>
            <a:chExt cx="431400" cy="486075"/>
          </a:xfrm>
        </p:grpSpPr>
        <p:sp>
          <p:nvSpPr>
            <p:cNvPr id="984" name="Google Shape;984;p1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15"/>
          <p:cNvGrpSpPr/>
          <p:nvPr/>
        </p:nvGrpSpPr>
        <p:grpSpPr>
          <a:xfrm>
            <a:off x="294695" y="3415201"/>
            <a:ext cx="959426" cy="929600"/>
            <a:chOff x="10401025" y="944500"/>
            <a:chExt cx="1235100" cy="1196704"/>
          </a:xfrm>
        </p:grpSpPr>
        <p:sp>
          <p:nvSpPr>
            <p:cNvPr id="989" name="Google Shape;989;p15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0" name="Google Shape;990;p15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991" name="Google Shape;991;p15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5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5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5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9" name="Google Shape;999;p15"/>
          <p:cNvGrpSpPr/>
          <p:nvPr/>
        </p:nvGrpSpPr>
        <p:grpSpPr>
          <a:xfrm>
            <a:off x="172317" y="4470741"/>
            <a:ext cx="491076" cy="475810"/>
            <a:chOff x="10401025" y="944500"/>
            <a:chExt cx="1235100" cy="1196704"/>
          </a:xfrm>
        </p:grpSpPr>
        <p:sp>
          <p:nvSpPr>
            <p:cNvPr id="1000" name="Google Shape;1000;p15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1" name="Google Shape;1001;p15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002" name="Google Shape;1002;p15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5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5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6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12" name="Google Shape;1012;p16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0" name="Google Shape;1020;p16"/>
          <p:cNvGrpSpPr/>
          <p:nvPr/>
        </p:nvGrpSpPr>
        <p:grpSpPr>
          <a:xfrm>
            <a:off x="-115147" y="195666"/>
            <a:ext cx="749848" cy="1182972"/>
            <a:chOff x="1527950" y="2052325"/>
            <a:chExt cx="440750" cy="695375"/>
          </a:xfrm>
        </p:grpSpPr>
        <p:sp>
          <p:nvSpPr>
            <p:cNvPr id="1021" name="Google Shape;1021;p16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16"/>
          <p:cNvGrpSpPr/>
          <p:nvPr/>
        </p:nvGrpSpPr>
        <p:grpSpPr>
          <a:xfrm>
            <a:off x="113453" y="1035139"/>
            <a:ext cx="518413" cy="584116"/>
            <a:chOff x="2625625" y="2522625"/>
            <a:chExt cx="431400" cy="486075"/>
          </a:xfrm>
        </p:grpSpPr>
        <p:sp>
          <p:nvSpPr>
            <p:cNvPr id="1032" name="Google Shape;1032;p1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>
            <a:off x="113453" y="1457689"/>
            <a:ext cx="518413" cy="584116"/>
            <a:chOff x="2625625" y="2522625"/>
            <a:chExt cx="431400" cy="486075"/>
          </a:xfrm>
        </p:grpSpPr>
        <p:sp>
          <p:nvSpPr>
            <p:cNvPr id="1037" name="Google Shape;1037;p1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16"/>
          <p:cNvGrpSpPr/>
          <p:nvPr/>
        </p:nvGrpSpPr>
        <p:grpSpPr>
          <a:xfrm>
            <a:off x="8408220" y="4298653"/>
            <a:ext cx="749859" cy="844847"/>
            <a:chOff x="2625625" y="2522625"/>
            <a:chExt cx="431400" cy="486075"/>
          </a:xfrm>
        </p:grpSpPr>
        <p:sp>
          <p:nvSpPr>
            <p:cNvPr id="1042" name="Google Shape;1042;p1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16"/>
          <p:cNvGrpSpPr/>
          <p:nvPr/>
        </p:nvGrpSpPr>
        <p:grpSpPr>
          <a:xfrm>
            <a:off x="7804203" y="4640739"/>
            <a:ext cx="518413" cy="584116"/>
            <a:chOff x="2625625" y="2522625"/>
            <a:chExt cx="431400" cy="486075"/>
          </a:xfrm>
        </p:grpSpPr>
        <p:sp>
          <p:nvSpPr>
            <p:cNvPr id="1047" name="Google Shape;1047;p1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16"/>
          <p:cNvGrpSpPr/>
          <p:nvPr/>
        </p:nvGrpSpPr>
        <p:grpSpPr>
          <a:xfrm>
            <a:off x="7285778" y="4711789"/>
            <a:ext cx="518413" cy="584116"/>
            <a:chOff x="2625625" y="2522625"/>
            <a:chExt cx="431400" cy="486075"/>
          </a:xfrm>
        </p:grpSpPr>
        <p:sp>
          <p:nvSpPr>
            <p:cNvPr id="1052" name="Google Shape;1052;p1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1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58" name="Google Shape;1058;p17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7"/>
          <p:cNvSpPr txBox="1"/>
          <p:nvPr>
            <p:ph type="title"/>
          </p:nvPr>
        </p:nvSpPr>
        <p:spPr>
          <a:xfrm>
            <a:off x="706150" y="1704339"/>
            <a:ext cx="43581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6" name="Google Shape;1066;p17"/>
          <p:cNvSpPr txBox="1"/>
          <p:nvPr>
            <p:ph idx="1" type="subTitle"/>
          </p:nvPr>
        </p:nvSpPr>
        <p:spPr>
          <a:xfrm>
            <a:off x="706150" y="2524761"/>
            <a:ext cx="4294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7" name="Google Shape;1067;p17"/>
          <p:cNvGrpSpPr/>
          <p:nvPr/>
        </p:nvGrpSpPr>
        <p:grpSpPr>
          <a:xfrm>
            <a:off x="239228" y="4206630"/>
            <a:ext cx="1142615" cy="785586"/>
            <a:chOff x="3057000" y="3451875"/>
            <a:chExt cx="652550" cy="448650"/>
          </a:xfrm>
        </p:grpSpPr>
        <p:sp>
          <p:nvSpPr>
            <p:cNvPr id="1068" name="Google Shape;1068;p17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17"/>
          <p:cNvGrpSpPr/>
          <p:nvPr/>
        </p:nvGrpSpPr>
        <p:grpSpPr>
          <a:xfrm>
            <a:off x="1381853" y="4362439"/>
            <a:ext cx="518413" cy="584116"/>
            <a:chOff x="2625625" y="2522625"/>
            <a:chExt cx="431400" cy="486075"/>
          </a:xfrm>
        </p:grpSpPr>
        <p:sp>
          <p:nvSpPr>
            <p:cNvPr id="1104" name="Google Shape;1104;p17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1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110" name="Google Shape;1110;p18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18"/>
          <p:cNvSpPr txBox="1"/>
          <p:nvPr>
            <p:ph type="title"/>
          </p:nvPr>
        </p:nvSpPr>
        <p:spPr>
          <a:xfrm>
            <a:off x="987973" y="1927688"/>
            <a:ext cx="3336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8" name="Google Shape;1118;p18"/>
          <p:cNvSpPr txBox="1"/>
          <p:nvPr>
            <p:ph idx="1" type="subTitle"/>
          </p:nvPr>
        </p:nvSpPr>
        <p:spPr>
          <a:xfrm>
            <a:off x="987073" y="2484412"/>
            <a:ext cx="33375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9" name="Google Shape;1119;p18"/>
          <p:cNvGrpSpPr/>
          <p:nvPr/>
        </p:nvGrpSpPr>
        <p:grpSpPr>
          <a:xfrm>
            <a:off x="286542" y="313535"/>
            <a:ext cx="575574" cy="648521"/>
            <a:chOff x="2625625" y="2522625"/>
            <a:chExt cx="431400" cy="486075"/>
          </a:xfrm>
        </p:grpSpPr>
        <p:sp>
          <p:nvSpPr>
            <p:cNvPr id="1120" name="Google Shape;1120;p18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18"/>
          <p:cNvGrpSpPr/>
          <p:nvPr/>
        </p:nvGrpSpPr>
        <p:grpSpPr>
          <a:xfrm>
            <a:off x="425430" y="599285"/>
            <a:ext cx="575574" cy="648521"/>
            <a:chOff x="2625625" y="2522625"/>
            <a:chExt cx="431400" cy="486075"/>
          </a:xfrm>
        </p:grpSpPr>
        <p:sp>
          <p:nvSpPr>
            <p:cNvPr id="1125" name="Google Shape;1125;p18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18"/>
          <p:cNvGrpSpPr/>
          <p:nvPr/>
        </p:nvGrpSpPr>
        <p:grpSpPr>
          <a:xfrm>
            <a:off x="987080" y="313535"/>
            <a:ext cx="575574" cy="648521"/>
            <a:chOff x="2625625" y="2522625"/>
            <a:chExt cx="431400" cy="486075"/>
          </a:xfrm>
        </p:grpSpPr>
        <p:sp>
          <p:nvSpPr>
            <p:cNvPr id="1130" name="Google Shape;1130;p18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19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136" name="Google Shape;1136;p19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19"/>
          <p:cNvSpPr txBox="1"/>
          <p:nvPr>
            <p:ph type="title"/>
          </p:nvPr>
        </p:nvSpPr>
        <p:spPr>
          <a:xfrm>
            <a:off x="4418083" y="1929384"/>
            <a:ext cx="3337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4" name="Google Shape;1144;p19"/>
          <p:cNvSpPr txBox="1"/>
          <p:nvPr>
            <p:ph idx="1" type="subTitle"/>
          </p:nvPr>
        </p:nvSpPr>
        <p:spPr>
          <a:xfrm>
            <a:off x="4418083" y="2487168"/>
            <a:ext cx="33375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5" name="Google Shape;1145;p19"/>
          <p:cNvGrpSpPr/>
          <p:nvPr/>
        </p:nvGrpSpPr>
        <p:grpSpPr>
          <a:xfrm>
            <a:off x="8580250" y="808055"/>
            <a:ext cx="491063" cy="553299"/>
            <a:chOff x="2625625" y="2522625"/>
            <a:chExt cx="431400" cy="486075"/>
          </a:xfrm>
        </p:grpSpPr>
        <p:sp>
          <p:nvSpPr>
            <p:cNvPr id="1146" name="Google Shape;1146;p1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19"/>
          <p:cNvGrpSpPr/>
          <p:nvPr/>
        </p:nvGrpSpPr>
        <p:grpSpPr>
          <a:xfrm>
            <a:off x="8185237" y="493730"/>
            <a:ext cx="491063" cy="553299"/>
            <a:chOff x="2625625" y="2522625"/>
            <a:chExt cx="431400" cy="486075"/>
          </a:xfrm>
        </p:grpSpPr>
        <p:sp>
          <p:nvSpPr>
            <p:cNvPr id="1151" name="Google Shape;1151;p1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19"/>
          <p:cNvGrpSpPr/>
          <p:nvPr/>
        </p:nvGrpSpPr>
        <p:grpSpPr>
          <a:xfrm>
            <a:off x="8185250" y="941405"/>
            <a:ext cx="491063" cy="553299"/>
            <a:chOff x="2625625" y="2522625"/>
            <a:chExt cx="431400" cy="486075"/>
          </a:xfrm>
        </p:grpSpPr>
        <p:sp>
          <p:nvSpPr>
            <p:cNvPr id="1156" name="Google Shape;1156;p1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20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162" name="Google Shape;1162;p20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20"/>
          <p:cNvSpPr txBox="1"/>
          <p:nvPr>
            <p:ph type="title"/>
          </p:nvPr>
        </p:nvSpPr>
        <p:spPr>
          <a:xfrm>
            <a:off x="1505954" y="2709572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0" name="Google Shape;1170;p20"/>
          <p:cNvSpPr txBox="1"/>
          <p:nvPr>
            <p:ph idx="2" type="title"/>
          </p:nvPr>
        </p:nvSpPr>
        <p:spPr>
          <a:xfrm>
            <a:off x="4895446" y="2709572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1" name="Google Shape;1171;p20"/>
          <p:cNvSpPr txBox="1"/>
          <p:nvPr>
            <p:ph idx="1" type="subTitle"/>
          </p:nvPr>
        </p:nvSpPr>
        <p:spPr>
          <a:xfrm>
            <a:off x="4882396" y="3073070"/>
            <a:ext cx="2768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2" name="Google Shape;1172;p20"/>
          <p:cNvSpPr txBox="1"/>
          <p:nvPr>
            <p:ph idx="3" type="subTitle"/>
          </p:nvPr>
        </p:nvSpPr>
        <p:spPr>
          <a:xfrm>
            <a:off x="1492904" y="3073070"/>
            <a:ext cx="27687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3" name="Google Shape;1173;p20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74" name="Google Shape;1174;p20"/>
          <p:cNvGrpSpPr/>
          <p:nvPr/>
        </p:nvGrpSpPr>
        <p:grpSpPr>
          <a:xfrm>
            <a:off x="33583" y="566326"/>
            <a:ext cx="959426" cy="929600"/>
            <a:chOff x="10401025" y="944500"/>
            <a:chExt cx="1235100" cy="1196704"/>
          </a:xfrm>
        </p:grpSpPr>
        <p:sp>
          <p:nvSpPr>
            <p:cNvPr id="1175" name="Google Shape;1175;p20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6" name="Google Shape;1176;p20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177" name="Google Shape;1177;p20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0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0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0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0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0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5" name="Google Shape;1185;p20"/>
          <p:cNvGrpSpPr/>
          <p:nvPr/>
        </p:nvGrpSpPr>
        <p:grpSpPr>
          <a:xfrm>
            <a:off x="191550" y="1711430"/>
            <a:ext cx="491063" cy="553299"/>
            <a:chOff x="2625625" y="2522625"/>
            <a:chExt cx="431400" cy="486075"/>
          </a:xfrm>
        </p:grpSpPr>
        <p:sp>
          <p:nvSpPr>
            <p:cNvPr id="1186" name="Google Shape;1186;p20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20"/>
          <p:cNvGrpSpPr/>
          <p:nvPr/>
        </p:nvGrpSpPr>
        <p:grpSpPr>
          <a:xfrm>
            <a:off x="191548" y="2409852"/>
            <a:ext cx="372384" cy="419580"/>
            <a:chOff x="2625625" y="2522625"/>
            <a:chExt cx="431400" cy="486075"/>
          </a:xfrm>
        </p:grpSpPr>
        <p:sp>
          <p:nvSpPr>
            <p:cNvPr id="1191" name="Google Shape;1191;p20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7533654" y="4017313"/>
            <a:ext cx="1610344" cy="1015552"/>
            <a:chOff x="3950825" y="2616175"/>
            <a:chExt cx="1119850" cy="706225"/>
          </a:xfrm>
        </p:grpSpPr>
        <p:sp>
          <p:nvSpPr>
            <p:cNvPr id="1196" name="Google Shape;1196;p20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20"/>
          <p:cNvGrpSpPr/>
          <p:nvPr/>
        </p:nvGrpSpPr>
        <p:grpSpPr>
          <a:xfrm>
            <a:off x="6905324" y="4443180"/>
            <a:ext cx="433026" cy="419564"/>
            <a:chOff x="10401025" y="944500"/>
            <a:chExt cx="1235100" cy="1196704"/>
          </a:xfrm>
        </p:grpSpPr>
        <p:sp>
          <p:nvSpPr>
            <p:cNvPr id="1248" name="Google Shape;1248;p20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9" name="Google Shape;1249;p20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250" name="Google Shape;1250;p20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0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0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0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0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0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0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0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3"/>
          <p:cNvSpPr txBox="1"/>
          <p:nvPr>
            <p:ph type="title"/>
          </p:nvPr>
        </p:nvSpPr>
        <p:spPr>
          <a:xfrm>
            <a:off x="3108146" y="2028522"/>
            <a:ext cx="333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3"/>
          <p:cNvSpPr txBox="1"/>
          <p:nvPr>
            <p:ph hasCustomPrompt="1" idx="2" type="title"/>
          </p:nvPr>
        </p:nvSpPr>
        <p:spPr>
          <a:xfrm>
            <a:off x="1871696" y="2068809"/>
            <a:ext cx="1005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/>
          <p:nvPr>
            <p:ph idx="1" type="subTitle"/>
          </p:nvPr>
        </p:nvSpPr>
        <p:spPr>
          <a:xfrm>
            <a:off x="3108149" y="2749278"/>
            <a:ext cx="4166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1" name="Google Shape;151;p3"/>
          <p:cNvGrpSpPr/>
          <p:nvPr/>
        </p:nvGrpSpPr>
        <p:grpSpPr>
          <a:xfrm>
            <a:off x="8278367" y="452753"/>
            <a:ext cx="422297" cy="475819"/>
            <a:chOff x="2625625" y="2522625"/>
            <a:chExt cx="431400" cy="486075"/>
          </a:xfrm>
        </p:grpSpPr>
        <p:sp>
          <p:nvSpPr>
            <p:cNvPr id="152" name="Google Shape;152;p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432020" y="149663"/>
            <a:ext cx="959426" cy="929600"/>
            <a:chOff x="10401025" y="944500"/>
            <a:chExt cx="1235100" cy="1196704"/>
          </a:xfrm>
        </p:grpSpPr>
        <p:sp>
          <p:nvSpPr>
            <p:cNvPr id="157" name="Google Shape;157;p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" name="Google Shape;167;p3"/>
          <p:cNvGrpSpPr/>
          <p:nvPr/>
        </p:nvGrpSpPr>
        <p:grpSpPr>
          <a:xfrm>
            <a:off x="8430767" y="795653"/>
            <a:ext cx="422297" cy="475819"/>
            <a:chOff x="2625625" y="2522625"/>
            <a:chExt cx="431400" cy="486075"/>
          </a:xfrm>
        </p:grpSpPr>
        <p:sp>
          <p:nvSpPr>
            <p:cNvPr id="168" name="Google Shape;168;p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7896930" y="1079278"/>
            <a:ext cx="422297" cy="475819"/>
            <a:chOff x="2625625" y="2522625"/>
            <a:chExt cx="431400" cy="486075"/>
          </a:xfrm>
        </p:grpSpPr>
        <p:sp>
          <p:nvSpPr>
            <p:cNvPr id="173" name="Google Shape;173;p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66503" y="3841561"/>
            <a:ext cx="1875861" cy="1182997"/>
            <a:chOff x="3950825" y="2616175"/>
            <a:chExt cx="1119850" cy="706225"/>
          </a:xfrm>
        </p:grpSpPr>
        <p:sp>
          <p:nvSpPr>
            <p:cNvPr id="178" name="Google Shape;178;p3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7641553" y="4132792"/>
            <a:ext cx="1142615" cy="785586"/>
            <a:chOff x="3057000" y="3451875"/>
            <a:chExt cx="652550" cy="448650"/>
          </a:xfrm>
        </p:grpSpPr>
        <p:sp>
          <p:nvSpPr>
            <p:cNvPr id="230" name="Google Shape;230;p3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"/>
          <p:cNvGrpSpPr/>
          <p:nvPr/>
        </p:nvGrpSpPr>
        <p:grpSpPr>
          <a:xfrm>
            <a:off x="6649245" y="4103165"/>
            <a:ext cx="749859" cy="844847"/>
            <a:chOff x="2625625" y="2522625"/>
            <a:chExt cx="431400" cy="486075"/>
          </a:xfrm>
        </p:grpSpPr>
        <p:sp>
          <p:nvSpPr>
            <p:cNvPr id="266" name="Google Shape;266;p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2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260" name="Google Shape;1260;p21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21"/>
          <p:cNvSpPr txBox="1"/>
          <p:nvPr>
            <p:ph idx="1" type="body"/>
          </p:nvPr>
        </p:nvSpPr>
        <p:spPr>
          <a:xfrm>
            <a:off x="870050" y="1623050"/>
            <a:ext cx="35235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68" name="Google Shape;1268;p21"/>
          <p:cNvSpPr txBox="1"/>
          <p:nvPr>
            <p:ph idx="2" type="body"/>
          </p:nvPr>
        </p:nvSpPr>
        <p:spPr>
          <a:xfrm>
            <a:off x="4750450" y="1623050"/>
            <a:ext cx="35235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69" name="Google Shape;1269;p2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0" name="Google Shape;1270;p21"/>
          <p:cNvSpPr txBox="1"/>
          <p:nvPr>
            <p:ph idx="3" type="body"/>
          </p:nvPr>
        </p:nvSpPr>
        <p:spPr>
          <a:xfrm>
            <a:off x="870050" y="1161288"/>
            <a:ext cx="756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grpSp>
        <p:nvGrpSpPr>
          <p:cNvPr id="1271" name="Google Shape;1271;p21"/>
          <p:cNvGrpSpPr/>
          <p:nvPr/>
        </p:nvGrpSpPr>
        <p:grpSpPr>
          <a:xfrm>
            <a:off x="378979" y="149191"/>
            <a:ext cx="491076" cy="475810"/>
            <a:chOff x="10401025" y="944500"/>
            <a:chExt cx="1235100" cy="1196704"/>
          </a:xfrm>
        </p:grpSpPr>
        <p:sp>
          <p:nvSpPr>
            <p:cNvPr id="1272" name="Google Shape;1272;p21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3" name="Google Shape;1273;p21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274" name="Google Shape;1274;p21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1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1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1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1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1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1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1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Google Shape;1282;p21"/>
          <p:cNvGrpSpPr/>
          <p:nvPr/>
        </p:nvGrpSpPr>
        <p:grpSpPr>
          <a:xfrm>
            <a:off x="57945" y="624990"/>
            <a:ext cx="749859" cy="844847"/>
            <a:chOff x="2625625" y="2522625"/>
            <a:chExt cx="431400" cy="486075"/>
          </a:xfrm>
        </p:grpSpPr>
        <p:sp>
          <p:nvSpPr>
            <p:cNvPr id="1283" name="Google Shape;1283;p2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21"/>
          <p:cNvGrpSpPr/>
          <p:nvPr/>
        </p:nvGrpSpPr>
        <p:grpSpPr>
          <a:xfrm>
            <a:off x="149651" y="1165146"/>
            <a:ext cx="566428" cy="638168"/>
            <a:chOff x="2625625" y="2522625"/>
            <a:chExt cx="431400" cy="486075"/>
          </a:xfrm>
        </p:grpSpPr>
        <p:sp>
          <p:nvSpPr>
            <p:cNvPr id="1288" name="Google Shape;1288;p2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21"/>
          <p:cNvGrpSpPr/>
          <p:nvPr/>
        </p:nvGrpSpPr>
        <p:grpSpPr>
          <a:xfrm>
            <a:off x="7859465" y="4206630"/>
            <a:ext cx="1142615" cy="785586"/>
            <a:chOff x="3057000" y="3451875"/>
            <a:chExt cx="652550" cy="448650"/>
          </a:xfrm>
        </p:grpSpPr>
        <p:sp>
          <p:nvSpPr>
            <p:cNvPr id="1293" name="Google Shape;1293;p21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21"/>
          <p:cNvGrpSpPr/>
          <p:nvPr/>
        </p:nvGrpSpPr>
        <p:grpSpPr>
          <a:xfrm>
            <a:off x="7368400" y="4438930"/>
            <a:ext cx="491063" cy="553299"/>
            <a:chOff x="2625625" y="2522625"/>
            <a:chExt cx="431400" cy="486075"/>
          </a:xfrm>
        </p:grpSpPr>
        <p:sp>
          <p:nvSpPr>
            <p:cNvPr id="1329" name="Google Shape;1329;p21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p2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335" name="Google Shape;1335;p22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2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3" name="Google Shape;1343;p22"/>
          <p:cNvSpPr txBox="1"/>
          <p:nvPr>
            <p:ph idx="1" type="subTitle"/>
          </p:nvPr>
        </p:nvSpPr>
        <p:spPr>
          <a:xfrm>
            <a:off x="877550" y="3093817"/>
            <a:ext cx="146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344" name="Google Shape;1344;p22"/>
          <p:cNvSpPr txBox="1"/>
          <p:nvPr>
            <p:ph idx="2" type="subTitle"/>
          </p:nvPr>
        </p:nvSpPr>
        <p:spPr>
          <a:xfrm>
            <a:off x="711800" y="3455176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22"/>
          <p:cNvSpPr txBox="1"/>
          <p:nvPr>
            <p:ph idx="3" type="subTitle"/>
          </p:nvPr>
        </p:nvSpPr>
        <p:spPr>
          <a:xfrm>
            <a:off x="2944475" y="3093817"/>
            <a:ext cx="146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346" name="Google Shape;1346;p22"/>
          <p:cNvSpPr txBox="1"/>
          <p:nvPr>
            <p:ph idx="4" type="subTitle"/>
          </p:nvPr>
        </p:nvSpPr>
        <p:spPr>
          <a:xfrm>
            <a:off x="2778725" y="3455176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22"/>
          <p:cNvSpPr txBox="1"/>
          <p:nvPr>
            <p:ph idx="5" type="subTitle"/>
          </p:nvPr>
        </p:nvSpPr>
        <p:spPr>
          <a:xfrm>
            <a:off x="717825" y="1482524"/>
            <a:ext cx="38589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Google Shape;1349;p2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350" name="Google Shape;1350;p23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23"/>
          <p:cNvSpPr txBox="1"/>
          <p:nvPr>
            <p:ph type="title"/>
          </p:nvPr>
        </p:nvSpPr>
        <p:spPr>
          <a:xfrm>
            <a:off x="937700" y="2706691"/>
            <a:ext cx="21753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8" name="Google Shape;1358;p23"/>
          <p:cNvSpPr txBox="1"/>
          <p:nvPr>
            <p:ph idx="1" type="subTitle"/>
          </p:nvPr>
        </p:nvSpPr>
        <p:spPr>
          <a:xfrm>
            <a:off x="937700" y="3072451"/>
            <a:ext cx="21753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9" name="Google Shape;1359;p23"/>
          <p:cNvSpPr txBox="1"/>
          <p:nvPr>
            <p:ph idx="2" type="title"/>
          </p:nvPr>
        </p:nvSpPr>
        <p:spPr>
          <a:xfrm>
            <a:off x="3484424" y="2706691"/>
            <a:ext cx="21753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0" name="Google Shape;1360;p23"/>
          <p:cNvSpPr txBox="1"/>
          <p:nvPr>
            <p:ph idx="3" type="subTitle"/>
          </p:nvPr>
        </p:nvSpPr>
        <p:spPr>
          <a:xfrm>
            <a:off x="3484424" y="3072451"/>
            <a:ext cx="21753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23"/>
          <p:cNvSpPr txBox="1"/>
          <p:nvPr>
            <p:ph idx="4" type="title"/>
          </p:nvPr>
        </p:nvSpPr>
        <p:spPr>
          <a:xfrm>
            <a:off x="6031147" y="2706691"/>
            <a:ext cx="21753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2" name="Google Shape;1362;p23"/>
          <p:cNvSpPr txBox="1"/>
          <p:nvPr>
            <p:ph idx="5" type="subTitle"/>
          </p:nvPr>
        </p:nvSpPr>
        <p:spPr>
          <a:xfrm>
            <a:off x="6031147" y="3072451"/>
            <a:ext cx="21753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3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64" name="Google Shape;1364;p23"/>
          <p:cNvGrpSpPr/>
          <p:nvPr/>
        </p:nvGrpSpPr>
        <p:grpSpPr>
          <a:xfrm>
            <a:off x="8430773" y="1294126"/>
            <a:ext cx="483988" cy="545328"/>
            <a:chOff x="2625625" y="2522625"/>
            <a:chExt cx="431400" cy="486075"/>
          </a:xfrm>
        </p:grpSpPr>
        <p:sp>
          <p:nvSpPr>
            <p:cNvPr id="1365" name="Google Shape;1365;p2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3"/>
          <p:cNvGrpSpPr/>
          <p:nvPr/>
        </p:nvGrpSpPr>
        <p:grpSpPr>
          <a:xfrm>
            <a:off x="7951058" y="208076"/>
            <a:ext cx="959426" cy="929600"/>
            <a:chOff x="10401025" y="944500"/>
            <a:chExt cx="1235100" cy="1196704"/>
          </a:xfrm>
        </p:grpSpPr>
        <p:sp>
          <p:nvSpPr>
            <p:cNvPr id="1370" name="Google Shape;1370;p2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2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0" name="Google Shape;1380;p23"/>
          <p:cNvGrpSpPr/>
          <p:nvPr/>
        </p:nvGrpSpPr>
        <p:grpSpPr>
          <a:xfrm>
            <a:off x="8249798" y="1694176"/>
            <a:ext cx="483988" cy="545328"/>
            <a:chOff x="2625625" y="2522625"/>
            <a:chExt cx="431400" cy="486075"/>
          </a:xfrm>
        </p:grpSpPr>
        <p:sp>
          <p:nvSpPr>
            <p:cNvPr id="1381" name="Google Shape;1381;p2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23"/>
          <p:cNvGrpSpPr/>
          <p:nvPr/>
        </p:nvGrpSpPr>
        <p:grpSpPr>
          <a:xfrm>
            <a:off x="248453" y="3654104"/>
            <a:ext cx="749848" cy="1182972"/>
            <a:chOff x="1527950" y="2052325"/>
            <a:chExt cx="440750" cy="695375"/>
          </a:xfrm>
        </p:grpSpPr>
        <p:sp>
          <p:nvSpPr>
            <p:cNvPr id="1386" name="Google Shape;1386;p23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23"/>
          <p:cNvGrpSpPr/>
          <p:nvPr/>
        </p:nvGrpSpPr>
        <p:grpSpPr>
          <a:xfrm>
            <a:off x="1101004" y="4364935"/>
            <a:ext cx="484036" cy="468988"/>
            <a:chOff x="10401025" y="944500"/>
            <a:chExt cx="1235100" cy="1196704"/>
          </a:xfrm>
        </p:grpSpPr>
        <p:sp>
          <p:nvSpPr>
            <p:cNvPr id="1397" name="Google Shape;1397;p2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8" name="Google Shape;1398;p2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99" name="Google Shape;1399;p2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2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409" name="Google Shape;1409;p24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6" name="Google Shape;1416;p24"/>
          <p:cNvSpPr txBox="1"/>
          <p:nvPr>
            <p:ph type="title"/>
          </p:nvPr>
        </p:nvSpPr>
        <p:spPr>
          <a:xfrm>
            <a:off x="3153471" y="1148913"/>
            <a:ext cx="38913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7" name="Google Shape;1417;p24"/>
          <p:cNvSpPr txBox="1"/>
          <p:nvPr>
            <p:ph idx="1" type="subTitle"/>
          </p:nvPr>
        </p:nvSpPr>
        <p:spPr>
          <a:xfrm>
            <a:off x="3153471" y="1400371"/>
            <a:ext cx="389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24"/>
          <p:cNvSpPr txBox="1"/>
          <p:nvPr>
            <p:ph idx="2" type="title"/>
          </p:nvPr>
        </p:nvSpPr>
        <p:spPr>
          <a:xfrm>
            <a:off x="3196333" y="2346722"/>
            <a:ext cx="38913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9" name="Google Shape;1419;p24"/>
          <p:cNvSpPr txBox="1"/>
          <p:nvPr>
            <p:ph idx="3" type="subTitle"/>
          </p:nvPr>
        </p:nvSpPr>
        <p:spPr>
          <a:xfrm>
            <a:off x="3196333" y="2598181"/>
            <a:ext cx="389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0" name="Google Shape;1420;p24"/>
          <p:cNvSpPr txBox="1"/>
          <p:nvPr>
            <p:ph idx="4" type="title"/>
          </p:nvPr>
        </p:nvSpPr>
        <p:spPr>
          <a:xfrm>
            <a:off x="3153471" y="3545568"/>
            <a:ext cx="3891300" cy="3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1" name="Google Shape;1421;p24"/>
          <p:cNvSpPr txBox="1"/>
          <p:nvPr>
            <p:ph idx="5" type="subTitle"/>
          </p:nvPr>
        </p:nvSpPr>
        <p:spPr>
          <a:xfrm>
            <a:off x="3153471" y="3797027"/>
            <a:ext cx="389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2" name="Google Shape;1422;p24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23" name="Google Shape;1423;p24"/>
          <p:cNvGrpSpPr/>
          <p:nvPr/>
        </p:nvGrpSpPr>
        <p:grpSpPr>
          <a:xfrm>
            <a:off x="340100" y="3669005"/>
            <a:ext cx="491063" cy="553299"/>
            <a:chOff x="2625625" y="2522625"/>
            <a:chExt cx="431400" cy="486075"/>
          </a:xfrm>
        </p:grpSpPr>
        <p:sp>
          <p:nvSpPr>
            <p:cNvPr id="1424" name="Google Shape;1424;p24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24"/>
          <p:cNvGrpSpPr/>
          <p:nvPr/>
        </p:nvGrpSpPr>
        <p:grpSpPr>
          <a:xfrm>
            <a:off x="257525" y="3964280"/>
            <a:ext cx="491063" cy="553299"/>
            <a:chOff x="2625625" y="2522625"/>
            <a:chExt cx="431400" cy="486075"/>
          </a:xfrm>
        </p:grpSpPr>
        <p:sp>
          <p:nvSpPr>
            <p:cNvPr id="1429" name="Google Shape;1429;p24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24"/>
          <p:cNvGrpSpPr/>
          <p:nvPr/>
        </p:nvGrpSpPr>
        <p:grpSpPr>
          <a:xfrm>
            <a:off x="8116103" y="285454"/>
            <a:ext cx="749848" cy="1182972"/>
            <a:chOff x="1527950" y="2052325"/>
            <a:chExt cx="440750" cy="695375"/>
          </a:xfrm>
        </p:grpSpPr>
        <p:sp>
          <p:nvSpPr>
            <p:cNvPr id="1434" name="Google Shape;1434;p24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25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446" name="Google Shape;1446;p25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3" name="Google Shape;1453;p25"/>
          <p:cNvSpPr txBox="1"/>
          <p:nvPr>
            <p:ph type="title"/>
          </p:nvPr>
        </p:nvSpPr>
        <p:spPr>
          <a:xfrm>
            <a:off x="1360711" y="1621934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4" name="Google Shape;1454;p25"/>
          <p:cNvSpPr txBox="1"/>
          <p:nvPr>
            <p:ph idx="1" type="subTitle"/>
          </p:nvPr>
        </p:nvSpPr>
        <p:spPr>
          <a:xfrm>
            <a:off x="1360711" y="2050733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5" name="Google Shape;1455;p25"/>
          <p:cNvSpPr txBox="1"/>
          <p:nvPr>
            <p:ph idx="2" type="title"/>
          </p:nvPr>
        </p:nvSpPr>
        <p:spPr>
          <a:xfrm>
            <a:off x="5805089" y="1621934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6" name="Google Shape;1456;p25"/>
          <p:cNvSpPr txBox="1"/>
          <p:nvPr>
            <p:ph idx="3" type="subTitle"/>
          </p:nvPr>
        </p:nvSpPr>
        <p:spPr>
          <a:xfrm>
            <a:off x="5805089" y="2050733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7" name="Google Shape;1457;p25"/>
          <p:cNvSpPr txBox="1"/>
          <p:nvPr>
            <p:ph idx="4" type="title"/>
          </p:nvPr>
        </p:nvSpPr>
        <p:spPr>
          <a:xfrm>
            <a:off x="1360711" y="307295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8" name="Google Shape;1458;p25"/>
          <p:cNvSpPr txBox="1"/>
          <p:nvPr>
            <p:ph idx="5" type="subTitle"/>
          </p:nvPr>
        </p:nvSpPr>
        <p:spPr>
          <a:xfrm>
            <a:off x="1360711" y="3507077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25"/>
          <p:cNvSpPr txBox="1"/>
          <p:nvPr>
            <p:ph idx="6" type="title"/>
          </p:nvPr>
        </p:nvSpPr>
        <p:spPr>
          <a:xfrm>
            <a:off x="5805089" y="307295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0" name="Google Shape;1460;p25"/>
          <p:cNvSpPr txBox="1"/>
          <p:nvPr>
            <p:ph idx="7" type="subTitle"/>
          </p:nvPr>
        </p:nvSpPr>
        <p:spPr>
          <a:xfrm>
            <a:off x="5805089" y="3507077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1" name="Google Shape;1461;p25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62" name="Google Shape;1462;p25"/>
          <p:cNvGrpSpPr/>
          <p:nvPr/>
        </p:nvGrpSpPr>
        <p:grpSpPr>
          <a:xfrm>
            <a:off x="7362653" y="4007924"/>
            <a:ext cx="1875861" cy="1182997"/>
            <a:chOff x="3950825" y="2616175"/>
            <a:chExt cx="1119850" cy="706225"/>
          </a:xfrm>
        </p:grpSpPr>
        <p:sp>
          <p:nvSpPr>
            <p:cNvPr id="1463" name="Google Shape;1463;p25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p25"/>
          <p:cNvGrpSpPr/>
          <p:nvPr/>
        </p:nvGrpSpPr>
        <p:grpSpPr>
          <a:xfrm>
            <a:off x="8514785" y="3507073"/>
            <a:ext cx="495506" cy="558257"/>
            <a:chOff x="2625625" y="2522625"/>
            <a:chExt cx="431400" cy="486075"/>
          </a:xfrm>
        </p:grpSpPr>
        <p:sp>
          <p:nvSpPr>
            <p:cNvPr id="1515" name="Google Shape;1515;p2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25"/>
          <p:cNvGrpSpPr/>
          <p:nvPr/>
        </p:nvGrpSpPr>
        <p:grpSpPr>
          <a:xfrm>
            <a:off x="141915" y="558555"/>
            <a:ext cx="1142615" cy="785586"/>
            <a:chOff x="3057000" y="3451875"/>
            <a:chExt cx="652550" cy="448650"/>
          </a:xfrm>
        </p:grpSpPr>
        <p:sp>
          <p:nvSpPr>
            <p:cNvPr id="1520" name="Google Shape;1520;p25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25"/>
          <p:cNvGrpSpPr/>
          <p:nvPr/>
        </p:nvGrpSpPr>
        <p:grpSpPr>
          <a:xfrm>
            <a:off x="248485" y="1394785"/>
            <a:ext cx="495506" cy="558257"/>
            <a:chOff x="2625625" y="2522625"/>
            <a:chExt cx="431400" cy="486075"/>
          </a:xfrm>
        </p:grpSpPr>
        <p:sp>
          <p:nvSpPr>
            <p:cNvPr id="1556" name="Google Shape;1556;p2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5"/>
          <p:cNvGrpSpPr/>
          <p:nvPr/>
        </p:nvGrpSpPr>
        <p:grpSpPr>
          <a:xfrm>
            <a:off x="713810" y="1492473"/>
            <a:ext cx="495506" cy="558257"/>
            <a:chOff x="2625625" y="2522625"/>
            <a:chExt cx="431400" cy="486075"/>
          </a:xfrm>
        </p:grpSpPr>
        <p:sp>
          <p:nvSpPr>
            <p:cNvPr id="1561" name="Google Shape;1561;p2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6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567" name="Google Shape;1567;p26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4" name="Google Shape;1574;p26"/>
          <p:cNvSpPr txBox="1"/>
          <p:nvPr>
            <p:ph type="title"/>
          </p:nvPr>
        </p:nvSpPr>
        <p:spPr>
          <a:xfrm>
            <a:off x="2693693" y="2844352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5" name="Google Shape;1575;p26"/>
          <p:cNvSpPr txBox="1"/>
          <p:nvPr>
            <p:ph idx="1" type="subTitle"/>
          </p:nvPr>
        </p:nvSpPr>
        <p:spPr>
          <a:xfrm>
            <a:off x="2789693" y="3278475"/>
            <a:ext cx="16368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6" name="Google Shape;1576;p26"/>
          <p:cNvSpPr txBox="1"/>
          <p:nvPr>
            <p:ph idx="2" type="title"/>
          </p:nvPr>
        </p:nvSpPr>
        <p:spPr>
          <a:xfrm>
            <a:off x="4622238" y="2844352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7" name="Google Shape;1577;p26"/>
          <p:cNvSpPr txBox="1"/>
          <p:nvPr>
            <p:ph idx="3" type="subTitle"/>
          </p:nvPr>
        </p:nvSpPr>
        <p:spPr>
          <a:xfrm>
            <a:off x="4718238" y="3278475"/>
            <a:ext cx="16368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p26"/>
          <p:cNvSpPr txBox="1"/>
          <p:nvPr>
            <p:ph idx="4" type="title"/>
          </p:nvPr>
        </p:nvSpPr>
        <p:spPr>
          <a:xfrm>
            <a:off x="763357" y="2844352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9" name="Google Shape;1579;p26"/>
          <p:cNvSpPr txBox="1"/>
          <p:nvPr>
            <p:ph idx="5" type="subTitle"/>
          </p:nvPr>
        </p:nvSpPr>
        <p:spPr>
          <a:xfrm>
            <a:off x="859057" y="3278475"/>
            <a:ext cx="16374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26"/>
          <p:cNvSpPr txBox="1"/>
          <p:nvPr>
            <p:ph idx="6" type="title"/>
          </p:nvPr>
        </p:nvSpPr>
        <p:spPr>
          <a:xfrm>
            <a:off x="6551626" y="2844352"/>
            <a:ext cx="18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1" name="Google Shape;1581;p26"/>
          <p:cNvSpPr txBox="1"/>
          <p:nvPr>
            <p:ph idx="7" type="subTitle"/>
          </p:nvPr>
        </p:nvSpPr>
        <p:spPr>
          <a:xfrm>
            <a:off x="6551626" y="3278475"/>
            <a:ext cx="18288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26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83" name="Google Shape;1583;p26"/>
          <p:cNvGrpSpPr/>
          <p:nvPr/>
        </p:nvGrpSpPr>
        <p:grpSpPr>
          <a:xfrm>
            <a:off x="304810" y="76206"/>
            <a:ext cx="613106" cy="690810"/>
            <a:chOff x="2625625" y="2522625"/>
            <a:chExt cx="431400" cy="486075"/>
          </a:xfrm>
        </p:grpSpPr>
        <p:sp>
          <p:nvSpPr>
            <p:cNvPr id="1584" name="Google Shape;1584;p2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26"/>
          <p:cNvGrpSpPr/>
          <p:nvPr/>
        </p:nvGrpSpPr>
        <p:grpSpPr>
          <a:xfrm>
            <a:off x="93475" y="465155"/>
            <a:ext cx="491063" cy="553299"/>
            <a:chOff x="2625625" y="2522625"/>
            <a:chExt cx="431400" cy="486075"/>
          </a:xfrm>
        </p:grpSpPr>
        <p:sp>
          <p:nvSpPr>
            <p:cNvPr id="1589" name="Google Shape;1589;p2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26"/>
          <p:cNvGrpSpPr/>
          <p:nvPr/>
        </p:nvGrpSpPr>
        <p:grpSpPr>
          <a:xfrm>
            <a:off x="188725" y="760430"/>
            <a:ext cx="491063" cy="553299"/>
            <a:chOff x="2625625" y="2522625"/>
            <a:chExt cx="431400" cy="486075"/>
          </a:xfrm>
        </p:grpSpPr>
        <p:sp>
          <p:nvSpPr>
            <p:cNvPr id="1594" name="Google Shape;1594;p2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2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600" name="Google Shape;1600;p27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7"/>
          <p:cNvSpPr txBox="1"/>
          <p:nvPr>
            <p:ph type="title"/>
          </p:nvPr>
        </p:nvSpPr>
        <p:spPr>
          <a:xfrm>
            <a:off x="2325171" y="108922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8" name="Google Shape;1608;p27"/>
          <p:cNvSpPr txBox="1"/>
          <p:nvPr>
            <p:ph idx="1" type="subTitle"/>
          </p:nvPr>
        </p:nvSpPr>
        <p:spPr>
          <a:xfrm>
            <a:off x="2325171" y="1441826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9" name="Google Shape;1609;p27"/>
          <p:cNvSpPr txBox="1"/>
          <p:nvPr>
            <p:ph idx="2" type="title"/>
          </p:nvPr>
        </p:nvSpPr>
        <p:spPr>
          <a:xfrm>
            <a:off x="5564944" y="108922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0" name="Google Shape;1610;p27"/>
          <p:cNvSpPr txBox="1"/>
          <p:nvPr>
            <p:ph idx="3" type="subTitle"/>
          </p:nvPr>
        </p:nvSpPr>
        <p:spPr>
          <a:xfrm>
            <a:off x="5564944" y="1441826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1" name="Google Shape;1611;p27"/>
          <p:cNvSpPr txBox="1"/>
          <p:nvPr>
            <p:ph idx="4" type="title"/>
          </p:nvPr>
        </p:nvSpPr>
        <p:spPr>
          <a:xfrm>
            <a:off x="2325171" y="228941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2" name="Google Shape;1612;p27"/>
          <p:cNvSpPr txBox="1"/>
          <p:nvPr>
            <p:ph idx="5" type="subTitle"/>
          </p:nvPr>
        </p:nvSpPr>
        <p:spPr>
          <a:xfrm>
            <a:off x="2325171" y="2642015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3" name="Google Shape;1613;p27"/>
          <p:cNvSpPr txBox="1"/>
          <p:nvPr>
            <p:ph idx="6" type="title"/>
          </p:nvPr>
        </p:nvSpPr>
        <p:spPr>
          <a:xfrm>
            <a:off x="5564944" y="228941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4" name="Google Shape;1614;p27"/>
          <p:cNvSpPr txBox="1"/>
          <p:nvPr>
            <p:ph idx="7" type="subTitle"/>
          </p:nvPr>
        </p:nvSpPr>
        <p:spPr>
          <a:xfrm>
            <a:off x="5564944" y="2642014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27"/>
          <p:cNvSpPr txBox="1"/>
          <p:nvPr>
            <p:ph idx="8" type="title"/>
          </p:nvPr>
        </p:nvSpPr>
        <p:spPr>
          <a:xfrm>
            <a:off x="5567043" y="348960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6" name="Google Shape;1616;p27"/>
          <p:cNvSpPr txBox="1"/>
          <p:nvPr>
            <p:ph idx="9" type="subTitle"/>
          </p:nvPr>
        </p:nvSpPr>
        <p:spPr>
          <a:xfrm>
            <a:off x="5567043" y="3842202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7" name="Google Shape;1617;p27"/>
          <p:cNvSpPr txBox="1"/>
          <p:nvPr>
            <p:ph idx="13" type="title"/>
          </p:nvPr>
        </p:nvSpPr>
        <p:spPr>
          <a:xfrm>
            <a:off x="2324018" y="3489604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8" name="Google Shape;1618;p27"/>
          <p:cNvSpPr txBox="1"/>
          <p:nvPr>
            <p:ph idx="14" type="subTitle"/>
          </p:nvPr>
        </p:nvSpPr>
        <p:spPr>
          <a:xfrm>
            <a:off x="2324018" y="3842203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9" name="Google Shape;1619;p27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20" name="Google Shape;1620;p27"/>
          <p:cNvGrpSpPr/>
          <p:nvPr/>
        </p:nvGrpSpPr>
        <p:grpSpPr>
          <a:xfrm>
            <a:off x="160150" y="198455"/>
            <a:ext cx="491063" cy="553299"/>
            <a:chOff x="2625625" y="2522625"/>
            <a:chExt cx="431400" cy="486075"/>
          </a:xfrm>
        </p:grpSpPr>
        <p:sp>
          <p:nvSpPr>
            <p:cNvPr id="1621" name="Google Shape;1621;p27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27"/>
          <p:cNvGrpSpPr/>
          <p:nvPr/>
        </p:nvGrpSpPr>
        <p:grpSpPr>
          <a:xfrm>
            <a:off x="160150" y="491455"/>
            <a:ext cx="491063" cy="553299"/>
            <a:chOff x="2625625" y="2522625"/>
            <a:chExt cx="431400" cy="486075"/>
          </a:xfrm>
        </p:grpSpPr>
        <p:sp>
          <p:nvSpPr>
            <p:cNvPr id="1626" name="Google Shape;1626;p27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7"/>
          <p:cNvGrpSpPr/>
          <p:nvPr/>
        </p:nvGrpSpPr>
        <p:grpSpPr>
          <a:xfrm>
            <a:off x="7166577" y="4071027"/>
            <a:ext cx="1825029" cy="1452352"/>
            <a:chOff x="4189650" y="1358950"/>
            <a:chExt cx="1222800" cy="973100"/>
          </a:xfrm>
        </p:grpSpPr>
        <p:sp>
          <p:nvSpPr>
            <p:cNvPr id="1631" name="Google Shape;1631;p27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2" name="Google Shape;1682;p27"/>
          <p:cNvGrpSpPr/>
          <p:nvPr/>
        </p:nvGrpSpPr>
        <p:grpSpPr>
          <a:xfrm>
            <a:off x="7955878" y="303642"/>
            <a:ext cx="1142615" cy="785586"/>
            <a:chOff x="3057000" y="3451875"/>
            <a:chExt cx="652550" cy="448650"/>
          </a:xfrm>
        </p:grpSpPr>
        <p:sp>
          <p:nvSpPr>
            <p:cNvPr id="1683" name="Google Shape;1683;p27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7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7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7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>
            <a:off x="233508" y="3951401"/>
            <a:ext cx="959426" cy="929600"/>
            <a:chOff x="10401025" y="944500"/>
            <a:chExt cx="1235100" cy="1196704"/>
          </a:xfrm>
        </p:grpSpPr>
        <p:sp>
          <p:nvSpPr>
            <p:cNvPr id="1719" name="Google Shape;1719;p2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0" name="Google Shape;1720;p2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721" name="Google Shape;1721;p2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2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731" name="Google Shape;1731;p28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8" name="Google Shape;1738;p28"/>
          <p:cNvSpPr txBox="1"/>
          <p:nvPr>
            <p:ph type="title"/>
          </p:nvPr>
        </p:nvSpPr>
        <p:spPr>
          <a:xfrm>
            <a:off x="724971" y="177502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9" name="Google Shape;1739;p28"/>
          <p:cNvSpPr txBox="1"/>
          <p:nvPr>
            <p:ph idx="1" type="subTitle"/>
          </p:nvPr>
        </p:nvSpPr>
        <p:spPr>
          <a:xfrm>
            <a:off x="724971" y="2127626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0" name="Google Shape;1740;p28"/>
          <p:cNvSpPr txBox="1"/>
          <p:nvPr>
            <p:ph idx="2" type="title"/>
          </p:nvPr>
        </p:nvSpPr>
        <p:spPr>
          <a:xfrm>
            <a:off x="3590213" y="177502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1" name="Google Shape;1741;p28"/>
          <p:cNvSpPr txBox="1"/>
          <p:nvPr>
            <p:ph idx="3" type="subTitle"/>
          </p:nvPr>
        </p:nvSpPr>
        <p:spPr>
          <a:xfrm>
            <a:off x="3590213" y="2127626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28"/>
          <p:cNvSpPr txBox="1"/>
          <p:nvPr>
            <p:ph idx="4" type="title"/>
          </p:nvPr>
        </p:nvSpPr>
        <p:spPr>
          <a:xfrm>
            <a:off x="724971" y="351322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3" name="Google Shape;1743;p28"/>
          <p:cNvSpPr txBox="1"/>
          <p:nvPr>
            <p:ph idx="5" type="subTitle"/>
          </p:nvPr>
        </p:nvSpPr>
        <p:spPr>
          <a:xfrm>
            <a:off x="724971" y="3865826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4" name="Google Shape;1744;p28"/>
          <p:cNvSpPr txBox="1"/>
          <p:nvPr>
            <p:ph idx="6" type="title"/>
          </p:nvPr>
        </p:nvSpPr>
        <p:spPr>
          <a:xfrm>
            <a:off x="3590213" y="351322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5" name="Google Shape;1745;p28"/>
          <p:cNvSpPr txBox="1"/>
          <p:nvPr>
            <p:ph idx="7" type="subTitle"/>
          </p:nvPr>
        </p:nvSpPr>
        <p:spPr>
          <a:xfrm>
            <a:off x="3590213" y="3865826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28"/>
          <p:cNvSpPr txBox="1"/>
          <p:nvPr>
            <p:ph idx="8" type="title"/>
          </p:nvPr>
        </p:nvSpPr>
        <p:spPr>
          <a:xfrm>
            <a:off x="6455456" y="1778828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7" name="Google Shape;1747;p28"/>
          <p:cNvSpPr txBox="1"/>
          <p:nvPr>
            <p:ph idx="9" type="subTitle"/>
          </p:nvPr>
        </p:nvSpPr>
        <p:spPr>
          <a:xfrm>
            <a:off x="6455456" y="2131427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28"/>
          <p:cNvSpPr txBox="1"/>
          <p:nvPr>
            <p:ph idx="13" type="title"/>
          </p:nvPr>
        </p:nvSpPr>
        <p:spPr>
          <a:xfrm>
            <a:off x="6455456" y="351577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9" name="Google Shape;1749;p28"/>
          <p:cNvSpPr txBox="1"/>
          <p:nvPr>
            <p:ph idx="14" type="subTitle"/>
          </p:nvPr>
        </p:nvSpPr>
        <p:spPr>
          <a:xfrm>
            <a:off x="6455456" y="386837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28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29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753" name="Google Shape;1753;p29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0" name="Google Shape;1760;p29"/>
          <p:cNvSpPr txBox="1"/>
          <p:nvPr>
            <p:ph hasCustomPrompt="1" type="title"/>
          </p:nvPr>
        </p:nvSpPr>
        <p:spPr>
          <a:xfrm>
            <a:off x="2223600" y="623730"/>
            <a:ext cx="4696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1" name="Google Shape;1761;p29"/>
          <p:cNvSpPr txBox="1"/>
          <p:nvPr>
            <p:ph idx="1" type="subTitle"/>
          </p:nvPr>
        </p:nvSpPr>
        <p:spPr>
          <a:xfrm>
            <a:off x="2223600" y="1189511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2" name="Google Shape;1762;p29"/>
          <p:cNvSpPr txBox="1"/>
          <p:nvPr>
            <p:ph hasCustomPrompt="1" idx="2" type="title"/>
          </p:nvPr>
        </p:nvSpPr>
        <p:spPr>
          <a:xfrm>
            <a:off x="2223600" y="2111936"/>
            <a:ext cx="4696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3" name="Google Shape;1763;p29"/>
          <p:cNvSpPr txBox="1"/>
          <p:nvPr>
            <p:ph idx="3" type="subTitle"/>
          </p:nvPr>
        </p:nvSpPr>
        <p:spPr>
          <a:xfrm>
            <a:off x="2223600" y="2671791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4" name="Google Shape;1764;p29"/>
          <p:cNvSpPr txBox="1"/>
          <p:nvPr>
            <p:ph hasCustomPrompt="1" idx="4" type="title"/>
          </p:nvPr>
        </p:nvSpPr>
        <p:spPr>
          <a:xfrm>
            <a:off x="2223600" y="3600143"/>
            <a:ext cx="4696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5" name="Google Shape;1765;p29"/>
          <p:cNvSpPr txBox="1"/>
          <p:nvPr>
            <p:ph idx="5" type="subTitle"/>
          </p:nvPr>
        </p:nvSpPr>
        <p:spPr>
          <a:xfrm>
            <a:off x="2223600" y="4154070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766" name="Google Shape;1766;p29"/>
          <p:cNvGrpSpPr/>
          <p:nvPr/>
        </p:nvGrpSpPr>
        <p:grpSpPr>
          <a:xfrm>
            <a:off x="8144678" y="244154"/>
            <a:ext cx="749848" cy="1182972"/>
            <a:chOff x="1527950" y="2052325"/>
            <a:chExt cx="440750" cy="695375"/>
          </a:xfrm>
        </p:grpSpPr>
        <p:sp>
          <p:nvSpPr>
            <p:cNvPr id="1767" name="Google Shape;1767;p29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29"/>
          <p:cNvGrpSpPr/>
          <p:nvPr/>
        </p:nvGrpSpPr>
        <p:grpSpPr>
          <a:xfrm>
            <a:off x="7896976" y="1189500"/>
            <a:ext cx="487007" cy="548681"/>
            <a:chOff x="2625625" y="2522625"/>
            <a:chExt cx="431400" cy="486075"/>
          </a:xfrm>
        </p:grpSpPr>
        <p:sp>
          <p:nvSpPr>
            <p:cNvPr id="1778" name="Google Shape;1778;p2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8335126" y="1494300"/>
            <a:ext cx="487007" cy="548681"/>
            <a:chOff x="2625625" y="2522625"/>
            <a:chExt cx="431400" cy="486075"/>
          </a:xfrm>
        </p:grpSpPr>
        <p:sp>
          <p:nvSpPr>
            <p:cNvPr id="1783" name="Google Shape;1783;p2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Google Shape;1787;p29"/>
          <p:cNvGrpSpPr/>
          <p:nvPr/>
        </p:nvGrpSpPr>
        <p:grpSpPr>
          <a:xfrm>
            <a:off x="7943776" y="1494300"/>
            <a:ext cx="487007" cy="548681"/>
            <a:chOff x="2625625" y="2522625"/>
            <a:chExt cx="431400" cy="486075"/>
          </a:xfrm>
        </p:grpSpPr>
        <p:sp>
          <p:nvSpPr>
            <p:cNvPr id="1788" name="Google Shape;1788;p2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29"/>
          <p:cNvGrpSpPr/>
          <p:nvPr/>
        </p:nvGrpSpPr>
        <p:grpSpPr>
          <a:xfrm>
            <a:off x="229402" y="3522777"/>
            <a:ext cx="1825029" cy="1452352"/>
            <a:chOff x="4189650" y="1358950"/>
            <a:chExt cx="1222800" cy="973100"/>
          </a:xfrm>
        </p:grpSpPr>
        <p:sp>
          <p:nvSpPr>
            <p:cNvPr id="1793" name="Google Shape;1793;p29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4" name="Google Shape;1844;p29"/>
          <p:cNvGrpSpPr/>
          <p:nvPr/>
        </p:nvGrpSpPr>
        <p:grpSpPr>
          <a:xfrm>
            <a:off x="233508" y="2484551"/>
            <a:ext cx="959426" cy="929600"/>
            <a:chOff x="10401025" y="944500"/>
            <a:chExt cx="1235100" cy="1196704"/>
          </a:xfrm>
        </p:grpSpPr>
        <p:sp>
          <p:nvSpPr>
            <p:cNvPr id="1845" name="Google Shape;1845;p29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6" name="Google Shape;1846;p29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847" name="Google Shape;1847;p29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30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857" name="Google Shape;1857;p30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4" name="Google Shape;1864;p30"/>
          <p:cNvSpPr txBox="1"/>
          <p:nvPr>
            <p:ph type="title"/>
          </p:nvPr>
        </p:nvSpPr>
        <p:spPr>
          <a:xfrm>
            <a:off x="720000" y="2934352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5" name="Google Shape;1865;p30"/>
          <p:cNvSpPr txBox="1"/>
          <p:nvPr>
            <p:ph idx="1" type="subTitle"/>
          </p:nvPr>
        </p:nvSpPr>
        <p:spPr>
          <a:xfrm>
            <a:off x="720000" y="3364549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6" name="Google Shape;1866;p30"/>
          <p:cNvSpPr txBox="1"/>
          <p:nvPr>
            <p:ph idx="2" type="title"/>
          </p:nvPr>
        </p:nvSpPr>
        <p:spPr>
          <a:xfrm>
            <a:off x="3419270" y="2934352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7" name="Google Shape;1867;p30"/>
          <p:cNvSpPr txBox="1"/>
          <p:nvPr>
            <p:ph idx="3" type="subTitle"/>
          </p:nvPr>
        </p:nvSpPr>
        <p:spPr>
          <a:xfrm>
            <a:off x="3419270" y="3364549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8" name="Google Shape;1868;p30"/>
          <p:cNvSpPr txBox="1"/>
          <p:nvPr>
            <p:ph idx="4" type="title"/>
          </p:nvPr>
        </p:nvSpPr>
        <p:spPr>
          <a:xfrm>
            <a:off x="6118547" y="2934352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9" name="Google Shape;1869;p30"/>
          <p:cNvSpPr txBox="1"/>
          <p:nvPr>
            <p:ph idx="5" type="subTitle"/>
          </p:nvPr>
        </p:nvSpPr>
        <p:spPr>
          <a:xfrm>
            <a:off x="6118547" y="3364549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0" name="Google Shape;1870;p30"/>
          <p:cNvSpPr txBox="1"/>
          <p:nvPr>
            <p:ph hasCustomPrompt="1" idx="6" type="title"/>
          </p:nvPr>
        </p:nvSpPr>
        <p:spPr>
          <a:xfrm>
            <a:off x="1411350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1" name="Google Shape;1871;p30"/>
          <p:cNvSpPr txBox="1"/>
          <p:nvPr>
            <p:ph hasCustomPrompt="1" idx="7" type="title"/>
          </p:nvPr>
        </p:nvSpPr>
        <p:spPr>
          <a:xfrm>
            <a:off x="4110620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2" name="Google Shape;1872;p30"/>
          <p:cNvSpPr txBox="1"/>
          <p:nvPr>
            <p:ph hasCustomPrompt="1" idx="8" type="title"/>
          </p:nvPr>
        </p:nvSpPr>
        <p:spPr>
          <a:xfrm>
            <a:off x="6809897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3" name="Google Shape;1873;p30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74" name="Google Shape;1874;p30"/>
          <p:cNvGrpSpPr/>
          <p:nvPr/>
        </p:nvGrpSpPr>
        <p:grpSpPr>
          <a:xfrm>
            <a:off x="496073" y="4462630"/>
            <a:ext cx="534246" cy="601907"/>
            <a:chOff x="2625625" y="2522625"/>
            <a:chExt cx="431400" cy="486075"/>
          </a:xfrm>
        </p:grpSpPr>
        <p:sp>
          <p:nvSpPr>
            <p:cNvPr id="1875" name="Google Shape;1875;p30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30"/>
          <p:cNvGrpSpPr/>
          <p:nvPr/>
        </p:nvGrpSpPr>
        <p:grpSpPr>
          <a:xfrm>
            <a:off x="86528" y="3651879"/>
            <a:ext cx="749848" cy="1182972"/>
            <a:chOff x="1527950" y="2052325"/>
            <a:chExt cx="440750" cy="695375"/>
          </a:xfrm>
        </p:grpSpPr>
        <p:sp>
          <p:nvSpPr>
            <p:cNvPr id="1880" name="Google Shape;1880;p30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30"/>
          <p:cNvGrpSpPr/>
          <p:nvPr/>
        </p:nvGrpSpPr>
        <p:grpSpPr>
          <a:xfrm>
            <a:off x="7731935" y="4248357"/>
            <a:ext cx="1397685" cy="881439"/>
            <a:chOff x="3950825" y="2616175"/>
            <a:chExt cx="1119850" cy="706225"/>
          </a:xfrm>
        </p:grpSpPr>
        <p:sp>
          <p:nvSpPr>
            <p:cNvPr id="1891" name="Google Shape;1891;p30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30"/>
          <p:cNvGrpSpPr/>
          <p:nvPr/>
        </p:nvGrpSpPr>
        <p:grpSpPr>
          <a:xfrm>
            <a:off x="7389625" y="4379930"/>
            <a:ext cx="491063" cy="553299"/>
            <a:chOff x="2625625" y="2522625"/>
            <a:chExt cx="431400" cy="486075"/>
          </a:xfrm>
        </p:grpSpPr>
        <p:sp>
          <p:nvSpPr>
            <p:cNvPr id="1943" name="Google Shape;1943;p30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30"/>
          <p:cNvGrpSpPr/>
          <p:nvPr/>
        </p:nvGrpSpPr>
        <p:grpSpPr>
          <a:xfrm>
            <a:off x="6898550" y="4379930"/>
            <a:ext cx="491063" cy="553299"/>
            <a:chOff x="2625625" y="2522625"/>
            <a:chExt cx="431400" cy="486075"/>
          </a:xfrm>
        </p:grpSpPr>
        <p:sp>
          <p:nvSpPr>
            <p:cNvPr id="1948" name="Google Shape;1948;p30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72" name="Google Shape;272;p4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720000" y="1047654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3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81" name="Google Shape;281;p4"/>
          <p:cNvGrpSpPr/>
          <p:nvPr/>
        </p:nvGrpSpPr>
        <p:grpSpPr>
          <a:xfrm>
            <a:off x="8268328" y="3905054"/>
            <a:ext cx="749848" cy="1182972"/>
            <a:chOff x="1527950" y="2052325"/>
            <a:chExt cx="440750" cy="695375"/>
          </a:xfrm>
        </p:grpSpPr>
        <p:sp>
          <p:nvSpPr>
            <p:cNvPr id="282" name="Google Shape;282;p4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oogle Shape;1953;p3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54" name="Google Shape;1954;p31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1" name="Google Shape;1961;p31"/>
          <p:cNvSpPr txBox="1"/>
          <p:nvPr>
            <p:ph type="title"/>
          </p:nvPr>
        </p:nvSpPr>
        <p:spPr>
          <a:xfrm>
            <a:off x="2737650" y="591606"/>
            <a:ext cx="3668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2" name="Google Shape;1962;p31"/>
          <p:cNvSpPr txBox="1"/>
          <p:nvPr>
            <p:ph idx="1" type="subTitle"/>
          </p:nvPr>
        </p:nvSpPr>
        <p:spPr>
          <a:xfrm>
            <a:off x="2854650" y="1698531"/>
            <a:ext cx="3434700" cy="9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31"/>
          <p:cNvSpPr txBox="1"/>
          <p:nvPr/>
        </p:nvSpPr>
        <p:spPr>
          <a:xfrm>
            <a:off x="2212650" y="3600231"/>
            <a:ext cx="471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3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3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3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66" name="Google Shape;1966;p32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1974" name="Google Shape;1974;p32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32"/>
          <p:cNvGrpSpPr/>
          <p:nvPr/>
        </p:nvGrpSpPr>
        <p:grpSpPr>
          <a:xfrm>
            <a:off x="7172153" y="3776199"/>
            <a:ext cx="1875861" cy="1182997"/>
            <a:chOff x="3950825" y="2616175"/>
            <a:chExt cx="1119850" cy="706225"/>
          </a:xfrm>
        </p:grpSpPr>
        <p:sp>
          <p:nvSpPr>
            <p:cNvPr id="2026" name="Google Shape;2026;p32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>
            <a:off x="6174703" y="4090492"/>
            <a:ext cx="1142615" cy="785586"/>
            <a:chOff x="3057000" y="3451875"/>
            <a:chExt cx="652550" cy="448650"/>
          </a:xfrm>
        </p:grpSpPr>
        <p:sp>
          <p:nvSpPr>
            <p:cNvPr id="2078" name="Google Shape;2078;p32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3" name="Google Shape;2113;p32"/>
          <p:cNvGrpSpPr/>
          <p:nvPr/>
        </p:nvGrpSpPr>
        <p:grpSpPr>
          <a:xfrm>
            <a:off x="2268570" y="200026"/>
            <a:ext cx="959426" cy="929600"/>
            <a:chOff x="10401025" y="944500"/>
            <a:chExt cx="1235100" cy="1196704"/>
          </a:xfrm>
        </p:grpSpPr>
        <p:sp>
          <p:nvSpPr>
            <p:cNvPr id="2114" name="Google Shape;2114;p3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5" name="Google Shape;2115;p3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16" name="Google Shape;2116;p3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4" name="Google Shape;2124;p32"/>
          <p:cNvGrpSpPr/>
          <p:nvPr/>
        </p:nvGrpSpPr>
        <p:grpSpPr>
          <a:xfrm>
            <a:off x="5683625" y="4405905"/>
            <a:ext cx="491063" cy="553299"/>
            <a:chOff x="2625625" y="2522625"/>
            <a:chExt cx="431400" cy="486075"/>
          </a:xfrm>
        </p:grpSpPr>
        <p:sp>
          <p:nvSpPr>
            <p:cNvPr id="2125" name="Google Shape;2125;p32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32"/>
          <p:cNvGrpSpPr/>
          <p:nvPr/>
        </p:nvGrpSpPr>
        <p:grpSpPr>
          <a:xfrm>
            <a:off x="248445" y="1547190"/>
            <a:ext cx="749859" cy="844847"/>
            <a:chOff x="2625625" y="2522625"/>
            <a:chExt cx="431400" cy="486075"/>
          </a:xfrm>
        </p:grpSpPr>
        <p:sp>
          <p:nvSpPr>
            <p:cNvPr id="2130" name="Google Shape;2130;p32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32"/>
          <p:cNvGrpSpPr/>
          <p:nvPr/>
        </p:nvGrpSpPr>
        <p:grpSpPr>
          <a:xfrm>
            <a:off x="6988550" y="3586755"/>
            <a:ext cx="491063" cy="553299"/>
            <a:chOff x="2625625" y="2522625"/>
            <a:chExt cx="431400" cy="486075"/>
          </a:xfrm>
        </p:grpSpPr>
        <p:sp>
          <p:nvSpPr>
            <p:cNvPr id="2135" name="Google Shape;2135;p32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3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141" name="Google Shape;2141;p33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33"/>
          <p:cNvGrpSpPr/>
          <p:nvPr/>
        </p:nvGrpSpPr>
        <p:grpSpPr>
          <a:xfrm>
            <a:off x="8249453" y="263204"/>
            <a:ext cx="749848" cy="1182972"/>
            <a:chOff x="1527950" y="2052325"/>
            <a:chExt cx="440750" cy="695375"/>
          </a:xfrm>
        </p:grpSpPr>
        <p:sp>
          <p:nvSpPr>
            <p:cNvPr id="2149" name="Google Shape;2149;p33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33"/>
          <p:cNvGrpSpPr/>
          <p:nvPr/>
        </p:nvGrpSpPr>
        <p:grpSpPr>
          <a:xfrm>
            <a:off x="7887729" y="1113816"/>
            <a:ext cx="491076" cy="475810"/>
            <a:chOff x="10401025" y="944500"/>
            <a:chExt cx="1235100" cy="1196704"/>
          </a:xfrm>
        </p:grpSpPr>
        <p:sp>
          <p:nvSpPr>
            <p:cNvPr id="2160" name="Google Shape;2160;p3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1" name="Google Shape;2161;p3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0" name="Google Shape;2170;p33"/>
          <p:cNvGrpSpPr/>
          <p:nvPr/>
        </p:nvGrpSpPr>
        <p:grpSpPr>
          <a:xfrm>
            <a:off x="209378" y="3757149"/>
            <a:ext cx="1875861" cy="1182997"/>
            <a:chOff x="3950825" y="2616175"/>
            <a:chExt cx="1119850" cy="706225"/>
          </a:xfrm>
        </p:grpSpPr>
        <p:sp>
          <p:nvSpPr>
            <p:cNvPr id="2171" name="Google Shape;2171;p33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33"/>
          <p:cNvGrpSpPr/>
          <p:nvPr/>
        </p:nvGrpSpPr>
        <p:grpSpPr>
          <a:xfrm>
            <a:off x="2155153" y="4154567"/>
            <a:ext cx="1142615" cy="785586"/>
            <a:chOff x="3057000" y="3451875"/>
            <a:chExt cx="652550" cy="448650"/>
          </a:xfrm>
        </p:grpSpPr>
        <p:sp>
          <p:nvSpPr>
            <p:cNvPr id="2223" name="Google Shape;2223;p33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8" name="Google Shape;2258;p33"/>
          <p:cNvGrpSpPr/>
          <p:nvPr/>
        </p:nvGrpSpPr>
        <p:grpSpPr>
          <a:xfrm>
            <a:off x="8464925" y="1589630"/>
            <a:ext cx="491063" cy="553299"/>
            <a:chOff x="2625625" y="2522625"/>
            <a:chExt cx="431400" cy="486075"/>
          </a:xfrm>
        </p:grpSpPr>
        <p:sp>
          <p:nvSpPr>
            <p:cNvPr id="2259" name="Google Shape;2259;p3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3" name="Google Shape;2263;p33"/>
          <p:cNvGrpSpPr/>
          <p:nvPr/>
        </p:nvGrpSpPr>
        <p:grpSpPr>
          <a:xfrm>
            <a:off x="8249450" y="1913480"/>
            <a:ext cx="491063" cy="553299"/>
            <a:chOff x="2625625" y="2522625"/>
            <a:chExt cx="431400" cy="486075"/>
          </a:xfrm>
        </p:grpSpPr>
        <p:sp>
          <p:nvSpPr>
            <p:cNvPr id="2264" name="Google Shape;2264;p3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8" name="Google Shape;2268;p33"/>
          <p:cNvGrpSpPr/>
          <p:nvPr/>
        </p:nvGrpSpPr>
        <p:grpSpPr>
          <a:xfrm>
            <a:off x="8508225" y="2286380"/>
            <a:ext cx="491063" cy="553299"/>
            <a:chOff x="2625625" y="2522625"/>
            <a:chExt cx="431400" cy="486075"/>
          </a:xfrm>
        </p:grpSpPr>
        <p:sp>
          <p:nvSpPr>
            <p:cNvPr id="2269" name="Google Shape;2269;p3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3" name="Google Shape;2273;p33"/>
          <p:cNvGrpSpPr/>
          <p:nvPr/>
        </p:nvGrpSpPr>
        <p:grpSpPr>
          <a:xfrm>
            <a:off x="354825" y="3029330"/>
            <a:ext cx="491063" cy="553299"/>
            <a:chOff x="2625625" y="2522625"/>
            <a:chExt cx="431400" cy="486075"/>
          </a:xfrm>
        </p:grpSpPr>
        <p:sp>
          <p:nvSpPr>
            <p:cNvPr id="2274" name="Google Shape;2274;p3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8" name="Google Shape;2278;p33"/>
          <p:cNvGrpSpPr/>
          <p:nvPr/>
        </p:nvGrpSpPr>
        <p:grpSpPr>
          <a:xfrm>
            <a:off x="209375" y="2476030"/>
            <a:ext cx="491063" cy="553299"/>
            <a:chOff x="2625625" y="2522625"/>
            <a:chExt cx="431400" cy="486075"/>
          </a:xfrm>
        </p:grpSpPr>
        <p:sp>
          <p:nvSpPr>
            <p:cNvPr id="2279" name="Google Shape;2279;p3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3" name="Google Shape;2283;p33"/>
          <p:cNvGrpSpPr/>
          <p:nvPr/>
        </p:nvGrpSpPr>
        <p:grpSpPr>
          <a:xfrm>
            <a:off x="780875" y="2637955"/>
            <a:ext cx="491063" cy="553299"/>
            <a:chOff x="2625625" y="2522625"/>
            <a:chExt cx="431400" cy="486075"/>
          </a:xfrm>
        </p:grpSpPr>
        <p:sp>
          <p:nvSpPr>
            <p:cNvPr id="2284" name="Google Shape;2284;p33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5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94" name="Google Shape;294;p5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5"/>
          <p:cNvSpPr txBox="1"/>
          <p:nvPr>
            <p:ph type="title"/>
          </p:nvPr>
        </p:nvSpPr>
        <p:spPr>
          <a:xfrm>
            <a:off x="4237500" y="1488916"/>
            <a:ext cx="250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" name="Google Shape;302;p5"/>
          <p:cNvSpPr txBox="1"/>
          <p:nvPr>
            <p:ph idx="2" type="title"/>
          </p:nvPr>
        </p:nvSpPr>
        <p:spPr>
          <a:xfrm>
            <a:off x="4237500" y="3364554"/>
            <a:ext cx="250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" name="Google Shape;303;p5"/>
          <p:cNvSpPr txBox="1"/>
          <p:nvPr>
            <p:ph idx="1" type="subTitle"/>
          </p:nvPr>
        </p:nvSpPr>
        <p:spPr>
          <a:xfrm>
            <a:off x="4237500" y="3715753"/>
            <a:ext cx="2505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4" name="Google Shape;304;p5"/>
          <p:cNvSpPr txBox="1"/>
          <p:nvPr>
            <p:ph idx="3" type="subTitle"/>
          </p:nvPr>
        </p:nvSpPr>
        <p:spPr>
          <a:xfrm>
            <a:off x="4237500" y="1840115"/>
            <a:ext cx="2505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6" name="Google Shape;306;p5"/>
          <p:cNvGrpSpPr/>
          <p:nvPr/>
        </p:nvGrpSpPr>
        <p:grpSpPr>
          <a:xfrm>
            <a:off x="6971702" y="3636652"/>
            <a:ext cx="1825029" cy="1452352"/>
            <a:chOff x="4189650" y="1358950"/>
            <a:chExt cx="1222800" cy="973100"/>
          </a:xfrm>
        </p:grpSpPr>
        <p:sp>
          <p:nvSpPr>
            <p:cNvPr id="307" name="Google Shape;307;p5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229940" y="263280"/>
            <a:ext cx="1142615" cy="785586"/>
            <a:chOff x="3057000" y="3451875"/>
            <a:chExt cx="652550" cy="448650"/>
          </a:xfrm>
        </p:grpSpPr>
        <p:sp>
          <p:nvSpPr>
            <p:cNvPr id="359" name="Google Shape;359;p5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396" name="Google Shape;396;p6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4" name="Google Shape;404;p6"/>
          <p:cNvGrpSpPr/>
          <p:nvPr/>
        </p:nvGrpSpPr>
        <p:grpSpPr>
          <a:xfrm>
            <a:off x="-169022" y="3387404"/>
            <a:ext cx="749848" cy="1182972"/>
            <a:chOff x="1527950" y="2052325"/>
            <a:chExt cx="440750" cy="695375"/>
          </a:xfrm>
        </p:grpSpPr>
        <p:sp>
          <p:nvSpPr>
            <p:cNvPr id="405" name="Google Shape;405;p6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6"/>
          <p:cNvGrpSpPr/>
          <p:nvPr/>
        </p:nvGrpSpPr>
        <p:grpSpPr>
          <a:xfrm>
            <a:off x="421754" y="4485666"/>
            <a:ext cx="491076" cy="475810"/>
            <a:chOff x="10401025" y="944500"/>
            <a:chExt cx="1235100" cy="1196704"/>
          </a:xfrm>
        </p:grpSpPr>
        <p:sp>
          <p:nvSpPr>
            <p:cNvPr id="416" name="Google Shape;416;p6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6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18" name="Google Shape;418;p6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6" name="Google Shape;426;p6"/>
          <p:cNvGrpSpPr/>
          <p:nvPr/>
        </p:nvGrpSpPr>
        <p:grpSpPr>
          <a:xfrm>
            <a:off x="7851103" y="200492"/>
            <a:ext cx="1142615" cy="785586"/>
            <a:chOff x="3057000" y="3451875"/>
            <a:chExt cx="652550" cy="448650"/>
          </a:xfrm>
        </p:grpSpPr>
        <p:sp>
          <p:nvSpPr>
            <p:cNvPr id="427" name="Google Shape;427;p6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6"/>
          <p:cNvGrpSpPr/>
          <p:nvPr/>
        </p:nvGrpSpPr>
        <p:grpSpPr>
          <a:xfrm>
            <a:off x="346500" y="156580"/>
            <a:ext cx="491063" cy="553299"/>
            <a:chOff x="2625625" y="2522625"/>
            <a:chExt cx="431400" cy="486075"/>
          </a:xfrm>
        </p:grpSpPr>
        <p:sp>
          <p:nvSpPr>
            <p:cNvPr id="463" name="Google Shape;463;p6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469" name="Google Shape;469;p7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7"/>
          <p:cNvSpPr txBox="1"/>
          <p:nvPr>
            <p:ph idx="1" type="body"/>
          </p:nvPr>
        </p:nvSpPr>
        <p:spPr>
          <a:xfrm>
            <a:off x="2041500" y="1563155"/>
            <a:ext cx="5061000" cy="23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77" name="Google Shape;477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8" name="Google Shape;478;p7"/>
          <p:cNvGrpSpPr/>
          <p:nvPr/>
        </p:nvGrpSpPr>
        <p:grpSpPr>
          <a:xfrm>
            <a:off x="7951058" y="150926"/>
            <a:ext cx="959426" cy="929600"/>
            <a:chOff x="10401025" y="944500"/>
            <a:chExt cx="1235100" cy="1196704"/>
          </a:xfrm>
        </p:grpSpPr>
        <p:sp>
          <p:nvSpPr>
            <p:cNvPr id="479" name="Google Shape;479;p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81" name="Google Shape;481;p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9" name="Google Shape;489;p7"/>
          <p:cNvGrpSpPr/>
          <p:nvPr/>
        </p:nvGrpSpPr>
        <p:grpSpPr>
          <a:xfrm>
            <a:off x="8600182" y="1270761"/>
            <a:ext cx="405775" cy="457202"/>
            <a:chOff x="2625625" y="2522625"/>
            <a:chExt cx="431400" cy="486075"/>
          </a:xfrm>
        </p:grpSpPr>
        <p:sp>
          <p:nvSpPr>
            <p:cNvPr id="490" name="Google Shape;490;p7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7"/>
          <p:cNvGrpSpPr/>
          <p:nvPr/>
        </p:nvGrpSpPr>
        <p:grpSpPr>
          <a:xfrm>
            <a:off x="8080031" y="1380051"/>
            <a:ext cx="520139" cy="586109"/>
            <a:chOff x="2625625" y="2522625"/>
            <a:chExt cx="431400" cy="486075"/>
          </a:xfrm>
        </p:grpSpPr>
        <p:sp>
          <p:nvSpPr>
            <p:cNvPr id="495" name="Google Shape;495;p7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7"/>
          <p:cNvGrpSpPr/>
          <p:nvPr/>
        </p:nvGrpSpPr>
        <p:grpSpPr>
          <a:xfrm>
            <a:off x="165345" y="2785440"/>
            <a:ext cx="749859" cy="844847"/>
            <a:chOff x="2625625" y="2522625"/>
            <a:chExt cx="431400" cy="486075"/>
          </a:xfrm>
        </p:grpSpPr>
        <p:sp>
          <p:nvSpPr>
            <p:cNvPr id="500" name="Google Shape;500;p7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8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506" name="Google Shape;506;p8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8"/>
          <p:cNvSpPr txBox="1"/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14" name="Google Shape;514;p8"/>
          <p:cNvGrpSpPr/>
          <p:nvPr/>
        </p:nvGrpSpPr>
        <p:grpSpPr>
          <a:xfrm>
            <a:off x="8163728" y="215579"/>
            <a:ext cx="749848" cy="1182972"/>
            <a:chOff x="1527950" y="2052325"/>
            <a:chExt cx="440750" cy="695375"/>
          </a:xfrm>
        </p:grpSpPr>
        <p:sp>
          <p:nvSpPr>
            <p:cNvPr id="515" name="Google Shape;515;p8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>
            <a:off x="7989700" y="1120630"/>
            <a:ext cx="491063" cy="553299"/>
            <a:chOff x="2625625" y="2522625"/>
            <a:chExt cx="431400" cy="486075"/>
          </a:xfrm>
        </p:grpSpPr>
        <p:sp>
          <p:nvSpPr>
            <p:cNvPr id="526" name="Google Shape;526;p8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8480775" y="1120630"/>
            <a:ext cx="491063" cy="553299"/>
            <a:chOff x="2625625" y="2522625"/>
            <a:chExt cx="431400" cy="486075"/>
          </a:xfrm>
        </p:grpSpPr>
        <p:sp>
          <p:nvSpPr>
            <p:cNvPr id="531" name="Google Shape;531;p8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8"/>
          <p:cNvGrpSpPr/>
          <p:nvPr/>
        </p:nvGrpSpPr>
        <p:grpSpPr>
          <a:xfrm>
            <a:off x="240628" y="335042"/>
            <a:ext cx="1142615" cy="785586"/>
            <a:chOff x="3057000" y="3451875"/>
            <a:chExt cx="652550" cy="448650"/>
          </a:xfrm>
        </p:grpSpPr>
        <p:sp>
          <p:nvSpPr>
            <p:cNvPr id="536" name="Google Shape;536;p8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9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573" name="Google Shape;573;p9"/>
            <p:cNvSpPr/>
            <p:nvPr/>
          </p:nvSpPr>
          <p:spPr>
            <a:xfrm>
              <a:off x="0" y="0"/>
              <a:ext cx="9143968" cy="5135397"/>
            </a:xfrm>
            <a:custGeom>
              <a:rect b="b" l="l" r="r" t="t"/>
              <a:pathLst>
                <a:path extrusionOk="0" h="81427" w="144987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547619" y="0"/>
              <a:ext cx="595042" cy="341069"/>
            </a:xfrm>
            <a:custGeom>
              <a:rect b="b" l="l" r="r" t="t"/>
              <a:pathLst>
                <a:path extrusionOk="0" h="5408" w="9435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317865" y="0"/>
              <a:ext cx="6826111" cy="3903752"/>
            </a:xfrm>
            <a:custGeom>
              <a:rect b="b" l="l" r="r" t="t"/>
              <a:pathLst>
                <a:path extrusionOk="0" h="61898" w="108235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8630061" y="0"/>
              <a:ext cx="513937" cy="296922"/>
            </a:xfrm>
            <a:custGeom>
              <a:rect b="b" l="l" r="r" t="t"/>
              <a:pathLst>
                <a:path extrusionOk="0" h="4708" w="8149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0" y="330286"/>
              <a:ext cx="8321315" cy="4805113"/>
            </a:xfrm>
            <a:custGeom>
              <a:rect b="b" l="l" r="r" t="t"/>
              <a:pathLst>
                <a:path extrusionOk="0" h="76190" w="131943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8490555" y="3963302"/>
              <a:ext cx="653442" cy="385216"/>
            </a:xfrm>
            <a:custGeom>
              <a:rect b="b" l="l" r="r" t="t"/>
              <a:pathLst>
                <a:path extrusionOk="0" h="6108" w="10361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8664622" y="4856404"/>
              <a:ext cx="479376" cy="279011"/>
            </a:xfrm>
            <a:custGeom>
              <a:rect b="b" l="l" r="r" t="t"/>
              <a:pathLst>
                <a:path extrusionOk="0" h="4424" w="7601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9"/>
          <p:cNvSpPr txBox="1"/>
          <p:nvPr>
            <p:ph type="title"/>
          </p:nvPr>
        </p:nvSpPr>
        <p:spPr>
          <a:xfrm>
            <a:off x="4042286" y="1494322"/>
            <a:ext cx="42948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1" name="Google Shape;581;p9"/>
          <p:cNvSpPr txBox="1"/>
          <p:nvPr>
            <p:ph idx="1" type="subTitle"/>
          </p:nvPr>
        </p:nvSpPr>
        <p:spPr>
          <a:xfrm>
            <a:off x="4042286" y="2460578"/>
            <a:ext cx="4294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2" name="Google Shape;582;p9"/>
          <p:cNvGrpSpPr/>
          <p:nvPr/>
        </p:nvGrpSpPr>
        <p:grpSpPr>
          <a:xfrm>
            <a:off x="6914978" y="3804774"/>
            <a:ext cx="1875861" cy="1182997"/>
            <a:chOff x="3950825" y="2616175"/>
            <a:chExt cx="1119850" cy="706225"/>
          </a:xfrm>
        </p:grpSpPr>
        <p:sp>
          <p:nvSpPr>
            <p:cNvPr id="583" name="Google Shape;583;p9"/>
            <p:cNvSpPr/>
            <p:nvPr/>
          </p:nvSpPr>
          <p:spPr>
            <a:xfrm>
              <a:off x="3950825" y="2721575"/>
              <a:ext cx="1119850" cy="600825"/>
            </a:xfrm>
            <a:custGeom>
              <a:rect b="b" l="l" r="r" t="t"/>
              <a:pathLst>
                <a:path extrusionOk="0" h="24033" w="44794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503350" y="2652625"/>
              <a:ext cx="84225" cy="48775"/>
            </a:xfrm>
            <a:custGeom>
              <a:rect b="b" l="l" r="r" t="t"/>
              <a:pathLst>
                <a:path extrusionOk="0" h="1951" w="3369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4599375" y="2717625"/>
              <a:ext cx="25" cy="525"/>
            </a:xfrm>
            <a:custGeom>
              <a:rect b="b" l="l" r="r" t="t"/>
              <a:pathLst>
                <a:path extrusionOk="0" h="21" w="1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598400" y="2720575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597400" y="2710725"/>
              <a:ext cx="1025" cy="2500"/>
            </a:xfrm>
            <a:custGeom>
              <a:rect b="b" l="l" r="r" t="t"/>
              <a:pathLst>
                <a:path extrusionOk="0" h="100" w="4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587550" y="2701375"/>
              <a:ext cx="5450" cy="3975"/>
            </a:xfrm>
            <a:custGeom>
              <a:rect b="b" l="l" r="r" t="t"/>
              <a:pathLst>
                <a:path extrusionOk="0" h="159" w="218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593975" y="2706300"/>
              <a:ext cx="2475" cy="2975"/>
            </a:xfrm>
            <a:custGeom>
              <a:rect b="b" l="l" r="r" t="t"/>
              <a:pathLst>
                <a:path extrusionOk="0" h="119" w="99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598900" y="2715175"/>
              <a:ext cx="500" cy="2475"/>
            </a:xfrm>
            <a:custGeom>
              <a:rect b="b" l="l" r="r" t="t"/>
              <a:pathLst>
                <a:path extrusionOk="0" h="99" w="2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032575" y="2645725"/>
              <a:ext cx="566825" cy="328000"/>
            </a:xfrm>
            <a:custGeom>
              <a:rect b="b" l="l" r="r" t="t"/>
              <a:pathLst>
                <a:path extrusionOk="0" h="13120" w="22673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821475" y="2843700"/>
              <a:ext cx="1025" cy="2975"/>
            </a:xfrm>
            <a:custGeom>
              <a:rect b="b" l="l" r="r" t="t"/>
              <a:pathLst>
                <a:path extrusionOk="0" h="119" w="4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450175" y="2850600"/>
              <a:ext cx="34000" cy="20200"/>
            </a:xfrm>
            <a:custGeom>
              <a:rect b="b" l="l" r="r" t="t"/>
              <a:pathLst>
                <a:path extrusionOk="0" h="808" w="136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616625" y="287275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446725" y="2876200"/>
              <a:ext cx="500" cy="2500"/>
            </a:xfrm>
            <a:custGeom>
              <a:rect b="b" l="l" r="r" t="t"/>
              <a:pathLst>
                <a:path extrusionOk="0" h="100" w="2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447700" y="28796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617100" y="2873750"/>
              <a:ext cx="525" cy="2475"/>
            </a:xfrm>
            <a:custGeom>
              <a:rect b="b" l="l" r="r" t="t"/>
              <a:pathLst>
                <a:path extrusionOk="0" h="99" w="2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613175" y="2869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043900" y="2652625"/>
              <a:ext cx="402850" cy="232475"/>
            </a:xfrm>
            <a:custGeom>
              <a:rect b="b" l="l" r="r" t="t"/>
              <a:pathLst>
                <a:path extrusionOk="0" h="9299" w="16114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333950" y="2894425"/>
              <a:ext cx="87175" cy="43350"/>
            </a:xfrm>
            <a:custGeom>
              <a:rect b="b" l="l" r="r" t="t"/>
              <a:pathLst>
                <a:path extrusionOk="0" h="1734" w="3487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037500" y="2888500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034525" y="2892950"/>
              <a:ext cx="525" cy="1500"/>
            </a:xfrm>
            <a:custGeom>
              <a:rect b="b" l="l" r="r" t="t"/>
              <a:pathLst>
                <a:path extrusionOk="0" h="60" w="21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568850" y="2754075"/>
              <a:ext cx="253650" cy="147275"/>
            </a:xfrm>
            <a:custGeom>
              <a:rect b="b" l="l" r="r" t="t"/>
              <a:pathLst>
                <a:path extrusionOk="0" h="5891" w="10146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981350" y="2905250"/>
              <a:ext cx="1065700" cy="369375"/>
            </a:xfrm>
            <a:custGeom>
              <a:rect b="b" l="l" r="r" t="t"/>
              <a:pathLst>
                <a:path extrusionOk="0" h="14775" w="42628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648625" y="289147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4421100" y="2894925"/>
              <a:ext cx="74900" cy="42850"/>
            </a:xfrm>
            <a:custGeom>
              <a:rect b="b" l="l" r="r" t="t"/>
              <a:pathLst>
                <a:path extrusionOk="0" h="1714" w="2996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4837725" y="3001275"/>
              <a:ext cx="525" cy="1025"/>
            </a:xfrm>
            <a:custGeom>
              <a:rect b="b" l="l" r="r" t="t"/>
              <a:pathLst>
                <a:path extrusionOk="0" h="41" w="21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292100" y="2962375"/>
              <a:ext cx="11825" cy="525"/>
            </a:xfrm>
            <a:custGeom>
              <a:rect b="b" l="l" r="r" t="t"/>
              <a:pathLst>
                <a:path extrusionOk="0" h="21" w="473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746625" y="2857000"/>
              <a:ext cx="219175" cy="127075"/>
            </a:xfrm>
            <a:custGeom>
              <a:rect b="b" l="l" r="r" t="t"/>
              <a:pathLst>
                <a:path extrusionOk="0" h="5083" w="8767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531425" y="2959425"/>
              <a:ext cx="75375" cy="42375"/>
            </a:xfrm>
            <a:custGeom>
              <a:rect b="b" l="l" r="r" t="t"/>
              <a:pathLst>
                <a:path extrusionOk="0" h="1695" w="3015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4837725" y="3001775"/>
              <a:ext cx="1025" cy="1500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764350" y="2957450"/>
              <a:ext cx="73400" cy="43850"/>
            </a:xfrm>
            <a:custGeom>
              <a:rect b="b" l="l" r="r" t="t"/>
              <a:pathLst>
                <a:path extrusionOk="0" h="1754" w="2936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4440325" y="300472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440325" y="3009175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303900" y="2962875"/>
              <a:ext cx="78325" cy="45325"/>
            </a:xfrm>
            <a:custGeom>
              <a:rect b="b" l="l" r="r" t="t"/>
              <a:pathLst>
                <a:path extrusionOk="0" h="1813" w="3133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625475" y="3022450"/>
              <a:ext cx="10875" cy="3000"/>
            </a:xfrm>
            <a:custGeom>
              <a:rect b="b" l="l" r="r" t="t"/>
              <a:pathLst>
                <a:path extrusionOk="0" h="120" w="435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636325" y="3022450"/>
              <a:ext cx="10850" cy="3000"/>
            </a:xfrm>
            <a:custGeom>
              <a:rect b="b" l="l" r="r" t="t"/>
              <a:pathLst>
                <a:path extrusionOk="0" h="120" w="434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4439825" y="2958450"/>
              <a:ext cx="171400" cy="99500"/>
            </a:xfrm>
            <a:custGeom>
              <a:rect b="b" l="l" r="r" t="t"/>
              <a:pathLst>
                <a:path extrusionOk="0" h="3980" w="6856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212300" y="2962375"/>
              <a:ext cx="170925" cy="99025"/>
            </a:xfrm>
            <a:custGeom>
              <a:rect b="b" l="l" r="r" t="t"/>
              <a:pathLst>
                <a:path extrusionOk="0" h="3961" w="6837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551125" y="3068750"/>
              <a:ext cx="500" cy="1500"/>
            </a:xfrm>
            <a:custGeom>
              <a:rect b="b" l="l" r="r" t="t"/>
              <a:pathLst>
                <a:path extrusionOk="0" h="60" w="2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717075" y="306580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721025" y="3070225"/>
              <a:ext cx="500" cy="2000"/>
            </a:xfrm>
            <a:custGeom>
              <a:rect b="b" l="l" r="r" t="t"/>
              <a:pathLst>
                <a:path extrusionOk="0" h="80" w="2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550625" y="3022450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322625" y="30264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4436875" y="3092875"/>
              <a:ext cx="70925" cy="41900"/>
            </a:xfrm>
            <a:custGeom>
              <a:rect b="b" l="l" r="r" t="t"/>
              <a:pathLst>
                <a:path extrusionOk="0" h="1676" w="2837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4513200" y="3090425"/>
              <a:ext cx="86700" cy="43350"/>
            </a:xfrm>
            <a:custGeom>
              <a:rect b="b" l="l" r="r" t="t"/>
              <a:pathLst>
                <a:path extrusionOk="0" h="1734" w="3468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4433925" y="3136700"/>
              <a:ext cx="500" cy="1025"/>
            </a:xfrm>
            <a:custGeom>
              <a:rect b="b" l="l" r="r" t="t"/>
              <a:pathLst>
                <a:path extrusionOk="0" h="41" w="2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4432925" y="309042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981350" y="2616175"/>
              <a:ext cx="1065700" cy="617075"/>
            </a:xfrm>
            <a:custGeom>
              <a:rect b="b" l="l" r="r" t="t"/>
              <a:pathLst>
                <a:path extrusionOk="0" h="24683" w="42628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446725" y="2826475"/>
              <a:ext cx="170900" cy="99500"/>
            </a:xfrm>
            <a:custGeom>
              <a:rect b="b" l="l" r="r" t="t"/>
              <a:pathLst>
                <a:path extrusionOk="0" h="3980" w="6836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557025" y="2890975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329525" y="2894425"/>
              <a:ext cx="170900" cy="99000"/>
            </a:xfrm>
            <a:custGeom>
              <a:rect b="b" l="l" r="r" t="t"/>
              <a:pathLst>
                <a:path extrusionOk="0" h="3960" w="6836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667350" y="2955000"/>
              <a:ext cx="171400" cy="99000"/>
            </a:xfrm>
            <a:custGeom>
              <a:rect b="b" l="l" r="r" t="t"/>
              <a:pathLst>
                <a:path extrusionOk="0" h="3960" w="6856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9"/>
          <p:cNvGrpSpPr/>
          <p:nvPr/>
        </p:nvGrpSpPr>
        <p:grpSpPr>
          <a:xfrm>
            <a:off x="306140" y="3094142"/>
            <a:ext cx="1142615" cy="785586"/>
            <a:chOff x="3057000" y="3451875"/>
            <a:chExt cx="652550" cy="448650"/>
          </a:xfrm>
        </p:grpSpPr>
        <p:sp>
          <p:nvSpPr>
            <p:cNvPr id="635" name="Google Shape;635;p9"/>
            <p:cNvSpPr/>
            <p:nvPr/>
          </p:nvSpPr>
          <p:spPr>
            <a:xfrm>
              <a:off x="3057000" y="3506050"/>
              <a:ext cx="641200" cy="394475"/>
            </a:xfrm>
            <a:custGeom>
              <a:rect b="b" l="l" r="r" t="t"/>
              <a:pathLst>
                <a:path extrusionOk="0" h="15779" w="25648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3432250" y="3663650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3461325" y="3680375"/>
              <a:ext cx="248225" cy="115750"/>
            </a:xfrm>
            <a:custGeom>
              <a:rect b="b" l="l" r="r" t="t"/>
              <a:pathLst>
                <a:path extrusionOk="0" h="4630" w="9929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3141225" y="3451875"/>
              <a:ext cx="253150" cy="132000"/>
            </a:xfrm>
            <a:custGeom>
              <a:rect b="b" l="l" r="r" t="t"/>
              <a:pathLst>
                <a:path extrusionOk="0" h="5280" w="10126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169775" y="3468625"/>
              <a:ext cx="248725" cy="115750"/>
            </a:xfrm>
            <a:custGeom>
              <a:rect b="b" l="l" r="r" t="t"/>
              <a:pathLst>
                <a:path extrusionOk="0" h="4630" w="9949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3094450" y="3594700"/>
              <a:ext cx="500" cy="4450"/>
            </a:xfrm>
            <a:custGeom>
              <a:rect b="b" l="l" r="r" t="t"/>
              <a:pathLst>
                <a:path extrusionOk="0" h="178" w="2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3099850" y="3578925"/>
              <a:ext cx="1500" cy="2500"/>
            </a:xfrm>
            <a:custGeom>
              <a:rect b="b" l="l" r="r" t="t"/>
              <a:pathLst>
                <a:path extrusionOk="0" h="10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102325" y="3574500"/>
              <a:ext cx="1975" cy="2500"/>
            </a:xfrm>
            <a:custGeom>
              <a:rect b="b" l="l" r="r" t="t"/>
              <a:pathLst>
                <a:path extrusionOk="0" h="100" w="79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3095425" y="3588775"/>
              <a:ext cx="1000" cy="3475"/>
            </a:xfrm>
            <a:custGeom>
              <a:rect b="b" l="l" r="r" t="t"/>
              <a:pathLst>
                <a:path extrusionOk="0" h="139" w="4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3097400" y="3583375"/>
              <a:ext cx="1000" cy="2975"/>
            </a:xfrm>
            <a:custGeom>
              <a:rect b="b" l="l" r="r" t="t"/>
              <a:pathLst>
                <a:path extrusionOk="0" h="119" w="4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105775" y="3571050"/>
              <a:ext cx="1975" cy="2000"/>
            </a:xfrm>
            <a:custGeom>
              <a:rect b="b" l="l" r="r" t="t"/>
              <a:pathLst>
                <a:path extrusionOk="0" h="80" w="79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093950" y="3601100"/>
              <a:ext cx="25" cy="6925"/>
            </a:xfrm>
            <a:custGeom>
              <a:rect b="b" l="l" r="r" t="t"/>
              <a:pathLst>
                <a:path extrusionOk="0" h="277" w="1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118575" y="3565150"/>
              <a:ext cx="2475" cy="525"/>
            </a:xfrm>
            <a:custGeom>
              <a:rect b="b" l="l" r="r" t="t"/>
              <a:pathLst>
                <a:path extrusionOk="0" h="21" w="99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123500" y="3564650"/>
              <a:ext cx="2475" cy="25"/>
            </a:xfrm>
            <a:custGeom>
              <a:rect b="b" l="l" r="r" t="t"/>
              <a:pathLst>
                <a:path extrusionOk="0" h="1" w="99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3114125" y="3566625"/>
              <a:ext cx="2000" cy="1000"/>
            </a:xfrm>
            <a:custGeom>
              <a:rect b="b" l="l" r="r" t="t"/>
              <a:pathLst>
                <a:path extrusionOk="0" h="40" w="8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109700" y="3568600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3095425" y="3517875"/>
              <a:ext cx="191575" cy="182725"/>
            </a:xfrm>
            <a:custGeom>
              <a:rect b="b" l="l" r="r" t="t"/>
              <a:pathLst>
                <a:path extrusionOk="0" h="7309" w="7663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3299800" y="3719775"/>
              <a:ext cx="25" cy="7425"/>
            </a:xfrm>
            <a:custGeom>
              <a:rect b="b" l="l" r="r" t="t"/>
              <a:pathLst>
                <a:path extrusionOk="0" h="297" w="1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303250" y="3702550"/>
              <a:ext cx="1500" cy="2975"/>
            </a:xfrm>
            <a:custGeom>
              <a:rect b="b" l="l" r="r" t="t"/>
              <a:pathLst>
                <a:path extrusionOk="0" h="119" w="6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329825" y="3683325"/>
              <a:ext cx="2000" cy="525"/>
            </a:xfrm>
            <a:custGeom>
              <a:rect b="b" l="l" r="r" t="t"/>
              <a:pathLst>
                <a:path extrusionOk="0" h="2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3315550" y="3687275"/>
              <a:ext cx="2000" cy="1500"/>
            </a:xfrm>
            <a:custGeom>
              <a:rect b="b" l="l" r="r" t="t"/>
              <a:pathLst>
                <a:path extrusionOk="0" h="60" w="8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319975" y="3685300"/>
              <a:ext cx="2000" cy="1025"/>
            </a:xfrm>
            <a:custGeom>
              <a:rect b="b" l="l" r="r" t="t"/>
              <a:pathLst>
                <a:path extrusionOk="0" h="41" w="8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305700" y="3697625"/>
              <a:ext cx="1500" cy="2475"/>
            </a:xfrm>
            <a:custGeom>
              <a:rect b="b" l="l" r="r" t="t"/>
              <a:pathLst>
                <a:path extrusionOk="0" h="99" w="6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311600" y="369022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3302250" y="3749325"/>
              <a:ext cx="3975" cy="12825"/>
            </a:xfrm>
            <a:custGeom>
              <a:rect b="b" l="l" r="r" t="t"/>
              <a:pathLst>
                <a:path extrusionOk="0" h="513" w="159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3331800" y="3807425"/>
              <a:ext cx="10850" cy="11850"/>
            </a:xfrm>
            <a:custGeom>
              <a:rect b="b" l="l" r="r" t="t"/>
              <a:pathLst>
                <a:path extrusionOk="0" h="474" w="434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308650" y="3693675"/>
              <a:ext cx="1500" cy="2000"/>
            </a:xfrm>
            <a:custGeom>
              <a:rect b="b" l="l" r="r" t="t"/>
              <a:pathLst>
                <a:path extrusionOk="0" h="80" w="6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00275" y="3713375"/>
              <a:ext cx="525" cy="4450"/>
            </a:xfrm>
            <a:custGeom>
              <a:rect b="b" l="l" r="r" t="t"/>
              <a:pathLst>
                <a:path extrusionOk="0" h="178" w="21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01750" y="3707475"/>
              <a:ext cx="525" cy="3950"/>
            </a:xfrm>
            <a:custGeom>
              <a:rect b="b" l="l" r="r" t="t"/>
              <a:pathLst>
                <a:path extrusionOk="0" h="158" w="21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307675" y="3767050"/>
              <a:ext cx="7900" cy="16275"/>
            </a:xfrm>
            <a:custGeom>
              <a:rect b="b" l="l" r="r" t="t"/>
              <a:pathLst>
                <a:path extrusionOk="0" h="651" w="316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3324425" y="3683825"/>
              <a:ext cx="2475" cy="1025"/>
            </a:xfrm>
            <a:custGeom>
              <a:rect b="b" l="l" r="r" t="t"/>
              <a:pathLst>
                <a:path extrusionOk="0" h="41" w="99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3299800" y="3683325"/>
              <a:ext cx="122650" cy="158125"/>
            </a:xfrm>
            <a:custGeom>
              <a:rect b="b" l="l" r="r" t="t"/>
              <a:pathLst>
                <a:path extrusionOk="0" h="6325" w="4906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3301275" y="3637050"/>
              <a:ext cx="173375" cy="228525"/>
            </a:xfrm>
            <a:custGeom>
              <a:rect b="b" l="l" r="r" t="t"/>
              <a:pathLst>
                <a:path extrusionOk="0" h="9141" w="6935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3070300" y="3534625"/>
              <a:ext cx="375275" cy="336350"/>
            </a:xfrm>
            <a:custGeom>
              <a:rect b="b" l="l" r="r" t="t"/>
              <a:pathLst>
                <a:path extrusionOk="0" h="13454" w="15011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3093950" y="3564650"/>
              <a:ext cx="122650" cy="157625"/>
            </a:xfrm>
            <a:custGeom>
              <a:rect b="b" l="l" r="r" t="t"/>
              <a:pathLst>
                <a:path extrusionOk="0" h="6305" w="4906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9"/>
          <p:cNvGrpSpPr/>
          <p:nvPr/>
        </p:nvGrpSpPr>
        <p:grpSpPr>
          <a:xfrm>
            <a:off x="190179" y="1194778"/>
            <a:ext cx="491076" cy="475810"/>
            <a:chOff x="10401025" y="944500"/>
            <a:chExt cx="1235100" cy="1196704"/>
          </a:xfrm>
        </p:grpSpPr>
        <p:sp>
          <p:nvSpPr>
            <p:cNvPr id="671" name="Google Shape;671;p9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9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673" name="Google Shape;673;p9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9"/>
          <p:cNvGrpSpPr/>
          <p:nvPr/>
        </p:nvGrpSpPr>
        <p:grpSpPr>
          <a:xfrm>
            <a:off x="8532625" y="3649180"/>
            <a:ext cx="491063" cy="553299"/>
            <a:chOff x="2625625" y="2522625"/>
            <a:chExt cx="431400" cy="486075"/>
          </a:xfrm>
        </p:grpSpPr>
        <p:sp>
          <p:nvSpPr>
            <p:cNvPr id="682" name="Google Shape;682;p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9"/>
          <p:cNvGrpSpPr/>
          <p:nvPr/>
        </p:nvGrpSpPr>
        <p:grpSpPr>
          <a:xfrm>
            <a:off x="6170502" y="4460779"/>
            <a:ext cx="383213" cy="431780"/>
            <a:chOff x="2625625" y="2522625"/>
            <a:chExt cx="431400" cy="486075"/>
          </a:xfrm>
        </p:grpSpPr>
        <p:sp>
          <p:nvSpPr>
            <p:cNvPr id="687" name="Google Shape;687;p9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9"/>
          <p:cNvGrpSpPr/>
          <p:nvPr/>
        </p:nvGrpSpPr>
        <p:grpSpPr>
          <a:xfrm>
            <a:off x="681245" y="303326"/>
            <a:ext cx="959426" cy="929600"/>
            <a:chOff x="10401025" y="944500"/>
            <a:chExt cx="1235100" cy="1196704"/>
          </a:xfrm>
        </p:grpSpPr>
        <p:sp>
          <p:nvSpPr>
            <p:cNvPr id="692" name="Google Shape;692;p9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9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694" name="Google Shape;694;p9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"/>
          <p:cNvSpPr txBox="1"/>
          <p:nvPr>
            <p:ph type="title"/>
          </p:nvPr>
        </p:nvSpPr>
        <p:spPr>
          <a:xfrm>
            <a:off x="708550" y="3545500"/>
            <a:ext cx="3511200" cy="10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75000">
              <a:srgbClr val="EAF2FF"/>
            </a:gs>
            <a:gs pos="100000">
              <a:schemeClr val="lt1"/>
            </a:gs>
          </a:gsLst>
          <a:lin ang="5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osis"/>
              <a:buNone/>
              <a:defRPr b="1" sz="28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43Io9s5ov7cDa7N2qqvL7JTi1_yhPrK3/view" TargetMode="External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4"/>
          <p:cNvSpPr txBox="1"/>
          <p:nvPr>
            <p:ph type="ctrTitle"/>
          </p:nvPr>
        </p:nvSpPr>
        <p:spPr>
          <a:xfrm>
            <a:off x="578175" y="1104200"/>
            <a:ext cx="80922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Projet Numérique de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 </a:t>
            </a:r>
            <a:r>
              <a:rPr lang="en" sz="6300">
                <a:solidFill>
                  <a:schemeClr val="accent1"/>
                </a:solidFill>
              </a:rPr>
              <a:t>Physique moderne</a:t>
            </a:r>
            <a:endParaRPr sz="6300">
              <a:solidFill>
                <a:schemeClr val="accent1"/>
              </a:solidFill>
            </a:endParaRPr>
          </a:p>
        </p:txBody>
      </p:sp>
      <p:sp>
        <p:nvSpPr>
          <p:cNvPr id="2293" name="Google Shape;2293;p34"/>
          <p:cNvSpPr txBox="1"/>
          <p:nvPr>
            <p:ph type="ctrTitle"/>
          </p:nvPr>
        </p:nvSpPr>
        <p:spPr>
          <a:xfrm>
            <a:off x="172250" y="4578150"/>
            <a:ext cx="43176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QURESHI Hussain LEMENAND Tom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MANCHEC Sergueï</a:t>
            </a:r>
            <a:endParaRPr sz="2000">
              <a:solidFill>
                <a:schemeClr val="accent1"/>
              </a:solidFill>
            </a:endParaRPr>
          </a:p>
        </p:txBody>
      </p:sp>
      <p:grpSp>
        <p:nvGrpSpPr>
          <p:cNvPr id="2294" name="Google Shape;2294;p34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2295" name="Google Shape;2295;p34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>
            <a:off x="2430495" y="122351"/>
            <a:ext cx="959426" cy="929600"/>
            <a:chOff x="10401025" y="944500"/>
            <a:chExt cx="1235100" cy="1196704"/>
          </a:xfrm>
        </p:grpSpPr>
        <p:sp>
          <p:nvSpPr>
            <p:cNvPr id="2347" name="Google Shape;2347;p34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8" name="Google Shape;2348;p34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49" name="Google Shape;2349;p34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4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4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4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4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4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4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4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6" name="Google Shape;2636;p43" title="resolution_analytique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892" y="199625"/>
            <a:ext cx="4814584" cy="460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7" name="Google Shape;2637;p43" title="resolution_analytique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5450"/>
            <a:ext cx="3712701" cy="492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2" name="Google Shape;2642;p44" title="resolution_analytique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63" y="152400"/>
            <a:ext cx="75680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45"/>
          <p:cNvSpPr txBox="1"/>
          <p:nvPr>
            <p:ph idx="6" type="title"/>
          </p:nvPr>
        </p:nvSpPr>
        <p:spPr>
          <a:xfrm>
            <a:off x="720000" y="1083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Effet Ramsauer-</a:t>
            </a:r>
            <a:r>
              <a:rPr lang="en"/>
              <a:t>Townsend</a:t>
            </a:r>
            <a:endParaRPr/>
          </a:p>
        </p:txBody>
      </p:sp>
      <p:pic>
        <p:nvPicPr>
          <p:cNvPr id="2648" name="Google Shape;26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5" y="835700"/>
            <a:ext cx="4746326" cy="268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49" name="Google Shape;2649;p45"/>
          <p:cNvSpPr txBox="1"/>
          <p:nvPr/>
        </p:nvSpPr>
        <p:spPr>
          <a:xfrm>
            <a:off x="5254750" y="835700"/>
            <a:ext cx="2637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Le coefficient de transmission analytique et numérique sont légèrement différents.</a:t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Le cœfficient numérique est un paquet d’ondes tandis que le cœfficient analytique est un état stationnaire</a:t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650" name="Google Shape;26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38381">
            <a:off x="2005775" y="947947"/>
            <a:ext cx="2037824" cy="5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45"/>
          <p:cNvPicPr preferRelativeResize="0"/>
          <p:nvPr/>
        </p:nvPicPr>
        <p:blipFill rotWithShape="1">
          <a:blip r:embed="rId5">
            <a:alphaModFix/>
          </a:blip>
          <a:srcRect b="0" l="0" r="19601" t="0"/>
          <a:stretch/>
        </p:blipFill>
        <p:spPr>
          <a:xfrm>
            <a:off x="1247125" y="1010775"/>
            <a:ext cx="287950" cy="3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375" y="1042950"/>
            <a:ext cx="330500" cy="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46"/>
          <p:cNvSpPr txBox="1"/>
          <p:nvPr>
            <p:ph idx="9" type="title"/>
          </p:nvPr>
        </p:nvSpPr>
        <p:spPr>
          <a:xfrm>
            <a:off x="606000" y="1579950"/>
            <a:ext cx="79320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Résolution par simulation</a:t>
            </a:r>
            <a:endParaRPr sz="6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4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Résolution numérique (Python)</a:t>
            </a:r>
            <a:endParaRPr/>
          </a:p>
        </p:txBody>
      </p:sp>
      <p:pic>
        <p:nvPicPr>
          <p:cNvPr id="2663" name="Google Shape;2663;p47" title="Vidéo sans titre ‐ Réalisée avec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900" y="1029675"/>
            <a:ext cx="6819551" cy="3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4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États stationnaires</a:t>
            </a:r>
            <a:endParaRPr/>
          </a:p>
        </p:txBody>
      </p:sp>
      <p:pic>
        <p:nvPicPr>
          <p:cNvPr id="2669" name="Google Shape;26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00" y="996700"/>
            <a:ext cx="6226899" cy="406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4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États stationnaires optimaux</a:t>
            </a:r>
            <a:endParaRPr/>
          </a:p>
        </p:txBody>
      </p:sp>
      <p:pic>
        <p:nvPicPr>
          <p:cNvPr id="2675" name="Google Shape;2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88" y="996700"/>
            <a:ext cx="4276231" cy="3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50"/>
          <p:cNvSpPr txBox="1"/>
          <p:nvPr>
            <p:ph idx="9" type="title"/>
          </p:nvPr>
        </p:nvSpPr>
        <p:spPr>
          <a:xfrm>
            <a:off x="606000" y="1579950"/>
            <a:ext cx="79320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Les différences entre les deux modèles</a:t>
            </a:r>
            <a:endParaRPr sz="6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51"/>
          <p:cNvSpPr txBox="1"/>
          <p:nvPr>
            <p:ph idx="6" type="title"/>
          </p:nvPr>
        </p:nvSpPr>
        <p:spPr>
          <a:xfrm>
            <a:off x="720000" y="1083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Effet Ramsauer-Townsend</a:t>
            </a:r>
            <a:endParaRPr/>
          </a:p>
        </p:txBody>
      </p:sp>
      <p:pic>
        <p:nvPicPr>
          <p:cNvPr id="2686" name="Google Shape;26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75" y="638201"/>
            <a:ext cx="8862099" cy="38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52"/>
          <p:cNvSpPr txBox="1"/>
          <p:nvPr>
            <p:ph idx="6" type="title"/>
          </p:nvPr>
        </p:nvSpPr>
        <p:spPr>
          <a:xfrm>
            <a:off x="720000" y="1083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</a:t>
            </a:r>
            <a:endParaRPr/>
          </a:p>
        </p:txBody>
      </p:sp>
      <p:graphicFrame>
        <p:nvGraphicFramePr>
          <p:cNvPr id="2692" name="Google Shape;2692;p52"/>
          <p:cNvGraphicFramePr/>
          <p:nvPr/>
        </p:nvGraphicFramePr>
        <p:xfrm>
          <a:off x="899600" y="7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{C74D8E2E-379D-4E61-AD7C-6325C744034B}</a:tableStyleId>
              </a:tblPr>
              <a:tblGrid>
                <a:gridCol w="1836200"/>
                <a:gridCol w="1836200"/>
                <a:gridCol w="1836200"/>
                <a:gridCol w="183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Analytique</a:t>
                      </a:r>
                      <a:endParaRPr b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Numérique</a:t>
                      </a:r>
                      <a:endParaRPr b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Conséquenses</a:t>
                      </a:r>
                      <a:endParaRPr b="1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Continu/discret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Discret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Erreurs possibles pour le numérique</a:t>
                      </a:r>
                      <a:endParaRPr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Onde utilisée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Onde stationnaire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Paquet d’ondes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Légères différences dans le résultat</a:t>
                      </a:r>
                      <a:endParaRPr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Methode de calcul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Séparation en 3 parties puis résolution de l’équation de schrödinger indépendante du temps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Résolution de l’équation de Schrödinger dépendante du temps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 méthode analytique sera exacte mais si le potentiel n’est pas constant ne marchera pas</a:t>
                      </a:r>
                      <a:endParaRPr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But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Identification des conditions de transmission maximale</a:t>
                      </a:r>
                      <a:endParaRPr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Observation numérique directe de la diffusion et de l’effet Ramsauer-Townsend</a:t>
                      </a:r>
                      <a:endParaRPr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5"/>
          <p:cNvSpPr txBox="1"/>
          <p:nvPr>
            <p:ph idx="4294967295" type="subTitle"/>
          </p:nvPr>
        </p:nvSpPr>
        <p:spPr>
          <a:xfrm>
            <a:off x="748363" y="2136638"/>
            <a:ext cx="4698300" cy="1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Passage de la physique classique à la physique quantique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 collisions “classiques” aux ondes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35"/>
          <p:cNvSpPr txBox="1"/>
          <p:nvPr>
            <p:ph type="title"/>
          </p:nvPr>
        </p:nvSpPr>
        <p:spPr>
          <a:xfrm>
            <a:off x="2737650" y="591606"/>
            <a:ext cx="3668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Introduction</a:t>
            </a:r>
            <a:endParaRPr sz="5300"/>
          </a:p>
        </p:txBody>
      </p:sp>
      <p:grpSp>
        <p:nvGrpSpPr>
          <p:cNvPr id="2363" name="Google Shape;2363;p35"/>
          <p:cNvGrpSpPr/>
          <p:nvPr/>
        </p:nvGrpSpPr>
        <p:grpSpPr>
          <a:xfrm>
            <a:off x="257978" y="3911279"/>
            <a:ext cx="749848" cy="1182972"/>
            <a:chOff x="1527950" y="2052325"/>
            <a:chExt cx="440750" cy="695375"/>
          </a:xfrm>
        </p:grpSpPr>
        <p:sp>
          <p:nvSpPr>
            <p:cNvPr id="2364" name="Google Shape;2364;p35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35"/>
          <p:cNvGrpSpPr/>
          <p:nvPr/>
        </p:nvGrpSpPr>
        <p:grpSpPr>
          <a:xfrm>
            <a:off x="1131700" y="4627580"/>
            <a:ext cx="491063" cy="553299"/>
            <a:chOff x="2625625" y="2522625"/>
            <a:chExt cx="431400" cy="486075"/>
          </a:xfrm>
        </p:grpSpPr>
        <p:sp>
          <p:nvSpPr>
            <p:cNvPr id="2375" name="Google Shape;2375;p3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35"/>
          <p:cNvGrpSpPr/>
          <p:nvPr/>
        </p:nvGrpSpPr>
        <p:grpSpPr>
          <a:xfrm>
            <a:off x="76200" y="3389330"/>
            <a:ext cx="491063" cy="553299"/>
            <a:chOff x="2625625" y="2522625"/>
            <a:chExt cx="431400" cy="486075"/>
          </a:xfrm>
        </p:grpSpPr>
        <p:sp>
          <p:nvSpPr>
            <p:cNvPr id="2380" name="Google Shape;2380;p35"/>
            <p:cNvSpPr/>
            <p:nvPr/>
          </p:nvSpPr>
          <p:spPr>
            <a:xfrm>
              <a:off x="2625625" y="2746675"/>
              <a:ext cx="431400" cy="262025"/>
            </a:xfrm>
            <a:custGeom>
              <a:rect b="b" l="l" r="r" t="t"/>
              <a:pathLst>
                <a:path extrusionOk="0" h="10481" w="17256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2677825" y="2633900"/>
              <a:ext cx="164500" cy="314725"/>
            </a:xfrm>
            <a:custGeom>
              <a:rect b="b" l="l" r="r" t="t"/>
              <a:pathLst>
                <a:path extrusionOk="0" h="12589" w="658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2838350" y="2634900"/>
              <a:ext cx="168450" cy="313725"/>
            </a:xfrm>
            <a:custGeom>
              <a:rect b="b" l="l" r="r" t="t"/>
              <a:pathLst>
                <a:path extrusionOk="0" h="12549" w="6738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2677825" y="2522625"/>
              <a:ext cx="328975" cy="224075"/>
            </a:xfrm>
            <a:custGeom>
              <a:rect b="b" l="l" r="r" t="t"/>
              <a:pathLst>
                <a:path extrusionOk="0" h="8963" w="13159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4" name="Google Shape;2384;p35"/>
          <p:cNvGrpSpPr/>
          <p:nvPr/>
        </p:nvGrpSpPr>
        <p:grpSpPr>
          <a:xfrm>
            <a:off x="2306079" y="790191"/>
            <a:ext cx="491076" cy="475810"/>
            <a:chOff x="10401025" y="944500"/>
            <a:chExt cx="1235100" cy="1196704"/>
          </a:xfrm>
        </p:grpSpPr>
        <p:sp>
          <p:nvSpPr>
            <p:cNvPr id="2385" name="Google Shape;2385;p35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6" name="Google Shape;2386;p35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87" name="Google Shape;2387;p35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5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5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5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5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5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5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5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5" name="Google Shape;2395;p35"/>
          <p:cNvGrpSpPr/>
          <p:nvPr/>
        </p:nvGrpSpPr>
        <p:grpSpPr>
          <a:xfrm>
            <a:off x="6401129" y="790191"/>
            <a:ext cx="491076" cy="475810"/>
            <a:chOff x="10401025" y="944500"/>
            <a:chExt cx="1235100" cy="1196704"/>
          </a:xfrm>
        </p:grpSpPr>
        <p:sp>
          <p:nvSpPr>
            <p:cNvPr id="2396" name="Google Shape;2396;p35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7" name="Google Shape;2397;p35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98" name="Google Shape;2398;p35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5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5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5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5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5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5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5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6" name="Google Shape;2406;p35"/>
          <p:cNvSpPr txBox="1"/>
          <p:nvPr>
            <p:ph type="title"/>
          </p:nvPr>
        </p:nvSpPr>
        <p:spPr>
          <a:xfrm>
            <a:off x="2747825" y="1464606"/>
            <a:ext cx="3668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Contexte général</a:t>
            </a:r>
            <a:endParaRPr sz="3000"/>
          </a:p>
        </p:txBody>
      </p:sp>
      <p:pic>
        <p:nvPicPr>
          <p:cNvPr id="2407" name="Google Shape;24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950" y="1898652"/>
            <a:ext cx="2758975" cy="30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8" name="Google Shape;2408;p35"/>
          <p:cNvSpPr/>
          <p:nvPr/>
        </p:nvSpPr>
        <p:spPr>
          <a:xfrm>
            <a:off x="6413500" y="4046900"/>
            <a:ext cx="6228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53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Approfondissement : paquet d’ondes vs onde stationnaire</a:t>
            </a:r>
            <a:endParaRPr/>
          </a:p>
        </p:txBody>
      </p:sp>
      <p:sp>
        <p:nvSpPr>
          <p:cNvPr id="2698" name="Google Shape;2698;p53"/>
          <p:cNvSpPr txBox="1"/>
          <p:nvPr/>
        </p:nvSpPr>
        <p:spPr>
          <a:xfrm>
            <a:off x="791300" y="1164550"/>
            <a:ext cx="3269700" cy="2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Onde Stationnaire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Solution théorique idéale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Calculs analytiques précis : énergies quantifiées, transmission, réflexion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Infinie dans l’espace, sans localisation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Statique dans le temps, état figé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Utile pour comprendre la structure du problème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99" name="Google Shape;2699;p53"/>
          <p:cNvSpPr txBox="1"/>
          <p:nvPr/>
        </p:nvSpPr>
        <p:spPr>
          <a:xfrm>
            <a:off x="5427175" y="1164550"/>
            <a:ext cx="30459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Paquet d’Ondes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Représente une particule réaliste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Localisé dans l’espace, visualisation possible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Évolution dans le temps, dynamique observable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Permet de simuler :</a:t>
            </a:r>
            <a:br>
              <a:rPr lang="en" sz="1100"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 • Transmission</a:t>
            </a:r>
            <a:br>
              <a:rPr lang="en" sz="1100"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 • Interférence</a:t>
            </a:r>
            <a:br>
              <a:rPr lang="en" sz="1100"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 • Effet tunnel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0" name="Google Shape;2700;p53"/>
          <p:cNvSpPr txBox="1"/>
          <p:nvPr/>
        </p:nvSpPr>
        <p:spPr>
          <a:xfrm>
            <a:off x="1366125" y="3695325"/>
            <a:ext cx="7181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Application : Effet Ramsauer–Townsend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Observation visuelle possible uniquement avec un paquet d’ondes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Permet de voir à quelles énergies la particule traverse sans déviation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ssistant"/>
              <a:buChar char="●"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L’onde stationnaire reste un outil théorique, mais la simulation par paquet d’ondes est nécessaire pour étudier cet effet en temps réel</a:t>
            </a:r>
            <a:endParaRPr sz="1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54"/>
          <p:cNvSpPr txBox="1"/>
          <p:nvPr>
            <p:ph idx="9" type="title"/>
          </p:nvPr>
        </p:nvSpPr>
        <p:spPr>
          <a:xfrm>
            <a:off x="606000" y="0"/>
            <a:ext cx="79320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Pourquoi choisir le modèle du puits ?</a:t>
            </a:r>
            <a:endParaRPr sz="4000"/>
          </a:p>
        </p:txBody>
      </p:sp>
      <p:sp>
        <p:nvSpPr>
          <p:cNvPr id="2706" name="Google Shape;2706;p54"/>
          <p:cNvSpPr txBox="1"/>
          <p:nvPr/>
        </p:nvSpPr>
        <p:spPr>
          <a:xfrm>
            <a:off x="1199175" y="1738925"/>
            <a:ext cx="66798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ssistant"/>
              <a:buChar char="-"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Modèle simple et intuitif pour comprendre comment un électron peut être piégé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ssistant"/>
              <a:buChar char="-"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Il explique par les calculs la </a:t>
            </a: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nécessité</a:t>
            </a: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 des différents niveaux d’énergie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ssistant"/>
              <a:buChar char="-"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Il aide donc à comprendre l’effet Ramsauer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p55"/>
          <p:cNvSpPr txBox="1"/>
          <p:nvPr>
            <p:ph idx="9" type="title"/>
          </p:nvPr>
        </p:nvSpPr>
        <p:spPr>
          <a:xfrm>
            <a:off x="606000" y="0"/>
            <a:ext cx="79320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Mais…</a:t>
            </a:r>
            <a:endParaRPr sz="4000"/>
          </a:p>
        </p:txBody>
      </p:sp>
      <p:sp>
        <p:nvSpPr>
          <p:cNvPr id="2712" name="Google Shape;2712;p55"/>
          <p:cNvSpPr txBox="1"/>
          <p:nvPr/>
        </p:nvSpPr>
        <p:spPr>
          <a:xfrm>
            <a:off x="1199175" y="1738925"/>
            <a:ext cx="66798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ssistant"/>
              <a:buChar char="-"/>
            </a:pPr>
            <a:r>
              <a:rPr lang="en" sz="27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Il simplifie la réalité</a:t>
            </a:r>
            <a:endParaRPr sz="27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ssistant"/>
              <a:buChar char="-"/>
            </a:pPr>
            <a:r>
              <a:rPr lang="en" sz="27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Est en une dimension</a:t>
            </a:r>
            <a:endParaRPr sz="27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56"/>
          <p:cNvSpPr txBox="1"/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57"/>
          <p:cNvSpPr txBox="1"/>
          <p:nvPr>
            <p:ph idx="9" type="title"/>
          </p:nvPr>
        </p:nvSpPr>
        <p:spPr>
          <a:xfrm>
            <a:off x="606000" y="0"/>
            <a:ext cx="79320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Ce qu’on a vu</a:t>
            </a:r>
            <a:endParaRPr sz="4000"/>
          </a:p>
        </p:txBody>
      </p:sp>
      <p:sp>
        <p:nvSpPr>
          <p:cNvPr id="2723" name="Google Shape;2723;p57"/>
          <p:cNvSpPr txBox="1"/>
          <p:nvPr/>
        </p:nvSpPr>
        <p:spPr>
          <a:xfrm>
            <a:off x="1199175" y="1738925"/>
            <a:ext cx="66798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ssistant"/>
              <a:buChar char="-"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Un résumé du problème physique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ssistant"/>
              <a:buChar char="-"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Une démonstration analytique et numérique de l’effet Ramsauer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ssistant"/>
              <a:buChar char="-"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La différence entre les deux types de résolution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58"/>
          <p:cNvSpPr txBox="1"/>
          <p:nvPr>
            <p:ph idx="4294967295"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Merci de votre écoute 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36"/>
          <p:cNvSpPr txBox="1"/>
          <p:nvPr>
            <p:ph type="title"/>
          </p:nvPr>
        </p:nvSpPr>
        <p:spPr>
          <a:xfrm>
            <a:off x="1955900" y="213150"/>
            <a:ext cx="70248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La diffusion</a:t>
            </a:r>
            <a:endParaRPr sz="4700"/>
          </a:p>
        </p:txBody>
      </p:sp>
      <p:grpSp>
        <p:nvGrpSpPr>
          <p:cNvPr id="2414" name="Google Shape;2414;p36"/>
          <p:cNvGrpSpPr/>
          <p:nvPr/>
        </p:nvGrpSpPr>
        <p:grpSpPr>
          <a:xfrm>
            <a:off x="806914" y="1459837"/>
            <a:ext cx="2794465" cy="2223825"/>
            <a:chOff x="4189650" y="1358950"/>
            <a:chExt cx="1222800" cy="973100"/>
          </a:xfrm>
        </p:grpSpPr>
        <p:sp>
          <p:nvSpPr>
            <p:cNvPr id="2415" name="Google Shape;2415;p36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6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6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6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6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6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6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6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6" name="Google Shape;2466;p36"/>
          <p:cNvSpPr txBox="1"/>
          <p:nvPr/>
        </p:nvSpPr>
        <p:spPr>
          <a:xfrm>
            <a:off x="4112650" y="1459825"/>
            <a:ext cx="41106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La diffusion correspond à l’interaction entre une particule (comme un électron) et une cible (comme un atome ou un noyau)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37"/>
          <p:cNvSpPr txBox="1"/>
          <p:nvPr>
            <p:ph type="title"/>
          </p:nvPr>
        </p:nvSpPr>
        <p:spPr>
          <a:xfrm>
            <a:off x="1955900" y="213150"/>
            <a:ext cx="70248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La section efficace</a:t>
            </a:r>
            <a:endParaRPr sz="4700"/>
          </a:p>
        </p:txBody>
      </p:sp>
      <p:grpSp>
        <p:nvGrpSpPr>
          <p:cNvPr id="2472" name="Google Shape;2472;p37"/>
          <p:cNvGrpSpPr/>
          <p:nvPr/>
        </p:nvGrpSpPr>
        <p:grpSpPr>
          <a:xfrm>
            <a:off x="806914" y="1459837"/>
            <a:ext cx="2794465" cy="2223825"/>
            <a:chOff x="4189650" y="1358950"/>
            <a:chExt cx="1222800" cy="973100"/>
          </a:xfrm>
        </p:grpSpPr>
        <p:sp>
          <p:nvSpPr>
            <p:cNvPr id="2473" name="Google Shape;2473;p37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7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7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4" name="Google Shape;2524;p37"/>
          <p:cNvSpPr txBox="1"/>
          <p:nvPr/>
        </p:nvSpPr>
        <p:spPr>
          <a:xfrm>
            <a:off x="4112650" y="1459825"/>
            <a:ext cx="41106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La section efficace peut être apparentée à une “surface virtuelle” où la particule incidente peut être déviée.</a:t>
            </a:r>
            <a:endParaRPr sz="19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525" name="Google Shape;2525;p37"/>
          <p:cNvPicPr preferRelativeResize="0"/>
          <p:nvPr/>
        </p:nvPicPr>
        <p:blipFill rotWithShape="1">
          <a:blip r:embed="rId3">
            <a:alphaModFix/>
          </a:blip>
          <a:srcRect b="10454" l="11014" r="4390" t="4820"/>
          <a:stretch/>
        </p:blipFill>
        <p:spPr>
          <a:xfrm>
            <a:off x="348300" y="1321925"/>
            <a:ext cx="2972700" cy="262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38"/>
          <p:cNvSpPr txBox="1"/>
          <p:nvPr>
            <p:ph type="title"/>
          </p:nvPr>
        </p:nvSpPr>
        <p:spPr>
          <a:xfrm>
            <a:off x="1955900" y="213150"/>
            <a:ext cx="70248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L’effet Ramsauer–Townsend</a:t>
            </a:r>
            <a:endParaRPr sz="4700"/>
          </a:p>
        </p:txBody>
      </p:sp>
      <p:sp>
        <p:nvSpPr>
          <p:cNvPr id="2531" name="Google Shape;2531;p38"/>
          <p:cNvSpPr txBox="1"/>
          <p:nvPr>
            <p:ph idx="1" type="subTitle"/>
          </p:nvPr>
        </p:nvSpPr>
        <p:spPr>
          <a:xfrm>
            <a:off x="4572011" y="1922578"/>
            <a:ext cx="4294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σ</a:t>
            </a:r>
            <a:r>
              <a:rPr lang="en" sz="55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 -&gt; 0</a:t>
            </a:r>
            <a:endParaRPr sz="55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2532" name="Google Shape;2532;p38"/>
          <p:cNvGrpSpPr/>
          <p:nvPr/>
        </p:nvGrpSpPr>
        <p:grpSpPr>
          <a:xfrm>
            <a:off x="806914" y="1459837"/>
            <a:ext cx="2794465" cy="2223825"/>
            <a:chOff x="4189650" y="1358950"/>
            <a:chExt cx="1222800" cy="973100"/>
          </a:xfrm>
        </p:grpSpPr>
        <p:sp>
          <p:nvSpPr>
            <p:cNvPr id="2533" name="Google Shape;2533;p38"/>
            <p:cNvSpPr/>
            <p:nvPr/>
          </p:nvSpPr>
          <p:spPr>
            <a:xfrm>
              <a:off x="4189650" y="1455475"/>
              <a:ext cx="1222800" cy="723925"/>
            </a:xfrm>
            <a:custGeom>
              <a:rect b="b" l="l" r="r" t="t"/>
              <a:pathLst>
                <a:path extrusionOk="0" h="28957" w="48912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4285200" y="1804625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4254650" y="1732225"/>
              <a:ext cx="42400" cy="79300"/>
            </a:xfrm>
            <a:custGeom>
              <a:rect b="b" l="l" r="r" t="t"/>
              <a:pathLst>
                <a:path extrusionOk="0" h="3172" w="1696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4257625" y="1719425"/>
              <a:ext cx="76850" cy="66000"/>
            </a:xfrm>
            <a:custGeom>
              <a:rect b="b" l="l" r="r" t="t"/>
              <a:pathLst>
                <a:path extrusionOk="0" h="2640" w="3074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4246300" y="1726325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4362025" y="1757350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4331475" y="1684950"/>
              <a:ext cx="42375" cy="79300"/>
            </a:xfrm>
            <a:custGeom>
              <a:rect b="b" l="l" r="r" t="t"/>
              <a:pathLst>
                <a:path extrusionOk="0" h="3172" w="1695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4334450" y="1672150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4323125" y="1679050"/>
              <a:ext cx="76350" cy="99975"/>
            </a:xfrm>
            <a:custGeom>
              <a:rect b="b" l="l" r="r" t="t"/>
              <a:pathLst>
                <a:path extrusionOk="0" h="3999" w="3054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4438350" y="171007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4407825" y="1637175"/>
              <a:ext cx="42375" cy="79800"/>
            </a:xfrm>
            <a:custGeom>
              <a:rect b="b" l="l" r="r" t="t"/>
              <a:pathLst>
                <a:path extrusionOk="0" h="3192" w="1695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4411275" y="1624375"/>
              <a:ext cx="76825" cy="66025"/>
            </a:xfrm>
            <a:custGeom>
              <a:rect b="b" l="l" r="r" t="t"/>
              <a:pathLst>
                <a:path extrusionOk="0" h="2641" w="3073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4399450" y="1631275"/>
              <a:ext cx="76850" cy="100475"/>
            </a:xfrm>
            <a:custGeom>
              <a:rect b="b" l="l" r="r" t="t"/>
              <a:pathLst>
                <a:path extrusionOk="0" h="4019" w="3074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4515175" y="1662300"/>
              <a:ext cx="33500" cy="11350"/>
            </a:xfrm>
            <a:custGeom>
              <a:rect b="b" l="l" r="r" t="t"/>
              <a:pathLst>
                <a:path extrusionOk="0" h="454" w="134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4484650" y="1589900"/>
              <a:ext cx="42375" cy="79325"/>
            </a:xfrm>
            <a:custGeom>
              <a:rect b="b" l="l" r="r" t="t"/>
              <a:pathLst>
                <a:path extrusionOk="0" h="3173" w="1695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4487600" y="1577100"/>
              <a:ext cx="76850" cy="66025"/>
            </a:xfrm>
            <a:custGeom>
              <a:rect b="b" l="l" r="r" t="t"/>
              <a:pathLst>
                <a:path extrusionOk="0" h="2641" w="3074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4476275" y="15840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4592000" y="1615025"/>
              <a:ext cx="33500" cy="10850"/>
            </a:xfrm>
            <a:custGeom>
              <a:rect b="b" l="l" r="r" t="t"/>
              <a:pathLst>
                <a:path extrusionOk="0" h="434" w="134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4561450" y="1542625"/>
              <a:ext cx="42400" cy="79325"/>
            </a:xfrm>
            <a:custGeom>
              <a:rect b="b" l="l" r="r" t="t"/>
              <a:pathLst>
                <a:path extrusionOk="0" h="3173" w="1696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4564425" y="1529825"/>
              <a:ext cx="76850" cy="65525"/>
            </a:xfrm>
            <a:custGeom>
              <a:rect b="b" l="l" r="r" t="t"/>
              <a:pathLst>
                <a:path extrusionOk="0" h="2621" w="3074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4553100" y="15367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4674225" y="1571200"/>
              <a:ext cx="33525" cy="10850"/>
            </a:xfrm>
            <a:custGeom>
              <a:rect b="b" l="l" r="r" t="t"/>
              <a:pathLst>
                <a:path extrusionOk="0" h="434" w="1341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4635325" y="149240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4748100" y="1523425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4709200" y="1445125"/>
              <a:ext cx="76350" cy="100000"/>
            </a:xfrm>
            <a:custGeom>
              <a:rect b="b" l="l" r="r" t="t"/>
              <a:pathLst>
                <a:path extrusionOk="0" h="4000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4827400" y="1480575"/>
              <a:ext cx="33500" cy="10875"/>
            </a:xfrm>
            <a:custGeom>
              <a:rect b="b" l="l" r="r" t="t"/>
              <a:pathLst>
                <a:path extrusionOk="0" h="435" w="134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4788475" y="1401775"/>
              <a:ext cx="76375" cy="100500"/>
            </a:xfrm>
            <a:custGeom>
              <a:rect b="b" l="l" r="r" t="t"/>
              <a:pathLst>
                <a:path extrusionOk="0" h="4020" w="3055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4904200" y="1437250"/>
              <a:ext cx="33525" cy="11350"/>
            </a:xfrm>
            <a:custGeom>
              <a:rect b="b" l="l" r="r" t="t"/>
              <a:pathLst>
                <a:path extrusionOk="0" h="454" w="1341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4865300" y="1358950"/>
              <a:ext cx="76350" cy="100475"/>
            </a:xfrm>
            <a:custGeom>
              <a:rect b="b" l="l" r="r" t="t"/>
              <a:pathLst>
                <a:path extrusionOk="0" h="4019" w="3054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4264025" y="171105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4264025" y="1414100"/>
              <a:ext cx="1138075" cy="659425"/>
            </a:xfrm>
            <a:custGeom>
              <a:rect b="b" l="l" r="r" t="t"/>
              <a:pathLst>
                <a:path extrusionOk="0" h="26377" w="45523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4264025" y="1687400"/>
              <a:ext cx="1138075" cy="382175"/>
            </a:xfrm>
            <a:custGeom>
              <a:rect b="b" l="l" r="r" t="t"/>
              <a:pathLst>
                <a:path extrusionOk="0" h="15287" w="45523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4264025" y="1390450"/>
              <a:ext cx="1138075" cy="659925"/>
            </a:xfrm>
            <a:custGeom>
              <a:rect b="b" l="l" r="r" t="t"/>
              <a:pathLst>
                <a:path extrusionOk="0" h="26397" w="45523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4308350" y="1371750"/>
              <a:ext cx="1061250" cy="616075"/>
            </a:xfrm>
            <a:custGeom>
              <a:rect b="b" l="l" r="r" t="t"/>
              <a:pathLst>
                <a:path extrusionOk="0" h="24643" w="4245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4308350" y="1642100"/>
              <a:ext cx="1061250" cy="392025"/>
            </a:xfrm>
            <a:custGeom>
              <a:rect b="b" l="l" r="r" t="t"/>
              <a:pathLst>
                <a:path extrusionOk="0" h="15681" w="4245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4837225" y="1975500"/>
              <a:ext cx="425525" cy="294500"/>
            </a:xfrm>
            <a:custGeom>
              <a:rect b="b" l="l" r="r" t="t"/>
              <a:pathLst>
                <a:path extrusionOk="0" h="11780" w="17021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5209525" y="1946450"/>
              <a:ext cx="58150" cy="51725"/>
            </a:xfrm>
            <a:custGeom>
              <a:rect b="b" l="l" r="r" t="t"/>
              <a:pathLst>
                <a:path extrusionOk="0" h="2069" w="2326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5247450" y="1946450"/>
              <a:ext cx="20225" cy="1000"/>
            </a:xfrm>
            <a:custGeom>
              <a:rect b="b" l="l" r="r" t="t"/>
              <a:pathLst>
                <a:path extrusionOk="0" h="40" w="809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5247450" y="1946450"/>
              <a:ext cx="20225" cy="18250"/>
            </a:xfrm>
            <a:custGeom>
              <a:rect b="b" l="l" r="r" t="t"/>
              <a:pathLst>
                <a:path extrusionOk="0" h="730" w="809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4854975" y="1949400"/>
              <a:ext cx="386600" cy="286625"/>
            </a:xfrm>
            <a:custGeom>
              <a:rect b="b" l="l" r="r" t="t"/>
              <a:pathLst>
                <a:path extrusionOk="0" h="11465" w="15464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4842150" y="2187250"/>
              <a:ext cx="44850" cy="53225"/>
            </a:xfrm>
            <a:custGeom>
              <a:rect b="b" l="l" r="r" t="t"/>
              <a:pathLst>
                <a:path extrusionOk="0" h="2129" w="1794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4851525" y="2182325"/>
              <a:ext cx="41375" cy="57150"/>
            </a:xfrm>
            <a:custGeom>
              <a:rect b="b" l="l" r="r" t="t"/>
              <a:pathLst>
                <a:path extrusionOk="0" h="2286" w="1655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5030275" y="1975000"/>
              <a:ext cx="375775" cy="357050"/>
            </a:xfrm>
            <a:custGeom>
              <a:rect b="b" l="l" r="r" t="t"/>
              <a:pathLst>
                <a:path extrusionOk="0" h="14282" w="15031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5339050" y="1948900"/>
              <a:ext cx="56650" cy="55675"/>
            </a:xfrm>
            <a:custGeom>
              <a:rect b="b" l="l" r="r" t="t"/>
              <a:pathLst>
                <a:path extrusionOk="0" h="2227" w="2266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5375975" y="1948900"/>
              <a:ext cx="19725" cy="4475"/>
            </a:xfrm>
            <a:custGeom>
              <a:rect b="b" l="l" r="r" t="t"/>
              <a:pathLst>
                <a:path extrusionOk="0" h="179" w="789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5375975" y="1948900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5030275" y="1962200"/>
              <a:ext cx="348675" cy="336875"/>
            </a:xfrm>
            <a:custGeom>
              <a:rect b="b" l="l" r="r" t="t"/>
              <a:pathLst>
                <a:path extrusionOk="0" h="13475" w="13947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5021425" y="2256700"/>
              <a:ext cx="48775" cy="50250"/>
            </a:xfrm>
            <a:custGeom>
              <a:rect b="b" l="l" r="r" t="t"/>
              <a:pathLst>
                <a:path extrusionOk="0" h="2010" w="1951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5026350" y="2251275"/>
              <a:ext cx="48775" cy="51250"/>
            </a:xfrm>
            <a:custGeom>
              <a:rect b="b" l="l" r="r" t="t"/>
              <a:pathLst>
                <a:path extrusionOk="0" h="2050" w="1951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39"/>
          <p:cNvSpPr txBox="1"/>
          <p:nvPr>
            <p:ph type="title"/>
          </p:nvPr>
        </p:nvSpPr>
        <p:spPr>
          <a:xfrm>
            <a:off x="1611600" y="205200"/>
            <a:ext cx="592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scientifique</a:t>
            </a:r>
            <a:endParaRPr/>
          </a:p>
        </p:txBody>
      </p:sp>
      <p:sp>
        <p:nvSpPr>
          <p:cNvPr id="2589" name="Google Shape;2589;p39"/>
          <p:cNvSpPr txBox="1"/>
          <p:nvPr>
            <p:ph idx="2" type="title"/>
          </p:nvPr>
        </p:nvSpPr>
        <p:spPr>
          <a:xfrm>
            <a:off x="1871696" y="2068809"/>
            <a:ext cx="10059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39"/>
          <p:cNvSpPr txBox="1"/>
          <p:nvPr>
            <p:ph idx="1" type="subTitle"/>
          </p:nvPr>
        </p:nvSpPr>
        <p:spPr>
          <a:xfrm>
            <a:off x="402525" y="1448700"/>
            <a:ext cx="5334900" cy="22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Comprendre l’annulation de la diffusion des électrons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 par un puits de potentiel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des modèles</a:t>
            </a:r>
            <a:endParaRPr/>
          </a:p>
        </p:txBody>
      </p:sp>
      <p:pic>
        <p:nvPicPr>
          <p:cNvPr id="2591" name="Google Shape;25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950" y="1898652"/>
            <a:ext cx="2758975" cy="30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2" name="Google Shape;2592;p39"/>
          <p:cNvSpPr/>
          <p:nvPr/>
        </p:nvSpPr>
        <p:spPr>
          <a:xfrm>
            <a:off x="6413500" y="4046900"/>
            <a:ext cx="622800" cy="1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40"/>
          <p:cNvSpPr txBox="1"/>
          <p:nvPr>
            <p:ph idx="9" type="title"/>
          </p:nvPr>
        </p:nvSpPr>
        <p:spPr>
          <a:xfrm>
            <a:off x="606000" y="1579950"/>
            <a:ext cx="79320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Résolution analytique</a:t>
            </a:r>
            <a:endParaRPr sz="6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41"/>
          <p:cNvSpPr txBox="1"/>
          <p:nvPr>
            <p:ph type="title"/>
          </p:nvPr>
        </p:nvSpPr>
        <p:spPr>
          <a:xfrm>
            <a:off x="1272300" y="191525"/>
            <a:ext cx="659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physique retenu</a:t>
            </a:r>
            <a:endParaRPr/>
          </a:p>
        </p:txBody>
      </p:sp>
      <p:grpSp>
        <p:nvGrpSpPr>
          <p:cNvPr id="2603" name="Google Shape;2603;p41"/>
          <p:cNvGrpSpPr/>
          <p:nvPr/>
        </p:nvGrpSpPr>
        <p:grpSpPr>
          <a:xfrm>
            <a:off x="1391453" y="2749279"/>
            <a:ext cx="749848" cy="1182972"/>
            <a:chOff x="1527950" y="2052325"/>
            <a:chExt cx="440750" cy="695375"/>
          </a:xfrm>
        </p:grpSpPr>
        <p:sp>
          <p:nvSpPr>
            <p:cNvPr id="2604" name="Google Shape;2604;p41"/>
            <p:cNvSpPr/>
            <p:nvPr/>
          </p:nvSpPr>
          <p:spPr>
            <a:xfrm>
              <a:off x="1542225" y="2609300"/>
              <a:ext cx="411700" cy="138400"/>
            </a:xfrm>
            <a:custGeom>
              <a:rect b="b" l="l" r="r" t="t"/>
              <a:pathLst>
                <a:path extrusionOk="0" h="5536" w="16468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h="2896" w="2897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1660400" y="2478300"/>
              <a:ext cx="72425" cy="72400"/>
            </a:xfrm>
            <a:custGeom>
              <a:rect b="b" l="l" r="r" t="t"/>
              <a:pathLst>
                <a:path extrusionOk="0" fill="none" h="2896" w="2897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h="17631" w="1763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1527950" y="2249800"/>
              <a:ext cx="440750" cy="440775"/>
            </a:xfrm>
            <a:custGeom>
              <a:rect b="b" l="l" r="r" t="t"/>
              <a:pathLst>
                <a:path extrusionOk="0" fill="none" h="17631" w="1763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1547625" y="2427075"/>
              <a:ext cx="400400" cy="243800"/>
            </a:xfrm>
            <a:custGeom>
              <a:rect b="b" l="l" r="r" t="t"/>
              <a:pathLst>
                <a:path extrusionOk="0" h="9752" w="16016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1548625" y="2398525"/>
              <a:ext cx="399400" cy="136425"/>
            </a:xfrm>
            <a:custGeom>
              <a:rect b="b" l="l" r="r" t="t"/>
              <a:pathLst>
                <a:path extrusionOk="0" h="5457" w="15976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h="11505" w="9693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1627900" y="2052325"/>
              <a:ext cx="242325" cy="287625"/>
            </a:xfrm>
            <a:custGeom>
              <a:rect b="b" l="l" r="r" t="t"/>
              <a:pathLst>
                <a:path extrusionOk="0" fill="none" h="11505" w="9693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1655475" y="2074475"/>
              <a:ext cx="187650" cy="108875"/>
            </a:xfrm>
            <a:custGeom>
              <a:rect b="b" l="l" r="r" t="t"/>
              <a:pathLst>
                <a:path extrusionOk="0" h="4355" w="7506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4" name="Google Shape;2614;p41"/>
          <p:cNvGrpSpPr/>
          <p:nvPr/>
        </p:nvGrpSpPr>
        <p:grpSpPr>
          <a:xfrm>
            <a:off x="2344179" y="3656991"/>
            <a:ext cx="491076" cy="475810"/>
            <a:chOff x="10401025" y="944500"/>
            <a:chExt cx="1235100" cy="1196704"/>
          </a:xfrm>
        </p:grpSpPr>
        <p:sp>
          <p:nvSpPr>
            <p:cNvPr id="2615" name="Google Shape;2615;p41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6" name="Google Shape;2616;p41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617" name="Google Shape;2617;p41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rect b="b" l="l" r="r" t="t"/>
                <a:pathLst>
                  <a:path extrusionOk="0" h="22851" w="49404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41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rect b="b" l="l" r="r" t="t"/>
                <a:pathLst>
                  <a:path extrusionOk="0" h="45149" w="30553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41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rect b="b" l="l" r="r" t="t"/>
                <a:pathLst>
                  <a:path extrusionOk="0" h="30533" w="45169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41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rect b="b" l="l" r="r" t="t"/>
                <a:pathLst>
                  <a:path extrusionOk="0" h="25550" w="2555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41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rect b="b" l="l" r="r" t="t"/>
                <a:pathLst>
                  <a:path extrusionOk="0" h="28958" w="28957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41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rect b="b" l="l" r="r" t="t"/>
                <a:pathLst>
                  <a:path extrusionOk="0" h="28071" w="44617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41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rect b="b" l="l" r="r" t="t"/>
                <a:pathLst>
                  <a:path extrusionOk="0" h="18006" w="49266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41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rect b="b" l="l" r="r" t="t"/>
                <a:pathLst>
                  <a:path extrusionOk="0" h="44598" w="27992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625" name="Google Shape;2625;p41" title="phy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47" y="1337423"/>
            <a:ext cx="6282713" cy="27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0" name="Google Shape;2630;p42" title="resolution_analytique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75" y="57675"/>
            <a:ext cx="3789201" cy="50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42" title="resolution_analytique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275" y="112725"/>
            <a:ext cx="3789199" cy="503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Elementary - 2nd Grade: Science Fair by Slidesgo">
  <a:themeElements>
    <a:clrScheme name="Simple Light">
      <a:dk1>
        <a:srgbClr val="26C9FF"/>
      </a:dk1>
      <a:lt1>
        <a:srgbClr val="FFFFFF"/>
      </a:lt1>
      <a:dk2>
        <a:srgbClr val="D4E5FF"/>
      </a:dk2>
      <a:lt2>
        <a:srgbClr val="424242"/>
      </a:lt2>
      <a:accent1>
        <a:srgbClr val="4751F8"/>
      </a:accent1>
      <a:accent2>
        <a:srgbClr val="CDDFFB"/>
      </a:accent2>
      <a:accent3>
        <a:srgbClr val="5B69EF"/>
      </a:accent3>
      <a:accent4>
        <a:srgbClr val="7F40E2"/>
      </a:accent4>
      <a:accent5>
        <a:srgbClr val="00E294"/>
      </a:accent5>
      <a:accent6>
        <a:srgbClr val="1D26C8"/>
      </a:accent6>
      <a:hlink>
        <a:srgbClr val="5B69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