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4c7a09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4c7a09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7e240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7e240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73d7e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73d7e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6e730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6e730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6e7303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6e730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7e240d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7e240d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4675" y="263775"/>
            <a:ext cx="9019200" cy="25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 Survey of the Usages of Deep Learning for Natural Language Processing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4675" y="2175450"/>
            <a:ext cx="85206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GROUP ID -9</a:t>
            </a:r>
            <a:endParaRPr b="1"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  <a:endParaRPr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Gazi Mashrur Rahman  (18241003)</a:t>
            </a:r>
            <a:endParaRPr b="1"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Farhin Rahman  (</a:t>
            </a: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18301001)</a:t>
            </a:r>
            <a:endParaRPr b="1"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Foysal Ahmed  (19101535)</a:t>
            </a:r>
            <a:endParaRPr b="1"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Ananya Subhra Trisha  (20241062)</a:t>
            </a:r>
            <a:endParaRPr b="1" sz="20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Miftahul Zannat Maliha  (22341041)</a:t>
            </a:r>
            <a:endParaRPr b="1" sz="25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OVERVIEW OF THE PAPER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How the field of natural language processing has been launched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Reviewing recent studies and summarizing relevant contributions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Research areas that were analyzed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Recommendations for upcoming research in natural language processing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53625" y="0"/>
            <a:ext cx="67770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11600" y="568125"/>
            <a:ext cx="8710500" cy="4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Data augmentation (DA) refers to methods for enhancing the diversity of training examples without gathering fresh data explicitly. 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UDA, AutoAugment, RandAugment, and MIXUP are used in computer vision (CV), but DA is seldom used in NLP due to languages' discreteness.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This research aims to sensitize the NLP community to DA for NLP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 This is the first survey of DA techniques for NLP, according to the authors.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The paper is structured in 6 sections including the introduction part, 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Section 2 discusses what DA is, its goals and trade-offs, and why it works.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 Section 3 describes popular methodologically representative DA techniques for NLP. 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Section 4 covers low-resource languages, bias, class imbalance, few-shot learning, and combative situations. 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Section 5 covers DA summarization, question answering, sequence tagging, parsing, grammatical mistake correction, neural MT, data-to-text NLG, open-ended and conditional text creation, chat, and multimodal tasks.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❖"/>
            </a:pPr>
            <a:r>
              <a:rPr b="1" lang="en" sz="14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Finally, Section 6 discusses challenges and future directions in DA for NLP</a:t>
            </a:r>
            <a:endParaRPr b="1" sz="14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Augmentation Techniques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07075" y="1152475"/>
            <a:ext cx="79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900"/>
              <a:buFont typeface="Roboto"/>
              <a:buChar char="❖"/>
            </a:pPr>
            <a:r>
              <a:rPr b="1" lang="en" sz="19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Rule Based Techniques</a:t>
            </a:r>
            <a:endParaRPr b="1" sz="19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➢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Feature Space Data Augmentation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➢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Few Shot Learning Approaches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➢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Easy Data Augmentation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➢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Dependency Tree Morphing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900"/>
              <a:buFont typeface="Roboto"/>
              <a:buChar char="❖"/>
            </a:pPr>
            <a:r>
              <a:rPr b="1" lang="en" sz="19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Example Interpolation Techniques</a:t>
            </a:r>
            <a:endParaRPr b="1" sz="19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➢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Mixed Sample Data Augmentation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■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CUTMIX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500"/>
              <a:buFont typeface="Roboto"/>
              <a:buChar char="■"/>
            </a:pPr>
            <a:r>
              <a:rPr b="1" lang="en" sz="15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SEQ2MIXUP</a:t>
            </a:r>
            <a:endParaRPr b="1" sz="15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69225" y="28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Roboto"/>
                <a:ea typeface="Roboto"/>
                <a:cs typeface="Roboto"/>
                <a:sym typeface="Roboto"/>
              </a:rPr>
              <a:t>Data Augmentation</a:t>
            </a:r>
            <a:r>
              <a:rPr lang="en" sz="2320"/>
              <a:t> </a:t>
            </a:r>
            <a:endParaRPr sz="23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46250" y="815850"/>
            <a:ext cx="85206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Method of 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increasing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 training data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Add slightly modified copies of existing data</a:t>
            </a:r>
            <a:endParaRPr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Create synthetic data</a:t>
            </a:r>
            <a:endParaRPr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Reduce overfitting when 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 ML models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Implementation of Data Augmentation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5652925" y="4484125"/>
            <a:ext cx="3368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Miftahul Zannat Maliha(22341041) 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46250" y="2432675"/>
            <a:ext cx="8251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Interpretation of Data Augmentation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00550" y="2860875"/>
            <a:ext cx="85206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Performed in an 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ad hoc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 manner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Existing model is main surface model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Increase positive margin for classifiers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Two ways DA helps: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Averaging of features</a:t>
            </a:r>
            <a:endParaRPr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Variance regularization</a:t>
            </a:r>
            <a:endParaRPr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Application of Data Augmentation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60275" y="1217425"/>
            <a:ext cx="85206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Low resource language 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Mitigating </a:t>
            </a: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Bias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Fixing Class Imbalance 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Few Shot learning 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b="1" lang="en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Adversarial Examples </a:t>
            </a:r>
            <a:endParaRPr b="1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230275" y="135775"/>
            <a:ext cx="59478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39225" y="842025"/>
            <a:ext cx="85206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The authors provided a structured overview of data augmentation for NLP.</a:t>
            </a:r>
            <a:endParaRPr sz="18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They examined significant methodologically representative data augmentation strategies for NLP and common NLP applications and tasks.</a:t>
            </a:r>
            <a:endParaRPr sz="18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Finally, they addressed present obstacles and potential research areas, showing significant room for study.</a:t>
            </a:r>
            <a:endParaRPr sz="18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Overall the authors hope their publication will help NLP researchers determine which data augmentation approaches to utilize and motivate more work in this field.</a:t>
            </a:r>
            <a:endParaRPr sz="1800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