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82" r:id="rId6"/>
    <p:sldId id="278" r:id="rId7"/>
    <p:sldId id="262" r:id="rId8"/>
    <p:sldId id="263" r:id="rId9"/>
    <p:sldId id="264" r:id="rId10"/>
    <p:sldId id="281" r:id="rId11"/>
    <p:sldId id="269" r:id="rId12"/>
    <p:sldId id="283" r:id="rId13"/>
    <p:sldId id="279" r:id="rId14"/>
    <p:sldId id="28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CE0FC-6188-4501-9D55-F5BD75E3530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3DD2D1D-6F27-4564-ADAA-A5A57A4E48FE}" type="pres">
      <dgm:prSet presAssocID="{931CE0FC-6188-4501-9D55-F5BD75E3530C}" presName="linearFlow" presStyleCnt="0">
        <dgm:presLayoutVars>
          <dgm:resizeHandles val="exact"/>
        </dgm:presLayoutVars>
      </dgm:prSet>
      <dgm:spPr/>
    </dgm:pt>
  </dgm:ptLst>
  <dgm:cxnLst>
    <dgm:cxn modelId="{24854593-EDB6-4244-BCEA-7C89B8C56672}" type="presOf" srcId="{931CE0FC-6188-4501-9D55-F5BD75E3530C}" destId="{C3DD2D1D-6F27-4564-ADAA-A5A57A4E48FE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1CE0FC-6188-4501-9D55-F5BD75E3530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3DD2D1D-6F27-4564-ADAA-A5A57A4E48FE}" type="pres">
      <dgm:prSet presAssocID="{931CE0FC-6188-4501-9D55-F5BD75E3530C}" presName="linearFlow" presStyleCnt="0">
        <dgm:presLayoutVars>
          <dgm:resizeHandles val="exact"/>
        </dgm:presLayoutVars>
      </dgm:prSet>
      <dgm:spPr/>
    </dgm:pt>
  </dgm:ptLst>
  <dgm:cxnLst>
    <dgm:cxn modelId="{AB511857-9CCF-473A-9587-1978138919BC}" type="presOf" srcId="{931CE0FC-6188-4501-9D55-F5BD75E3530C}" destId="{C3DD2D1D-6F27-4564-ADAA-A5A57A4E48FE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1CE0FC-6188-4501-9D55-F5BD75E3530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3DD2D1D-6F27-4564-ADAA-A5A57A4E48FE}" type="pres">
      <dgm:prSet presAssocID="{931CE0FC-6188-4501-9D55-F5BD75E3530C}" presName="linearFlow" presStyleCnt="0">
        <dgm:presLayoutVars>
          <dgm:resizeHandles val="exact"/>
        </dgm:presLayoutVars>
      </dgm:prSet>
      <dgm:spPr/>
    </dgm:pt>
  </dgm:ptLst>
  <dgm:cxnLst>
    <dgm:cxn modelId="{75E7458B-E0A1-4DCE-9B4B-C27D18487503}" type="presOf" srcId="{931CE0FC-6188-4501-9D55-F5BD75E3530C}" destId="{C3DD2D1D-6F27-4564-ADAA-A5A57A4E48FE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E345-8BCD-4CB5-8D53-F17D15B4D8A5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9D46-9547-41A2-981C-CE7AB4E808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82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1CF225-8BB5-4325-8408-F4192947E5B0}" type="datetimeFigureOut">
              <a:rPr lang="en-US" smtClean="0"/>
              <a:pPr/>
              <a:t>14-Mar-15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7241F9D-8247-4DDB-9980-92FB41634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685800"/>
            <a:ext cx="6019800" cy="381000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Khulna University of Engineering &amp; Technology</a:t>
            </a:r>
            <a:br>
              <a:rPr lang="en-US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Department of Computer Science and Engineering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1447800"/>
            <a:ext cx="6705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roject Title</a:t>
            </a:r>
          </a:p>
          <a:p>
            <a:pPr algn="ct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Thief Finder</a:t>
            </a:r>
            <a:endParaRPr lang="en-US" sz="4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(Android App)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7645" y="3505200"/>
            <a:ext cx="4412955" cy="168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Developed by:</a:t>
            </a:r>
            <a:endParaRPr lang="en-US" sz="1800" dirty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r>
              <a:rPr lang="en-US" sz="1800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Nazimuddin</a:t>
            </a:r>
            <a:r>
              <a:rPr lang="en-US" sz="18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Gazi</a:t>
            </a:r>
            <a:r>
              <a:rPr lang="en-US" sz="18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1107036 	</a:t>
            </a:r>
          </a:p>
          <a:p>
            <a:pPr algn="r"/>
            <a:r>
              <a:rPr lang="en-US" sz="1800" dirty="0" err="1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Md.Awon-uz-zaman</a:t>
            </a:r>
            <a:r>
              <a:rPr lang="en-US" sz="18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1107057	</a:t>
            </a:r>
          </a:p>
          <a:p>
            <a:pPr marL="0" indent="0" algn="r">
              <a:buNone/>
            </a:pPr>
            <a:endParaRPr lang="en-US" sz="1800" dirty="0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5029200"/>
            <a:ext cx="41994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Supervised by  </a:t>
            </a: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Md. Abdul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Awal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Lecturer, Dept. of CSE</a:t>
            </a:r>
          </a:p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KUET, Khulna-9203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J:\KUET_LOGO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924" y="152400"/>
            <a:ext cx="808990" cy="1011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60198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Default Lock Screen Interface:           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dirty="0" smtClean="0"/>
              <a:t> Fig(4).Snapshot of fake lock screen view </a:t>
            </a:r>
            <a:endParaRPr lang="en-US" sz="20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4098" name="Picture 2" descr="G:\terms\3.2\Project\Screenshots\Screenshot_2015-03-13-19-45-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952" y="533400"/>
            <a:ext cx="3419048" cy="6095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585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 smtClean="0"/>
              <a:t>Implementation					</a:t>
            </a:r>
            <a:r>
              <a:rPr lang="en-SG" sz="1800" dirty="0" smtClean="0"/>
              <a:t>Intent </a:t>
            </a:r>
            <a:r>
              <a:rPr lang="en-SG" sz="1800" dirty="0" smtClean="0"/>
              <a:t>Filter</a:t>
            </a:r>
            <a:endParaRPr lang="en-SG" sz="1800" dirty="0" smtClean="0"/>
          </a:p>
          <a:p>
            <a:pPr marL="0" indent="0">
              <a:buNone/>
            </a:pPr>
            <a:r>
              <a:rPr lang="en-SG" dirty="0" smtClean="0"/>
              <a:t> Procedure:    </a:t>
            </a:r>
            <a:endParaRPr lang="en-SG" sz="1800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						</a:t>
            </a:r>
            <a:r>
              <a:rPr lang="en-SG" dirty="0" smtClean="0"/>
              <a:t>     </a:t>
            </a:r>
            <a:r>
              <a:rPr lang="en-SG" sz="1800" dirty="0" smtClean="0"/>
              <a:t>If </a:t>
            </a:r>
            <a:r>
              <a:rPr lang="en-SG" sz="1800" dirty="0" smtClean="0"/>
              <a:t>3 times failed</a:t>
            </a:r>
          </a:p>
          <a:p>
            <a:pPr marL="0" indent="0">
              <a:buNone/>
            </a:pPr>
            <a:endParaRPr lang="en-SG" sz="1800" dirty="0" smtClean="0"/>
          </a:p>
          <a:p>
            <a:pPr marL="0" indent="0">
              <a:buNone/>
            </a:pPr>
            <a:r>
              <a:rPr lang="en-SG" sz="1800" dirty="0" smtClean="0"/>
              <a:t>					</a:t>
            </a:r>
          </a:p>
          <a:p>
            <a:pPr marL="0" indent="0">
              <a:buNone/>
            </a:pPr>
            <a:r>
              <a:rPr lang="en-SG" sz="1800" dirty="0" smtClean="0"/>
              <a:t>         					        </a:t>
            </a:r>
            <a:endParaRPr lang="en-SG" sz="1800" dirty="0" smtClean="0"/>
          </a:p>
          <a:p>
            <a:pPr marL="0" indent="0">
              <a:buNone/>
            </a:pPr>
            <a:r>
              <a:rPr lang="en-SG" sz="1800" dirty="0" smtClean="0"/>
              <a:t>	</a:t>
            </a:r>
            <a:r>
              <a:rPr lang="en-SG" sz="1800" dirty="0" smtClean="0"/>
              <a:t>												          </a:t>
            </a:r>
            <a:r>
              <a:rPr lang="en-SG" sz="1800" dirty="0" smtClean="0"/>
              <a:t>  </a:t>
            </a:r>
            <a:r>
              <a:rPr lang="en-SG" sz="1900" dirty="0" smtClean="0"/>
              <a:t>By </a:t>
            </a:r>
            <a:r>
              <a:rPr lang="en-SG" sz="1900" dirty="0" smtClean="0"/>
              <a:t>pressing </a:t>
            </a:r>
            <a:r>
              <a:rPr lang="en-SG" sz="1900" dirty="0" smtClean="0"/>
              <a:t> picture</a:t>
            </a:r>
            <a:r>
              <a:rPr lang="en-SG" sz="1900" dirty="0" smtClean="0"/>
              <a:t> </a:t>
            </a:r>
          </a:p>
          <a:p>
            <a:pPr marL="0" indent="0">
              <a:buNone/>
            </a:pPr>
            <a:r>
              <a:rPr lang="en-SG" sz="1900" dirty="0" smtClean="0"/>
              <a:t>					Button/On  </a:t>
            </a:r>
            <a:r>
              <a:rPr lang="en-SG" sz="1900" dirty="0" err="1" smtClean="0"/>
              <a:t>backpress</a:t>
            </a:r>
            <a:endParaRPr lang="en-SG" sz="1900" dirty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sz="2000" dirty="0" smtClean="0"/>
              <a:t>Fig(7).Implementation </a:t>
            </a:r>
          </a:p>
          <a:p>
            <a:pPr marL="0" indent="0">
              <a:buNone/>
            </a:pPr>
            <a:r>
              <a:rPr lang="en-SG" sz="2000" dirty="0" smtClean="0"/>
              <a:t>	procedure.</a:t>
            </a:r>
          </a:p>
          <a:p>
            <a:pPr marL="0" indent="0">
              <a:buNone/>
            </a:pPr>
            <a:endParaRPr lang="en-SG" sz="2000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pSp>
        <p:nvGrpSpPr>
          <p:cNvPr id="2071" name="Group 23"/>
          <p:cNvGrpSpPr>
            <a:grpSpLocks/>
          </p:cNvGrpSpPr>
          <p:nvPr/>
        </p:nvGrpSpPr>
        <p:grpSpPr bwMode="auto">
          <a:xfrm>
            <a:off x="4724400" y="685800"/>
            <a:ext cx="3431822" cy="5715000"/>
            <a:chOff x="3962" y="5658"/>
            <a:chExt cx="3420" cy="5768"/>
          </a:xfrm>
        </p:grpSpPr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3962" y="5658"/>
              <a:ext cx="3417" cy="5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 Admin Receiver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73" name="AutoShape 25"/>
            <p:cNvCxnSpPr>
              <a:cxnSpLocks noChangeShapeType="1"/>
            </p:cNvCxnSpPr>
            <p:nvPr/>
          </p:nvCxnSpPr>
          <p:spPr bwMode="auto">
            <a:xfrm>
              <a:off x="5625" y="6213"/>
              <a:ext cx="0" cy="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3962" y="7027"/>
              <a:ext cx="3420" cy="6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OnPasswordFailed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method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75" name="AutoShape 27"/>
            <p:cNvCxnSpPr>
              <a:cxnSpLocks noChangeShapeType="1"/>
            </p:cNvCxnSpPr>
            <p:nvPr/>
          </p:nvCxnSpPr>
          <p:spPr bwMode="auto">
            <a:xfrm>
              <a:off x="5625" y="7772"/>
              <a:ext cx="0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3962" y="8437"/>
              <a:ext cx="3417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   Camera Class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77" name="AutoShape 29"/>
            <p:cNvCxnSpPr>
              <a:cxnSpLocks noChangeShapeType="1"/>
            </p:cNvCxnSpPr>
            <p:nvPr/>
          </p:nvCxnSpPr>
          <p:spPr bwMode="auto">
            <a:xfrm>
              <a:off x="5625" y="8963"/>
              <a:ext cx="0" cy="7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3962" y="9862"/>
              <a:ext cx="3417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    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Take Picture &amp; Send Email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79" name="AutoShape 31"/>
            <p:cNvCxnSpPr>
              <a:cxnSpLocks noChangeShapeType="1"/>
            </p:cNvCxnSpPr>
            <p:nvPr/>
          </p:nvCxnSpPr>
          <p:spPr bwMode="auto">
            <a:xfrm>
              <a:off x="5632" y="10351"/>
              <a:ext cx="0" cy="5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3962" y="10976"/>
              <a:ext cx="3417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Go to Locked Screen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6706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Implementation Results</a:t>
            </a:r>
            <a:endParaRPr lang="en-US" dirty="0"/>
          </a:p>
        </p:txBody>
      </p:sp>
      <p:pic>
        <p:nvPicPr>
          <p:cNvPr id="8" name="Content Placeholder 7" descr="Screenshot_2015-03-14-11-46-39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7108" y="1481137"/>
            <a:ext cx="2755291" cy="4911939"/>
          </a:xfrm>
        </p:spPr>
      </p:pic>
      <p:pic>
        <p:nvPicPr>
          <p:cNvPr id="10" name="Content Placeholder 9" descr="Screenshot_2015-03-14-11-47-0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1600" y="1481137"/>
            <a:ext cx="2757833" cy="4906645"/>
          </a:xfrm>
        </p:spPr>
      </p:pic>
    </p:spTree>
    <p:extLst>
      <p:ext uri="{BB962C8B-B14F-4D97-AF65-F5344CB8AC3E}">
        <p14:creationId xmlns:p14="http://schemas.microsoft.com/office/powerpoint/2010/main" xmlns="" val="4045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86"/>
            <a:ext cx="8229600" cy="1143000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dirty="0" smtClean="0"/>
          </a:p>
          <a:p>
            <a:r>
              <a:rPr lang="en-US" sz="12000" dirty="0"/>
              <a:t>Limitations</a:t>
            </a:r>
            <a:r>
              <a:rPr lang="en-US" sz="12000" dirty="0" smtClean="0"/>
              <a:t>:</a:t>
            </a:r>
          </a:p>
          <a:p>
            <a:pPr lvl="0"/>
            <a:r>
              <a:rPr lang="en-US" sz="7600" dirty="0" smtClean="0"/>
              <a:t>Need high speed Internet.</a:t>
            </a:r>
          </a:p>
          <a:p>
            <a:pPr lvl="0"/>
            <a:r>
              <a:rPr lang="en-US" sz="7600" dirty="0" smtClean="0"/>
              <a:t>Needs to press the picture button or </a:t>
            </a:r>
            <a:r>
              <a:rPr lang="en-US" sz="7600" dirty="0" err="1" smtClean="0"/>
              <a:t>Backpressed</a:t>
            </a:r>
            <a:endParaRPr lang="en-US" sz="7600" dirty="0" smtClean="0"/>
          </a:p>
          <a:p>
            <a:pPr lvl="0"/>
            <a:endParaRPr lang="en-US" sz="8400" dirty="0"/>
          </a:p>
          <a:p>
            <a:endParaRPr lang="en-US" sz="8400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                               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		          </a:t>
            </a:r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80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Future Plans: </a:t>
            </a:r>
          </a:p>
          <a:p>
            <a:pPr lvl="0"/>
            <a:r>
              <a:rPr lang="en-US" sz="2400" smtClean="0"/>
              <a:t>Make </a:t>
            </a:r>
            <a:r>
              <a:rPr lang="en-US" sz="2400" dirty="0" smtClean="0"/>
              <a:t>more efficient by not opening the lock for anytime.</a:t>
            </a:r>
          </a:p>
          <a:p>
            <a:pPr lvl="0"/>
            <a:r>
              <a:rPr lang="en-US" sz="2400" dirty="0" smtClean="0"/>
              <a:t>Auto trigger the app, don’t need to press any picture button.</a:t>
            </a:r>
          </a:p>
          <a:p>
            <a:pPr lvl="0"/>
            <a:r>
              <a:rPr lang="en-US" sz="2400" dirty="0" smtClean="0"/>
              <a:t>Send mms using phone network.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Future Plans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 idx="4294967295"/>
          </p:nvPr>
        </p:nvSpPr>
        <p:spPr>
          <a:xfrm>
            <a:off x="0" y="2981325"/>
            <a:ext cx="7772400" cy="1362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61329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TW" sz="2000" dirty="0">
                <a:ea typeface="新細明體" pitchFamily="18" charset="-120"/>
              </a:rPr>
              <a:t>Introduction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TW" sz="2000" dirty="0" smtClean="0">
                <a:ea typeface="新細明體" pitchFamily="18" charset="-120"/>
              </a:rPr>
              <a:t>Objectives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TW" sz="2000" dirty="0" smtClean="0">
                <a:ea typeface="新細明體" pitchFamily="18" charset="-120"/>
              </a:rPr>
              <a:t>Platform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TW" sz="2000" dirty="0" smtClean="0">
                <a:ea typeface="新細明體" pitchFamily="18" charset="-120"/>
              </a:rPr>
              <a:t>Why </a:t>
            </a:r>
            <a:r>
              <a:rPr kumimoji="1" lang="en-US" altLang="zh-TW" sz="2000" smtClean="0">
                <a:ea typeface="新細明體" pitchFamily="18" charset="-120"/>
              </a:rPr>
              <a:t>use Thief </a:t>
            </a:r>
            <a:r>
              <a:rPr kumimoji="1" lang="en-US" altLang="zh-TW" sz="2000" dirty="0" smtClean="0">
                <a:ea typeface="新細明體" pitchFamily="18" charset="-120"/>
              </a:rPr>
              <a:t>Finder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 smtClean="0"/>
              <a:t>Interface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 smtClean="0"/>
              <a:t>Implementation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 smtClean="0"/>
              <a:t>Limitations </a:t>
            </a:r>
            <a:endParaRPr lang="en-US" sz="2000" dirty="0"/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000" dirty="0" smtClean="0"/>
              <a:t> Future Plan</a:t>
            </a:r>
          </a:p>
          <a:p>
            <a:pPr marL="0" indent="0">
              <a:spcBef>
                <a:spcPct val="50000"/>
              </a:spcBef>
              <a:buNone/>
            </a:pPr>
            <a:endParaRPr kumimoji="1" lang="en-US" altLang="zh-TW" sz="2000" dirty="0">
              <a:ea typeface="新細明體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Presentation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23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u="sng" dirty="0" smtClean="0"/>
              <a:t>Thief Finder: </a:t>
            </a:r>
            <a:endParaRPr lang="en-US" dirty="0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/>
              <a:t>Thief finder provides a protection from being theft for its users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/>
              <a:t>It is helpful to detect the thief by seeing the face sent to an Email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/>
              <a:t>User can change the email address anytime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dirty="0" smtClean="0"/>
          </a:p>
          <a:p>
            <a:pPr marL="457200" lvl="1" indent="0">
              <a:buClr>
                <a:srgbClr val="FF0000"/>
              </a:buClr>
              <a:buNone/>
            </a:pPr>
            <a:endParaRPr lang="en-US" dirty="0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118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dirty="0" smtClean="0"/>
              <a:t>The main objective of thief finder is to allow the user to at least see the image of the thief.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/>
              <a:t>User will be notify through email if some one tries to use his phone without permission</a:t>
            </a:r>
          </a:p>
          <a:p>
            <a:pPr lvl="0">
              <a:buFont typeface="Wingdings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7123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use android operating system to implement our project for several reason</a:t>
            </a:r>
          </a:p>
          <a:p>
            <a:pPr>
              <a:buFontTx/>
              <a:buChar char="-"/>
            </a:pPr>
            <a:r>
              <a:rPr lang="en-US" sz="2800" dirty="0" smtClean="0"/>
              <a:t>It </a:t>
            </a:r>
            <a:r>
              <a:rPr lang="en-US" sz="2800" dirty="0"/>
              <a:t>is an open source operating system so almost anyone can create apps for </a:t>
            </a:r>
            <a:r>
              <a:rPr lang="en-US" sz="2800" dirty="0" smtClean="0"/>
              <a:t>it. The </a:t>
            </a:r>
            <a:r>
              <a:rPr lang="en-US" sz="2800" dirty="0"/>
              <a:t>Android operating system is on devices ranging from tiny phones to nicely sized tablets.</a:t>
            </a:r>
            <a:r>
              <a:rPr lang="en-US" sz="2800" dirty="0" smtClean="0"/>
              <a:t> </a:t>
            </a:r>
          </a:p>
          <a:p>
            <a:pPr marL="342900" lvl="2" indent="-342900">
              <a:buFontTx/>
              <a:buChar char="-"/>
            </a:pPr>
            <a:r>
              <a:rPr lang="en-US" dirty="0"/>
              <a:t>T</a:t>
            </a:r>
            <a:r>
              <a:rPr lang="bn-BD" dirty="0"/>
              <a:t>here are total 12 lac people user smartphone in </a:t>
            </a:r>
            <a:r>
              <a:rPr lang="en-US" dirty="0" smtClean="0"/>
              <a:t>B</a:t>
            </a:r>
            <a:r>
              <a:rPr lang="bn-BD" dirty="0" smtClean="0"/>
              <a:t>angladesh</a:t>
            </a:r>
            <a:r>
              <a:rPr lang="en-US" dirty="0" smtClean="0"/>
              <a:t>,</a:t>
            </a:r>
            <a:r>
              <a:rPr lang="bn-BD" dirty="0" smtClean="0"/>
              <a:t>among </a:t>
            </a:r>
            <a:r>
              <a:rPr lang="bn-BD" dirty="0"/>
              <a:t>them </a:t>
            </a:r>
            <a:r>
              <a:rPr lang="en-US" dirty="0" smtClean="0"/>
              <a:t>57% </a:t>
            </a:r>
            <a:r>
              <a:rPr lang="bn-BD" dirty="0" smtClean="0"/>
              <a:t>use</a:t>
            </a:r>
            <a:r>
              <a:rPr lang="en-US" dirty="0" smtClean="0"/>
              <a:t>s</a:t>
            </a:r>
            <a:r>
              <a:rPr lang="bn-BD" dirty="0" smtClean="0"/>
              <a:t> android</a:t>
            </a:r>
            <a:r>
              <a:rPr lang="en-US" dirty="0" smtClean="0"/>
              <a:t>,800 millions in the world </a:t>
            </a:r>
            <a:r>
              <a:rPr lang="en-US" smtClean="0"/>
              <a:t>uses android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79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1628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We use it for different reason.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owner of the phone doesn’t know who has taken his phone.</a:t>
            </a:r>
          </a:p>
          <a:p>
            <a:pPr marL="514350" indent="-514350">
              <a:buAutoNum type="arabicPeriod"/>
            </a:pPr>
            <a:r>
              <a:rPr lang="en-US" dirty="0" smtClean="0"/>
              <a:t>He can easily identify the thief.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information easily.</a:t>
            </a:r>
          </a:p>
          <a:p>
            <a:pPr marL="514350" indent="-514350">
              <a:buAutoNum type="arabicPeriod"/>
            </a:pPr>
            <a:r>
              <a:rPr lang="en-US" dirty="0" smtClean="0"/>
              <a:t>Flexible Interface.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this App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101586230"/>
              </p:ext>
            </p:extLst>
          </p:nvPr>
        </p:nvGraphicFramePr>
        <p:xfrm>
          <a:off x="538412" y="1929405"/>
          <a:ext cx="1513332" cy="55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xmlns="" val="2506609836"/>
              </p:ext>
            </p:extLst>
          </p:nvPr>
        </p:nvGraphicFramePr>
        <p:xfrm>
          <a:off x="7696199" y="3181210"/>
          <a:ext cx="1360932" cy="607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xmlns="" val="2063571425"/>
              </p:ext>
            </p:extLst>
          </p:nvPr>
        </p:nvGraphicFramePr>
        <p:xfrm>
          <a:off x="3980453" y="1946354"/>
          <a:ext cx="1524000" cy="56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901868" y="4199241"/>
            <a:ext cx="79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6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228600"/>
            <a:ext cx="5029200" cy="1162050"/>
          </a:xfrm>
        </p:spPr>
        <p:txBody>
          <a:bodyPr>
            <a:noAutofit/>
          </a:bodyPr>
          <a:lstStyle/>
          <a:p>
            <a:r>
              <a:rPr lang="en-US" sz="4400" dirty="0" smtClean="0"/>
              <a:t>Interface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990600"/>
            <a:ext cx="8077200" cy="533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UML Diagram:			</a:t>
            </a:r>
          </a:p>
          <a:p>
            <a:endParaRPr lang="en-US" sz="3200" dirty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                                   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828800"/>
            <a:ext cx="8382000" cy="4238625"/>
            <a:chOff x="2025" y="4815"/>
            <a:chExt cx="9795" cy="6675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2025" y="4815"/>
              <a:ext cx="7320" cy="3780"/>
              <a:chOff x="2025" y="4815"/>
              <a:chExt cx="7320" cy="3780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2025" y="4815"/>
                <a:ext cx="3135" cy="3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2235" y="5220"/>
                <a:ext cx="1320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On/Off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2235" y="6015"/>
                <a:ext cx="2160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Lock the Device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2235" y="6795"/>
                <a:ext cx="2160" cy="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Go to Lock Screen View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2235" y="7890"/>
                <a:ext cx="2535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Update User Email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3555" y="5415"/>
                <a:ext cx="2295" cy="15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34" name="Oval 10"/>
              <p:cNvSpPr>
                <a:spLocks noChangeArrowheads="1"/>
              </p:cNvSpPr>
              <p:nvPr/>
            </p:nvSpPr>
            <p:spPr bwMode="auto">
              <a:xfrm>
                <a:off x="6015" y="4815"/>
                <a:ext cx="3330" cy="10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For Enable/ disable</a:t>
                </a:r>
                <a:r>
                  <a:rPr kumimoji="0" lang="en-US" sz="16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Admin Power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5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4395" y="6210"/>
                <a:ext cx="1620" cy="15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36" name="Oval 12"/>
              <p:cNvSpPr>
                <a:spLocks noChangeArrowheads="1"/>
              </p:cNvSpPr>
              <p:nvPr/>
            </p:nvSpPr>
            <p:spPr bwMode="auto">
              <a:xfrm>
                <a:off x="6360" y="5925"/>
                <a:ext cx="2460" cy="7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Lock Button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7" name="AutoShape 13"/>
              <p:cNvCxnSpPr>
                <a:cxnSpLocks noChangeShapeType="1"/>
              </p:cNvCxnSpPr>
              <p:nvPr/>
            </p:nvCxnSpPr>
            <p:spPr bwMode="auto">
              <a:xfrm>
                <a:off x="4395" y="7230"/>
                <a:ext cx="4545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38" name="Group 14"/>
            <p:cNvGrpSpPr>
              <a:grpSpLocks/>
            </p:cNvGrpSpPr>
            <p:nvPr/>
          </p:nvGrpSpPr>
          <p:grpSpPr bwMode="auto">
            <a:xfrm>
              <a:off x="8971" y="6375"/>
              <a:ext cx="2849" cy="4680"/>
              <a:chOff x="8971" y="6375"/>
              <a:chExt cx="2849" cy="4680"/>
            </a:xfrm>
          </p:grpSpPr>
          <p:sp>
            <p:nvSpPr>
              <p:cNvPr id="1039" name="AutoShape 15"/>
              <p:cNvSpPr>
                <a:spLocks noChangeArrowheads="1"/>
              </p:cNvSpPr>
              <p:nvPr/>
            </p:nvSpPr>
            <p:spPr bwMode="auto">
              <a:xfrm>
                <a:off x="8971" y="6375"/>
                <a:ext cx="2849" cy="468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Very small surface for camera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9240" y="6660"/>
                <a:ext cx="300" cy="1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9327" y="7575"/>
                <a:ext cx="2250" cy="3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kumimoji="0" lang="en-US" sz="16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   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Image Button</a:t>
                </a:r>
              </a:p>
            </p:txBody>
          </p:sp>
        </p:grpSp>
        <p:grpSp>
          <p:nvGrpSpPr>
            <p:cNvPr id="1042" name="Group 18"/>
            <p:cNvGrpSpPr>
              <a:grpSpLocks/>
            </p:cNvGrpSpPr>
            <p:nvPr/>
          </p:nvGrpSpPr>
          <p:grpSpPr bwMode="auto">
            <a:xfrm>
              <a:off x="5715" y="7680"/>
              <a:ext cx="2940" cy="3810"/>
              <a:chOff x="5715" y="7680"/>
              <a:chExt cx="2940" cy="3810"/>
            </a:xfrm>
          </p:grpSpPr>
          <p:sp>
            <p:nvSpPr>
              <p:cNvPr id="1043" name="AutoShape 19"/>
              <p:cNvSpPr>
                <a:spLocks noChangeArrowheads="1"/>
              </p:cNvSpPr>
              <p:nvPr/>
            </p:nvSpPr>
            <p:spPr bwMode="auto">
              <a:xfrm>
                <a:off x="5715" y="7680"/>
                <a:ext cx="2940" cy="381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Set Receiving Email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6015" y="8310"/>
                <a:ext cx="2160" cy="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6090" y="8820"/>
                <a:ext cx="960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Save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24" name="AutoShape 11"/>
          <p:cNvCxnSpPr>
            <a:cxnSpLocks noChangeShapeType="1"/>
          </p:cNvCxnSpPr>
          <p:nvPr/>
        </p:nvCxnSpPr>
        <p:spPr bwMode="auto">
          <a:xfrm>
            <a:off x="2743200" y="3886200"/>
            <a:ext cx="60960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xmlns="" val="38112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First time User Interface: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user haven’t give  any Email to send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 then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UI will appear.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200" dirty="0" smtClean="0"/>
              <a:t>Fig(2).Snapshot for enter email interface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2050" name="Picture 2" descr="G:\terms\3.2\Project\Screenshots\Screenshot_2015-03-13-19-45-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57200"/>
            <a:ext cx="3419048" cy="6095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15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Normal user Interface: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                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Fig</a:t>
            </a:r>
            <a:r>
              <a:rPr lang="en-US" sz="2000" dirty="0"/>
              <a:t>. </a:t>
            </a:r>
            <a:r>
              <a:rPr lang="en-US" sz="2000" dirty="0" smtClean="0"/>
              <a:t>(</a:t>
            </a:r>
            <a:r>
              <a:rPr lang="en-US" sz="2000" dirty="0"/>
              <a:t>3</a:t>
            </a:r>
            <a:r>
              <a:rPr lang="en-US" sz="2000" dirty="0" smtClean="0"/>
              <a:t>): Snapshot for user Interface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3074" name="Picture 2" descr="G:\terms\3.2\Project\Screenshots\Screenshot_2015-03-13-19-45-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81000"/>
            <a:ext cx="3419048" cy="6095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43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1848</TotalTime>
  <Words>415</Words>
  <Application>Microsoft Office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Khulna University of Engineering &amp; Technology Department of Computer Science and Engineering </vt:lpstr>
      <vt:lpstr>Presentation Topics</vt:lpstr>
      <vt:lpstr>Introduction</vt:lpstr>
      <vt:lpstr>Objectives</vt:lpstr>
      <vt:lpstr>Platform</vt:lpstr>
      <vt:lpstr>Why we use this App</vt:lpstr>
      <vt:lpstr>Interface</vt:lpstr>
      <vt:lpstr>Interface</vt:lpstr>
      <vt:lpstr>Interface</vt:lpstr>
      <vt:lpstr>Interface</vt:lpstr>
      <vt:lpstr>Implementation</vt:lpstr>
      <vt:lpstr>Implementation Results</vt:lpstr>
      <vt:lpstr>Limitations</vt:lpstr>
      <vt:lpstr>  Future Plans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Khulna University of Engineering &amp; Technology Department of Computer Science and Engineering </dc:title>
  <dc:creator>Animesh</dc:creator>
  <cp:lastModifiedBy>Awon</cp:lastModifiedBy>
  <cp:revision>306</cp:revision>
  <dcterms:created xsi:type="dcterms:W3CDTF">2012-06-27T13:35:07Z</dcterms:created>
  <dcterms:modified xsi:type="dcterms:W3CDTF">2015-03-14T15:26:14Z</dcterms:modified>
  <cp:version>4.8.1.1</cp:version>
</cp:coreProperties>
</file>