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26" y="4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altLang="ko-KR" sz="1200" b="1" noProof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E-nahtar</a:t>
            </a:r>
            <a:endParaRPr kumimoji="0" lang="tr-TR" altLang="ko-KR" sz="1200" b="1" noProof="1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Akıllı Tahta </a:t>
            </a:r>
            <a:r>
              <a:rPr lang="fi-FI" altLang="ko-KR" sz="1200" b="1" noProof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Kilit</a:t>
            </a:r>
            <a:r>
              <a:rPr lang="fi-FI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Sistemi Projesi</a:t>
            </a:r>
            <a:endParaRPr lang="tr-TR" altLang="ko-KR" sz="12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https://github.com/GaziantepPython/E-nahtar</a:t>
            </a:r>
            <a:endParaRPr kumimoji="0" lang="en-US" altLang="ko-KR" sz="12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tr-TR" altLang="ko-KR" sz="3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GaziantepPython</a:t>
            </a:r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964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8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Atilla SÜRER, Beyazıt ALAN, Gültekin ÖZÇELİK, Muharrem TAŞÇI, Murat CİNYOL, Şefik</a:t>
            </a:r>
            <a:r>
              <a:rPr lang="tr-TR" altLang="ko-KR" sz="8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YALMAN, Yılmaz YALÇIN, Yusuf Zafer GÜLERARSLAN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67" y="341009"/>
            <a:ext cx="301662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GaziantepPython</a:t>
            </a:r>
            <a:r>
              <a:rPr lang="tr-TR" dirty="0"/>
              <a:t> / </a:t>
            </a:r>
            <a:r>
              <a:rPr lang="tr-TR" noProof="1">
                <a:solidFill>
                  <a:srgbClr val="FFFF00"/>
                </a:solidFill>
              </a:rPr>
              <a:t>E-nahtar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ko-KR" b="1" dirty="0"/>
              <a:t>E-</a:t>
            </a:r>
            <a:r>
              <a:rPr lang="tr-TR" altLang="ko-KR" b="1" dirty="0" err="1"/>
              <a:t>nahtarın</a:t>
            </a:r>
            <a:r>
              <a:rPr lang="tr-TR" altLang="ko-KR" b="1" dirty="0"/>
              <a:t> Çalışma Videosu</a:t>
            </a:r>
            <a:endParaRPr lang="pt-BR" altLang="ko-K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tr-TR" sz="1800" dirty="0"/>
          </a:p>
          <a:p>
            <a:r>
              <a:rPr lang="tr-TR" sz="2800" dirty="0"/>
              <a:t>Video gelecek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GaziantepPython</a:t>
            </a:r>
            <a:r>
              <a:rPr lang="tr-TR" dirty="0"/>
              <a:t> / </a:t>
            </a:r>
            <a:r>
              <a:rPr lang="tr-TR" noProof="1">
                <a:solidFill>
                  <a:srgbClr val="FFFF00"/>
                </a:solidFill>
              </a:rPr>
              <a:t>E-nahtar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tr-TR" sz="1800" dirty="0"/>
          </a:p>
          <a:p>
            <a:r>
              <a:rPr lang="tr-TR" altLang="ko-KR" sz="2800" dirty="0"/>
              <a:t>Programımızı kullandığınız için teşekkürler.</a:t>
            </a:r>
          </a:p>
          <a:p>
            <a:r>
              <a:rPr lang="tr-TR" altLang="ko-KR" sz="2800" dirty="0">
                <a:latin typeface="Arial" pitchFamily="34" charset="0"/>
                <a:cs typeface="Arial" pitchFamily="34" charset="0"/>
              </a:rPr>
              <a:t>Program ile ilgili ayrıntılı </a:t>
            </a:r>
            <a:r>
              <a:rPr lang="tr-TR" altLang="ko-KR" sz="2800">
                <a:latin typeface="Arial" pitchFamily="34" charset="0"/>
                <a:cs typeface="Arial" pitchFamily="34" charset="0"/>
              </a:rPr>
              <a:t>kullanım kılavuzuna </a:t>
            </a:r>
            <a:r>
              <a:rPr lang="tr-TR" altLang="ko-KR" sz="2800" dirty="0">
                <a:latin typeface="Arial" pitchFamily="34" charset="0"/>
                <a:cs typeface="Arial" pitchFamily="34" charset="0"/>
              </a:rPr>
              <a:t>proje gerçekleştirme raporundan erişebilirsiniz.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769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GaziantepPython</a:t>
            </a:r>
            <a:r>
              <a:rPr lang="tr-TR" dirty="0"/>
              <a:t> / </a:t>
            </a:r>
            <a:r>
              <a:rPr lang="tr-TR" noProof="1">
                <a:solidFill>
                  <a:srgbClr val="FFFF00"/>
                </a:solidFill>
              </a:rPr>
              <a:t>E-nahtar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ko-KR" b="1" noProof="1"/>
              <a:t>E-nahtarın</a:t>
            </a:r>
            <a:r>
              <a:rPr lang="tr-TR" altLang="ko-KR" b="1" dirty="0"/>
              <a:t> Amacı nedir?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tr-TR" sz="1800" dirty="0"/>
          </a:p>
          <a:p>
            <a:r>
              <a:rPr lang="tr-TR" sz="2800" dirty="0"/>
              <a:t>Debian GNU/Linux altyapısını kullanan Pardus</a:t>
            </a:r>
          </a:p>
          <a:p>
            <a:r>
              <a:rPr lang="tr-TR" sz="2800" dirty="0"/>
              <a:t>işletim sistemi yüklü akıllı tahtalara yetkisiz girişleri engellemek bu projedeki asıl amaçtır.</a:t>
            </a:r>
          </a:p>
          <a:p>
            <a:endParaRPr lang="tr-TR" sz="1800" dirty="0"/>
          </a:p>
          <a:p>
            <a:r>
              <a:rPr lang="tr-TR" sz="1800" dirty="0"/>
              <a:t> </a:t>
            </a:r>
          </a:p>
          <a:p>
            <a:endParaRPr lang="tr-TR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8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GaziantepPython</a:t>
            </a:r>
            <a:r>
              <a:rPr lang="tr-TR" dirty="0"/>
              <a:t> / </a:t>
            </a:r>
            <a:r>
              <a:rPr lang="tr-TR" dirty="0">
                <a:solidFill>
                  <a:srgbClr val="FFFF00"/>
                </a:solidFill>
              </a:rPr>
              <a:t>E-</a:t>
            </a:r>
            <a:r>
              <a:rPr lang="tr-TR" dirty="0" err="1">
                <a:solidFill>
                  <a:srgbClr val="FFFF00"/>
                </a:solidFill>
              </a:rPr>
              <a:t>nahtar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b="1" dirty="0"/>
              <a:t>E-nahtar Ne iş Yapar?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tr-TR" sz="1800" dirty="0"/>
          </a:p>
          <a:p>
            <a:r>
              <a:rPr lang="tr-TR" sz="2800" dirty="0"/>
              <a:t>Geliştirdiğimiz yazılımlar ile önce etkileşimli tahta</a:t>
            </a:r>
          </a:p>
          <a:p>
            <a:r>
              <a:rPr lang="tr-TR" sz="2800" dirty="0"/>
              <a:t>açılışta kilitlenir ve işletim sistemi kullanımı</a:t>
            </a:r>
          </a:p>
          <a:p>
            <a:r>
              <a:rPr lang="tr-TR" sz="2800" dirty="0"/>
              <a:t>engellenir, tahtayı açmak için anahtar</a:t>
            </a:r>
          </a:p>
          <a:p>
            <a:r>
              <a:rPr lang="tr-TR" sz="2800" dirty="0"/>
              <a:t>Flash(USB Bellek) tahtaya takılmalıdır. </a:t>
            </a:r>
          </a:p>
          <a:p>
            <a:endParaRPr lang="tr-TR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0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GaziantepPython</a:t>
            </a:r>
            <a:r>
              <a:rPr lang="tr-TR" dirty="0"/>
              <a:t> / </a:t>
            </a:r>
            <a:r>
              <a:rPr lang="tr-TR" noProof="1">
                <a:solidFill>
                  <a:srgbClr val="FFFF00"/>
                </a:solidFill>
              </a:rPr>
              <a:t>E-nahtar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b="1" dirty="0"/>
              <a:t>E-nahtar</a:t>
            </a:r>
            <a:r>
              <a:rPr lang="tr-TR" altLang="ko-KR" b="1" dirty="0"/>
              <a:t>ı Kimler Kullanır</a:t>
            </a:r>
            <a:r>
              <a:rPr lang="pt-BR" altLang="ko-KR" b="1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tr-TR" sz="1800" dirty="0"/>
          </a:p>
          <a:p>
            <a:r>
              <a:rPr lang="tr-TR" sz="2800" dirty="0"/>
              <a:t>Hedef kitlemiz Milli Eğitim Bakanlığına bağlı,</a:t>
            </a:r>
          </a:p>
          <a:p>
            <a:r>
              <a:rPr lang="tr-TR" sz="2800" dirty="0"/>
              <a:t>Pardus işletim sistemiyle çalışan akıllı tahta</a:t>
            </a:r>
          </a:p>
          <a:p>
            <a:r>
              <a:rPr lang="tr-TR" sz="2800" dirty="0"/>
              <a:t>kullanılan resmi ve özel eğitim kurumlarıdır.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GaziantepPython</a:t>
            </a:r>
            <a:r>
              <a:rPr lang="tr-TR" dirty="0"/>
              <a:t> / </a:t>
            </a:r>
            <a:r>
              <a:rPr lang="tr-TR" dirty="0">
                <a:solidFill>
                  <a:srgbClr val="FFFF00"/>
                </a:solidFill>
              </a:rPr>
              <a:t>E-</a:t>
            </a:r>
            <a:r>
              <a:rPr lang="tr-TR" dirty="0" err="1">
                <a:solidFill>
                  <a:srgbClr val="FFFF00"/>
                </a:solidFill>
              </a:rPr>
              <a:t>nahtar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b="1" dirty="0"/>
              <a:t>Kullanıcı Giriş Ekranı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tr-TR" altLang="ko-KR" dirty="0">
                <a:latin typeface="Arial" pitchFamily="34" charset="0"/>
                <a:cs typeface="Arial" pitchFamily="34" charset="0"/>
              </a:rPr>
              <a:t>Kayıtlı kullanıcıların giriş yapıp anahtar </a:t>
            </a:r>
            <a:r>
              <a:rPr lang="tr-TR" altLang="ko-KR" noProof="1">
                <a:latin typeface="Arial" pitchFamily="34" charset="0"/>
                <a:cs typeface="Arial" pitchFamily="34" charset="0"/>
              </a:rPr>
              <a:t>flash</a:t>
            </a:r>
            <a:r>
              <a:rPr lang="tr-TR" altLang="ko-KR" dirty="0">
                <a:latin typeface="Arial" pitchFamily="34" charset="0"/>
                <a:cs typeface="Arial" pitchFamily="34" charset="0"/>
              </a:rPr>
              <a:t> oluşturacağı ekrandır. Bu ekranın gelmesi için </a:t>
            </a:r>
            <a:r>
              <a:rPr lang="tr-TR" altLang="ko-K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enahtar.py</a:t>
            </a:r>
            <a:r>
              <a:rPr lang="tr-TR" altLang="ko-KR" dirty="0">
                <a:latin typeface="Arial" pitchFamily="34" charset="0"/>
                <a:cs typeface="Arial" pitchFamily="34" charset="0"/>
              </a:rPr>
              <a:t> dosyası çalıştırılmalıdır.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nahtargiri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5"/>
          <a:stretch>
            <a:fillRect/>
          </a:stretch>
        </p:blipFill>
        <p:spPr bwMode="auto">
          <a:xfrm>
            <a:off x="3855765" y="2355726"/>
            <a:ext cx="3181350" cy="2373313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GaziantepPython</a:t>
            </a:r>
            <a:r>
              <a:rPr lang="tr-TR" dirty="0"/>
              <a:t> / </a:t>
            </a:r>
            <a:r>
              <a:rPr lang="tr-TR" dirty="0">
                <a:solidFill>
                  <a:srgbClr val="FFFF00"/>
                </a:solidFill>
              </a:rPr>
              <a:t>E-</a:t>
            </a:r>
            <a:r>
              <a:rPr lang="tr-TR" dirty="0" err="1">
                <a:solidFill>
                  <a:srgbClr val="FFFF00"/>
                </a:solidFill>
              </a:rPr>
              <a:t>nahtar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b="1" dirty="0"/>
              <a:t>Ana Menü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1448222"/>
            <a:ext cx="6912768" cy="2995737"/>
          </a:xfrm>
        </p:spPr>
        <p:txBody>
          <a:bodyPr/>
          <a:lstStyle/>
          <a:p>
            <a:r>
              <a:rPr lang="tr-TR" altLang="ko-KR" dirty="0">
                <a:latin typeface="Arial" pitchFamily="34" charset="0"/>
                <a:cs typeface="Arial" pitchFamily="34" charset="0"/>
              </a:rPr>
              <a:t>Bu menü ile anahtar </a:t>
            </a:r>
            <a:r>
              <a:rPr lang="tr-TR" altLang="ko-KR" noProof="1">
                <a:latin typeface="Arial" pitchFamily="34" charset="0"/>
                <a:cs typeface="Arial" pitchFamily="34" charset="0"/>
              </a:rPr>
              <a:t>flash</a:t>
            </a:r>
            <a:r>
              <a:rPr lang="tr-TR" altLang="ko-KR" dirty="0">
                <a:latin typeface="Arial" pitchFamily="34" charset="0"/>
                <a:cs typeface="Arial" pitchFamily="34" charset="0"/>
              </a:rPr>
              <a:t> oluşturma, kullanıcı işlemleri yapılır.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WhatsApp Image 2020-12-05 at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80015"/>
            <a:ext cx="34766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98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GaziantepPython</a:t>
            </a:r>
            <a:r>
              <a:rPr lang="tr-TR" dirty="0"/>
              <a:t> / </a:t>
            </a:r>
            <a:r>
              <a:rPr lang="tr-TR" dirty="0">
                <a:solidFill>
                  <a:srgbClr val="FFFF00"/>
                </a:solidFill>
              </a:rPr>
              <a:t>E-</a:t>
            </a:r>
            <a:r>
              <a:rPr lang="tr-TR" dirty="0" err="1">
                <a:solidFill>
                  <a:srgbClr val="FFFF00"/>
                </a:solidFill>
              </a:rPr>
              <a:t>nahtar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b="1" dirty="0"/>
              <a:t>Kullanıcı İşlemleri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1448222"/>
            <a:ext cx="6912768" cy="2995737"/>
          </a:xfrm>
        </p:spPr>
        <p:txBody>
          <a:bodyPr/>
          <a:lstStyle/>
          <a:p>
            <a:r>
              <a:rPr lang="tr-TR" altLang="ko-KR" dirty="0">
                <a:latin typeface="Arial" pitchFamily="34" charset="0"/>
                <a:cs typeface="Arial" pitchFamily="34" charset="0"/>
              </a:rPr>
              <a:t>Bu menü ile </a:t>
            </a:r>
            <a:r>
              <a:rPr lang="tr-TR" altLang="ko-KR" noProof="1">
                <a:latin typeface="Arial" pitchFamily="34" charset="0"/>
                <a:cs typeface="Arial" pitchFamily="34" charset="0"/>
              </a:rPr>
              <a:t>kullancı</a:t>
            </a:r>
            <a:r>
              <a:rPr lang="tr-TR" altLang="ko-KR" dirty="0">
                <a:latin typeface="Arial" pitchFamily="34" charset="0"/>
                <a:cs typeface="Arial" pitchFamily="34" charset="0"/>
              </a:rPr>
              <a:t> ekleme, silme ve düzenleme işlemleri yapılır.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WhatsApp Image 2020-12-11 at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9702"/>
            <a:ext cx="4320480" cy="265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24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GaziantepPython</a:t>
            </a:r>
            <a:r>
              <a:rPr lang="tr-TR" dirty="0"/>
              <a:t> / </a:t>
            </a:r>
            <a:r>
              <a:rPr lang="tr-TR" noProof="1">
                <a:solidFill>
                  <a:srgbClr val="FFFF00"/>
                </a:solidFill>
              </a:rPr>
              <a:t>E-nahtar</a:t>
            </a:r>
            <a:endParaRPr lang="tr-TR" altLang="ko-KR" noProof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b="1" dirty="0"/>
              <a:t>Anahtar Flash Oluşturma Ekranı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1448222"/>
            <a:ext cx="6912768" cy="2995737"/>
          </a:xfrm>
        </p:spPr>
        <p:txBody>
          <a:bodyPr/>
          <a:lstStyle/>
          <a:p>
            <a:r>
              <a:rPr lang="tr-TR" altLang="ko-KR" dirty="0">
                <a:latin typeface="Arial" pitchFamily="34" charset="0"/>
                <a:cs typeface="Arial" pitchFamily="34" charset="0"/>
              </a:rPr>
              <a:t>Bu ekran ile akıllı tahtaların açılmasını sağlayacak anahtar flashlar hazırlanır.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WhatsApp Image 2020-12-05 at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36" y="1941652"/>
            <a:ext cx="3556000" cy="27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92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GaziantepPython</a:t>
            </a:r>
            <a:r>
              <a:rPr lang="tr-TR" dirty="0"/>
              <a:t> / </a:t>
            </a:r>
            <a:r>
              <a:rPr lang="tr-TR" noProof="1">
                <a:solidFill>
                  <a:srgbClr val="FFFF00"/>
                </a:solidFill>
              </a:rPr>
              <a:t>E-nahtar</a:t>
            </a:r>
            <a:endParaRPr lang="tr-TR" altLang="ko-KR" noProof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712" y="769577"/>
            <a:ext cx="6912768" cy="460648"/>
          </a:xfrm>
        </p:spPr>
        <p:txBody>
          <a:bodyPr/>
          <a:lstStyle/>
          <a:p>
            <a:pPr lvl="0"/>
            <a:r>
              <a:rPr lang="tr-TR" b="1" dirty="0"/>
              <a:t>Akıllı Tahta Kilit Ekranı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1230225"/>
            <a:ext cx="6912768" cy="2995737"/>
          </a:xfrm>
        </p:spPr>
        <p:txBody>
          <a:bodyPr/>
          <a:lstStyle/>
          <a:p>
            <a:r>
              <a:rPr lang="tr-TR" altLang="ko-KR" dirty="0"/>
              <a:t>Tahtaların açılışta kilitlendiğinde devreye giren ekran. Bu ekranın gelmesi için </a:t>
            </a:r>
            <a:r>
              <a:rPr lang="tr-TR" altLang="ko-KR" dirty="0">
                <a:solidFill>
                  <a:srgbClr val="FF0000"/>
                </a:solidFill>
              </a:rPr>
              <a:t>enahtarkilit.py</a:t>
            </a:r>
            <a:r>
              <a:rPr lang="tr-TR" altLang="ko-KR" dirty="0"/>
              <a:t> dosyası çalıştırılmalıdır.</a:t>
            </a:r>
            <a:endParaRPr lang="ko-KR" altLang="en-US" dirty="0"/>
          </a:p>
        </p:txBody>
      </p:sp>
      <p:pic>
        <p:nvPicPr>
          <p:cNvPr id="5122" name="Picture 2" descr="WhatsApp Image 2020-12-11 at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811" y="1814508"/>
            <a:ext cx="5734050" cy="321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8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259</Words>
  <Application>Microsoft Office PowerPoint</Application>
  <PresentationFormat>Ekran Gösterisi (16:9)</PresentationFormat>
  <Paragraphs>48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Custom Design</vt:lpstr>
      <vt:lpstr>PowerPoint Sunusu</vt:lpstr>
      <vt:lpstr>GaziantepPython / E-nahtar</vt:lpstr>
      <vt:lpstr>GaziantepPython / E-nahtar</vt:lpstr>
      <vt:lpstr>GaziantepPython / E-nahtar</vt:lpstr>
      <vt:lpstr>GaziantepPython / E-nahtar</vt:lpstr>
      <vt:lpstr>GaziantepPython / E-nahtar</vt:lpstr>
      <vt:lpstr>GaziantepPython / E-nahtar</vt:lpstr>
      <vt:lpstr>GaziantepPython / E-nahtar</vt:lpstr>
      <vt:lpstr>GaziantepPython / E-nahtar</vt:lpstr>
      <vt:lpstr>GaziantepPython / E-nahtar</vt:lpstr>
      <vt:lpstr>GaziantepPython / E-nahtar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gel</cp:lastModifiedBy>
  <cp:revision>31</cp:revision>
  <dcterms:created xsi:type="dcterms:W3CDTF">2014-04-01T16:27:38Z</dcterms:created>
  <dcterms:modified xsi:type="dcterms:W3CDTF">2020-12-19T22:37:22Z</dcterms:modified>
</cp:coreProperties>
</file>