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9" r:id="rId2"/>
    <p:sldId id="260" r:id="rId3"/>
    <p:sldId id="261" r:id="rId4"/>
    <p:sldId id="262" r:id="rId5"/>
    <p:sldId id="263" r:id="rId6"/>
    <p:sldId id="264" r:id="rId7"/>
    <p:sldId id="265" r:id="rId8"/>
    <p:sldId id="267" r:id="rId9"/>
    <p:sldId id="266" r:id="rId10"/>
  </p:sldIdLst>
  <p:sldSz cx="12960350" cy="8640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352" userDrawn="1">
          <p15:clr>
            <a:srgbClr val="A4A3A4"/>
          </p15:clr>
        </p15:guide>
        <p15:guide id="2" pos="4082" userDrawn="1">
          <p15:clr>
            <a:srgbClr val="A4A3A4"/>
          </p15:clr>
        </p15:guide>
        <p15:guide id="3" orient="horz" pos="37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05D"/>
    <a:srgbClr val="15123A"/>
    <a:srgbClr val="181546"/>
    <a:srgbClr val="001848"/>
    <a:srgbClr val="E53F96"/>
    <a:srgbClr val="F22A7D"/>
    <a:srgbClr val="D00255"/>
    <a:srgbClr val="AA0246"/>
    <a:srgbClr val="E6035D"/>
    <a:srgbClr val="E702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66" autoAdjust="0"/>
    <p:restoredTop sz="94687" autoAdjust="0"/>
  </p:normalViewPr>
  <p:slideViewPr>
    <p:cSldViewPr snapToGrid="0" showGuides="1">
      <p:cViewPr varScale="1">
        <p:scale>
          <a:sx n="86" d="100"/>
          <a:sy n="86" d="100"/>
        </p:scale>
        <p:origin x="1686" y="78"/>
      </p:cViewPr>
      <p:guideLst>
        <p:guide orient="horz" pos="5352"/>
        <p:guide pos="4082"/>
        <p:guide orient="horz" pos="37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8E03F-DC10-4BBE-85FE-00D01036AB2A}" type="datetimeFigureOut">
              <a:rPr lang="en-US" smtClean="0"/>
              <a:t>6/17/2023</a:t>
            </a:fld>
            <a:endParaRPr lang="en-US" dirty="0"/>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95CB3-5928-4FBC-B575-4D571B4F1DC3}" type="slidenum">
              <a:rPr lang="en-US" smtClean="0"/>
              <a:t>‹#›</a:t>
            </a:fld>
            <a:endParaRPr lang="en-US" dirty="0"/>
          </a:p>
        </p:txBody>
      </p:sp>
    </p:spTree>
    <p:extLst>
      <p:ext uri="{BB962C8B-B14F-4D97-AF65-F5344CB8AC3E}">
        <p14:creationId xmlns:p14="http://schemas.microsoft.com/office/powerpoint/2010/main" val="4121506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FED36C44-3EB3-4758-8DD9-287199907D97}"/>
              </a:ext>
            </a:extLst>
          </p:cNvPr>
          <p:cNvSpPr>
            <a:spLocks noGrp="1"/>
          </p:cNvSpPr>
          <p:nvPr>
            <p:ph type="pic" sz="quarter" idx="10"/>
          </p:nvPr>
        </p:nvSpPr>
        <p:spPr>
          <a:xfrm>
            <a:off x="0" y="944563"/>
            <a:ext cx="12960350" cy="6607175"/>
          </a:xfrm>
        </p:spPr>
        <p:txBody>
          <a:bodyPr/>
          <a:lstStyle/>
          <a:p>
            <a:endParaRPr lang="en-IN" dirty="0"/>
          </a:p>
        </p:txBody>
      </p:sp>
    </p:spTree>
    <p:extLst>
      <p:ext uri="{BB962C8B-B14F-4D97-AF65-F5344CB8AC3E}">
        <p14:creationId xmlns:p14="http://schemas.microsoft.com/office/powerpoint/2010/main" val="2484822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ADC6C-51C2-4347-9218-A03A6FEC5C2D}" type="datetimeFigureOut">
              <a:rPr lang="en-IN" smtClean="0"/>
              <a:t>17-06-2023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C2B9D1B-2BDF-492D-9A10-A291AB162DFB}" type="slidenum">
              <a:rPr lang="en-IN" smtClean="0"/>
              <a:t>‹#›</a:t>
            </a:fld>
            <a:endParaRPr lang="en-IN" dirty="0"/>
          </a:p>
        </p:txBody>
      </p:sp>
    </p:spTree>
    <p:extLst>
      <p:ext uri="{BB962C8B-B14F-4D97-AF65-F5344CB8AC3E}">
        <p14:creationId xmlns:p14="http://schemas.microsoft.com/office/powerpoint/2010/main" val="3025739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4751" y="460041"/>
            <a:ext cx="2794575" cy="732264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91025" y="460041"/>
            <a:ext cx="8221722" cy="732264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ADC6C-51C2-4347-9218-A03A6FEC5C2D}" type="datetimeFigureOut">
              <a:rPr lang="en-IN" smtClean="0"/>
              <a:t>17-06-2023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C2B9D1B-2BDF-492D-9A10-A291AB162DFB}" type="slidenum">
              <a:rPr lang="en-IN" smtClean="0"/>
              <a:t>‹#›</a:t>
            </a:fld>
            <a:endParaRPr lang="en-IN" dirty="0"/>
          </a:p>
        </p:txBody>
      </p:sp>
    </p:spTree>
    <p:extLst>
      <p:ext uri="{BB962C8B-B14F-4D97-AF65-F5344CB8AC3E}">
        <p14:creationId xmlns:p14="http://schemas.microsoft.com/office/powerpoint/2010/main" val="3339090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ADC6C-51C2-4347-9218-A03A6FEC5C2D}" type="datetimeFigureOut">
              <a:rPr lang="en-IN" smtClean="0"/>
              <a:t>17-06-2023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C2B9D1B-2BDF-492D-9A10-A291AB162DFB}" type="slidenum">
              <a:rPr lang="en-IN" smtClean="0"/>
              <a:t>‹#›</a:t>
            </a:fld>
            <a:endParaRPr lang="en-IN" dirty="0"/>
          </a:p>
        </p:txBody>
      </p:sp>
    </p:spTree>
    <p:extLst>
      <p:ext uri="{BB962C8B-B14F-4D97-AF65-F5344CB8AC3E}">
        <p14:creationId xmlns:p14="http://schemas.microsoft.com/office/powerpoint/2010/main" val="110385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4275" y="2154193"/>
            <a:ext cx="11178302" cy="3594317"/>
          </a:xfrm>
        </p:spPr>
        <p:txBody>
          <a:bodyPr anchor="b"/>
          <a:lstStyle>
            <a:lvl1pPr>
              <a:defRPr sz="7560"/>
            </a:lvl1pPr>
          </a:lstStyle>
          <a:p>
            <a:r>
              <a:rPr lang="en-US"/>
              <a:t>Click to edit Master title style</a:t>
            </a:r>
            <a:endParaRPr lang="en-US" dirty="0"/>
          </a:p>
        </p:txBody>
      </p:sp>
      <p:sp>
        <p:nvSpPr>
          <p:cNvPr id="3" name="Text Placeholder 2"/>
          <p:cNvSpPr>
            <a:spLocks noGrp="1"/>
          </p:cNvSpPr>
          <p:nvPr>
            <p:ph type="body" idx="1"/>
          </p:nvPr>
        </p:nvSpPr>
        <p:spPr>
          <a:xfrm>
            <a:off x="884275" y="5782513"/>
            <a:ext cx="11178302" cy="1890166"/>
          </a:xfrm>
        </p:spPr>
        <p:txBody>
          <a:bodyPr/>
          <a:lstStyle>
            <a:lvl1pPr marL="0" indent="0">
              <a:buNone/>
              <a:defRPr sz="3024">
                <a:solidFill>
                  <a:schemeClr val="tx1"/>
                </a:solidFill>
              </a:defRPr>
            </a:lvl1pPr>
            <a:lvl2pPr marL="576072" indent="0">
              <a:buNone/>
              <a:defRPr sz="2520">
                <a:solidFill>
                  <a:schemeClr val="tx1">
                    <a:tint val="75000"/>
                  </a:schemeClr>
                </a:solidFill>
              </a:defRPr>
            </a:lvl2pPr>
            <a:lvl3pPr marL="1152144" indent="0">
              <a:buNone/>
              <a:defRPr sz="2268">
                <a:solidFill>
                  <a:schemeClr val="tx1">
                    <a:tint val="75000"/>
                  </a:schemeClr>
                </a:solidFill>
              </a:defRPr>
            </a:lvl3pPr>
            <a:lvl4pPr marL="1728216" indent="0">
              <a:buNone/>
              <a:defRPr sz="2016">
                <a:solidFill>
                  <a:schemeClr val="tx1">
                    <a:tint val="75000"/>
                  </a:schemeClr>
                </a:solidFill>
              </a:defRPr>
            </a:lvl4pPr>
            <a:lvl5pPr marL="2304288" indent="0">
              <a:buNone/>
              <a:defRPr sz="2016">
                <a:solidFill>
                  <a:schemeClr val="tx1">
                    <a:tint val="75000"/>
                  </a:schemeClr>
                </a:solidFill>
              </a:defRPr>
            </a:lvl5pPr>
            <a:lvl6pPr marL="2880360" indent="0">
              <a:buNone/>
              <a:defRPr sz="2016">
                <a:solidFill>
                  <a:schemeClr val="tx1">
                    <a:tint val="75000"/>
                  </a:schemeClr>
                </a:solidFill>
              </a:defRPr>
            </a:lvl6pPr>
            <a:lvl7pPr marL="3456432" indent="0">
              <a:buNone/>
              <a:defRPr sz="2016">
                <a:solidFill>
                  <a:schemeClr val="tx1">
                    <a:tint val="75000"/>
                  </a:schemeClr>
                </a:solidFill>
              </a:defRPr>
            </a:lvl7pPr>
            <a:lvl8pPr marL="4032504" indent="0">
              <a:buNone/>
              <a:defRPr sz="2016">
                <a:solidFill>
                  <a:schemeClr val="tx1">
                    <a:tint val="75000"/>
                  </a:schemeClr>
                </a:solidFill>
              </a:defRPr>
            </a:lvl8pPr>
            <a:lvl9pPr marL="4608576" indent="0">
              <a:buNone/>
              <a:defRPr sz="201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ADC6C-51C2-4347-9218-A03A6FEC5C2D}" type="datetimeFigureOut">
              <a:rPr lang="en-IN" smtClean="0"/>
              <a:t>17-06-2023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C2B9D1B-2BDF-492D-9A10-A291AB162DFB}" type="slidenum">
              <a:rPr lang="en-IN" smtClean="0"/>
              <a:t>‹#›</a:t>
            </a:fld>
            <a:endParaRPr lang="en-IN" dirty="0"/>
          </a:p>
        </p:txBody>
      </p:sp>
    </p:spTree>
    <p:extLst>
      <p:ext uri="{BB962C8B-B14F-4D97-AF65-F5344CB8AC3E}">
        <p14:creationId xmlns:p14="http://schemas.microsoft.com/office/powerpoint/2010/main" val="1559389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91024" y="2300203"/>
            <a:ext cx="5508149" cy="5482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61177" y="2300203"/>
            <a:ext cx="5508149" cy="5482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0ADC6C-51C2-4347-9218-A03A6FEC5C2D}" type="datetimeFigureOut">
              <a:rPr lang="en-IN" smtClean="0"/>
              <a:t>17-06-2023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C2B9D1B-2BDF-492D-9A10-A291AB162DFB}" type="slidenum">
              <a:rPr lang="en-IN" smtClean="0"/>
              <a:t>‹#›</a:t>
            </a:fld>
            <a:endParaRPr lang="en-IN" dirty="0"/>
          </a:p>
        </p:txBody>
      </p:sp>
    </p:spTree>
    <p:extLst>
      <p:ext uri="{BB962C8B-B14F-4D97-AF65-F5344CB8AC3E}">
        <p14:creationId xmlns:p14="http://schemas.microsoft.com/office/powerpoint/2010/main" val="592938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2712" y="460043"/>
            <a:ext cx="11178302" cy="16701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92713" y="2118188"/>
            <a:ext cx="5482835" cy="1038091"/>
          </a:xfrm>
        </p:spPr>
        <p:txBody>
          <a:bodyPr anchor="b"/>
          <a:lstStyle>
            <a:lvl1pPr marL="0" indent="0">
              <a:buNone/>
              <a:defRPr sz="3024" b="1"/>
            </a:lvl1pPr>
            <a:lvl2pPr marL="576072" indent="0">
              <a:buNone/>
              <a:defRPr sz="2520" b="1"/>
            </a:lvl2pPr>
            <a:lvl3pPr marL="1152144" indent="0">
              <a:buNone/>
              <a:defRPr sz="2268" b="1"/>
            </a:lvl3pPr>
            <a:lvl4pPr marL="1728216" indent="0">
              <a:buNone/>
              <a:defRPr sz="2016" b="1"/>
            </a:lvl4pPr>
            <a:lvl5pPr marL="2304288" indent="0">
              <a:buNone/>
              <a:defRPr sz="2016" b="1"/>
            </a:lvl5pPr>
            <a:lvl6pPr marL="2880360" indent="0">
              <a:buNone/>
              <a:defRPr sz="2016" b="1"/>
            </a:lvl6pPr>
            <a:lvl7pPr marL="3456432" indent="0">
              <a:buNone/>
              <a:defRPr sz="2016" b="1"/>
            </a:lvl7pPr>
            <a:lvl8pPr marL="4032504" indent="0">
              <a:buNone/>
              <a:defRPr sz="2016" b="1"/>
            </a:lvl8pPr>
            <a:lvl9pPr marL="4608576" indent="0">
              <a:buNone/>
              <a:defRPr sz="2016" b="1"/>
            </a:lvl9pPr>
          </a:lstStyle>
          <a:p>
            <a:pPr lvl="0"/>
            <a:r>
              <a:rPr lang="en-US"/>
              <a:t>Click to edit Master text styles</a:t>
            </a:r>
          </a:p>
        </p:txBody>
      </p:sp>
      <p:sp>
        <p:nvSpPr>
          <p:cNvPr id="4" name="Content Placeholder 3"/>
          <p:cNvSpPr>
            <a:spLocks noGrp="1"/>
          </p:cNvSpPr>
          <p:nvPr>
            <p:ph sz="half" idx="2"/>
          </p:nvPr>
        </p:nvSpPr>
        <p:spPr>
          <a:xfrm>
            <a:off x="892713" y="3156278"/>
            <a:ext cx="5482835" cy="46424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61178" y="2118188"/>
            <a:ext cx="5509837" cy="1038091"/>
          </a:xfrm>
        </p:spPr>
        <p:txBody>
          <a:bodyPr anchor="b"/>
          <a:lstStyle>
            <a:lvl1pPr marL="0" indent="0">
              <a:buNone/>
              <a:defRPr sz="3024" b="1"/>
            </a:lvl1pPr>
            <a:lvl2pPr marL="576072" indent="0">
              <a:buNone/>
              <a:defRPr sz="2520" b="1"/>
            </a:lvl2pPr>
            <a:lvl3pPr marL="1152144" indent="0">
              <a:buNone/>
              <a:defRPr sz="2268" b="1"/>
            </a:lvl3pPr>
            <a:lvl4pPr marL="1728216" indent="0">
              <a:buNone/>
              <a:defRPr sz="2016" b="1"/>
            </a:lvl4pPr>
            <a:lvl5pPr marL="2304288" indent="0">
              <a:buNone/>
              <a:defRPr sz="2016" b="1"/>
            </a:lvl5pPr>
            <a:lvl6pPr marL="2880360" indent="0">
              <a:buNone/>
              <a:defRPr sz="2016" b="1"/>
            </a:lvl6pPr>
            <a:lvl7pPr marL="3456432" indent="0">
              <a:buNone/>
              <a:defRPr sz="2016" b="1"/>
            </a:lvl7pPr>
            <a:lvl8pPr marL="4032504" indent="0">
              <a:buNone/>
              <a:defRPr sz="2016" b="1"/>
            </a:lvl8pPr>
            <a:lvl9pPr marL="4608576" indent="0">
              <a:buNone/>
              <a:defRPr sz="2016" b="1"/>
            </a:lvl9pPr>
          </a:lstStyle>
          <a:p>
            <a:pPr lvl="0"/>
            <a:r>
              <a:rPr lang="en-US"/>
              <a:t>Click to edit Master text styles</a:t>
            </a:r>
          </a:p>
        </p:txBody>
      </p:sp>
      <p:sp>
        <p:nvSpPr>
          <p:cNvPr id="6" name="Content Placeholder 5"/>
          <p:cNvSpPr>
            <a:spLocks noGrp="1"/>
          </p:cNvSpPr>
          <p:nvPr>
            <p:ph sz="quarter" idx="4"/>
          </p:nvPr>
        </p:nvSpPr>
        <p:spPr>
          <a:xfrm>
            <a:off x="6561178" y="3156278"/>
            <a:ext cx="5509837" cy="46424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ADC6C-51C2-4347-9218-A03A6FEC5C2D}" type="datetimeFigureOut">
              <a:rPr lang="en-IN" smtClean="0"/>
              <a:t>17-06-2023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C2B9D1B-2BDF-492D-9A10-A291AB162DFB}" type="slidenum">
              <a:rPr lang="en-IN" smtClean="0"/>
              <a:t>‹#›</a:t>
            </a:fld>
            <a:endParaRPr lang="en-IN" dirty="0"/>
          </a:p>
        </p:txBody>
      </p:sp>
    </p:spTree>
    <p:extLst>
      <p:ext uri="{BB962C8B-B14F-4D97-AF65-F5344CB8AC3E}">
        <p14:creationId xmlns:p14="http://schemas.microsoft.com/office/powerpoint/2010/main" val="190990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0ADC6C-51C2-4347-9218-A03A6FEC5C2D}" type="datetimeFigureOut">
              <a:rPr lang="en-IN" smtClean="0"/>
              <a:t>17-06-2023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C2B9D1B-2BDF-492D-9A10-A291AB162DFB}" type="slidenum">
              <a:rPr lang="en-IN" smtClean="0"/>
              <a:t>‹#›</a:t>
            </a:fld>
            <a:endParaRPr lang="en-IN" dirty="0"/>
          </a:p>
        </p:txBody>
      </p:sp>
    </p:spTree>
    <p:extLst>
      <p:ext uri="{BB962C8B-B14F-4D97-AF65-F5344CB8AC3E}">
        <p14:creationId xmlns:p14="http://schemas.microsoft.com/office/powerpoint/2010/main" val="2310968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ADC6C-51C2-4347-9218-A03A6FEC5C2D}" type="datetimeFigureOut">
              <a:rPr lang="en-IN" smtClean="0"/>
              <a:t>17-06-2023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C2B9D1B-2BDF-492D-9A10-A291AB162DFB}" type="slidenum">
              <a:rPr lang="en-IN" smtClean="0"/>
              <a:t>‹#›</a:t>
            </a:fld>
            <a:endParaRPr lang="en-IN" dirty="0"/>
          </a:p>
        </p:txBody>
      </p:sp>
    </p:spTree>
    <p:extLst>
      <p:ext uri="{BB962C8B-B14F-4D97-AF65-F5344CB8AC3E}">
        <p14:creationId xmlns:p14="http://schemas.microsoft.com/office/powerpoint/2010/main" val="3829030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2712" y="576051"/>
            <a:ext cx="4180050" cy="2016178"/>
          </a:xfrm>
        </p:spPr>
        <p:txBody>
          <a:bodyPr anchor="b"/>
          <a:lstStyle>
            <a:lvl1pPr>
              <a:defRPr sz="4032"/>
            </a:lvl1pPr>
          </a:lstStyle>
          <a:p>
            <a:r>
              <a:rPr lang="en-US"/>
              <a:t>Click to edit Master title style</a:t>
            </a:r>
            <a:endParaRPr lang="en-US" dirty="0"/>
          </a:p>
        </p:txBody>
      </p:sp>
      <p:sp>
        <p:nvSpPr>
          <p:cNvPr id="3" name="Content Placeholder 2"/>
          <p:cNvSpPr>
            <a:spLocks noGrp="1"/>
          </p:cNvSpPr>
          <p:nvPr>
            <p:ph idx="1"/>
          </p:nvPr>
        </p:nvSpPr>
        <p:spPr>
          <a:xfrm>
            <a:off x="5509837" y="1244112"/>
            <a:ext cx="6561177" cy="6140542"/>
          </a:xfrm>
        </p:spPr>
        <p:txBody>
          <a:bodyPr/>
          <a:lstStyle>
            <a:lvl1pPr>
              <a:defRPr sz="4032"/>
            </a:lvl1pPr>
            <a:lvl2pPr>
              <a:defRPr sz="3528"/>
            </a:lvl2pPr>
            <a:lvl3pPr>
              <a:defRPr sz="3024"/>
            </a:lvl3pPr>
            <a:lvl4pPr>
              <a:defRPr sz="2520"/>
            </a:lvl4pPr>
            <a:lvl5pPr>
              <a:defRPr sz="2520"/>
            </a:lvl5pPr>
            <a:lvl6pPr>
              <a:defRPr sz="2520"/>
            </a:lvl6pPr>
            <a:lvl7pPr>
              <a:defRPr sz="2520"/>
            </a:lvl7pPr>
            <a:lvl8pPr>
              <a:defRPr sz="2520"/>
            </a:lvl8pPr>
            <a:lvl9pPr>
              <a:defRPr sz="25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92712" y="2592229"/>
            <a:ext cx="4180050" cy="4802425"/>
          </a:xfrm>
        </p:spPr>
        <p:txBody>
          <a:bodyPr/>
          <a:lstStyle>
            <a:lvl1pPr marL="0" indent="0">
              <a:buNone/>
              <a:defRPr sz="2016"/>
            </a:lvl1pPr>
            <a:lvl2pPr marL="576072" indent="0">
              <a:buNone/>
              <a:defRPr sz="1764"/>
            </a:lvl2pPr>
            <a:lvl3pPr marL="1152144" indent="0">
              <a:buNone/>
              <a:defRPr sz="1512"/>
            </a:lvl3pPr>
            <a:lvl4pPr marL="1728216" indent="0">
              <a:buNone/>
              <a:defRPr sz="1260"/>
            </a:lvl4pPr>
            <a:lvl5pPr marL="2304288" indent="0">
              <a:buNone/>
              <a:defRPr sz="1260"/>
            </a:lvl5pPr>
            <a:lvl6pPr marL="2880360" indent="0">
              <a:buNone/>
              <a:defRPr sz="1260"/>
            </a:lvl6pPr>
            <a:lvl7pPr marL="3456432" indent="0">
              <a:buNone/>
              <a:defRPr sz="1260"/>
            </a:lvl7pPr>
            <a:lvl8pPr marL="4032504" indent="0">
              <a:buNone/>
              <a:defRPr sz="1260"/>
            </a:lvl8pPr>
            <a:lvl9pPr marL="4608576" indent="0">
              <a:buNone/>
              <a:defRPr sz="1260"/>
            </a:lvl9pPr>
          </a:lstStyle>
          <a:p>
            <a:pPr lvl="0"/>
            <a:r>
              <a:rPr lang="en-US"/>
              <a:t>Click to edit Master text styles</a:t>
            </a:r>
          </a:p>
        </p:txBody>
      </p:sp>
      <p:sp>
        <p:nvSpPr>
          <p:cNvPr id="5" name="Date Placeholder 4"/>
          <p:cNvSpPr>
            <a:spLocks noGrp="1"/>
          </p:cNvSpPr>
          <p:nvPr>
            <p:ph type="dt" sz="half" idx="10"/>
          </p:nvPr>
        </p:nvSpPr>
        <p:spPr/>
        <p:txBody>
          <a:bodyPr/>
          <a:lstStyle/>
          <a:p>
            <a:fld id="{120ADC6C-51C2-4347-9218-A03A6FEC5C2D}" type="datetimeFigureOut">
              <a:rPr lang="en-IN" smtClean="0"/>
              <a:t>17-06-2023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C2B9D1B-2BDF-492D-9A10-A291AB162DFB}" type="slidenum">
              <a:rPr lang="en-IN" smtClean="0"/>
              <a:t>‹#›</a:t>
            </a:fld>
            <a:endParaRPr lang="en-IN" dirty="0"/>
          </a:p>
        </p:txBody>
      </p:sp>
    </p:spTree>
    <p:extLst>
      <p:ext uri="{BB962C8B-B14F-4D97-AF65-F5344CB8AC3E}">
        <p14:creationId xmlns:p14="http://schemas.microsoft.com/office/powerpoint/2010/main" val="3553785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2712" y="576051"/>
            <a:ext cx="4180050" cy="2016178"/>
          </a:xfrm>
        </p:spPr>
        <p:txBody>
          <a:bodyPr anchor="b"/>
          <a:lstStyle>
            <a:lvl1pPr>
              <a:defRPr sz="4032"/>
            </a:lvl1pPr>
          </a:lstStyle>
          <a:p>
            <a:r>
              <a:rPr lang="en-US"/>
              <a:t>Click to edit Master title style</a:t>
            </a:r>
            <a:endParaRPr lang="en-US" dirty="0"/>
          </a:p>
        </p:txBody>
      </p:sp>
      <p:sp>
        <p:nvSpPr>
          <p:cNvPr id="3" name="Picture Placeholder 2"/>
          <p:cNvSpPr>
            <a:spLocks noGrp="1" noChangeAspect="1"/>
          </p:cNvSpPr>
          <p:nvPr>
            <p:ph type="pic" idx="1"/>
          </p:nvPr>
        </p:nvSpPr>
        <p:spPr>
          <a:xfrm>
            <a:off x="5509837" y="1244112"/>
            <a:ext cx="6561177" cy="6140542"/>
          </a:xfrm>
        </p:spPr>
        <p:txBody>
          <a:bodyPr anchor="t"/>
          <a:lstStyle>
            <a:lvl1pPr marL="0" indent="0">
              <a:buNone/>
              <a:defRPr sz="4032"/>
            </a:lvl1pPr>
            <a:lvl2pPr marL="576072" indent="0">
              <a:buNone/>
              <a:defRPr sz="3528"/>
            </a:lvl2pPr>
            <a:lvl3pPr marL="1152144" indent="0">
              <a:buNone/>
              <a:defRPr sz="3024"/>
            </a:lvl3pPr>
            <a:lvl4pPr marL="1728216" indent="0">
              <a:buNone/>
              <a:defRPr sz="2520"/>
            </a:lvl4pPr>
            <a:lvl5pPr marL="2304288" indent="0">
              <a:buNone/>
              <a:defRPr sz="2520"/>
            </a:lvl5pPr>
            <a:lvl6pPr marL="2880360" indent="0">
              <a:buNone/>
              <a:defRPr sz="2520"/>
            </a:lvl6pPr>
            <a:lvl7pPr marL="3456432" indent="0">
              <a:buNone/>
              <a:defRPr sz="2520"/>
            </a:lvl7pPr>
            <a:lvl8pPr marL="4032504" indent="0">
              <a:buNone/>
              <a:defRPr sz="2520"/>
            </a:lvl8pPr>
            <a:lvl9pPr marL="4608576" indent="0">
              <a:buNone/>
              <a:defRPr sz="2520"/>
            </a:lvl9pPr>
          </a:lstStyle>
          <a:p>
            <a:r>
              <a:rPr lang="en-US" dirty="0"/>
              <a:t>Click icon to add picture</a:t>
            </a:r>
          </a:p>
        </p:txBody>
      </p:sp>
      <p:sp>
        <p:nvSpPr>
          <p:cNvPr id="4" name="Text Placeholder 3"/>
          <p:cNvSpPr>
            <a:spLocks noGrp="1"/>
          </p:cNvSpPr>
          <p:nvPr>
            <p:ph type="body" sz="half" idx="2"/>
          </p:nvPr>
        </p:nvSpPr>
        <p:spPr>
          <a:xfrm>
            <a:off x="892712" y="2592229"/>
            <a:ext cx="4180050" cy="4802425"/>
          </a:xfrm>
        </p:spPr>
        <p:txBody>
          <a:bodyPr/>
          <a:lstStyle>
            <a:lvl1pPr marL="0" indent="0">
              <a:buNone/>
              <a:defRPr sz="2016"/>
            </a:lvl1pPr>
            <a:lvl2pPr marL="576072" indent="0">
              <a:buNone/>
              <a:defRPr sz="1764"/>
            </a:lvl2pPr>
            <a:lvl3pPr marL="1152144" indent="0">
              <a:buNone/>
              <a:defRPr sz="1512"/>
            </a:lvl3pPr>
            <a:lvl4pPr marL="1728216" indent="0">
              <a:buNone/>
              <a:defRPr sz="1260"/>
            </a:lvl4pPr>
            <a:lvl5pPr marL="2304288" indent="0">
              <a:buNone/>
              <a:defRPr sz="1260"/>
            </a:lvl5pPr>
            <a:lvl6pPr marL="2880360" indent="0">
              <a:buNone/>
              <a:defRPr sz="1260"/>
            </a:lvl6pPr>
            <a:lvl7pPr marL="3456432" indent="0">
              <a:buNone/>
              <a:defRPr sz="1260"/>
            </a:lvl7pPr>
            <a:lvl8pPr marL="4032504" indent="0">
              <a:buNone/>
              <a:defRPr sz="1260"/>
            </a:lvl8pPr>
            <a:lvl9pPr marL="4608576" indent="0">
              <a:buNone/>
              <a:defRPr sz="1260"/>
            </a:lvl9pPr>
          </a:lstStyle>
          <a:p>
            <a:pPr lvl="0"/>
            <a:r>
              <a:rPr lang="en-US"/>
              <a:t>Click to edit Master text styles</a:t>
            </a:r>
          </a:p>
        </p:txBody>
      </p:sp>
      <p:sp>
        <p:nvSpPr>
          <p:cNvPr id="5" name="Date Placeholder 4"/>
          <p:cNvSpPr>
            <a:spLocks noGrp="1"/>
          </p:cNvSpPr>
          <p:nvPr>
            <p:ph type="dt" sz="half" idx="10"/>
          </p:nvPr>
        </p:nvSpPr>
        <p:spPr/>
        <p:txBody>
          <a:bodyPr/>
          <a:lstStyle/>
          <a:p>
            <a:fld id="{120ADC6C-51C2-4347-9218-A03A6FEC5C2D}" type="datetimeFigureOut">
              <a:rPr lang="en-IN" smtClean="0"/>
              <a:t>17-06-2023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C2B9D1B-2BDF-492D-9A10-A291AB162DFB}" type="slidenum">
              <a:rPr lang="en-IN" smtClean="0"/>
              <a:t>‹#›</a:t>
            </a:fld>
            <a:endParaRPr lang="en-IN" dirty="0"/>
          </a:p>
        </p:txBody>
      </p:sp>
    </p:spTree>
    <p:extLst>
      <p:ext uri="{BB962C8B-B14F-4D97-AF65-F5344CB8AC3E}">
        <p14:creationId xmlns:p14="http://schemas.microsoft.com/office/powerpoint/2010/main" val="997666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24205D"/>
            </a:gs>
            <a:gs pos="100000">
              <a:srgbClr val="15123A"/>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024" y="460043"/>
            <a:ext cx="11178302" cy="167014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91024" y="2300203"/>
            <a:ext cx="11178302" cy="54824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1024" y="8008709"/>
            <a:ext cx="2916079" cy="460041"/>
          </a:xfrm>
          <a:prstGeom prst="rect">
            <a:avLst/>
          </a:prstGeom>
        </p:spPr>
        <p:txBody>
          <a:bodyPr vert="horz" lIns="91440" tIns="45720" rIns="91440" bIns="45720" rtlCol="0" anchor="ctr"/>
          <a:lstStyle>
            <a:lvl1pPr algn="l">
              <a:defRPr sz="1512">
                <a:solidFill>
                  <a:schemeClr val="tx1">
                    <a:tint val="75000"/>
                  </a:schemeClr>
                </a:solidFill>
              </a:defRPr>
            </a:lvl1pPr>
          </a:lstStyle>
          <a:p>
            <a:fld id="{120ADC6C-51C2-4347-9218-A03A6FEC5C2D}" type="datetimeFigureOut">
              <a:rPr lang="en-IN" smtClean="0"/>
              <a:t>17-06-2023</a:t>
            </a:fld>
            <a:endParaRPr lang="en-IN" dirty="0"/>
          </a:p>
        </p:txBody>
      </p:sp>
      <p:sp>
        <p:nvSpPr>
          <p:cNvPr id="5" name="Footer Placeholder 4"/>
          <p:cNvSpPr>
            <a:spLocks noGrp="1"/>
          </p:cNvSpPr>
          <p:nvPr>
            <p:ph type="ftr" sz="quarter" idx="3"/>
          </p:nvPr>
        </p:nvSpPr>
        <p:spPr>
          <a:xfrm>
            <a:off x="4293116" y="8008709"/>
            <a:ext cx="4374118" cy="460041"/>
          </a:xfrm>
          <a:prstGeom prst="rect">
            <a:avLst/>
          </a:prstGeom>
        </p:spPr>
        <p:txBody>
          <a:bodyPr vert="horz" lIns="91440" tIns="45720" rIns="91440" bIns="45720" rtlCol="0" anchor="ctr"/>
          <a:lstStyle>
            <a:lvl1pPr algn="ctr">
              <a:defRPr sz="1512">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9153247" y="8008709"/>
            <a:ext cx="2916079" cy="460041"/>
          </a:xfrm>
          <a:prstGeom prst="rect">
            <a:avLst/>
          </a:prstGeom>
        </p:spPr>
        <p:txBody>
          <a:bodyPr vert="horz" lIns="91440" tIns="45720" rIns="91440" bIns="45720" rtlCol="0" anchor="ctr"/>
          <a:lstStyle>
            <a:lvl1pPr algn="r">
              <a:defRPr sz="1512">
                <a:solidFill>
                  <a:schemeClr val="tx1">
                    <a:tint val="75000"/>
                  </a:schemeClr>
                </a:solidFill>
              </a:defRPr>
            </a:lvl1pPr>
          </a:lstStyle>
          <a:p>
            <a:fld id="{EC2B9D1B-2BDF-492D-9A10-A291AB162DFB}" type="slidenum">
              <a:rPr lang="en-IN" smtClean="0"/>
              <a:t>‹#›</a:t>
            </a:fld>
            <a:endParaRPr lang="en-IN" dirty="0"/>
          </a:p>
        </p:txBody>
      </p:sp>
    </p:spTree>
    <p:extLst>
      <p:ext uri="{BB962C8B-B14F-4D97-AF65-F5344CB8AC3E}">
        <p14:creationId xmlns:p14="http://schemas.microsoft.com/office/powerpoint/2010/main" val="461631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txStyles>
    <p:titleStyle>
      <a:lvl1pPr algn="l" defTabSz="1152144" rtl="0" eaLnBrk="1" latinLnBrk="0" hangingPunct="1">
        <a:lnSpc>
          <a:spcPct val="90000"/>
        </a:lnSpc>
        <a:spcBef>
          <a:spcPct val="0"/>
        </a:spcBef>
        <a:buNone/>
        <a:defRPr sz="5544" kern="1200">
          <a:solidFill>
            <a:schemeClr val="tx1"/>
          </a:solidFill>
          <a:latin typeface="+mj-lt"/>
          <a:ea typeface="+mj-ea"/>
          <a:cs typeface="+mj-cs"/>
        </a:defRPr>
      </a:lvl1pPr>
    </p:titleStyle>
    <p:bodyStyle>
      <a:lvl1pPr marL="288036" indent="-288036" algn="l" defTabSz="1152144" rtl="0" eaLnBrk="1" latinLnBrk="0" hangingPunct="1">
        <a:lnSpc>
          <a:spcPct val="90000"/>
        </a:lnSpc>
        <a:spcBef>
          <a:spcPts val="1260"/>
        </a:spcBef>
        <a:buFont typeface="Arial" panose="020B0604020202020204" pitchFamily="34" charset="0"/>
        <a:buChar char="•"/>
        <a:defRPr sz="3528" kern="1200">
          <a:solidFill>
            <a:schemeClr val="tx1"/>
          </a:solidFill>
          <a:latin typeface="+mn-lt"/>
          <a:ea typeface="+mn-ea"/>
          <a:cs typeface="+mn-cs"/>
        </a:defRPr>
      </a:lvl1pPr>
      <a:lvl2pPr marL="864108" indent="-288036" algn="l" defTabSz="1152144" rtl="0" eaLnBrk="1" latinLnBrk="0" hangingPunct="1">
        <a:lnSpc>
          <a:spcPct val="90000"/>
        </a:lnSpc>
        <a:spcBef>
          <a:spcPts val="630"/>
        </a:spcBef>
        <a:buFont typeface="Arial" panose="020B0604020202020204" pitchFamily="34" charset="0"/>
        <a:buChar char="•"/>
        <a:defRPr sz="3024" kern="1200">
          <a:solidFill>
            <a:schemeClr val="tx1"/>
          </a:solidFill>
          <a:latin typeface="+mn-lt"/>
          <a:ea typeface="+mn-ea"/>
          <a:cs typeface="+mn-cs"/>
        </a:defRPr>
      </a:lvl2pPr>
      <a:lvl3pPr marL="1440180" indent="-288036" algn="l" defTabSz="1152144" rtl="0" eaLnBrk="1" latinLnBrk="0" hangingPunct="1">
        <a:lnSpc>
          <a:spcPct val="90000"/>
        </a:lnSpc>
        <a:spcBef>
          <a:spcPts val="630"/>
        </a:spcBef>
        <a:buFont typeface="Arial" panose="020B0604020202020204" pitchFamily="34" charset="0"/>
        <a:buChar char="•"/>
        <a:defRPr sz="2520" kern="1200">
          <a:solidFill>
            <a:schemeClr val="tx1"/>
          </a:solidFill>
          <a:latin typeface="+mn-lt"/>
          <a:ea typeface="+mn-ea"/>
          <a:cs typeface="+mn-cs"/>
        </a:defRPr>
      </a:lvl3pPr>
      <a:lvl4pPr marL="201625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4pPr>
      <a:lvl5pPr marL="2592324"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5pPr>
      <a:lvl6pPr marL="3168396"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6pPr>
      <a:lvl7pPr marL="3744468"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7pPr>
      <a:lvl8pPr marL="4320540"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8pPr>
      <a:lvl9pPr marL="489661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9pPr>
    </p:bodyStyle>
    <p:otherStyle>
      <a:defPPr>
        <a:defRPr lang="en-US"/>
      </a:defPPr>
      <a:lvl1pPr marL="0" algn="l" defTabSz="1152144" rtl="0" eaLnBrk="1" latinLnBrk="0" hangingPunct="1">
        <a:defRPr sz="2268" kern="1200">
          <a:solidFill>
            <a:schemeClr val="tx1"/>
          </a:solidFill>
          <a:latin typeface="+mn-lt"/>
          <a:ea typeface="+mn-ea"/>
          <a:cs typeface="+mn-cs"/>
        </a:defRPr>
      </a:lvl1pPr>
      <a:lvl2pPr marL="576072" algn="l" defTabSz="1152144" rtl="0" eaLnBrk="1" latinLnBrk="0" hangingPunct="1">
        <a:defRPr sz="2268" kern="1200">
          <a:solidFill>
            <a:schemeClr val="tx1"/>
          </a:solidFill>
          <a:latin typeface="+mn-lt"/>
          <a:ea typeface="+mn-ea"/>
          <a:cs typeface="+mn-cs"/>
        </a:defRPr>
      </a:lvl2pPr>
      <a:lvl3pPr marL="1152144" algn="l" defTabSz="1152144" rtl="0" eaLnBrk="1" latinLnBrk="0" hangingPunct="1">
        <a:defRPr sz="2268" kern="1200">
          <a:solidFill>
            <a:schemeClr val="tx1"/>
          </a:solidFill>
          <a:latin typeface="+mn-lt"/>
          <a:ea typeface="+mn-ea"/>
          <a:cs typeface="+mn-cs"/>
        </a:defRPr>
      </a:lvl3pPr>
      <a:lvl4pPr marL="1728216" algn="l" defTabSz="1152144" rtl="0" eaLnBrk="1" latinLnBrk="0" hangingPunct="1">
        <a:defRPr sz="2268" kern="1200">
          <a:solidFill>
            <a:schemeClr val="tx1"/>
          </a:solidFill>
          <a:latin typeface="+mn-lt"/>
          <a:ea typeface="+mn-ea"/>
          <a:cs typeface="+mn-cs"/>
        </a:defRPr>
      </a:lvl4pPr>
      <a:lvl5pPr marL="2304288" algn="l" defTabSz="1152144" rtl="0" eaLnBrk="1" latinLnBrk="0" hangingPunct="1">
        <a:defRPr sz="2268" kern="1200">
          <a:solidFill>
            <a:schemeClr val="tx1"/>
          </a:solidFill>
          <a:latin typeface="+mn-lt"/>
          <a:ea typeface="+mn-ea"/>
          <a:cs typeface="+mn-cs"/>
        </a:defRPr>
      </a:lvl5pPr>
      <a:lvl6pPr marL="2880360" algn="l" defTabSz="1152144" rtl="0" eaLnBrk="1" latinLnBrk="0" hangingPunct="1">
        <a:defRPr sz="2268" kern="1200">
          <a:solidFill>
            <a:schemeClr val="tx1"/>
          </a:solidFill>
          <a:latin typeface="+mn-lt"/>
          <a:ea typeface="+mn-ea"/>
          <a:cs typeface="+mn-cs"/>
        </a:defRPr>
      </a:lvl6pPr>
      <a:lvl7pPr marL="3456432" algn="l" defTabSz="1152144" rtl="0" eaLnBrk="1" latinLnBrk="0" hangingPunct="1">
        <a:defRPr sz="2268" kern="1200">
          <a:solidFill>
            <a:schemeClr val="tx1"/>
          </a:solidFill>
          <a:latin typeface="+mn-lt"/>
          <a:ea typeface="+mn-ea"/>
          <a:cs typeface="+mn-cs"/>
        </a:defRPr>
      </a:lvl7pPr>
      <a:lvl8pPr marL="4032504" algn="l" defTabSz="1152144" rtl="0" eaLnBrk="1" latinLnBrk="0" hangingPunct="1">
        <a:defRPr sz="2268" kern="1200">
          <a:solidFill>
            <a:schemeClr val="tx1"/>
          </a:solidFill>
          <a:latin typeface="+mn-lt"/>
          <a:ea typeface="+mn-ea"/>
          <a:cs typeface="+mn-cs"/>
        </a:defRPr>
      </a:lvl8pPr>
      <a:lvl9pPr marL="4608576" algn="l" defTabSz="1152144" rtl="0" eaLnBrk="1" latinLnBrk="0" hangingPunct="1">
        <a:defRPr sz="22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linkedin.com/in/gazif-satarkar-84830a257/" TargetMode="External"/><Relationship Id="rId2" Type="http://schemas.openxmlformats.org/officeDocument/2006/relationships/hyperlink" Target="https://github.com/Gazif-Satarkar" TargetMode="Externa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34856B-6156-96FD-89DC-8C2826074A96}"/>
              </a:ext>
            </a:extLst>
          </p:cNvPr>
          <p:cNvSpPr/>
          <p:nvPr/>
        </p:nvSpPr>
        <p:spPr>
          <a:xfrm>
            <a:off x="307975" y="378335"/>
            <a:ext cx="12344400" cy="7795305"/>
          </a:xfrm>
          <a:prstGeom prst="rect">
            <a:avLst/>
          </a:prstGeom>
          <a:solidFill>
            <a:srgbClr val="E53F96">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8" name="Group 4">
            <a:extLst>
              <a:ext uri="{FF2B5EF4-FFF2-40B4-BE49-F238E27FC236}">
                <a16:creationId xmlns:a16="http://schemas.microsoft.com/office/drawing/2014/main" id="{6E4CB824-86CE-4EE6-9D0E-CD723EA45CF0}"/>
              </a:ext>
            </a:extLst>
          </p:cNvPr>
          <p:cNvGrpSpPr>
            <a:grpSpLocks noChangeAspect="1"/>
          </p:cNvGrpSpPr>
          <p:nvPr/>
        </p:nvGrpSpPr>
        <p:grpSpPr bwMode="auto">
          <a:xfrm>
            <a:off x="3243263" y="998538"/>
            <a:ext cx="6470650" cy="6643687"/>
            <a:chOff x="2043" y="629"/>
            <a:chExt cx="4076" cy="4185"/>
          </a:xfrm>
        </p:grpSpPr>
        <p:sp>
          <p:nvSpPr>
            <p:cNvPr id="10" name="Freeform 5">
              <a:extLst>
                <a:ext uri="{FF2B5EF4-FFF2-40B4-BE49-F238E27FC236}">
                  <a16:creationId xmlns:a16="http://schemas.microsoft.com/office/drawing/2014/main" id="{CB44AA6C-15C4-4EE4-A5F4-1BA8AEAEEE11}"/>
                </a:ext>
              </a:extLst>
            </p:cNvPr>
            <p:cNvSpPr>
              <a:spLocks/>
            </p:cNvSpPr>
            <p:nvPr/>
          </p:nvSpPr>
          <p:spPr bwMode="auto">
            <a:xfrm>
              <a:off x="2043" y="2283"/>
              <a:ext cx="2531" cy="2531"/>
            </a:xfrm>
            <a:custGeom>
              <a:avLst/>
              <a:gdLst>
                <a:gd name="T0" fmla="*/ 2478 w 2531"/>
                <a:gd name="T1" fmla="*/ 0 h 2531"/>
                <a:gd name="T2" fmla="*/ 0 w 2531"/>
                <a:gd name="T3" fmla="*/ 2479 h 2531"/>
                <a:gd name="T4" fmla="*/ 52 w 2531"/>
                <a:gd name="T5" fmla="*/ 2531 h 2531"/>
                <a:gd name="T6" fmla="*/ 2531 w 2531"/>
                <a:gd name="T7" fmla="*/ 50 h 2531"/>
                <a:gd name="T8" fmla="*/ 2478 w 2531"/>
                <a:gd name="T9" fmla="*/ 0 h 2531"/>
              </a:gdLst>
              <a:ahLst/>
              <a:cxnLst>
                <a:cxn ang="0">
                  <a:pos x="T0" y="T1"/>
                </a:cxn>
                <a:cxn ang="0">
                  <a:pos x="T2" y="T3"/>
                </a:cxn>
                <a:cxn ang="0">
                  <a:pos x="T4" y="T5"/>
                </a:cxn>
                <a:cxn ang="0">
                  <a:pos x="T6" y="T7"/>
                </a:cxn>
                <a:cxn ang="0">
                  <a:pos x="T8" y="T9"/>
                </a:cxn>
              </a:cxnLst>
              <a:rect l="0" t="0" r="r" b="b"/>
              <a:pathLst>
                <a:path w="2531" h="2531">
                  <a:moveTo>
                    <a:pt x="2478" y="0"/>
                  </a:moveTo>
                  <a:lnTo>
                    <a:pt x="0" y="2479"/>
                  </a:lnTo>
                  <a:lnTo>
                    <a:pt x="52" y="2531"/>
                  </a:lnTo>
                  <a:lnTo>
                    <a:pt x="2531" y="50"/>
                  </a:lnTo>
                  <a:lnTo>
                    <a:pt x="2478" y="0"/>
                  </a:lnTo>
                  <a:close/>
                </a:path>
              </a:pathLst>
            </a:custGeom>
            <a:solidFill>
              <a:srgbClr val="FAF2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 name="Freeform 6">
              <a:extLst>
                <a:ext uri="{FF2B5EF4-FFF2-40B4-BE49-F238E27FC236}">
                  <a16:creationId xmlns:a16="http://schemas.microsoft.com/office/drawing/2014/main" id="{643E88A3-7780-4D38-A6C7-CEADA741A471}"/>
                </a:ext>
              </a:extLst>
            </p:cNvPr>
            <p:cNvSpPr>
              <a:spLocks/>
            </p:cNvSpPr>
            <p:nvPr/>
          </p:nvSpPr>
          <p:spPr bwMode="auto">
            <a:xfrm>
              <a:off x="2043" y="2283"/>
              <a:ext cx="2531" cy="2531"/>
            </a:xfrm>
            <a:custGeom>
              <a:avLst/>
              <a:gdLst>
                <a:gd name="T0" fmla="*/ 2478 w 2531"/>
                <a:gd name="T1" fmla="*/ 0 h 2531"/>
                <a:gd name="T2" fmla="*/ 0 w 2531"/>
                <a:gd name="T3" fmla="*/ 2479 h 2531"/>
                <a:gd name="T4" fmla="*/ 52 w 2531"/>
                <a:gd name="T5" fmla="*/ 2531 h 2531"/>
                <a:gd name="T6" fmla="*/ 2531 w 2531"/>
                <a:gd name="T7" fmla="*/ 50 h 2531"/>
                <a:gd name="T8" fmla="*/ 2478 w 2531"/>
                <a:gd name="T9" fmla="*/ 0 h 2531"/>
              </a:gdLst>
              <a:ahLst/>
              <a:cxnLst>
                <a:cxn ang="0">
                  <a:pos x="T0" y="T1"/>
                </a:cxn>
                <a:cxn ang="0">
                  <a:pos x="T2" y="T3"/>
                </a:cxn>
                <a:cxn ang="0">
                  <a:pos x="T4" y="T5"/>
                </a:cxn>
                <a:cxn ang="0">
                  <a:pos x="T6" y="T7"/>
                </a:cxn>
                <a:cxn ang="0">
                  <a:pos x="T8" y="T9"/>
                </a:cxn>
              </a:cxnLst>
              <a:rect l="0" t="0" r="r" b="b"/>
              <a:pathLst>
                <a:path w="2531" h="2531">
                  <a:moveTo>
                    <a:pt x="2478" y="0"/>
                  </a:moveTo>
                  <a:lnTo>
                    <a:pt x="0" y="2479"/>
                  </a:lnTo>
                  <a:lnTo>
                    <a:pt x="52" y="2531"/>
                  </a:lnTo>
                  <a:lnTo>
                    <a:pt x="2531" y="50"/>
                  </a:lnTo>
                  <a:lnTo>
                    <a:pt x="2478" y="0"/>
                  </a:lnTo>
                </a:path>
              </a:pathLst>
            </a:custGeom>
            <a:gradFill flip="none" rotWithShape="1">
              <a:gsLst>
                <a:gs pos="0">
                  <a:srgbClr val="F22A7D"/>
                </a:gs>
                <a:gs pos="100000">
                  <a:srgbClr val="18154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7">
              <a:extLst>
                <a:ext uri="{FF2B5EF4-FFF2-40B4-BE49-F238E27FC236}">
                  <a16:creationId xmlns:a16="http://schemas.microsoft.com/office/drawing/2014/main" id="{68249F95-56B2-4320-A9F7-52F17CF30A54}"/>
                </a:ext>
              </a:extLst>
            </p:cNvPr>
            <p:cNvSpPr>
              <a:spLocks/>
            </p:cNvSpPr>
            <p:nvPr/>
          </p:nvSpPr>
          <p:spPr bwMode="auto">
            <a:xfrm>
              <a:off x="3332" y="2006"/>
              <a:ext cx="2531" cy="2531"/>
            </a:xfrm>
            <a:custGeom>
              <a:avLst/>
              <a:gdLst>
                <a:gd name="T0" fmla="*/ 2479 w 2531"/>
                <a:gd name="T1" fmla="*/ 0 h 2531"/>
                <a:gd name="T2" fmla="*/ 0 w 2531"/>
                <a:gd name="T3" fmla="*/ 2478 h 2531"/>
                <a:gd name="T4" fmla="*/ 50 w 2531"/>
                <a:gd name="T5" fmla="*/ 2531 h 2531"/>
                <a:gd name="T6" fmla="*/ 2531 w 2531"/>
                <a:gd name="T7" fmla="*/ 50 h 2531"/>
                <a:gd name="T8" fmla="*/ 2479 w 2531"/>
                <a:gd name="T9" fmla="*/ 0 h 2531"/>
              </a:gdLst>
              <a:ahLst/>
              <a:cxnLst>
                <a:cxn ang="0">
                  <a:pos x="T0" y="T1"/>
                </a:cxn>
                <a:cxn ang="0">
                  <a:pos x="T2" y="T3"/>
                </a:cxn>
                <a:cxn ang="0">
                  <a:pos x="T4" y="T5"/>
                </a:cxn>
                <a:cxn ang="0">
                  <a:pos x="T6" y="T7"/>
                </a:cxn>
                <a:cxn ang="0">
                  <a:pos x="T8" y="T9"/>
                </a:cxn>
              </a:cxnLst>
              <a:rect l="0" t="0" r="r" b="b"/>
              <a:pathLst>
                <a:path w="2531" h="2531">
                  <a:moveTo>
                    <a:pt x="2479" y="0"/>
                  </a:moveTo>
                  <a:lnTo>
                    <a:pt x="0" y="2478"/>
                  </a:lnTo>
                  <a:lnTo>
                    <a:pt x="50" y="2531"/>
                  </a:lnTo>
                  <a:lnTo>
                    <a:pt x="2531" y="50"/>
                  </a:lnTo>
                  <a:lnTo>
                    <a:pt x="2479" y="0"/>
                  </a:lnTo>
                  <a:close/>
                </a:path>
              </a:pathLst>
            </a:custGeom>
            <a:solidFill>
              <a:srgbClr val="FAF2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 name="Freeform 8">
              <a:extLst>
                <a:ext uri="{FF2B5EF4-FFF2-40B4-BE49-F238E27FC236}">
                  <a16:creationId xmlns:a16="http://schemas.microsoft.com/office/drawing/2014/main" id="{FC964BBB-2A18-412F-B566-DD6724DB64CB}"/>
                </a:ext>
              </a:extLst>
            </p:cNvPr>
            <p:cNvSpPr>
              <a:spLocks/>
            </p:cNvSpPr>
            <p:nvPr/>
          </p:nvSpPr>
          <p:spPr bwMode="auto">
            <a:xfrm>
              <a:off x="3332" y="2006"/>
              <a:ext cx="2531" cy="2531"/>
            </a:xfrm>
            <a:custGeom>
              <a:avLst/>
              <a:gdLst>
                <a:gd name="T0" fmla="*/ 2479 w 2531"/>
                <a:gd name="T1" fmla="*/ 0 h 2531"/>
                <a:gd name="T2" fmla="*/ 0 w 2531"/>
                <a:gd name="T3" fmla="*/ 2478 h 2531"/>
                <a:gd name="T4" fmla="*/ 50 w 2531"/>
                <a:gd name="T5" fmla="*/ 2531 h 2531"/>
                <a:gd name="T6" fmla="*/ 2531 w 2531"/>
                <a:gd name="T7" fmla="*/ 50 h 2531"/>
                <a:gd name="T8" fmla="*/ 2479 w 2531"/>
                <a:gd name="T9" fmla="*/ 0 h 2531"/>
              </a:gdLst>
              <a:ahLst/>
              <a:cxnLst>
                <a:cxn ang="0">
                  <a:pos x="T0" y="T1"/>
                </a:cxn>
                <a:cxn ang="0">
                  <a:pos x="T2" y="T3"/>
                </a:cxn>
                <a:cxn ang="0">
                  <a:pos x="T4" y="T5"/>
                </a:cxn>
                <a:cxn ang="0">
                  <a:pos x="T6" y="T7"/>
                </a:cxn>
                <a:cxn ang="0">
                  <a:pos x="T8" y="T9"/>
                </a:cxn>
              </a:cxnLst>
              <a:rect l="0" t="0" r="r" b="b"/>
              <a:pathLst>
                <a:path w="2531" h="2531">
                  <a:moveTo>
                    <a:pt x="2479" y="0"/>
                  </a:moveTo>
                  <a:lnTo>
                    <a:pt x="0" y="2478"/>
                  </a:lnTo>
                  <a:lnTo>
                    <a:pt x="50" y="2531"/>
                  </a:lnTo>
                  <a:lnTo>
                    <a:pt x="2531" y="50"/>
                  </a:lnTo>
                  <a:lnTo>
                    <a:pt x="2479" y="0"/>
                  </a:lnTo>
                </a:path>
              </a:pathLst>
            </a:custGeom>
            <a:gradFill>
              <a:gsLst>
                <a:gs pos="0">
                  <a:srgbClr val="F22A7D"/>
                </a:gs>
                <a:gs pos="100000">
                  <a:srgbClr val="181546"/>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 name="Freeform 9">
              <a:extLst>
                <a:ext uri="{FF2B5EF4-FFF2-40B4-BE49-F238E27FC236}">
                  <a16:creationId xmlns:a16="http://schemas.microsoft.com/office/drawing/2014/main" id="{F737ED76-3E4F-4EA8-AEEE-CE423D231E00}"/>
                </a:ext>
              </a:extLst>
            </p:cNvPr>
            <p:cNvSpPr>
              <a:spLocks/>
            </p:cNvSpPr>
            <p:nvPr/>
          </p:nvSpPr>
          <p:spPr bwMode="auto">
            <a:xfrm>
              <a:off x="2302" y="854"/>
              <a:ext cx="2530" cy="2531"/>
            </a:xfrm>
            <a:custGeom>
              <a:avLst/>
              <a:gdLst>
                <a:gd name="T0" fmla="*/ 2478 w 2530"/>
                <a:gd name="T1" fmla="*/ 0 h 2531"/>
                <a:gd name="T2" fmla="*/ 0 w 2530"/>
                <a:gd name="T3" fmla="*/ 2479 h 2531"/>
                <a:gd name="T4" fmla="*/ 49 w 2530"/>
                <a:gd name="T5" fmla="*/ 2531 h 2531"/>
                <a:gd name="T6" fmla="*/ 2530 w 2530"/>
                <a:gd name="T7" fmla="*/ 50 h 2531"/>
                <a:gd name="T8" fmla="*/ 2478 w 2530"/>
                <a:gd name="T9" fmla="*/ 0 h 2531"/>
              </a:gdLst>
              <a:ahLst/>
              <a:cxnLst>
                <a:cxn ang="0">
                  <a:pos x="T0" y="T1"/>
                </a:cxn>
                <a:cxn ang="0">
                  <a:pos x="T2" y="T3"/>
                </a:cxn>
                <a:cxn ang="0">
                  <a:pos x="T4" y="T5"/>
                </a:cxn>
                <a:cxn ang="0">
                  <a:pos x="T6" y="T7"/>
                </a:cxn>
                <a:cxn ang="0">
                  <a:pos x="T8" y="T9"/>
                </a:cxn>
              </a:cxnLst>
              <a:rect l="0" t="0" r="r" b="b"/>
              <a:pathLst>
                <a:path w="2530" h="2531">
                  <a:moveTo>
                    <a:pt x="2478" y="0"/>
                  </a:moveTo>
                  <a:lnTo>
                    <a:pt x="0" y="2479"/>
                  </a:lnTo>
                  <a:lnTo>
                    <a:pt x="49" y="2531"/>
                  </a:lnTo>
                  <a:lnTo>
                    <a:pt x="2530" y="50"/>
                  </a:lnTo>
                  <a:lnTo>
                    <a:pt x="2478" y="0"/>
                  </a:lnTo>
                  <a:close/>
                </a:path>
              </a:pathLst>
            </a:custGeom>
            <a:gradFill flip="none" rotWithShape="1">
              <a:gsLst>
                <a:gs pos="0">
                  <a:srgbClr val="F22A7D"/>
                </a:gs>
                <a:gs pos="100000">
                  <a:srgbClr val="18154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 name="Freeform 10">
              <a:extLst>
                <a:ext uri="{FF2B5EF4-FFF2-40B4-BE49-F238E27FC236}">
                  <a16:creationId xmlns:a16="http://schemas.microsoft.com/office/drawing/2014/main" id="{9E1A1EAB-4B2E-40CB-928E-818B6DC39E41}"/>
                </a:ext>
              </a:extLst>
            </p:cNvPr>
            <p:cNvSpPr>
              <a:spLocks/>
            </p:cNvSpPr>
            <p:nvPr/>
          </p:nvSpPr>
          <p:spPr bwMode="auto">
            <a:xfrm>
              <a:off x="2302" y="854"/>
              <a:ext cx="2530" cy="2531"/>
            </a:xfrm>
            <a:custGeom>
              <a:avLst/>
              <a:gdLst>
                <a:gd name="T0" fmla="*/ 2478 w 2530"/>
                <a:gd name="T1" fmla="*/ 0 h 2531"/>
                <a:gd name="T2" fmla="*/ 0 w 2530"/>
                <a:gd name="T3" fmla="*/ 2479 h 2531"/>
                <a:gd name="T4" fmla="*/ 49 w 2530"/>
                <a:gd name="T5" fmla="*/ 2531 h 2531"/>
                <a:gd name="T6" fmla="*/ 2530 w 2530"/>
                <a:gd name="T7" fmla="*/ 50 h 2531"/>
                <a:gd name="T8" fmla="*/ 2478 w 2530"/>
                <a:gd name="T9" fmla="*/ 0 h 2531"/>
              </a:gdLst>
              <a:ahLst/>
              <a:cxnLst>
                <a:cxn ang="0">
                  <a:pos x="T0" y="T1"/>
                </a:cxn>
                <a:cxn ang="0">
                  <a:pos x="T2" y="T3"/>
                </a:cxn>
                <a:cxn ang="0">
                  <a:pos x="T4" y="T5"/>
                </a:cxn>
                <a:cxn ang="0">
                  <a:pos x="T6" y="T7"/>
                </a:cxn>
                <a:cxn ang="0">
                  <a:pos x="T8" y="T9"/>
                </a:cxn>
              </a:cxnLst>
              <a:rect l="0" t="0" r="r" b="b"/>
              <a:pathLst>
                <a:path w="2530" h="2531">
                  <a:moveTo>
                    <a:pt x="2478" y="0"/>
                  </a:moveTo>
                  <a:lnTo>
                    <a:pt x="0" y="2479"/>
                  </a:lnTo>
                  <a:lnTo>
                    <a:pt x="49" y="2531"/>
                  </a:lnTo>
                  <a:lnTo>
                    <a:pt x="2530" y="50"/>
                  </a:lnTo>
                  <a:lnTo>
                    <a:pt x="24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11">
              <a:extLst>
                <a:ext uri="{FF2B5EF4-FFF2-40B4-BE49-F238E27FC236}">
                  <a16:creationId xmlns:a16="http://schemas.microsoft.com/office/drawing/2014/main" id="{AC0CE740-E69E-44CC-8D64-C2F87B8105C7}"/>
                </a:ext>
              </a:extLst>
            </p:cNvPr>
            <p:cNvSpPr>
              <a:spLocks/>
            </p:cNvSpPr>
            <p:nvPr/>
          </p:nvSpPr>
          <p:spPr bwMode="auto">
            <a:xfrm>
              <a:off x="3479" y="1377"/>
              <a:ext cx="2531" cy="2530"/>
            </a:xfrm>
            <a:custGeom>
              <a:avLst/>
              <a:gdLst>
                <a:gd name="T0" fmla="*/ 2481 w 2531"/>
                <a:gd name="T1" fmla="*/ 0 h 2530"/>
                <a:gd name="T2" fmla="*/ 0 w 2531"/>
                <a:gd name="T3" fmla="*/ 2481 h 2530"/>
                <a:gd name="T4" fmla="*/ 52 w 2531"/>
                <a:gd name="T5" fmla="*/ 2530 h 2530"/>
                <a:gd name="T6" fmla="*/ 2531 w 2531"/>
                <a:gd name="T7" fmla="*/ 52 h 2530"/>
                <a:gd name="T8" fmla="*/ 2481 w 2531"/>
                <a:gd name="T9" fmla="*/ 0 h 2530"/>
              </a:gdLst>
              <a:ahLst/>
              <a:cxnLst>
                <a:cxn ang="0">
                  <a:pos x="T0" y="T1"/>
                </a:cxn>
                <a:cxn ang="0">
                  <a:pos x="T2" y="T3"/>
                </a:cxn>
                <a:cxn ang="0">
                  <a:pos x="T4" y="T5"/>
                </a:cxn>
                <a:cxn ang="0">
                  <a:pos x="T6" y="T7"/>
                </a:cxn>
                <a:cxn ang="0">
                  <a:pos x="T8" y="T9"/>
                </a:cxn>
              </a:cxnLst>
              <a:rect l="0" t="0" r="r" b="b"/>
              <a:pathLst>
                <a:path w="2531" h="2530">
                  <a:moveTo>
                    <a:pt x="2481" y="0"/>
                  </a:moveTo>
                  <a:lnTo>
                    <a:pt x="0" y="2481"/>
                  </a:lnTo>
                  <a:lnTo>
                    <a:pt x="52" y="2530"/>
                  </a:lnTo>
                  <a:lnTo>
                    <a:pt x="2531" y="52"/>
                  </a:lnTo>
                  <a:lnTo>
                    <a:pt x="2481" y="0"/>
                  </a:lnTo>
                  <a:close/>
                </a:path>
              </a:pathLst>
            </a:custGeom>
            <a:solidFill>
              <a:srgbClr val="FAF2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 name="Freeform 12">
              <a:extLst>
                <a:ext uri="{FF2B5EF4-FFF2-40B4-BE49-F238E27FC236}">
                  <a16:creationId xmlns:a16="http://schemas.microsoft.com/office/drawing/2014/main" id="{4AE7D3C3-5767-4A60-9001-7923F3FB4023}"/>
                </a:ext>
              </a:extLst>
            </p:cNvPr>
            <p:cNvSpPr>
              <a:spLocks/>
            </p:cNvSpPr>
            <p:nvPr/>
          </p:nvSpPr>
          <p:spPr bwMode="auto">
            <a:xfrm>
              <a:off x="3479" y="1377"/>
              <a:ext cx="2531" cy="2530"/>
            </a:xfrm>
            <a:custGeom>
              <a:avLst/>
              <a:gdLst>
                <a:gd name="T0" fmla="*/ 2481 w 2531"/>
                <a:gd name="T1" fmla="*/ 0 h 2530"/>
                <a:gd name="T2" fmla="*/ 0 w 2531"/>
                <a:gd name="T3" fmla="*/ 2481 h 2530"/>
                <a:gd name="T4" fmla="*/ 52 w 2531"/>
                <a:gd name="T5" fmla="*/ 2530 h 2530"/>
                <a:gd name="T6" fmla="*/ 2531 w 2531"/>
                <a:gd name="T7" fmla="*/ 52 h 2530"/>
                <a:gd name="T8" fmla="*/ 2481 w 2531"/>
                <a:gd name="T9" fmla="*/ 0 h 2530"/>
              </a:gdLst>
              <a:ahLst/>
              <a:cxnLst>
                <a:cxn ang="0">
                  <a:pos x="T0" y="T1"/>
                </a:cxn>
                <a:cxn ang="0">
                  <a:pos x="T2" y="T3"/>
                </a:cxn>
                <a:cxn ang="0">
                  <a:pos x="T4" y="T5"/>
                </a:cxn>
                <a:cxn ang="0">
                  <a:pos x="T6" y="T7"/>
                </a:cxn>
                <a:cxn ang="0">
                  <a:pos x="T8" y="T9"/>
                </a:cxn>
              </a:cxnLst>
              <a:rect l="0" t="0" r="r" b="b"/>
              <a:pathLst>
                <a:path w="2531" h="2530">
                  <a:moveTo>
                    <a:pt x="2481" y="0"/>
                  </a:moveTo>
                  <a:lnTo>
                    <a:pt x="0" y="2481"/>
                  </a:lnTo>
                  <a:lnTo>
                    <a:pt x="52" y="2530"/>
                  </a:lnTo>
                  <a:lnTo>
                    <a:pt x="2531" y="52"/>
                  </a:lnTo>
                  <a:lnTo>
                    <a:pt x="2481" y="0"/>
                  </a:lnTo>
                </a:path>
              </a:pathLst>
            </a:custGeom>
            <a:gradFill>
              <a:gsLst>
                <a:gs pos="0">
                  <a:srgbClr val="F22A7D"/>
                </a:gs>
                <a:gs pos="100000">
                  <a:srgbClr val="181546"/>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 name="Freeform 13">
              <a:extLst>
                <a:ext uri="{FF2B5EF4-FFF2-40B4-BE49-F238E27FC236}">
                  <a16:creationId xmlns:a16="http://schemas.microsoft.com/office/drawing/2014/main" id="{F4A55FF5-B6BB-4AEC-9248-0CC9FA65E39D}"/>
                </a:ext>
              </a:extLst>
            </p:cNvPr>
            <p:cNvSpPr>
              <a:spLocks/>
            </p:cNvSpPr>
            <p:nvPr/>
          </p:nvSpPr>
          <p:spPr bwMode="auto">
            <a:xfrm>
              <a:off x="3588" y="892"/>
              <a:ext cx="2531" cy="2531"/>
            </a:xfrm>
            <a:custGeom>
              <a:avLst/>
              <a:gdLst>
                <a:gd name="T0" fmla="*/ 2481 w 2531"/>
                <a:gd name="T1" fmla="*/ 0 h 2531"/>
                <a:gd name="T2" fmla="*/ 0 w 2531"/>
                <a:gd name="T3" fmla="*/ 2479 h 2531"/>
                <a:gd name="T4" fmla="*/ 53 w 2531"/>
                <a:gd name="T5" fmla="*/ 2531 h 2531"/>
                <a:gd name="T6" fmla="*/ 2531 w 2531"/>
                <a:gd name="T7" fmla="*/ 50 h 2531"/>
                <a:gd name="T8" fmla="*/ 2481 w 2531"/>
                <a:gd name="T9" fmla="*/ 0 h 2531"/>
              </a:gdLst>
              <a:ahLst/>
              <a:cxnLst>
                <a:cxn ang="0">
                  <a:pos x="T0" y="T1"/>
                </a:cxn>
                <a:cxn ang="0">
                  <a:pos x="T2" y="T3"/>
                </a:cxn>
                <a:cxn ang="0">
                  <a:pos x="T4" y="T5"/>
                </a:cxn>
                <a:cxn ang="0">
                  <a:pos x="T6" y="T7"/>
                </a:cxn>
                <a:cxn ang="0">
                  <a:pos x="T8" y="T9"/>
                </a:cxn>
              </a:cxnLst>
              <a:rect l="0" t="0" r="r" b="b"/>
              <a:pathLst>
                <a:path w="2531" h="2531">
                  <a:moveTo>
                    <a:pt x="2481" y="0"/>
                  </a:moveTo>
                  <a:lnTo>
                    <a:pt x="0" y="2479"/>
                  </a:lnTo>
                  <a:lnTo>
                    <a:pt x="53" y="2531"/>
                  </a:lnTo>
                  <a:lnTo>
                    <a:pt x="2531" y="50"/>
                  </a:lnTo>
                  <a:lnTo>
                    <a:pt x="2481" y="0"/>
                  </a:lnTo>
                  <a:close/>
                </a:path>
              </a:pathLst>
            </a:custGeom>
            <a:solidFill>
              <a:srgbClr val="FAF2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14">
              <a:extLst>
                <a:ext uri="{FF2B5EF4-FFF2-40B4-BE49-F238E27FC236}">
                  <a16:creationId xmlns:a16="http://schemas.microsoft.com/office/drawing/2014/main" id="{C2A86B9C-CCCA-4E24-AF7E-A05ED65BD67B}"/>
                </a:ext>
              </a:extLst>
            </p:cNvPr>
            <p:cNvSpPr>
              <a:spLocks/>
            </p:cNvSpPr>
            <p:nvPr/>
          </p:nvSpPr>
          <p:spPr bwMode="auto">
            <a:xfrm>
              <a:off x="3588" y="892"/>
              <a:ext cx="2531" cy="2531"/>
            </a:xfrm>
            <a:custGeom>
              <a:avLst/>
              <a:gdLst>
                <a:gd name="T0" fmla="*/ 2481 w 2531"/>
                <a:gd name="T1" fmla="*/ 0 h 2531"/>
                <a:gd name="T2" fmla="*/ 0 w 2531"/>
                <a:gd name="T3" fmla="*/ 2479 h 2531"/>
                <a:gd name="T4" fmla="*/ 53 w 2531"/>
                <a:gd name="T5" fmla="*/ 2531 h 2531"/>
                <a:gd name="T6" fmla="*/ 2531 w 2531"/>
                <a:gd name="T7" fmla="*/ 50 h 2531"/>
                <a:gd name="T8" fmla="*/ 2481 w 2531"/>
                <a:gd name="T9" fmla="*/ 0 h 2531"/>
              </a:gdLst>
              <a:ahLst/>
              <a:cxnLst>
                <a:cxn ang="0">
                  <a:pos x="T0" y="T1"/>
                </a:cxn>
                <a:cxn ang="0">
                  <a:pos x="T2" y="T3"/>
                </a:cxn>
                <a:cxn ang="0">
                  <a:pos x="T4" y="T5"/>
                </a:cxn>
                <a:cxn ang="0">
                  <a:pos x="T6" y="T7"/>
                </a:cxn>
                <a:cxn ang="0">
                  <a:pos x="T8" y="T9"/>
                </a:cxn>
              </a:cxnLst>
              <a:rect l="0" t="0" r="r" b="b"/>
              <a:pathLst>
                <a:path w="2531" h="2531">
                  <a:moveTo>
                    <a:pt x="2481" y="0"/>
                  </a:moveTo>
                  <a:lnTo>
                    <a:pt x="0" y="2479"/>
                  </a:lnTo>
                  <a:lnTo>
                    <a:pt x="53" y="2531"/>
                  </a:lnTo>
                  <a:lnTo>
                    <a:pt x="2531" y="50"/>
                  </a:lnTo>
                  <a:lnTo>
                    <a:pt x="2481" y="0"/>
                  </a:lnTo>
                </a:path>
              </a:pathLst>
            </a:custGeom>
            <a:gradFill flip="none" rotWithShape="1">
              <a:gsLst>
                <a:gs pos="0">
                  <a:srgbClr val="F22A7D"/>
                </a:gs>
                <a:gs pos="100000">
                  <a:srgbClr val="18154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 name="Freeform 15">
              <a:extLst>
                <a:ext uri="{FF2B5EF4-FFF2-40B4-BE49-F238E27FC236}">
                  <a16:creationId xmlns:a16="http://schemas.microsoft.com/office/drawing/2014/main" id="{28B59028-0F70-421A-8DC0-DA4B7414BC79}"/>
                </a:ext>
              </a:extLst>
            </p:cNvPr>
            <p:cNvSpPr>
              <a:spLocks/>
            </p:cNvSpPr>
            <p:nvPr/>
          </p:nvSpPr>
          <p:spPr bwMode="auto">
            <a:xfrm>
              <a:off x="2916" y="629"/>
              <a:ext cx="2531" cy="2531"/>
            </a:xfrm>
            <a:custGeom>
              <a:avLst/>
              <a:gdLst>
                <a:gd name="T0" fmla="*/ 2479 w 2531"/>
                <a:gd name="T1" fmla="*/ 0 h 2531"/>
                <a:gd name="T2" fmla="*/ 0 w 2531"/>
                <a:gd name="T3" fmla="*/ 2481 h 2531"/>
                <a:gd name="T4" fmla="*/ 50 w 2531"/>
                <a:gd name="T5" fmla="*/ 2531 h 2531"/>
                <a:gd name="T6" fmla="*/ 2531 w 2531"/>
                <a:gd name="T7" fmla="*/ 52 h 2531"/>
                <a:gd name="T8" fmla="*/ 2479 w 2531"/>
                <a:gd name="T9" fmla="*/ 0 h 2531"/>
              </a:gdLst>
              <a:ahLst/>
              <a:cxnLst>
                <a:cxn ang="0">
                  <a:pos x="T0" y="T1"/>
                </a:cxn>
                <a:cxn ang="0">
                  <a:pos x="T2" y="T3"/>
                </a:cxn>
                <a:cxn ang="0">
                  <a:pos x="T4" y="T5"/>
                </a:cxn>
                <a:cxn ang="0">
                  <a:pos x="T6" y="T7"/>
                </a:cxn>
                <a:cxn ang="0">
                  <a:pos x="T8" y="T9"/>
                </a:cxn>
              </a:cxnLst>
              <a:rect l="0" t="0" r="r" b="b"/>
              <a:pathLst>
                <a:path w="2531" h="2531">
                  <a:moveTo>
                    <a:pt x="2479" y="0"/>
                  </a:moveTo>
                  <a:lnTo>
                    <a:pt x="0" y="2481"/>
                  </a:lnTo>
                  <a:lnTo>
                    <a:pt x="50" y="2531"/>
                  </a:lnTo>
                  <a:lnTo>
                    <a:pt x="2531" y="52"/>
                  </a:lnTo>
                  <a:lnTo>
                    <a:pt x="2479" y="0"/>
                  </a:lnTo>
                  <a:close/>
                </a:path>
              </a:pathLst>
            </a:custGeom>
            <a:solidFill>
              <a:srgbClr val="FAF2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 name="Freeform 16">
              <a:extLst>
                <a:ext uri="{FF2B5EF4-FFF2-40B4-BE49-F238E27FC236}">
                  <a16:creationId xmlns:a16="http://schemas.microsoft.com/office/drawing/2014/main" id="{733B5C36-E135-4191-8E8F-EB8B281A60FA}"/>
                </a:ext>
              </a:extLst>
            </p:cNvPr>
            <p:cNvSpPr>
              <a:spLocks/>
            </p:cNvSpPr>
            <p:nvPr/>
          </p:nvSpPr>
          <p:spPr bwMode="auto">
            <a:xfrm>
              <a:off x="2916" y="629"/>
              <a:ext cx="2531" cy="2531"/>
            </a:xfrm>
            <a:custGeom>
              <a:avLst/>
              <a:gdLst>
                <a:gd name="T0" fmla="*/ 2479 w 2531"/>
                <a:gd name="T1" fmla="*/ 0 h 2531"/>
                <a:gd name="T2" fmla="*/ 0 w 2531"/>
                <a:gd name="T3" fmla="*/ 2481 h 2531"/>
                <a:gd name="T4" fmla="*/ 50 w 2531"/>
                <a:gd name="T5" fmla="*/ 2531 h 2531"/>
                <a:gd name="T6" fmla="*/ 2531 w 2531"/>
                <a:gd name="T7" fmla="*/ 52 h 2531"/>
                <a:gd name="T8" fmla="*/ 2479 w 2531"/>
                <a:gd name="T9" fmla="*/ 0 h 2531"/>
              </a:gdLst>
              <a:ahLst/>
              <a:cxnLst>
                <a:cxn ang="0">
                  <a:pos x="T0" y="T1"/>
                </a:cxn>
                <a:cxn ang="0">
                  <a:pos x="T2" y="T3"/>
                </a:cxn>
                <a:cxn ang="0">
                  <a:pos x="T4" y="T5"/>
                </a:cxn>
                <a:cxn ang="0">
                  <a:pos x="T6" y="T7"/>
                </a:cxn>
                <a:cxn ang="0">
                  <a:pos x="T8" y="T9"/>
                </a:cxn>
              </a:cxnLst>
              <a:rect l="0" t="0" r="r" b="b"/>
              <a:pathLst>
                <a:path w="2531" h="2531">
                  <a:moveTo>
                    <a:pt x="2479" y="0"/>
                  </a:moveTo>
                  <a:lnTo>
                    <a:pt x="0" y="2481"/>
                  </a:lnTo>
                  <a:lnTo>
                    <a:pt x="50" y="2531"/>
                  </a:lnTo>
                  <a:lnTo>
                    <a:pt x="2531" y="52"/>
                  </a:lnTo>
                  <a:lnTo>
                    <a:pt x="2479" y="0"/>
                  </a:lnTo>
                </a:path>
              </a:pathLst>
            </a:custGeom>
            <a:gradFill>
              <a:gsLst>
                <a:gs pos="0">
                  <a:srgbClr val="F22A7D"/>
                </a:gs>
                <a:gs pos="100000">
                  <a:srgbClr val="181546"/>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22" name="Freeform 17">
              <a:extLst>
                <a:ext uri="{FF2B5EF4-FFF2-40B4-BE49-F238E27FC236}">
                  <a16:creationId xmlns:a16="http://schemas.microsoft.com/office/drawing/2014/main" id="{938C36D3-1876-4023-85C4-06B6CD10EEE9}"/>
                </a:ext>
              </a:extLst>
            </p:cNvPr>
            <p:cNvSpPr>
              <a:spLocks/>
            </p:cNvSpPr>
            <p:nvPr/>
          </p:nvSpPr>
          <p:spPr bwMode="auto">
            <a:xfrm>
              <a:off x="2216" y="1726"/>
              <a:ext cx="2529" cy="2530"/>
            </a:xfrm>
            <a:custGeom>
              <a:avLst/>
              <a:gdLst>
                <a:gd name="T0" fmla="*/ 2479 w 2529"/>
                <a:gd name="T1" fmla="*/ 0 h 2530"/>
                <a:gd name="T2" fmla="*/ 0 w 2529"/>
                <a:gd name="T3" fmla="*/ 2481 h 2530"/>
                <a:gd name="T4" fmla="*/ 50 w 2529"/>
                <a:gd name="T5" fmla="*/ 2530 h 2530"/>
                <a:gd name="T6" fmla="*/ 2529 w 2529"/>
                <a:gd name="T7" fmla="*/ 52 h 2530"/>
                <a:gd name="T8" fmla="*/ 2479 w 2529"/>
                <a:gd name="T9" fmla="*/ 0 h 2530"/>
              </a:gdLst>
              <a:ahLst/>
              <a:cxnLst>
                <a:cxn ang="0">
                  <a:pos x="T0" y="T1"/>
                </a:cxn>
                <a:cxn ang="0">
                  <a:pos x="T2" y="T3"/>
                </a:cxn>
                <a:cxn ang="0">
                  <a:pos x="T4" y="T5"/>
                </a:cxn>
                <a:cxn ang="0">
                  <a:pos x="T6" y="T7"/>
                </a:cxn>
                <a:cxn ang="0">
                  <a:pos x="T8" y="T9"/>
                </a:cxn>
              </a:cxnLst>
              <a:rect l="0" t="0" r="r" b="b"/>
              <a:pathLst>
                <a:path w="2529" h="2530">
                  <a:moveTo>
                    <a:pt x="2479" y="0"/>
                  </a:moveTo>
                  <a:lnTo>
                    <a:pt x="0" y="2481"/>
                  </a:lnTo>
                  <a:lnTo>
                    <a:pt x="50" y="2530"/>
                  </a:lnTo>
                  <a:lnTo>
                    <a:pt x="2529" y="52"/>
                  </a:lnTo>
                  <a:lnTo>
                    <a:pt x="2479" y="0"/>
                  </a:lnTo>
                  <a:close/>
                </a:path>
              </a:pathLst>
            </a:custGeom>
            <a:solidFill>
              <a:srgbClr val="FAF2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 name="Freeform 18">
              <a:extLst>
                <a:ext uri="{FF2B5EF4-FFF2-40B4-BE49-F238E27FC236}">
                  <a16:creationId xmlns:a16="http://schemas.microsoft.com/office/drawing/2014/main" id="{1ECF3290-9987-4BCA-8BD5-F7A3D09C30C6}"/>
                </a:ext>
              </a:extLst>
            </p:cNvPr>
            <p:cNvSpPr>
              <a:spLocks/>
            </p:cNvSpPr>
            <p:nvPr/>
          </p:nvSpPr>
          <p:spPr bwMode="auto">
            <a:xfrm>
              <a:off x="2216" y="1726"/>
              <a:ext cx="2529" cy="2530"/>
            </a:xfrm>
            <a:custGeom>
              <a:avLst/>
              <a:gdLst>
                <a:gd name="T0" fmla="*/ 2479 w 2529"/>
                <a:gd name="T1" fmla="*/ 0 h 2530"/>
                <a:gd name="T2" fmla="*/ 0 w 2529"/>
                <a:gd name="T3" fmla="*/ 2481 h 2530"/>
                <a:gd name="T4" fmla="*/ 50 w 2529"/>
                <a:gd name="T5" fmla="*/ 2530 h 2530"/>
                <a:gd name="T6" fmla="*/ 2529 w 2529"/>
                <a:gd name="T7" fmla="*/ 52 h 2530"/>
                <a:gd name="T8" fmla="*/ 2479 w 2529"/>
                <a:gd name="T9" fmla="*/ 0 h 2530"/>
              </a:gdLst>
              <a:ahLst/>
              <a:cxnLst>
                <a:cxn ang="0">
                  <a:pos x="T0" y="T1"/>
                </a:cxn>
                <a:cxn ang="0">
                  <a:pos x="T2" y="T3"/>
                </a:cxn>
                <a:cxn ang="0">
                  <a:pos x="T4" y="T5"/>
                </a:cxn>
                <a:cxn ang="0">
                  <a:pos x="T6" y="T7"/>
                </a:cxn>
                <a:cxn ang="0">
                  <a:pos x="T8" y="T9"/>
                </a:cxn>
              </a:cxnLst>
              <a:rect l="0" t="0" r="r" b="b"/>
              <a:pathLst>
                <a:path w="2529" h="2530">
                  <a:moveTo>
                    <a:pt x="2479" y="0"/>
                  </a:moveTo>
                  <a:lnTo>
                    <a:pt x="0" y="2481"/>
                  </a:lnTo>
                  <a:lnTo>
                    <a:pt x="50" y="2530"/>
                  </a:lnTo>
                  <a:lnTo>
                    <a:pt x="2529" y="52"/>
                  </a:lnTo>
                  <a:lnTo>
                    <a:pt x="2479" y="0"/>
                  </a:lnTo>
                </a:path>
              </a:pathLst>
            </a:custGeom>
            <a:gradFill>
              <a:gsLst>
                <a:gs pos="0">
                  <a:srgbClr val="F22A7D"/>
                </a:gs>
                <a:gs pos="100000">
                  <a:srgbClr val="181546"/>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nvGrpSpPr>
          <p:cNvPr id="82" name="Group 61">
            <a:extLst>
              <a:ext uri="{FF2B5EF4-FFF2-40B4-BE49-F238E27FC236}">
                <a16:creationId xmlns:a16="http://schemas.microsoft.com/office/drawing/2014/main" id="{AD418614-E718-41F0-A024-1AFD52793107}"/>
              </a:ext>
            </a:extLst>
          </p:cNvPr>
          <p:cNvGrpSpPr>
            <a:grpSpLocks noChangeAspect="1"/>
          </p:cNvGrpSpPr>
          <p:nvPr/>
        </p:nvGrpSpPr>
        <p:grpSpPr bwMode="auto">
          <a:xfrm>
            <a:off x="4856302" y="1564477"/>
            <a:ext cx="1338263" cy="1338263"/>
            <a:chOff x="2795" y="804"/>
            <a:chExt cx="843" cy="843"/>
          </a:xfrm>
        </p:grpSpPr>
        <p:sp>
          <p:nvSpPr>
            <p:cNvPr id="84" name="Freeform 62">
              <a:extLst>
                <a:ext uri="{FF2B5EF4-FFF2-40B4-BE49-F238E27FC236}">
                  <a16:creationId xmlns:a16="http://schemas.microsoft.com/office/drawing/2014/main" id="{B218B320-3539-4593-9783-C3AC07CDEBE6}"/>
                </a:ext>
              </a:extLst>
            </p:cNvPr>
            <p:cNvSpPr>
              <a:spLocks/>
            </p:cNvSpPr>
            <p:nvPr/>
          </p:nvSpPr>
          <p:spPr bwMode="auto">
            <a:xfrm>
              <a:off x="2795"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5" name="Freeform 63">
              <a:extLst>
                <a:ext uri="{FF2B5EF4-FFF2-40B4-BE49-F238E27FC236}">
                  <a16:creationId xmlns:a16="http://schemas.microsoft.com/office/drawing/2014/main" id="{87DD61EB-9830-48AF-A2D4-BDBFF71004AD}"/>
                </a:ext>
              </a:extLst>
            </p:cNvPr>
            <p:cNvSpPr>
              <a:spLocks/>
            </p:cNvSpPr>
            <p:nvPr/>
          </p:nvSpPr>
          <p:spPr bwMode="auto">
            <a:xfrm>
              <a:off x="2795"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6" name="Freeform 64">
              <a:extLst>
                <a:ext uri="{FF2B5EF4-FFF2-40B4-BE49-F238E27FC236}">
                  <a16:creationId xmlns:a16="http://schemas.microsoft.com/office/drawing/2014/main" id="{5DAED0DB-7648-418B-AFE5-5DC1A6990C6A}"/>
                </a:ext>
              </a:extLst>
            </p:cNvPr>
            <p:cNvSpPr>
              <a:spLocks/>
            </p:cNvSpPr>
            <p:nvPr/>
          </p:nvSpPr>
          <p:spPr bwMode="auto">
            <a:xfrm>
              <a:off x="2945"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7" name="Freeform 65">
              <a:extLst>
                <a:ext uri="{FF2B5EF4-FFF2-40B4-BE49-F238E27FC236}">
                  <a16:creationId xmlns:a16="http://schemas.microsoft.com/office/drawing/2014/main" id="{F5F109AE-CD1B-4DA9-A789-64DB05DC39DC}"/>
                </a:ext>
              </a:extLst>
            </p:cNvPr>
            <p:cNvSpPr>
              <a:spLocks/>
            </p:cNvSpPr>
            <p:nvPr/>
          </p:nvSpPr>
          <p:spPr bwMode="auto">
            <a:xfrm>
              <a:off x="2945"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8" name="Freeform 66">
              <a:extLst>
                <a:ext uri="{FF2B5EF4-FFF2-40B4-BE49-F238E27FC236}">
                  <a16:creationId xmlns:a16="http://schemas.microsoft.com/office/drawing/2014/main" id="{76DBD2B2-5C2B-4505-84F5-8B3B36D8709F}"/>
                </a:ext>
              </a:extLst>
            </p:cNvPr>
            <p:cNvSpPr>
              <a:spLocks/>
            </p:cNvSpPr>
            <p:nvPr/>
          </p:nvSpPr>
          <p:spPr bwMode="auto">
            <a:xfrm>
              <a:off x="3096"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9" name="Freeform 67">
              <a:extLst>
                <a:ext uri="{FF2B5EF4-FFF2-40B4-BE49-F238E27FC236}">
                  <a16:creationId xmlns:a16="http://schemas.microsoft.com/office/drawing/2014/main" id="{4FAA1B8B-6F5B-41BF-8E44-CF7E75256731}"/>
                </a:ext>
              </a:extLst>
            </p:cNvPr>
            <p:cNvSpPr>
              <a:spLocks/>
            </p:cNvSpPr>
            <p:nvPr/>
          </p:nvSpPr>
          <p:spPr bwMode="auto">
            <a:xfrm>
              <a:off x="3096"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0" name="Freeform 68">
              <a:extLst>
                <a:ext uri="{FF2B5EF4-FFF2-40B4-BE49-F238E27FC236}">
                  <a16:creationId xmlns:a16="http://schemas.microsoft.com/office/drawing/2014/main" id="{BE5664CA-C0B9-46B2-878D-6B4BF5851168}"/>
                </a:ext>
              </a:extLst>
            </p:cNvPr>
            <p:cNvSpPr>
              <a:spLocks/>
            </p:cNvSpPr>
            <p:nvPr/>
          </p:nvSpPr>
          <p:spPr bwMode="auto">
            <a:xfrm>
              <a:off x="3246"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1" name="Freeform 69">
              <a:extLst>
                <a:ext uri="{FF2B5EF4-FFF2-40B4-BE49-F238E27FC236}">
                  <a16:creationId xmlns:a16="http://schemas.microsoft.com/office/drawing/2014/main" id="{BD616BD4-7F0A-40BE-BB1B-857A2C6F77A8}"/>
                </a:ext>
              </a:extLst>
            </p:cNvPr>
            <p:cNvSpPr>
              <a:spLocks/>
            </p:cNvSpPr>
            <p:nvPr/>
          </p:nvSpPr>
          <p:spPr bwMode="auto">
            <a:xfrm>
              <a:off x="3246"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2" name="Freeform 70">
              <a:extLst>
                <a:ext uri="{FF2B5EF4-FFF2-40B4-BE49-F238E27FC236}">
                  <a16:creationId xmlns:a16="http://schemas.microsoft.com/office/drawing/2014/main" id="{891B8C9C-CE0F-40EA-9EDB-FD66759EFC22}"/>
                </a:ext>
              </a:extLst>
            </p:cNvPr>
            <p:cNvSpPr>
              <a:spLocks/>
            </p:cNvSpPr>
            <p:nvPr/>
          </p:nvSpPr>
          <p:spPr bwMode="auto">
            <a:xfrm>
              <a:off x="3397" y="804"/>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3" name="Freeform 71">
              <a:extLst>
                <a:ext uri="{FF2B5EF4-FFF2-40B4-BE49-F238E27FC236}">
                  <a16:creationId xmlns:a16="http://schemas.microsoft.com/office/drawing/2014/main" id="{594E345E-E8BA-4BBC-8E97-E200F6EEFEF3}"/>
                </a:ext>
              </a:extLst>
            </p:cNvPr>
            <p:cNvSpPr>
              <a:spLocks/>
            </p:cNvSpPr>
            <p:nvPr/>
          </p:nvSpPr>
          <p:spPr bwMode="auto">
            <a:xfrm>
              <a:off x="3397" y="804"/>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4" name="Freeform 72">
              <a:extLst>
                <a:ext uri="{FF2B5EF4-FFF2-40B4-BE49-F238E27FC236}">
                  <a16:creationId xmlns:a16="http://schemas.microsoft.com/office/drawing/2014/main" id="{055E13AC-39BE-46E1-AF8D-4F5B3D04086E}"/>
                </a:ext>
              </a:extLst>
            </p:cNvPr>
            <p:cNvSpPr>
              <a:spLocks/>
            </p:cNvSpPr>
            <p:nvPr/>
          </p:nvSpPr>
          <p:spPr bwMode="auto">
            <a:xfrm>
              <a:off x="3547"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5" name="Freeform 73">
              <a:extLst>
                <a:ext uri="{FF2B5EF4-FFF2-40B4-BE49-F238E27FC236}">
                  <a16:creationId xmlns:a16="http://schemas.microsoft.com/office/drawing/2014/main" id="{232882A2-8FC6-43A7-88F3-410EA022337D}"/>
                </a:ext>
              </a:extLst>
            </p:cNvPr>
            <p:cNvSpPr>
              <a:spLocks/>
            </p:cNvSpPr>
            <p:nvPr/>
          </p:nvSpPr>
          <p:spPr bwMode="auto">
            <a:xfrm>
              <a:off x="3547"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6" name="Freeform 74">
              <a:extLst>
                <a:ext uri="{FF2B5EF4-FFF2-40B4-BE49-F238E27FC236}">
                  <a16:creationId xmlns:a16="http://schemas.microsoft.com/office/drawing/2014/main" id="{25F311CB-3AC4-414F-AF44-952755CC3AF8}"/>
                </a:ext>
              </a:extLst>
            </p:cNvPr>
            <p:cNvSpPr>
              <a:spLocks/>
            </p:cNvSpPr>
            <p:nvPr/>
          </p:nvSpPr>
          <p:spPr bwMode="auto">
            <a:xfrm>
              <a:off x="2795"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7" name="Freeform 75">
              <a:extLst>
                <a:ext uri="{FF2B5EF4-FFF2-40B4-BE49-F238E27FC236}">
                  <a16:creationId xmlns:a16="http://schemas.microsoft.com/office/drawing/2014/main" id="{EB7F8D97-7466-4B38-9733-F3AF2B09F357}"/>
                </a:ext>
              </a:extLst>
            </p:cNvPr>
            <p:cNvSpPr>
              <a:spLocks/>
            </p:cNvSpPr>
            <p:nvPr/>
          </p:nvSpPr>
          <p:spPr bwMode="auto">
            <a:xfrm>
              <a:off x="2795"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8" name="Freeform 76">
              <a:extLst>
                <a:ext uri="{FF2B5EF4-FFF2-40B4-BE49-F238E27FC236}">
                  <a16:creationId xmlns:a16="http://schemas.microsoft.com/office/drawing/2014/main" id="{9B597F35-329E-461A-85B9-05EA96D52E50}"/>
                </a:ext>
              </a:extLst>
            </p:cNvPr>
            <p:cNvSpPr>
              <a:spLocks/>
            </p:cNvSpPr>
            <p:nvPr/>
          </p:nvSpPr>
          <p:spPr bwMode="auto">
            <a:xfrm>
              <a:off x="2945"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9" name="Freeform 77">
              <a:extLst>
                <a:ext uri="{FF2B5EF4-FFF2-40B4-BE49-F238E27FC236}">
                  <a16:creationId xmlns:a16="http://schemas.microsoft.com/office/drawing/2014/main" id="{76319A90-C0E1-4481-9A72-0ADBE15D25F4}"/>
                </a:ext>
              </a:extLst>
            </p:cNvPr>
            <p:cNvSpPr>
              <a:spLocks/>
            </p:cNvSpPr>
            <p:nvPr/>
          </p:nvSpPr>
          <p:spPr bwMode="auto">
            <a:xfrm>
              <a:off x="2945"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0" name="Freeform 78">
              <a:extLst>
                <a:ext uri="{FF2B5EF4-FFF2-40B4-BE49-F238E27FC236}">
                  <a16:creationId xmlns:a16="http://schemas.microsoft.com/office/drawing/2014/main" id="{A70F1031-67ED-46B1-B3F1-744A3C2A489B}"/>
                </a:ext>
              </a:extLst>
            </p:cNvPr>
            <p:cNvSpPr>
              <a:spLocks/>
            </p:cNvSpPr>
            <p:nvPr/>
          </p:nvSpPr>
          <p:spPr bwMode="auto">
            <a:xfrm>
              <a:off x="3096"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1" name="Freeform 79">
              <a:extLst>
                <a:ext uri="{FF2B5EF4-FFF2-40B4-BE49-F238E27FC236}">
                  <a16:creationId xmlns:a16="http://schemas.microsoft.com/office/drawing/2014/main" id="{C1E724FD-56D6-4388-AD23-436BDB7110A3}"/>
                </a:ext>
              </a:extLst>
            </p:cNvPr>
            <p:cNvSpPr>
              <a:spLocks/>
            </p:cNvSpPr>
            <p:nvPr/>
          </p:nvSpPr>
          <p:spPr bwMode="auto">
            <a:xfrm>
              <a:off x="3096"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2" name="Freeform 80">
              <a:extLst>
                <a:ext uri="{FF2B5EF4-FFF2-40B4-BE49-F238E27FC236}">
                  <a16:creationId xmlns:a16="http://schemas.microsoft.com/office/drawing/2014/main" id="{7EB1FE74-0E5F-4E8E-9F53-06BD2BFF89B1}"/>
                </a:ext>
              </a:extLst>
            </p:cNvPr>
            <p:cNvSpPr>
              <a:spLocks/>
            </p:cNvSpPr>
            <p:nvPr/>
          </p:nvSpPr>
          <p:spPr bwMode="auto">
            <a:xfrm>
              <a:off x="3246"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3" name="Freeform 81">
              <a:extLst>
                <a:ext uri="{FF2B5EF4-FFF2-40B4-BE49-F238E27FC236}">
                  <a16:creationId xmlns:a16="http://schemas.microsoft.com/office/drawing/2014/main" id="{C0EEEBDB-E9ED-49E2-8207-7700D018CC0B}"/>
                </a:ext>
              </a:extLst>
            </p:cNvPr>
            <p:cNvSpPr>
              <a:spLocks/>
            </p:cNvSpPr>
            <p:nvPr/>
          </p:nvSpPr>
          <p:spPr bwMode="auto">
            <a:xfrm>
              <a:off x="3246"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4" name="Freeform 82">
              <a:extLst>
                <a:ext uri="{FF2B5EF4-FFF2-40B4-BE49-F238E27FC236}">
                  <a16:creationId xmlns:a16="http://schemas.microsoft.com/office/drawing/2014/main" id="{820FD8DB-07FC-481A-82FD-0C859C631622}"/>
                </a:ext>
              </a:extLst>
            </p:cNvPr>
            <p:cNvSpPr>
              <a:spLocks/>
            </p:cNvSpPr>
            <p:nvPr/>
          </p:nvSpPr>
          <p:spPr bwMode="auto">
            <a:xfrm>
              <a:off x="3397" y="954"/>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5" name="Freeform 83">
              <a:extLst>
                <a:ext uri="{FF2B5EF4-FFF2-40B4-BE49-F238E27FC236}">
                  <a16:creationId xmlns:a16="http://schemas.microsoft.com/office/drawing/2014/main" id="{9CD6E39E-BF76-4F1C-8738-B04AD1333AC8}"/>
                </a:ext>
              </a:extLst>
            </p:cNvPr>
            <p:cNvSpPr>
              <a:spLocks/>
            </p:cNvSpPr>
            <p:nvPr/>
          </p:nvSpPr>
          <p:spPr bwMode="auto">
            <a:xfrm>
              <a:off x="3397" y="954"/>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6" name="Freeform 84">
              <a:extLst>
                <a:ext uri="{FF2B5EF4-FFF2-40B4-BE49-F238E27FC236}">
                  <a16:creationId xmlns:a16="http://schemas.microsoft.com/office/drawing/2014/main" id="{7A3A5A26-635B-46C4-9FB5-86FCFA3488AD}"/>
                </a:ext>
              </a:extLst>
            </p:cNvPr>
            <p:cNvSpPr>
              <a:spLocks/>
            </p:cNvSpPr>
            <p:nvPr/>
          </p:nvSpPr>
          <p:spPr bwMode="auto">
            <a:xfrm>
              <a:off x="3547"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7" name="Freeform 85">
              <a:extLst>
                <a:ext uri="{FF2B5EF4-FFF2-40B4-BE49-F238E27FC236}">
                  <a16:creationId xmlns:a16="http://schemas.microsoft.com/office/drawing/2014/main" id="{4E7D33E9-F17C-459D-AD53-633F07D2277A}"/>
                </a:ext>
              </a:extLst>
            </p:cNvPr>
            <p:cNvSpPr>
              <a:spLocks/>
            </p:cNvSpPr>
            <p:nvPr/>
          </p:nvSpPr>
          <p:spPr bwMode="auto">
            <a:xfrm>
              <a:off x="3547"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8" name="Freeform 86">
              <a:extLst>
                <a:ext uri="{FF2B5EF4-FFF2-40B4-BE49-F238E27FC236}">
                  <a16:creationId xmlns:a16="http://schemas.microsoft.com/office/drawing/2014/main" id="{B609B0C5-167A-4228-907F-625BBF73604D}"/>
                </a:ext>
              </a:extLst>
            </p:cNvPr>
            <p:cNvSpPr>
              <a:spLocks/>
            </p:cNvSpPr>
            <p:nvPr/>
          </p:nvSpPr>
          <p:spPr bwMode="auto">
            <a:xfrm>
              <a:off x="2795"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9" name="Freeform 87">
              <a:extLst>
                <a:ext uri="{FF2B5EF4-FFF2-40B4-BE49-F238E27FC236}">
                  <a16:creationId xmlns:a16="http://schemas.microsoft.com/office/drawing/2014/main" id="{951554BC-B43B-4DAD-892C-486F4CD15798}"/>
                </a:ext>
              </a:extLst>
            </p:cNvPr>
            <p:cNvSpPr>
              <a:spLocks/>
            </p:cNvSpPr>
            <p:nvPr/>
          </p:nvSpPr>
          <p:spPr bwMode="auto">
            <a:xfrm>
              <a:off x="2795"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0" name="Freeform 88">
              <a:extLst>
                <a:ext uri="{FF2B5EF4-FFF2-40B4-BE49-F238E27FC236}">
                  <a16:creationId xmlns:a16="http://schemas.microsoft.com/office/drawing/2014/main" id="{D7A00FF4-F195-44DF-B6D4-86D293FDC515}"/>
                </a:ext>
              </a:extLst>
            </p:cNvPr>
            <p:cNvSpPr>
              <a:spLocks/>
            </p:cNvSpPr>
            <p:nvPr/>
          </p:nvSpPr>
          <p:spPr bwMode="auto">
            <a:xfrm>
              <a:off x="2945"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1" name="Freeform 89">
              <a:extLst>
                <a:ext uri="{FF2B5EF4-FFF2-40B4-BE49-F238E27FC236}">
                  <a16:creationId xmlns:a16="http://schemas.microsoft.com/office/drawing/2014/main" id="{7BDA4AA2-2F0E-4C54-BBE5-283DAA97D6FE}"/>
                </a:ext>
              </a:extLst>
            </p:cNvPr>
            <p:cNvSpPr>
              <a:spLocks/>
            </p:cNvSpPr>
            <p:nvPr/>
          </p:nvSpPr>
          <p:spPr bwMode="auto">
            <a:xfrm>
              <a:off x="2945"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2" name="Freeform 90">
              <a:extLst>
                <a:ext uri="{FF2B5EF4-FFF2-40B4-BE49-F238E27FC236}">
                  <a16:creationId xmlns:a16="http://schemas.microsoft.com/office/drawing/2014/main" id="{1CB27A8A-CC5D-4156-A58A-EDEC849A346C}"/>
                </a:ext>
              </a:extLst>
            </p:cNvPr>
            <p:cNvSpPr>
              <a:spLocks/>
            </p:cNvSpPr>
            <p:nvPr/>
          </p:nvSpPr>
          <p:spPr bwMode="auto">
            <a:xfrm>
              <a:off x="3096"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3" name="Freeform 91">
              <a:extLst>
                <a:ext uri="{FF2B5EF4-FFF2-40B4-BE49-F238E27FC236}">
                  <a16:creationId xmlns:a16="http://schemas.microsoft.com/office/drawing/2014/main" id="{2C01BB09-D00E-46F4-B4C0-D8FC046CBDE7}"/>
                </a:ext>
              </a:extLst>
            </p:cNvPr>
            <p:cNvSpPr>
              <a:spLocks/>
            </p:cNvSpPr>
            <p:nvPr/>
          </p:nvSpPr>
          <p:spPr bwMode="auto">
            <a:xfrm>
              <a:off x="3096"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4" name="Freeform 92">
              <a:extLst>
                <a:ext uri="{FF2B5EF4-FFF2-40B4-BE49-F238E27FC236}">
                  <a16:creationId xmlns:a16="http://schemas.microsoft.com/office/drawing/2014/main" id="{50151854-DD76-4CE0-BF5B-1D498A9ADC0E}"/>
                </a:ext>
              </a:extLst>
            </p:cNvPr>
            <p:cNvSpPr>
              <a:spLocks/>
            </p:cNvSpPr>
            <p:nvPr/>
          </p:nvSpPr>
          <p:spPr bwMode="auto">
            <a:xfrm>
              <a:off x="3246"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5" name="Freeform 93">
              <a:extLst>
                <a:ext uri="{FF2B5EF4-FFF2-40B4-BE49-F238E27FC236}">
                  <a16:creationId xmlns:a16="http://schemas.microsoft.com/office/drawing/2014/main" id="{1DBFDB09-0BBB-43D4-AB14-AE269CB4E107}"/>
                </a:ext>
              </a:extLst>
            </p:cNvPr>
            <p:cNvSpPr>
              <a:spLocks/>
            </p:cNvSpPr>
            <p:nvPr/>
          </p:nvSpPr>
          <p:spPr bwMode="auto">
            <a:xfrm>
              <a:off x="3246"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6" name="Freeform 94">
              <a:extLst>
                <a:ext uri="{FF2B5EF4-FFF2-40B4-BE49-F238E27FC236}">
                  <a16:creationId xmlns:a16="http://schemas.microsoft.com/office/drawing/2014/main" id="{850DC3C9-9C5B-4D9F-9C2A-A5FCA85D9F7A}"/>
                </a:ext>
              </a:extLst>
            </p:cNvPr>
            <p:cNvSpPr>
              <a:spLocks/>
            </p:cNvSpPr>
            <p:nvPr/>
          </p:nvSpPr>
          <p:spPr bwMode="auto">
            <a:xfrm>
              <a:off x="3397" y="1105"/>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7" name="Freeform 95">
              <a:extLst>
                <a:ext uri="{FF2B5EF4-FFF2-40B4-BE49-F238E27FC236}">
                  <a16:creationId xmlns:a16="http://schemas.microsoft.com/office/drawing/2014/main" id="{58709585-1257-4A72-AD0D-560608CE0071}"/>
                </a:ext>
              </a:extLst>
            </p:cNvPr>
            <p:cNvSpPr>
              <a:spLocks/>
            </p:cNvSpPr>
            <p:nvPr/>
          </p:nvSpPr>
          <p:spPr bwMode="auto">
            <a:xfrm>
              <a:off x="3397" y="1105"/>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8" name="Freeform 96">
              <a:extLst>
                <a:ext uri="{FF2B5EF4-FFF2-40B4-BE49-F238E27FC236}">
                  <a16:creationId xmlns:a16="http://schemas.microsoft.com/office/drawing/2014/main" id="{A4FE550C-A9EE-47F8-85BD-027F862671FE}"/>
                </a:ext>
              </a:extLst>
            </p:cNvPr>
            <p:cNvSpPr>
              <a:spLocks/>
            </p:cNvSpPr>
            <p:nvPr/>
          </p:nvSpPr>
          <p:spPr bwMode="auto">
            <a:xfrm>
              <a:off x="3547"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9" name="Freeform 97">
              <a:extLst>
                <a:ext uri="{FF2B5EF4-FFF2-40B4-BE49-F238E27FC236}">
                  <a16:creationId xmlns:a16="http://schemas.microsoft.com/office/drawing/2014/main" id="{12C714D6-CE3A-4B7A-9B4B-C9BF962C7C2D}"/>
                </a:ext>
              </a:extLst>
            </p:cNvPr>
            <p:cNvSpPr>
              <a:spLocks/>
            </p:cNvSpPr>
            <p:nvPr/>
          </p:nvSpPr>
          <p:spPr bwMode="auto">
            <a:xfrm>
              <a:off x="3547"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0" name="Freeform 98">
              <a:extLst>
                <a:ext uri="{FF2B5EF4-FFF2-40B4-BE49-F238E27FC236}">
                  <a16:creationId xmlns:a16="http://schemas.microsoft.com/office/drawing/2014/main" id="{F853EE5C-89CA-4C3C-9DB1-376A578E608F}"/>
                </a:ext>
              </a:extLst>
            </p:cNvPr>
            <p:cNvSpPr>
              <a:spLocks/>
            </p:cNvSpPr>
            <p:nvPr/>
          </p:nvSpPr>
          <p:spPr bwMode="auto">
            <a:xfrm>
              <a:off x="2795"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1" name="Freeform 99">
              <a:extLst>
                <a:ext uri="{FF2B5EF4-FFF2-40B4-BE49-F238E27FC236}">
                  <a16:creationId xmlns:a16="http://schemas.microsoft.com/office/drawing/2014/main" id="{4B9C7ADD-5AB5-4AF9-BB66-5E22F277442C}"/>
                </a:ext>
              </a:extLst>
            </p:cNvPr>
            <p:cNvSpPr>
              <a:spLocks/>
            </p:cNvSpPr>
            <p:nvPr/>
          </p:nvSpPr>
          <p:spPr bwMode="auto">
            <a:xfrm>
              <a:off x="2795"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2" name="Freeform 100">
              <a:extLst>
                <a:ext uri="{FF2B5EF4-FFF2-40B4-BE49-F238E27FC236}">
                  <a16:creationId xmlns:a16="http://schemas.microsoft.com/office/drawing/2014/main" id="{DCCAC4DA-E023-43EB-A224-29ED2D8F93F8}"/>
                </a:ext>
              </a:extLst>
            </p:cNvPr>
            <p:cNvSpPr>
              <a:spLocks/>
            </p:cNvSpPr>
            <p:nvPr/>
          </p:nvSpPr>
          <p:spPr bwMode="auto">
            <a:xfrm>
              <a:off x="2945"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3" name="Freeform 101">
              <a:extLst>
                <a:ext uri="{FF2B5EF4-FFF2-40B4-BE49-F238E27FC236}">
                  <a16:creationId xmlns:a16="http://schemas.microsoft.com/office/drawing/2014/main" id="{B6A8F61F-EF2A-4E66-8F10-CEAB13BA3689}"/>
                </a:ext>
              </a:extLst>
            </p:cNvPr>
            <p:cNvSpPr>
              <a:spLocks/>
            </p:cNvSpPr>
            <p:nvPr/>
          </p:nvSpPr>
          <p:spPr bwMode="auto">
            <a:xfrm>
              <a:off x="2945"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4" name="Freeform 102">
              <a:extLst>
                <a:ext uri="{FF2B5EF4-FFF2-40B4-BE49-F238E27FC236}">
                  <a16:creationId xmlns:a16="http://schemas.microsoft.com/office/drawing/2014/main" id="{EF662CCD-E724-4FE9-9508-6B5E865A1A59}"/>
                </a:ext>
              </a:extLst>
            </p:cNvPr>
            <p:cNvSpPr>
              <a:spLocks/>
            </p:cNvSpPr>
            <p:nvPr/>
          </p:nvSpPr>
          <p:spPr bwMode="auto">
            <a:xfrm>
              <a:off x="3096"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5" name="Freeform 103">
              <a:extLst>
                <a:ext uri="{FF2B5EF4-FFF2-40B4-BE49-F238E27FC236}">
                  <a16:creationId xmlns:a16="http://schemas.microsoft.com/office/drawing/2014/main" id="{50E0F3CA-49DA-4A18-8927-71F1C02B55A7}"/>
                </a:ext>
              </a:extLst>
            </p:cNvPr>
            <p:cNvSpPr>
              <a:spLocks/>
            </p:cNvSpPr>
            <p:nvPr/>
          </p:nvSpPr>
          <p:spPr bwMode="auto">
            <a:xfrm>
              <a:off x="3096"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6" name="Freeform 104">
              <a:extLst>
                <a:ext uri="{FF2B5EF4-FFF2-40B4-BE49-F238E27FC236}">
                  <a16:creationId xmlns:a16="http://schemas.microsoft.com/office/drawing/2014/main" id="{0FA71A56-C1D7-4141-B8C7-4FF830C7DD94}"/>
                </a:ext>
              </a:extLst>
            </p:cNvPr>
            <p:cNvSpPr>
              <a:spLocks/>
            </p:cNvSpPr>
            <p:nvPr/>
          </p:nvSpPr>
          <p:spPr bwMode="auto">
            <a:xfrm>
              <a:off x="3246"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7" name="Freeform 105">
              <a:extLst>
                <a:ext uri="{FF2B5EF4-FFF2-40B4-BE49-F238E27FC236}">
                  <a16:creationId xmlns:a16="http://schemas.microsoft.com/office/drawing/2014/main" id="{302FF97E-24EC-44C7-A03D-2B3D4664C733}"/>
                </a:ext>
              </a:extLst>
            </p:cNvPr>
            <p:cNvSpPr>
              <a:spLocks/>
            </p:cNvSpPr>
            <p:nvPr/>
          </p:nvSpPr>
          <p:spPr bwMode="auto">
            <a:xfrm>
              <a:off x="3246"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8" name="Freeform 106">
              <a:extLst>
                <a:ext uri="{FF2B5EF4-FFF2-40B4-BE49-F238E27FC236}">
                  <a16:creationId xmlns:a16="http://schemas.microsoft.com/office/drawing/2014/main" id="{208B9435-4618-4294-9667-1739B2F9ADCF}"/>
                </a:ext>
              </a:extLst>
            </p:cNvPr>
            <p:cNvSpPr>
              <a:spLocks/>
            </p:cNvSpPr>
            <p:nvPr/>
          </p:nvSpPr>
          <p:spPr bwMode="auto">
            <a:xfrm>
              <a:off x="3397" y="1255"/>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9" name="Freeform 107">
              <a:extLst>
                <a:ext uri="{FF2B5EF4-FFF2-40B4-BE49-F238E27FC236}">
                  <a16:creationId xmlns:a16="http://schemas.microsoft.com/office/drawing/2014/main" id="{E3C5CFC6-C86B-43B3-9C0E-80103E7721F7}"/>
                </a:ext>
              </a:extLst>
            </p:cNvPr>
            <p:cNvSpPr>
              <a:spLocks/>
            </p:cNvSpPr>
            <p:nvPr/>
          </p:nvSpPr>
          <p:spPr bwMode="auto">
            <a:xfrm>
              <a:off x="3397" y="1255"/>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0" name="Freeform 108">
              <a:extLst>
                <a:ext uri="{FF2B5EF4-FFF2-40B4-BE49-F238E27FC236}">
                  <a16:creationId xmlns:a16="http://schemas.microsoft.com/office/drawing/2014/main" id="{9C47E38B-D9E8-4C93-912F-09E026552F94}"/>
                </a:ext>
              </a:extLst>
            </p:cNvPr>
            <p:cNvSpPr>
              <a:spLocks/>
            </p:cNvSpPr>
            <p:nvPr/>
          </p:nvSpPr>
          <p:spPr bwMode="auto">
            <a:xfrm>
              <a:off x="3547"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1" name="Freeform 109">
              <a:extLst>
                <a:ext uri="{FF2B5EF4-FFF2-40B4-BE49-F238E27FC236}">
                  <a16:creationId xmlns:a16="http://schemas.microsoft.com/office/drawing/2014/main" id="{8A422E07-1EB9-4A82-AF09-910E7435EF22}"/>
                </a:ext>
              </a:extLst>
            </p:cNvPr>
            <p:cNvSpPr>
              <a:spLocks/>
            </p:cNvSpPr>
            <p:nvPr/>
          </p:nvSpPr>
          <p:spPr bwMode="auto">
            <a:xfrm>
              <a:off x="3547"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2" name="Freeform 110">
              <a:extLst>
                <a:ext uri="{FF2B5EF4-FFF2-40B4-BE49-F238E27FC236}">
                  <a16:creationId xmlns:a16="http://schemas.microsoft.com/office/drawing/2014/main" id="{EBF950CD-393B-4681-B4A3-49D9AFD1ADF0}"/>
                </a:ext>
              </a:extLst>
            </p:cNvPr>
            <p:cNvSpPr>
              <a:spLocks/>
            </p:cNvSpPr>
            <p:nvPr/>
          </p:nvSpPr>
          <p:spPr bwMode="auto">
            <a:xfrm>
              <a:off x="2795"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3" name="Freeform 111">
              <a:extLst>
                <a:ext uri="{FF2B5EF4-FFF2-40B4-BE49-F238E27FC236}">
                  <a16:creationId xmlns:a16="http://schemas.microsoft.com/office/drawing/2014/main" id="{E0079039-3201-44EA-88D4-F638CC2B577C}"/>
                </a:ext>
              </a:extLst>
            </p:cNvPr>
            <p:cNvSpPr>
              <a:spLocks/>
            </p:cNvSpPr>
            <p:nvPr/>
          </p:nvSpPr>
          <p:spPr bwMode="auto">
            <a:xfrm>
              <a:off x="2795"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4" name="Freeform 112">
              <a:extLst>
                <a:ext uri="{FF2B5EF4-FFF2-40B4-BE49-F238E27FC236}">
                  <a16:creationId xmlns:a16="http://schemas.microsoft.com/office/drawing/2014/main" id="{57116916-564C-4E53-A235-B818F2D94305}"/>
                </a:ext>
              </a:extLst>
            </p:cNvPr>
            <p:cNvSpPr>
              <a:spLocks/>
            </p:cNvSpPr>
            <p:nvPr/>
          </p:nvSpPr>
          <p:spPr bwMode="auto">
            <a:xfrm>
              <a:off x="2945"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5" name="Freeform 113">
              <a:extLst>
                <a:ext uri="{FF2B5EF4-FFF2-40B4-BE49-F238E27FC236}">
                  <a16:creationId xmlns:a16="http://schemas.microsoft.com/office/drawing/2014/main" id="{2628C864-7515-41F0-85AA-3A229341EF1B}"/>
                </a:ext>
              </a:extLst>
            </p:cNvPr>
            <p:cNvSpPr>
              <a:spLocks/>
            </p:cNvSpPr>
            <p:nvPr/>
          </p:nvSpPr>
          <p:spPr bwMode="auto">
            <a:xfrm>
              <a:off x="2945"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6" name="Freeform 114">
              <a:extLst>
                <a:ext uri="{FF2B5EF4-FFF2-40B4-BE49-F238E27FC236}">
                  <a16:creationId xmlns:a16="http://schemas.microsoft.com/office/drawing/2014/main" id="{7EDCEE33-2D90-4080-9F95-1EB4283A5FB4}"/>
                </a:ext>
              </a:extLst>
            </p:cNvPr>
            <p:cNvSpPr>
              <a:spLocks/>
            </p:cNvSpPr>
            <p:nvPr/>
          </p:nvSpPr>
          <p:spPr bwMode="auto">
            <a:xfrm>
              <a:off x="3096"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7" name="Freeform 115">
              <a:extLst>
                <a:ext uri="{FF2B5EF4-FFF2-40B4-BE49-F238E27FC236}">
                  <a16:creationId xmlns:a16="http://schemas.microsoft.com/office/drawing/2014/main" id="{70225255-B4B1-421B-B73C-2DE831C0D13D}"/>
                </a:ext>
              </a:extLst>
            </p:cNvPr>
            <p:cNvSpPr>
              <a:spLocks/>
            </p:cNvSpPr>
            <p:nvPr/>
          </p:nvSpPr>
          <p:spPr bwMode="auto">
            <a:xfrm>
              <a:off x="3096"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8" name="Freeform 116">
              <a:extLst>
                <a:ext uri="{FF2B5EF4-FFF2-40B4-BE49-F238E27FC236}">
                  <a16:creationId xmlns:a16="http://schemas.microsoft.com/office/drawing/2014/main" id="{32940391-F2D6-437A-9EE2-EC1723086EC4}"/>
                </a:ext>
              </a:extLst>
            </p:cNvPr>
            <p:cNvSpPr>
              <a:spLocks/>
            </p:cNvSpPr>
            <p:nvPr/>
          </p:nvSpPr>
          <p:spPr bwMode="auto">
            <a:xfrm>
              <a:off x="3246"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9" name="Freeform 117">
              <a:extLst>
                <a:ext uri="{FF2B5EF4-FFF2-40B4-BE49-F238E27FC236}">
                  <a16:creationId xmlns:a16="http://schemas.microsoft.com/office/drawing/2014/main" id="{E93C37FD-F31A-42EE-8DC2-990B1A51EFDF}"/>
                </a:ext>
              </a:extLst>
            </p:cNvPr>
            <p:cNvSpPr>
              <a:spLocks/>
            </p:cNvSpPr>
            <p:nvPr/>
          </p:nvSpPr>
          <p:spPr bwMode="auto">
            <a:xfrm>
              <a:off x="3246"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0" name="Freeform 118">
              <a:extLst>
                <a:ext uri="{FF2B5EF4-FFF2-40B4-BE49-F238E27FC236}">
                  <a16:creationId xmlns:a16="http://schemas.microsoft.com/office/drawing/2014/main" id="{56B9D52F-0292-451C-B726-973C01D259F9}"/>
                </a:ext>
              </a:extLst>
            </p:cNvPr>
            <p:cNvSpPr>
              <a:spLocks/>
            </p:cNvSpPr>
            <p:nvPr/>
          </p:nvSpPr>
          <p:spPr bwMode="auto">
            <a:xfrm>
              <a:off x="3397" y="1406"/>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1" name="Freeform 119">
              <a:extLst>
                <a:ext uri="{FF2B5EF4-FFF2-40B4-BE49-F238E27FC236}">
                  <a16:creationId xmlns:a16="http://schemas.microsoft.com/office/drawing/2014/main" id="{A4682A75-436C-4597-8584-193F857F47A6}"/>
                </a:ext>
              </a:extLst>
            </p:cNvPr>
            <p:cNvSpPr>
              <a:spLocks/>
            </p:cNvSpPr>
            <p:nvPr/>
          </p:nvSpPr>
          <p:spPr bwMode="auto">
            <a:xfrm>
              <a:off x="3397" y="1406"/>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2" name="Freeform 120">
              <a:extLst>
                <a:ext uri="{FF2B5EF4-FFF2-40B4-BE49-F238E27FC236}">
                  <a16:creationId xmlns:a16="http://schemas.microsoft.com/office/drawing/2014/main" id="{C58463D4-82C0-4DCD-9B31-9C33B62838A3}"/>
                </a:ext>
              </a:extLst>
            </p:cNvPr>
            <p:cNvSpPr>
              <a:spLocks/>
            </p:cNvSpPr>
            <p:nvPr/>
          </p:nvSpPr>
          <p:spPr bwMode="auto">
            <a:xfrm>
              <a:off x="3547"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3" name="Freeform 121">
              <a:extLst>
                <a:ext uri="{FF2B5EF4-FFF2-40B4-BE49-F238E27FC236}">
                  <a16:creationId xmlns:a16="http://schemas.microsoft.com/office/drawing/2014/main" id="{11E2807F-5882-4A27-BED4-B87FD7D20193}"/>
                </a:ext>
              </a:extLst>
            </p:cNvPr>
            <p:cNvSpPr>
              <a:spLocks/>
            </p:cNvSpPr>
            <p:nvPr/>
          </p:nvSpPr>
          <p:spPr bwMode="auto">
            <a:xfrm>
              <a:off x="3547"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4" name="Freeform 122">
              <a:extLst>
                <a:ext uri="{FF2B5EF4-FFF2-40B4-BE49-F238E27FC236}">
                  <a16:creationId xmlns:a16="http://schemas.microsoft.com/office/drawing/2014/main" id="{5C605BEB-653D-446C-957D-FE41F1A061D9}"/>
                </a:ext>
              </a:extLst>
            </p:cNvPr>
            <p:cNvSpPr>
              <a:spLocks/>
            </p:cNvSpPr>
            <p:nvPr/>
          </p:nvSpPr>
          <p:spPr bwMode="auto">
            <a:xfrm>
              <a:off x="2795"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5" name="Freeform 123">
              <a:extLst>
                <a:ext uri="{FF2B5EF4-FFF2-40B4-BE49-F238E27FC236}">
                  <a16:creationId xmlns:a16="http://schemas.microsoft.com/office/drawing/2014/main" id="{7D7F240A-8A7A-4C1B-BE44-353D25CFDF80}"/>
                </a:ext>
              </a:extLst>
            </p:cNvPr>
            <p:cNvSpPr>
              <a:spLocks/>
            </p:cNvSpPr>
            <p:nvPr/>
          </p:nvSpPr>
          <p:spPr bwMode="auto">
            <a:xfrm>
              <a:off x="2795"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6" name="Freeform 124">
              <a:extLst>
                <a:ext uri="{FF2B5EF4-FFF2-40B4-BE49-F238E27FC236}">
                  <a16:creationId xmlns:a16="http://schemas.microsoft.com/office/drawing/2014/main" id="{699D4991-DCB4-49DC-ACBB-B577F8A29F05}"/>
                </a:ext>
              </a:extLst>
            </p:cNvPr>
            <p:cNvSpPr>
              <a:spLocks/>
            </p:cNvSpPr>
            <p:nvPr/>
          </p:nvSpPr>
          <p:spPr bwMode="auto">
            <a:xfrm>
              <a:off x="2945"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7" name="Freeform 125">
              <a:extLst>
                <a:ext uri="{FF2B5EF4-FFF2-40B4-BE49-F238E27FC236}">
                  <a16:creationId xmlns:a16="http://schemas.microsoft.com/office/drawing/2014/main" id="{6F094CD9-B520-4A04-8E3F-E0A80E7CAA1C}"/>
                </a:ext>
              </a:extLst>
            </p:cNvPr>
            <p:cNvSpPr>
              <a:spLocks/>
            </p:cNvSpPr>
            <p:nvPr/>
          </p:nvSpPr>
          <p:spPr bwMode="auto">
            <a:xfrm>
              <a:off x="2945"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8" name="Freeform 126">
              <a:extLst>
                <a:ext uri="{FF2B5EF4-FFF2-40B4-BE49-F238E27FC236}">
                  <a16:creationId xmlns:a16="http://schemas.microsoft.com/office/drawing/2014/main" id="{E1921A0F-7CE2-4615-BC1F-FAEADD09A99C}"/>
                </a:ext>
              </a:extLst>
            </p:cNvPr>
            <p:cNvSpPr>
              <a:spLocks/>
            </p:cNvSpPr>
            <p:nvPr/>
          </p:nvSpPr>
          <p:spPr bwMode="auto">
            <a:xfrm>
              <a:off x="3096"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9" name="Freeform 127">
              <a:extLst>
                <a:ext uri="{FF2B5EF4-FFF2-40B4-BE49-F238E27FC236}">
                  <a16:creationId xmlns:a16="http://schemas.microsoft.com/office/drawing/2014/main" id="{F18F72C9-5345-4F42-8C5E-86833FF533F9}"/>
                </a:ext>
              </a:extLst>
            </p:cNvPr>
            <p:cNvSpPr>
              <a:spLocks/>
            </p:cNvSpPr>
            <p:nvPr/>
          </p:nvSpPr>
          <p:spPr bwMode="auto">
            <a:xfrm>
              <a:off x="3096"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0" name="Freeform 128">
              <a:extLst>
                <a:ext uri="{FF2B5EF4-FFF2-40B4-BE49-F238E27FC236}">
                  <a16:creationId xmlns:a16="http://schemas.microsoft.com/office/drawing/2014/main" id="{59E5793E-CD62-433B-A79F-05D0E4D2BF67}"/>
                </a:ext>
              </a:extLst>
            </p:cNvPr>
            <p:cNvSpPr>
              <a:spLocks/>
            </p:cNvSpPr>
            <p:nvPr/>
          </p:nvSpPr>
          <p:spPr bwMode="auto">
            <a:xfrm>
              <a:off x="3246"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1" name="Freeform 129">
              <a:extLst>
                <a:ext uri="{FF2B5EF4-FFF2-40B4-BE49-F238E27FC236}">
                  <a16:creationId xmlns:a16="http://schemas.microsoft.com/office/drawing/2014/main" id="{A033CCA8-56E9-402B-906D-3DDCC60B195E}"/>
                </a:ext>
              </a:extLst>
            </p:cNvPr>
            <p:cNvSpPr>
              <a:spLocks/>
            </p:cNvSpPr>
            <p:nvPr/>
          </p:nvSpPr>
          <p:spPr bwMode="auto">
            <a:xfrm>
              <a:off x="3246"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2" name="Freeform 130">
              <a:extLst>
                <a:ext uri="{FF2B5EF4-FFF2-40B4-BE49-F238E27FC236}">
                  <a16:creationId xmlns:a16="http://schemas.microsoft.com/office/drawing/2014/main" id="{77A1830E-7E8B-4713-80B3-15FF7ECAF0FD}"/>
                </a:ext>
              </a:extLst>
            </p:cNvPr>
            <p:cNvSpPr>
              <a:spLocks/>
            </p:cNvSpPr>
            <p:nvPr/>
          </p:nvSpPr>
          <p:spPr bwMode="auto">
            <a:xfrm>
              <a:off x="3397" y="1556"/>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3" name="Freeform 131">
              <a:extLst>
                <a:ext uri="{FF2B5EF4-FFF2-40B4-BE49-F238E27FC236}">
                  <a16:creationId xmlns:a16="http://schemas.microsoft.com/office/drawing/2014/main" id="{63F988FB-05CB-442E-9FEB-572F2C2CAB9D}"/>
                </a:ext>
              </a:extLst>
            </p:cNvPr>
            <p:cNvSpPr>
              <a:spLocks/>
            </p:cNvSpPr>
            <p:nvPr/>
          </p:nvSpPr>
          <p:spPr bwMode="auto">
            <a:xfrm>
              <a:off x="3397" y="1556"/>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4" name="Freeform 132">
              <a:extLst>
                <a:ext uri="{FF2B5EF4-FFF2-40B4-BE49-F238E27FC236}">
                  <a16:creationId xmlns:a16="http://schemas.microsoft.com/office/drawing/2014/main" id="{C148C098-A39D-4EDD-8148-F5FCFD8D222E}"/>
                </a:ext>
              </a:extLst>
            </p:cNvPr>
            <p:cNvSpPr>
              <a:spLocks/>
            </p:cNvSpPr>
            <p:nvPr/>
          </p:nvSpPr>
          <p:spPr bwMode="auto">
            <a:xfrm>
              <a:off x="3547"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5" name="Freeform 133">
              <a:extLst>
                <a:ext uri="{FF2B5EF4-FFF2-40B4-BE49-F238E27FC236}">
                  <a16:creationId xmlns:a16="http://schemas.microsoft.com/office/drawing/2014/main" id="{8E5672BF-0BA6-4539-975C-EBFE9E2B74E7}"/>
                </a:ext>
              </a:extLst>
            </p:cNvPr>
            <p:cNvSpPr>
              <a:spLocks/>
            </p:cNvSpPr>
            <p:nvPr/>
          </p:nvSpPr>
          <p:spPr bwMode="auto">
            <a:xfrm>
              <a:off x="3547"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cxnSp>
        <p:nvCxnSpPr>
          <p:cNvPr id="165" name="Straight Connector 164">
            <a:extLst>
              <a:ext uri="{FF2B5EF4-FFF2-40B4-BE49-F238E27FC236}">
                <a16:creationId xmlns:a16="http://schemas.microsoft.com/office/drawing/2014/main" id="{646E20AB-0C8D-4FF9-80C7-BC7FDF517B1D}"/>
              </a:ext>
            </a:extLst>
          </p:cNvPr>
          <p:cNvCxnSpPr/>
          <p:nvPr/>
        </p:nvCxnSpPr>
        <p:spPr>
          <a:xfrm flipV="1">
            <a:off x="5942291" y="1603867"/>
            <a:ext cx="2630369" cy="26303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8F0260E-E15D-4CC2-82BD-1701A94F4133}"/>
              </a:ext>
            </a:extLst>
          </p:cNvPr>
          <p:cNvCxnSpPr/>
          <p:nvPr/>
        </p:nvCxnSpPr>
        <p:spPr>
          <a:xfrm flipV="1">
            <a:off x="7398553" y="4085491"/>
            <a:ext cx="2630369" cy="26303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D3D5540A-4343-4EBB-8E23-A916DF57CDBE}"/>
              </a:ext>
            </a:extLst>
          </p:cNvPr>
          <p:cNvCxnSpPr>
            <a:cxnSpLocks/>
          </p:cNvCxnSpPr>
          <p:nvPr/>
        </p:nvCxnSpPr>
        <p:spPr>
          <a:xfrm flipV="1">
            <a:off x="4009575" y="5749745"/>
            <a:ext cx="1577223" cy="15772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21E0A3F-0B6B-43A6-95AB-5A07C606C032}"/>
              </a:ext>
            </a:extLst>
          </p:cNvPr>
          <p:cNvCxnSpPr/>
          <p:nvPr/>
        </p:nvCxnSpPr>
        <p:spPr>
          <a:xfrm flipV="1">
            <a:off x="7144551" y="1656577"/>
            <a:ext cx="2630369" cy="26303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7" name="Group 29">
            <a:extLst>
              <a:ext uri="{FF2B5EF4-FFF2-40B4-BE49-F238E27FC236}">
                <a16:creationId xmlns:a16="http://schemas.microsoft.com/office/drawing/2014/main" id="{F71764ED-2EE6-4144-8A3E-29F338363593}"/>
              </a:ext>
            </a:extLst>
          </p:cNvPr>
          <p:cNvGrpSpPr>
            <a:grpSpLocks noChangeAspect="1"/>
          </p:cNvGrpSpPr>
          <p:nvPr/>
        </p:nvGrpSpPr>
        <p:grpSpPr bwMode="auto">
          <a:xfrm>
            <a:off x="3236278" y="2544449"/>
            <a:ext cx="2022475" cy="2022475"/>
            <a:chOff x="1664" y="1265"/>
            <a:chExt cx="862" cy="862"/>
          </a:xfrm>
        </p:grpSpPr>
        <p:sp>
          <p:nvSpPr>
            <p:cNvPr id="39" name="Rectangle 30">
              <a:extLst>
                <a:ext uri="{FF2B5EF4-FFF2-40B4-BE49-F238E27FC236}">
                  <a16:creationId xmlns:a16="http://schemas.microsoft.com/office/drawing/2014/main" id="{B71EE1BB-B101-4C88-9D51-425E810C883A}"/>
                </a:ext>
              </a:extLst>
            </p:cNvPr>
            <p:cNvSpPr>
              <a:spLocks noChangeArrowheads="1"/>
            </p:cNvSpPr>
            <p:nvPr/>
          </p:nvSpPr>
          <p:spPr bwMode="auto">
            <a:xfrm>
              <a:off x="1664" y="1265"/>
              <a:ext cx="862" cy="862"/>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40" name="Rectangle 31">
              <a:extLst>
                <a:ext uri="{FF2B5EF4-FFF2-40B4-BE49-F238E27FC236}">
                  <a16:creationId xmlns:a16="http://schemas.microsoft.com/office/drawing/2014/main" id="{C58A61CA-7040-4973-80F0-9E08EE80912A}"/>
                </a:ext>
              </a:extLst>
            </p:cNvPr>
            <p:cNvSpPr>
              <a:spLocks noChangeArrowheads="1"/>
            </p:cNvSpPr>
            <p:nvPr/>
          </p:nvSpPr>
          <p:spPr bwMode="auto">
            <a:xfrm>
              <a:off x="1724" y="1327"/>
              <a:ext cx="740" cy="738"/>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41" name="Rectangle 32">
              <a:extLst>
                <a:ext uri="{FF2B5EF4-FFF2-40B4-BE49-F238E27FC236}">
                  <a16:creationId xmlns:a16="http://schemas.microsoft.com/office/drawing/2014/main" id="{13EEDD82-8CC6-4C24-8CB0-D5619E63252B}"/>
                </a:ext>
              </a:extLst>
            </p:cNvPr>
            <p:cNvSpPr>
              <a:spLocks noChangeArrowheads="1"/>
            </p:cNvSpPr>
            <p:nvPr/>
          </p:nvSpPr>
          <p:spPr bwMode="auto">
            <a:xfrm>
              <a:off x="1786" y="1387"/>
              <a:ext cx="616" cy="616"/>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42" name="Rectangle 33">
              <a:extLst>
                <a:ext uri="{FF2B5EF4-FFF2-40B4-BE49-F238E27FC236}">
                  <a16:creationId xmlns:a16="http://schemas.microsoft.com/office/drawing/2014/main" id="{B2B50747-CDA3-4A75-A12E-90BBD1F4BCA2}"/>
                </a:ext>
              </a:extLst>
            </p:cNvPr>
            <p:cNvSpPr>
              <a:spLocks noChangeArrowheads="1"/>
            </p:cNvSpPr>
            <p:nvPr/>
          </p:nvSpPr>
          <p:spPr bwMode="auto">
            <a:xfrm>
              <a:off x="1848" y="1449"/>
              <a:ext cx="492" cy="492"/>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43" name="Rectangle 34">
              <a:extLst>
                <a:ext uri="{FF2B5EF4-FFF2-40B4-BE49-F238E27FC236}">
                  <a16:creationId xmlns:a16="http://schemas.microsoft.com/office/drawing/2014/main" id="{4D123CD1-EF73-43EE-B3E6-828C78E7A5BE}"/>
                </a:ext>
              </a:extLst>
            </p:cNvPr>
            <p:cNvSpPr>
              <a:spLocks noChangeArrowheads="1"/>
            </p:cNvSpPr>
            <p:nvPr/>
          </p:nvSpPr>
          <p:spPr bwMode="auto">
            <a:xfrm>
              <a:off x="1910" y="1511"/>
              <a:ext cx="368" cy="368"/>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44" name="Rectangle 35">
              <a:extLst>
                <a:ext uri="{FF2B5EF4-FFF2-40B4-BE49-F238E27FC236}">
                  <a16:creationId xmlns:a16="http://schemas.microsoft.com/office/drawing/2014/main" id="{3C02F34C-7744-4961-BE5F-49691A1F015E}"/>
                </a:ext>
              </a:extLst>
            </p:cNvPr>
            <p:cNvSpPr>
              <a:spLocks noChangeArrowheads="1"/>
            </p:cNvSpPr>
            <p:nvPr/>
          </p:nvSpPr>
          <p:spPr bwMode="auto">
            <a:xfrm>
              <a:off x="1972" y="1573"/>
              <a:ext cx="244" cy="244"/>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45" name="Rectangle 36">
              <a:extLst>
                <a:ext uri="{FF2B5EF4-FFF2-40B4-BE49-F238E27FC236}">
                  <a16:creationId xmlns:a16="http://schemas.microsoft.com/office/drawing/2014/main" id="{D9BC7115-596A-4AE7-AE23-0EC3924FFDF0}"/>
                </a:ext>
              </a:extLst>
            </p:cNvPr>
            <p:cNvSpPr>
              <a:spLocks noChangeArrowheads="1"/>
            </p:cNvSpPr>
            <p:nvPr/>
          </p:nvSpPr>
          <p:spPr bwMode="auto">
            <a:xfrm>
              <a:off x="2034" y="1635"/>
              <a:ext cx="120" cy="120"/>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grpSp>
      <p:grpSp>
        <p:nvGrpSpPr>
          <p:cNvPr id="24" name="Group 21">
            <a:extLst>
              <a:ext uri="{FF2B5EF4-FFF2-40B4-BE49-F238E27FC236}">
                <a16:creationId xmlns:a16="http://schemas.microsoft.com/office/drawing/2014/main" id="{67D84FA4-73F9-472C-AA4F-E10B3255DF0B}"/>
              </a:ext>
            </a:extLst>
          </p:cNvPr>
          <p:cNvGrpSpPr>
            <a:grpSpLocks noChangeAspect="1"/>
          </p:cNvGrpSpPr>
          <p:nvPr/>
        </p:nvGrpSpPr>
        <p:grpSpPr bwMode="auto">
          <a:xfrm>
            <a:off x="3958926" y="1810307"/>
            <a:ext cx="4983163" cy="5221289"/>
            <a:chOff x="2510" y="1065"/>
            <a:chExt cx="3139" cy="3289"/>
          </a:xfrm>
        </p:grpSpPr>
        <p:sp>
          <p:nvSpPr>
            <p:cNvPr id="26" name="Freeform 22">
              <a:extLst>
                <a:ext uri="{FF2B5EF4-FFF2-40B4-BE49-F238E27FC236}">
                  <a16:creationId xmlns:a16="http://schemas.microsoft.com/office/drawing/2014/main" id="{DCFCBB43-1FF8-4A2A-88E9-2B9E5B560DD3}"/>
                </a:ext>
              </a:extLst>
            </p:cNvPr>
            <p:cNvSpPr>
              <a:spLocks/>
            </p:cNvSpPr>
            <p:nvPr/>
          </p:nvSpPr>
          <p:spPr bwMode="auto">
            <a:xfrm>
              <a:off x="2517" y="1227"/>
              <a:ext cx="3132" cy="3127"/>
            </a:xfrm>
            <a:custGeom>
              <a:avLst/>
              <a:gdLst>
                <a:gd name="T0" fmla="*/ 1566 w 3132"/>
                <a:gd name="T1" fmla="*/ 0 h 3127"/>
                <a:gd name="T2" fmla="*/ 0 w 3132"/>
                <a:gd name="T3" fmla="*/ 1565 h 3127"/>
                <a:gd name="T4" fmla="*/ 0 w 3132"/>
                <a:gd name="T5" fmla="*/ 1565 h 3127"/>
                <a:gd name="T6" fmla="*/ 1566 w 3132"/>
                <a:gd name="T7" fmla="*/ 3127 h 3127"/>
                <a:gd name="T8" fmla="*/ 3132 w 3132"/>
                <a:gd name="T9" fmla="*/ 1565 h 3127"/>
                <a:gd name="T10" fmla="*/ 1566 w 3132"/>
                <a:gd name="T11" fmla="*/ 0 h 3127"/>
              </a:gdLst>
              <a:ahLst/>
              <a:cxnLst>
                <a:cxn ang="0">
                  <a:pos x="T0" y="T1"/>
                </a:cxn>
                <a:cxn ang="0">
                  <a:pos x="T2" y="T3"/>
                </a:cxn>
                <a:cxn ang="0">
                  <a:pos x="T4" y="T5"/>
                </a:cxn>
                <a:cxn ang="0">
                  <a:pos x="T6" y="T7"/>
                </a:cxn>
                <a:cxn ang="0">
                  <a:pos x="T8" y="T9"/>
                </a:cxn>
                <a:cxn ang="0">
                  <a:pos x="T10" y="T11"/>
                </a:cxn>
              </a:cxnLst>
              <a:rect l="0" t="0" r="r" b="b"/>
              <a:pathLst>
                <a:path w="3132" h="3127">
                  <a:moveTo>
                    <a:pt x="1566" y="0"/>
                  </a:moveTo>
                  <a:lnTo>
                    <a:pt x="0" y="1565"/>
                  </a:lnTo>
                  <a:lnTo>
                    <a:pt x="0" y="1565"/>
                  </a:lnTo>
                  <a:lnTo>
                    <a:pt x="1566" y="3127"/>
                  </a:lnTo>
                  <a:lnTo>
                    <a:pt x="3132" y="1565"/>
                  </a:lnTo>
                  <a:lnTo>
                    <a:pt x="1566" y="0"/>
                  </a:lnTo>
                  <a:close/>
                </a:path>
              </a:pathLst>
            </a:custGeom>
            <a:noFill/>
            <a:ln w="44450" cap="flat">
              <a:solidFill>
                <a:srgbClr val="E6B8E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7" name="Freeform 23">
              <a:extLst>
                <a:ext uri="{FF2B5EF4-FFF2-40B4-BE49-F238E27FC236}">
                  <a16:creationId xmlns:a16="http://schemas.microsoft.com/office/drawing/2014/main" id="{0616C281-881F-41AF-8879-5B7B83B9248E}"/>
                </a:ext>
              </a:extLst>
            </p:cNvPr>
            <p:cNvSpPr>
              <a:spLocks/>
            </p:cNvSpPr>
            <p:nvPr/>
          </p:nvSpPr>
          <p:spPr bwMode="auto">
            <a:xfrm>
              <a:off x="2510" y="2635"/>
              <a:ext cx="3132" cy="1563"/>
            </a:xfrm>
            <a:custGeom>
              <a:avLst/>
              <a:gdLst>
                <a:gd name="T0" fmla="*/ 0 w 3132"/>
                <a:gd name="T1" fmla="*/ 0 h 1563"/>
                <a:gd name="T2" fmla="*/ 1566 w 3132"/>
                <a:gd name="T3" fmla="*/ 1563 h 1563"/>
                <a:gd name="T4" fmla="*/ 3132 w 3132"/>
                <a:gd name="T5" fmla="*/ 0 h 1563"/>
                <a:gd name="T6" fmla="*/ 0 w 3132"/>
                <a:gd name="T7" fmla="*/ 0 h 1563"/>
                <a:gd name="T8" fmla="*/ 0 w 3132"/>
                <a:gd name="T9" fmla="*/ 0 h 1563"/>
              </a:gdLst>
              <a:ahLst/>
              <a:cxnLst>
                <a:cxn ang="0">
                  <a:pos x="T0" y="T1"/>
                </a:cxn>
                <a:cxn ang="0">
                  <a:pos x="T2" y="T3"/>
                </a:cxn>
                <a:cxn ang="0">
                  <a:pos x="T4" y="T5"/>
                </a:cxn>
                <a:cxn ang="0">
                  <a:pos x="T6" y="T7"/>
                </a:cxn>
                <a:cxn ang="0">
                  <a:pos x="T8" y="T9"/>
                </a:cxn>
              </a:cxnLst>
              <a:rect l="0" t="0" r="r" b="b"/>
              <a:pathLst>
                <a:path w="3132" h="1563">
                  <a:moveTo>
                    <a:pt x="0" y="0"/>
                  </a:moveTo>
                  <a:lnTo>
                    <a:pt x="1566" y="1563"/>
                  </a:lnTo>
                  <a:lnTo>
                    <a:pt x="3132" y="0"/>
                  </a:lnTo>
                  <a:lnTo>
                    <a:pt x="0" y="0"/>
                  </a:lnTo>
                  <a:lnTo>
                    <a:pt x="0" y="0"/>
                  </a:lnTo>
                  <a:close/>
                </a:path>
              </a:pathLst>
            </a:custGeom>
            <a:gradFill>
              <a:gsLst>
                <a:gs pos="0">
                  <a:srgbClr val="F22A7D"/>
                </a:gs>
                <a:gs pos="100000">
                  <a:srgbClr val="18154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8" name="Freeform 24">
              <a:extLst>
                <a:ext uri="{FF2B5EF4-FFF2-40B4-BE49-F238E27FC236}">
                  <a16:creationId xmlns:a16="http://schemas.microsoft.com/office/drawing/2014/main" id="{6BCF5978-6DFD-4C02-A89B-FE7E618411AD}"/>
                </a:ext>
              </a:extLst>
            </p:cNvPr>
            <p:cNvSpPr>
              <a:spLocks/>
            </p:cNvSpPr>
            <p:nvPr/>
          </p:nvSpPr>
          <p:spPr bwMode="auto">
            <a:xfrm>
              <a:off x="2510" y="1070"/>
              <a:ext cx="3132" cy="1565"/>
            </a:xfrm>
            <a:custGeom>
              <a:avLst/>
              <a:gdLst>
                <a:gd name="T0" fmla="*/ 1566 w 3132"/>
                <a:gd name="T1" fmla="*/ 0 h 1565"/>
                <a:gd name="T2" fmla="*/ 0 w 3132"/>
                <a:gd name="T3" fmla="*/ 1565 h 1565"/>
                <a:gd name="T4" fmla="*/ 3132 w 3132"/>
                <a:gd name="T5" fmla="*/ 1565 h 1565"/>
                <a:gd name="T6" fmla="*/ 3132 w 3132"/>
                <a:gd name="T7" fmla="*/ 1565 h 1565"/>
                <a:gd name="T8" fmla="*/ 1566 w 3132"/>
                <a:gd name="T9" fmla="*/ 0 h 1565"/>
              </a:gdLst>
              <a:ahLst/>
              <a:cxnLst>
                <a:cxn ang="0">
                  <a:pos x="T0" y="T1"/>
                </a:cxn>
                <a:cxn ang="0">
                  <a:pos x="T2" y="T3"/>
                </a:cxn>
                <a:cxn ang="0">
                  <a:pos x="T4" y="T5"/>
                </a:cxn>
                <a:cxn ang="0">
                  <a:pos x="T6" y="T7"/>
                </a:cxn>
                <a:cxn ang="0">
                  <a:pos x="T8" y="T9"/>
                </a:cxn>
              </a:cxnLst>
              <a:rect l="0" t="0" r="r" b="b"/>
              <a:pathLst>
                <a:path w="3132" h="1565">
                  <a:moveTo>
                    <a:pt x="1566" y="0"/>
                  </a:moveTo>
                  <a:lnTo>
                    <a:pt x="0" y="1565"/>
                  </a:lnTo>
                  <a:lnTo>
                    <a:pt x="3132" y="1565"/>
                  </a:lnTo>
                  <a:lnTo>
                    <a:pt x="3132" y="1565"/>
                  </a:lnTo>
                  <a:lnTo>
                    <a:pt x="1566" y="0"/>
                  </a:lnTo>
                  <a:close/>
                </a:path>
              </a:pathLst>
            </a:custGeom>
            <a:gradFill flip="none" rotWithShape="1">
              <a:gsLst>
                <a:gs pos="0">
                  <a:srgbClr val="F22A7D"/>
                </a:gs>
                <a:gs pos="100000">
                  <a:srgbClr val="181546"/>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 name="Freeform 25">
              <a:extLst>
                <a:ext uri="{FF2B5EF4-FFF2-40B4-BE49-F238E27FC236}">
                  <a16:creationId xmlns:a16="http://schemas.microsoft.com/office/drawing/2014/main" id="{D11F21B7-CC09-4F8E-A661-FA31B6C56F55}"/>
                </a:ext>
              </a:extLst>
            </p:cNvPr>
            <p:cNvSpPr>
              <a:spLocks/>
            </p:cNvSpPr>
            <p:nvPr/>
          </p:nvSpPr>
          <p:spPr bwMode="auto">
            <a:xfrm>
              <a:off x="3135" y="1172"/>
              <a:ext cx="1233" cy="1233"/>
            </a:xfrm>
            <a:custGeom>
              <a:avLst/>
              <a:gdLst>
                <a:gd name="T0" fmla="*/ 616 w 1233"/>
                <a:gd name="T1" fmla="*/ 0 h 1233"/>
                <a:gd name="T2" fmla="*/ 616 w 1233"/>
                <a:gd name="T3" fmla="*/ 0 h 1233"/>
                <a:gd name="T4" fmla="*/ 0 w 1233"/>
                <a:gd name="T5" fmla="*/ 618 h 1233"/>
                <a:gd name="T6" fmla="*/ 616 w 1233"/>
                <a:gd name="T7" fmla="*/ 1233 h 1233"/>
                <a:gd name="T8" fmla="*/ 616 w 1233"/>
                <a:gd name="T9" fmla="*/ 1233 h 1233"/>
                <a:gd name="T10" fmla="*/ 1233 w 1233"/>
                <a:gd name="T11" fmla="*/ 618 h 1233"/>
                <a:gd name="T12" fmla="*/ 616 w 1233"/>
                <a:gd name="T13" fmla="*/ 0 h 1233"/>
              </a:gdLst>
              <a:ahLst/>
              <a:cxnLst>
                <a:cxn ang="0">
                  <a:pos x="T0" y="T1"/>
                </a:cxn>
                <a:cxn ang="0">
                  <a:pos x="T2" y="T3"/>
                </a:cxn>
                <a:cxn ang="0">
                  <a:pos x="T4" y="T5"/>
                </a:cxn>
                <a:cxn ang="0">
                  <a:pos x="T6" y="T7"/>
                </a:cxn>
                <a:cxn ang="0">
                  <a:pos x="T8" y="T9"/>
                </a:cxn>
                <a:cxn ang="0">
                  <a:pos x="T10" y="T11"/>
                </a:cxn>
                <a:cxn ang="0">
                  <a:pos x="T12" y="T13"/>
                </a:cxn>
              </a:cxnLst>
              <a:rect l="0" t="0" r="r" b="b"/>
              <a:pathLst>
                <a:path w="1233" h="1233">
                  <a:moveTo>
                    <a:pt x="616" y="0"/>
                  </a:moveTo>
                  <a:lnTo>
                    <a:pt x="616" y="0"/>
                  </a:lnTo>
                  <a:lnTo>
                    <a:pt x="0" y="618"/>
                  </a:lnTo>
                  <a:lnTo>
                    <a:pt x="616" y="1233"/>
                  </a:lnTo>
                  <a:lnTo>
                    <a:pt x="616" y="1233"/>
                  </a:lnTo>
                  <a:lnTo>
                    <a:pt x="1233" y="618"/>
                  </a:lnTo>
                  <a:lnTo>
                    <a:pt x="616" y="0"/>
                  </a:lnTo>
                  <a:close/>
                </a:path>
              </a:pathLst>
            </a:custGeom>
            <a:noFill/>
            <a:ln w="44450" cap="flat">
              <a:solidFill>
                <a:srgbClr val="E6B8E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30" name="Freeform 26">
              <a:extLst>
                <a:ext uri="{FF2B5EF4-FFF2-40B4-BE49-F238E27FC236}">
                  <a16:creationId xmlns:a16="http://schemas.microsoft.com/office/drawing/2014/main" id="{066A9E87-239D-4A49-B52D-8E6D4C0E274A}"/>
                </a:ext>
              </a:extLst>
            </p:cNvPr>
            <p:cNvSpPr>
              <a:spLocks/>
            </p:cNvSpPr>
            <p:nvPr/>
          </p:nvSpPr>
          <p:spPr bwMode="auto">
            <a:xfrm>
              <a:off x="3748" y="1065"/>
              <a:ext cx="616" cy="1230"/>
            </a:xfrm>
            <a:custGeom>
              <a:avLst/>
              <a:gdLst>
                <a:gd name="T0" fmla="*/ 616 w 616"/>
                <a:gd name="T1" fmla="*/ 615 h 1230"/>
                <a:gd name="T2" fmla="*/ 0 w 616"/>
                <a:gd name="T3" fmla="*/ 0 h 1230"/>
                <a:gd name="T4" fmla="*/ 0 w 616"/>
                <a:gd name="T5" fmla="*/ 1230 h 1230"/>
                <a:gd name="T6" fmla="*/ 0 w 616"/>
                <a:gd name="T7" fmla="*/ 1230 h 1230"/>
                <a:gd name="T8" fmla="*/ 616 w 616"/>
                <a:gd name="T9" fmla="*/ 615 h 1230"/>
              </a:gdLst>
              <a:ahLst/>
              <a:cxnLst>
                <a:cxn ang="0">
                  <a:pos x="T0" y="T1"/>
                </a:cxn>
                <a:cxn ang="0">
                  <a:pos x="T2" y="T3"/>
                </a:cxn>
                <a:cxn ang="0">
                  <a:pos x="T4" y="T5"/>
                </a:cxn>
                <a:cxn ang="0">
                  <a:pos x="T6" y="T7"/>
                </a:cxn>
                <a:cxn ang="0">
                  <a:pos x="T8" y="T9"/>
                </a:cxn>
              </a:cxnLst>
              <a:rect l="0" t="0" r="r" b="b"/>
              <a:pathLst>
                <a:path w="616" h="1230">
                  <a:moveTo>
                    <a:pt x="616" y="615"/>
                  </a:moveTo>
                  <a:lnTo>
                    <a:pt x="0" y="0"/>
                  </a:lnTo>
                  <a:lnTo>
                    <a:pt x="0" y="1230"/>
                  </a:lnTo>
                  <a:lnTo>
                    <a:pt x="0" y="1230"/>
                  </a:lnTo>
                  <a:lnTo>
                    <a:pt x="616" y="615"/>
                  </a:lnTo>
                  <a:close/>
                </a:path>
              </a:pathLst>
            </a:custGeom>
            <a:gradFill>
              <a:gsLst>
                <a:gs pos="0">
                  <a:srgbClr val="F22A7D"/>
                </a:gs>
                <a:gs pos="100000">
                  <a:srgbClr val="181546"/>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33" name="Picture 32">
            <a:extLst>
              <a:ext uri="{FF2B5EF4-FFF2-40B4-BE49-F238E27FC236}">
                <a16:creationId xmlns:a16="http://schemas.microsoft.com/office/drawing/2014/main" id="{865874C6-BD23-43A7-A7C1-833372B7097F}"/>
              </a:ext>
            </a:extLst>
          </p:cNvPr>
          <p:cNvPicPr>
            <a:picLocks noChangeAspect="1"/>
          </p:cNvPicPr>
          <p:nvPr/>
        </p:nvPicPr>
        <p:blipFill>
          <a:blip r:embed="rId2"/>
          <a:stretch>
            <a:fillRect/>
          </a:stretch>
        </p:blipFill>
        <p:spPr>
          <a:xfrm>
            <a:off x="11568643" y="626265"/>
            <a:ext cx="846667" cy="1320800"/>
          </a:xfrm>
          <a:prstGeom prst="rect">
            <a:avLst/>
          </a:prstGeom>
        </p:spPr>
      </p:pic>
      <p:pic>
        <p:nvPicPr>
          <p:cNvPr id="34" name="Picture 33">
            <a:extLst>
              <a:ext uri="{FF2B5EF4-FFF2-40B4-BE49-F238E27FC236}">
                <a16:creationId xmlns:a16="http://schemas.microsoft.com/office/drawing/2014/main" id="{FC0FF42F-B14C-4834-9E2F-56C804723AC0}"/>
              </a:ext>
            </a:extLst>
          </p:cNvPr>
          <p:cNvPicPr>
            <a:picLocks noChangeAspect="1"/>
          </p:cNvPicPr>
          <p:nvPr/>
        </p:nvPicPr>
        <p:blipFill>
          <a:blip r:embed="rId2"/>
          <a:stretch>
            <a:fillRect/>
          </a:stretch>
        </p:blipFill>
        <p:spPr>
          <a:xfrm rot="5400000">
            <a:off x="691885" y="6843875"/>
            <a:ext cx="846667" cy="1320800"/>
          </a:xfrm>
          <a:prstGeom prst="rect">
            <a:avLst/>
          </a:prstGeom>
        </p:spPr>
      </p:pic>
      <p:grpSp>
        <p:nvGrpSpPr>
          <p:cNvPr id="46" name="Group 29">
            <a:extLst>
              <a:ext uri="{FF2B5EF4-FFF2-40B4-BE49-F238E27FC236}">
                <a16:creationId xmlns:a16="http://schemas.microsoft.com/office/drawing/2014/main" id="{150707C7-D341-45BE-BAEE-A46FCC58219D}"/>
              </a:ext>
            </a:extLst>
          </p:cNvPr>
          <p:cNvGrpSpPr>
            <a:grpSpLocks noChangeAspect="1"/>
          </p:cNvGrpSpPr>
          <p:nvPr/>
        </p:nvGrpSpPr>
        <p:grpSpPr bwMode="auto">
          <a:xfrm>
            <a:off x="7986727" y="4907757"/>
            <a:ext cx="1335088" cy="1335088"/>
            <a:chOff x="1664" y="1265"/>
            <a:chExt cx="862" cy="862"/>
          </a:xfrm>
        </p:grpSpPr>
        <p:sp>
          <p:nvSpPr>
            <p:cNvPr id="47" name="Rectangle 30">
              <a:extLst>
                <a:ext uri="{FF2B5EF4-FFF2-40B4-BE49-F238E27FC236}">
                  <a16:creationId xmlns:a16="http://schemas.microsoft.com/office/drawing/2014/main" id="{AB8FB565-CAFF-4874-B587-8DEF76A336CD}"/>
                </a:ext>
              </a:extLst>
            </p:cNvPr>
            <p:cNvSpPr>
              <a:spLocks noChangeArrowheads="1"/>
            </p:cNvSpPr>
            <p:nvPr/>
          </p:nvSpPr>
          <p:spPr bwMode="auto">
            <a:xfrm>
              <a:off x="1664" y="1265"/>
              <a:ext cx="862" cy="862"/>
            </a:xfrm>
            <a:prstGeom prst="rect">
              <a:avLst/>
            </a:prstGeom>
            <a:noFill/>
            <a:ln w="30163" cap="flat">
              <a:solidFill>
                <a:srgbClr val="D63D89">
                  <a:alpha val="17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48" name="Rectangle 31">
              <a:extLst>
                <a:ext uri="{FF2B5EF4-FFF2-40B4-BE49-F238E27FC236}">
                  <a16:creationId xmlns:a16="http://schemas.microsoft.com/office/drawing/2014/main" id="{4945CDA6-0E84-457C-9AA4-A2B8DE7B893B}"/>
                </a:ext>
              </a:extLst>
            </p:cNvPr>
            <p:cNvSpPr>
              <a:spLocks noChangeArrowheads="1"/>
            </p:cNvSpPr>
            <p:nvPr/>
          </p:nvSpPr>
          <p:spPr bwMode="auto">
            <a:xfrm>
              <a:off x="1724" y="1327"/>
              <a:ext cx="740" cy="738"/>
            </a:xfrm>
            <a:prstGeom prst="rect">
              <a:avLst/>
            </a:prstGeom>
            <a:noFill/>
            <a:ln w="30163" cap="flat">
              <a:solidFill>
                <a:srgbClr val="D63D89">
                  <a:alpha val="17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49" name="Rectangle 32">
              <a:extLst>
                <a:ext uri="{FF2B5EF4-FFF2-40B4-BE49-F238E27FC236}">
                  <a16:creationId xmlns:a16="http://schemas.microsoft.com/office/drawing/2014/main" id="{64ED733B-CE33-4F0C-B6F7-3CC7F5937C38}"/>
                </a:ext>
              </a:extLst>
            </p:cNvPr>
            <p:cNvSpPr>
              <a:spLocks noChangeArrowheads="1"/>
            </p:cNvSpPr>
            <p:nvPr/>
          </p:nvSpPr>
          <p:spPr bwMode="auto">
            <a:xfrm>
              <a:off x="1786" y="1387"/>
              <a:ext cx="616" cy="616"/>
            </a:xfrm>
            <a:prstGeom prst="rect">
              <a:avLst/>
            </a:prstGeom>
            <a:noFill/>
            <a:ln w="30163" cap="flat">
              <a:solidFill>
                <a:srgbClr val="D63D89">
                  <a:alpha val="17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50" name="Rectangle 33">
              <a:extLst>
                <a:ext uri="{FF2B5EF4-FFF2-40B4-BE49-F238E27FC236}">
                  <a16:creationId xmlns:a16="http://schemas.microsoft.com/office/drawing/2014/main" id="{CBCA69F0-638B-461B-8A0F-716119AEC984}"/>
                </a:ext>
              </a:extLst>
            </p:cNvPr>
            <p:cNvSpPr>
              <a:spLocks noChangeArrowheads="1"/>
            </p:cNvSpPr>
            <p:nvPr/>
          </p:nvSpPr>
          <p:spPr bwMode="auto">
            <a:xfrm>
              <a:off x="1848" y="1449"/>
              <a:ext cx="492" cy="492"/>
            </a:xfrm>
            <a:prstGeom prst="rect">
              <a:avLst/>
            </a:prstGeom>
            <a:noFill/>
            <a:ln w="30163" cap="flat">
              <a:solidFill>
                <a:srgbClr val="D63D89">
                  <a:alpha val="17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51" name="Rectangle 34">
              <a:extLst>
                <a:ext uri="{FF2B5EF4-FFF2-40B4-BE49-F238E27FC236}">
                  <a16:creationId xmlns:a16="http://schemas.microsoft.com/office/drawing/2014/main" id="{E3A351A7-3A69-4931-A77E-59359BD56A43}"/>
                </a:ext>
              </a:extLst>
            </p:cNvPr>
            <p:cNvSpPr>
              <a:spLocks noChangeArrowheads="1"/>
            </p:cNvSpPr>
            <p:nvPr/>
          </p:nvSpPr>
          <p:spPr bwMode="auto">
            <a:xfrm>
              <a:off x="1910" y="1511"/>
              <a:ext cx="368" cy="368"/>
            </a:xfrm>
            <a:prstGeom prst="rect">
              <a:avLst/>
            </a:prstGeom>
            <a:noFill/>
            <a:ln w="30163" cap="flat">
              <a:solidFill>
                <a:srgbClr val="D63D89">
                  <a:alpha val="17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52" name="Rectangle 35">
              <a:extLst>
                <a:ext uri="{FF2B5EF4-FFF2-40B4-BE49-F238E27FC236}">
                  <a16:creationId xmlns:a16="http://schemas.microsoft.com/office/drawing/2014/main" id="{EEA2F259-5D5E-48B6-8D55-DDF51BE302C9}"/>
                </a:ext>
              </a:extLst>
            </p:cNvPr>
            <p:cNvSpPr>
              <a:spLocks noChangeArrowheads="1"/>
            </p:cNvSpPr>
            <p:nvPr/>
          </p:nvSpPr>
          <p:spPr bwMode="auto">
            <a:xfrm>
              <a:off x="1972" y="1573"/>
              <a:ext cx="244" cy="244"/>
            </a:xfrm>
            <a:prstGeom prst="rect">
              <a:avLst/>
            </a:prstGeom>
            <a:noFill/>
            <a:ln w="30163" cap="flat">
              <a:solidFill>
                <a:srgbClr val="D63D89">
                  <a:alpha val="17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53" name="Rectangle 36">
              <a:extLst>
                <a:ext uri="{FF2B5EF4-FFF2-40B4-BE49-F238E27FC236}">
                  <a16:creationId xmlns:a16="http://schemas.microsoft.com/office/drawing/2014/main" id="{CAF8D887-2AEC-4CD8-9467-E7CEF10D233D}"/>
                </a:ext>
              </a:extLst>
            </p:cNvPr>
            <p:cNvSpPr>
              <a:spLocks noChangeArrowheads="1"/>
            </p:cNvSpPr>
            <p:nvPr/>
          </p:nvSpPr>
          <p:spPr bwMode="auto">
            <a:xfrm>
              <a:off x="2034" y="1635"/>
              <a:ext cx="120" cy="120"/>
            </a:xfrm>
            <a:prstGeom prst="rect">
              <a:avLst/>
            </a:prstGeom>
            <a:noFill/>
            <a:ln w="30163" cap="flat">
              <a:solidFill>
                <a:srgbClr val="D63D89">
                  <a:alpha val="17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grpSp>
      <p:grpSp>
        <p:nvGrpSpPr>
          <p:cNvPr id="56" name="Group 39">
            <a:extLst>
              <a:ext uri="{FF2B5EF4-FFF2-40B4-BE49-F238E27FC236}">
                <a16:creationId xmlns:a16="http://schemas.microsoft.com/office/drawing/2014/main" id="{35EAC002-4CDD-4655-948E-CE705ACD1472}"/>
              </a:ext>
            </a:extLst>
          </p:cNvPr>
          <p:cNvGrpSpPr>
            <a:grpSpLocks noChangeAspect="1"/>
          </p:cNvGrpSpPr>
          <p:nvPr/>
        </p:nvGrpSpPr>
        <p:grpSpPr bwMode="auto">
          <a:xfrm>
            <a:off x="4879182" y="3770862"/>
            <a:ext cx="2878138" cy="2314575"/>
            <a:chOff x="1414" y="3615"/>
            <a:chExt cx="1813" cy="1458"/>
          </a:xfrm>
        </p:grpSpPr>
        <p:sp>
          <p:nvSpPr>
            <p:cNvPr id="58" name="Freeform 40">
              <a:extLst>
                <a:ext uri="{FF2B5EF4-FFF2-40B4-BE49-F238E27FC236}">
                  <a16:creationId xmlns:a16="http://schemas.microsoft.com/office/drawing/2014/main" id="{9273A321-C05C-4AB4-A460-44B01504E302}"/>
                </a:ext>
              </a:extLst>
            </p:cNvPr>
            <p:cNvSpPr>
              <a:spLocks/>
            </p:cNvSpPr>
            <p:nvPr/>
          </p:nvSpPr>
          <p:spPr bwMode="auto">
            <a:xfrm>
              <a:off x="1414" y="3615"/>
              <a:ext cx="243" cy="243"/>
            </a:xfrm>
            <a:custGeom>
              <a:avLst/>
              <a:gdLst>
                <a:gd name="T0" fmla="*/ 243 w 243"/>
                <a:gd name="T1" fmla="*/ 121 h 243"/>
                <a:gd name="T2" fmla="*/ 121 w 243"/>
                <a:gd name="T3" fmla="*/ 243 h 243"/>
                <a:gd name="T4" fmla="*/ 0 w 243"/>
                <a:gd name="T5" fmla="*/ 121 h 243"/>
                <a:gd name="T6" fmla="*/ 121 w 243"/>
                <a:gd name="T7" fmla="*/ 0 h 243"/>
                <a:gd name="T8" fmla="*/ 243 w 243"/>
                <a:gd name="T9" fmla="*/ 121 h 243"/>
              </a:gdLst>
              <a:ahLst/>
              <a:cxnLst>
                <a:cxn ang="0">
                  <a:pos x="T0" y="T1"/>
                </a:cxn>
                <a:cxn ang="0">
                  <a:pos x="T2" y="T3"/>
                </a:cxn>
                <a:cxn ang="0">
                  <a:pos x="T4" y="T5"/>
                </a:cxn>
                <a:cxn ang="0">
                  <a:pos x="T6" y="T7"/>
                </a:cxn>
                <a:cxn ang="0">
                  <a:pos x="T8" y="T9"/>
                </a:cxn>
              </a:cxnLst>
              <a:rect l="0" t="0" r="r" b="b"/>
              <a:pathLst>
                <a:path w="243" h="243">
                  <a:moveTo>
                    <a:pt x="243" y="121"/>
                  </a:moveTo>
                  <a:lnTo>
                    <a:pt x="121" y="243"/>
                  </a:lnTo>
                  <a:lnTo>
                    <a:pt x="0" y="121"/>
                  </a:lnTo>
                  <a:lnTo>
                    <a:pt x="121" y="0"/>
                  </a:lnTo>
                  <a:lnTo>
                    <a:pt x="243" y="121"/>
                  </a:lnTo>
                  <a:close/>
                </a:path>
              </a:pathLst>
            </a:cu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59" name="Freeform 41">
              <a:extLst>
                <a:ext uri="{FF2B5EF4-FFF2-40B4-BE49-F238E27FC236}">
                  <a16:creationId xmlns:a16="http://schemas.microsoft.com/office/drawing/2014/main" id="{A8BD56C0-AE2B-427B-9A2E-6A6B4FA7D512}"/>
                </a:ext>
              </a:extLst>
            </p:cNvPr>
            <p:cNvSpPr>
              <a:spLocks/>
            </p:cNvSpPr>
            <p:nvPr/>
          </p:nvSpPr>
          <p:spPr bwMode="auto">
            <a:xfrm>
              <a:off x="2965" y="4813"/>
              <a:ext cx="262" cy="260"/>
            </a:xfrm>
            <a:custGeom>
              <a:avLst/>
              <a:gdLst>
                <a:gd name="T0" fmla="*/ 29 w 262"/>
                <a:gd name="T1" fmla="*/ 260 h 260"/>
                <a:gd name="T2" fmla="*/ 262 w 262"/>
                <a:gd name="T3" fmla="*/ 26 h 260"/>
                <a:gd name="T4" fmla="*/ 262 w 262"/>
                <a:gd name="T5" fmla="*/ 0 h 260"/>
                <a:gd name="T6" fmla="*/ 0 w 262"/>
                <a:gd name="T7" fmla="*/ 260 h 260"/>
                <a:gd name="T8" fmla="*/ 29 w 262"/>
                <a:gd name="T9" fmla="*/ 260 h 260"/>
              </a:gdLst>
              <a:ahLst/>
              <a:cxnLst>
                <a:cxn ang="0">
                  <a:pos x="T0" y="T1"/>
                </a:cxn>
                <a:cxn ang="0">
                  <a:pos x="T2" y="T3"/>
                </a:cxn>
                <a:cxn ang="0">
                  <a:pos x="T4" y="T5"/>
                </a:cxn>
                <a:cxn ang="0">
                  <a:pos x="T6" y="T7"/>
                </a:cxn>
                <a:cxn ang="0">
                  <a:pos x="T8" y="T9"/>
                </a:cxn>
              </a:cxnLst>
              <a:rect l="0" t="0" r="r" b="b"/>
              <a:pathLst>
                <a:path w="262" h="260">
                  <a:moveTo>
                    <a:pt x="29" y="260"/>
                  </a:moveTo>
                  <a:lnTo>
                    <a:pt x="262" y="26"/>
                  </a:lnTo>
                  <a:lnTo>
                    <a:pt x="262" y="0"/>
                  </a:lnTo>
                  <a:lnTo>
                    <a:pt x="0" y="260"/>
                  </a:lnTo>
                  <a:lnTo>
                    <a:pt x="29" y="260"/>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0" name="Freeform 42">
              <a:extLst>
                <a:ext uri="{FF2B5EF4-FFF2-40B4-BE49-F238E27FC236}">
                  <a16:creationId xmlns:a16="http://schemas.microsoft.com/office/drawing/2014/main" id="{50C84FFB-DBFD-4C90-9E17-90E6A5E0827F}"/>
                </a:ext>
              </a:extLst>
            </p:cNvPr>
            <p:cNvSpPr>
              <a:spLocks/>
            </p:cNvSpPr>
            <p:nvPr/>
          </p:nvSpPr>
          <p:spPr bwMode="auto">
            <a:xfrm>
              <a:off x="2910" y="4758"/>
              <a:ext cx="317" cy="315"/>
            </a:xfrm>
            <a:custGeom>
              <a:avLst/>
              <a:gdLst>
                <a:gd name="T0" fmla="*/ 29 w 317"/>
                <a:gd name="T1" fmla="*/ 315 h 315"/>
                <a:gd name="T2" fmla="*/ 317 w 317"/>
                <a:gd name="T3" fmla="*/ 26 h 315"/>
                <a:gd name="T4" fmla="*/ 317 w 317"/>
                <a:gd name="T5" fmla="*/ 0 h 315"/>
                <a:gd name="T6" fmla="*/ 0 w 317"/>
                <a:gd name="T7" fmla="*/ 315 h 315"/>
                <a:gd name="T8" fmla="*/ 29 w 317"/>
                <a:gd name="T9" fmla="*/ 315 h 315"/>
              </a:gdLst>
              <a:ahLst/>
              <a:cxnLst>
                <a:cxn ang="0">
                  <a:pos x="T0" y="T1"/>
                </a:cxn>
                <a:cxn ang="0">
                  <a:pos x="T2" y="T3"/>
                </a:cxn>
                <a:cxn ang="0">
                  <a:pos x="T4" y="T5"/>
                </a:cxn>
                <a:cxn ang="0">
                  <a:pos x="T6" y="T7"/>
                </a:cxn>
                <a:cxn ang="0">
                  <a:pos x="T8" y="T9"/>
                </a:cxn>
              </a:cxnLst>
              <a:rect l="0" t="0" r="r" b="b"/>
              <a:pathLst>
                <a:path w="317" h="315">
                  <a:moveTo>
                    <a:pt x="29" y="315"/>
                  </a:moveTo>
                  <a:lnTo>
                    <a:pt x="317" y="26"/>
                  </a:lnTo>
                  <a:lnTo>
                    <a:pt x="317" y="0"/>
                  </a:lnTo>
                  <a:lnTo>
                    <a:pt x="0" y="315"/>
                  </a:lnTo>
                  <a:lnTo>
                    <a:pt x="29" y="315"/>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1" name="Freeform 43">
              <a:extLst>
                <a:ext uri="{FF2B5EF4-FFF2-40B4-BE49-F238E27FC236}">
                  <a16:creationId xmlns:a16="http://schemas.microsoft.com/office/drawing/2014/main" id="{9C3F1EE1-7BFC-4748-8F0D-A2766D08BBCF}"/>
                </a:ext>
              </a:extLst>
            </p:cNvPr>
            <p:cNvSpPr>
              <a:spLocks/>
            </p:cNvSpPr>
            <p:nvPr/>
          </p:nvSpPr>
          <p:spPr bwMode="auto">
            <a:xfrm>
              <a:off x="3186" y="5034"/>
              <a:ext cx="41" cy="39"/>
            </a:xfrm>
            <a:custGeom>
              <a:avLst/>
              <a:gdLst>
                <a:gd name="T0" fmla="*/ 41 w 41"/>
                <a:gd name="T1" fmla="*/ 39 h 39"/>
                <a:gd name="T2" fmla="*/ 41 w 41"/>
                <a:gd name="T3" fmla="*/ 0 h 39"/>
                <a:gd name="T4" fmla="*/ 0 w 41"/>
                <a:gd name="T5" fmla="*/ 39 h 39"/>
                <a:gd name="T6" fmla="*/ 41 w 41"/>
                <a:gd name="T7" fmla="*/ 39 h 39"/>
              </a:gdLst>
              <a:ahLst/>
              <a:cxnLst>
                <a:cxn ang="0">
                  <a:pos x="T0" y="T1"/>
                </a:cxn>
                <a:cxn ang="0">
                  <a:pos x="T2" y="T3"/>
                </a:cxn>
                <a:cxn ang="0">
                  <a:pos x="T4" y="T5"/>
                </a:cxn>
                <a:cxn ang="0">
                  <a:pos x="T6" y="T7"/>
                </a:cxn>
              </a:cxnLst>
              <a:rect l="0" t="0" r="r" b="b"/>
              <a:pathLst>
                <a:path w="41" h="39">
                  <a:moveTo>
                    <a:pt x="41" y="39"/>
                  </a:moveTo>
                  <a:lnTo>
                    <a:pt x="41" y="0"/>
                  </a:lnTo>
                  <a:lnTo>
                    <a:pt x="0" y="39"/>
                  </a:lnTo>
                  <a:lnTo>
                    <a:pt x="41" y="39"/>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2" name="Freeform 44">
              <a:extLst>
                <a:ext uri="{FF2B5EF4-FFF2-40B4-BE49-F238E27FC236}">
                  <a16:creationId xmlns:a16="http://schemas.microsoft.com/office/drawing/2014/main" id="{9EE45DDB-A365-4474-968D-15777A1E5EC3}"/>
                </a:ext>
              </a:extLst>
            </p:cNvPr>
            <p:cNvSpPr>
              <a:spLocks/>
            </p:cNvSpPr>
            <p:nvPr/>
          </p:nvSpPr>
          <p:spPr bwMode="auto">
            <a:xfrm>
              <a:off x="3022" y="4868"/>
              <a:ext cx="205" cy="205"/>
            </a:xfrm>
            <a:custGeom>
              <a:avLst/>
              <a:gdLst>
                <a:gd name="T0" fmla="*/ 26 w 205"/>
                <a:gd name="T1" fmla="*/ 205 h 205"/>
                <a:gd name="T2" fmla="*/ 205 w 205"/>
                <a:gd name="T3" fmla="*/ 28 h 205"/>
                <a:gd name="T4" fmla="*/ 205 w 205"/>
                <a:gd name="T5" fmla="*/ 0 h 205"/>
                <a:gd name="T6" fmla="*/ 0 w 205"/>
                <a:gd name="T7" fmla="*/ 205 h 205"/>
                <a:gd name="T8" fmla="*/ 26 w 205"/>
                <a:gd name="T9" fmla="*/ 205 h 205"/>
              </a:gdLst>
              <a:ahLst/>
              <a:cxnLst>
                <a:cxn ang="0">
                  <a:pos x="T0" y="T1"/>
                </a:cxn>
                <a:cxn ang="0">
                  <a:pos x="T2" y="T3"/>
                </a:cxn>
                <a:cxn ang="0">
                  <a:pos x="T4" y="T5"/>
                </a:cxn>
                <a:cxn ang="0">
                  <a:pos x="T6" y="T7"/>
                </a:cxn>
                <a:cxn ang="0">
                  <a:pos x="T8" y="T9"/>
                </a:cxn>
              </a:cxnLst>
              <a:rect l="0" t="0" r="r" b="b"/>
              <a:pathLst>
                <a:path w="205" h="205">
                  <a:moveTo>
                    <a:pt x="26" y="205"/>
                  </a:moveTo>
                  <a:lnTo>
                    <a:pt x="205" y="28"/>
                  </a:lnTo>
                  <a:lnTo>
                    <a:pt x="205" y="0"/>
                  </a:lnTo>
                  <a:lnTo>
                    <a:pt x="0" y="205"/>
                  </a:lnTo>
                  <a:lnTo>
                    <a:pt x="26" y="205"/>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3" name="Freeform 45">
              <a:extLst>
                <a:ext uri="{FF2B5EF4-FFF2-40B4-BE49-F238E27FC236}">
                  <a16:creationId xmlns:a16="http://schemas.microsoft.com/office/drawing/2014/main" id="{6B2F677F-C547-4865-A47F-F9D59E805420}"/>
                </a:ext>
              </a:extLst>
            </p:cNvPr>
            <p:cNvSpPr>
              <a:spLocks/>
            </p:cNvSpPr>
            <p:nvPr/>
          </p:nvSpPr>
          <p:spPr bwMode="auto">
            <a:xfrm>
              <a:off x="3077" y="4922"/>
              <a:ext cx="150" cy="151"/>
            </a:xfrm>
            <a:custGeom>
              <a:avLst/>
              <a:gdLst>
                <a:gd name="T0" fmla="*/ 26 w 150"/>
                <a:gd name="T1" fmla="*/ 151 h 151"/>
                <a:gd name="T2" fmla="*/ 150 w 150"/>
                <a:gd name="T3" fmla="*/ 29 h 151"/>
                <a:gd name="T4" fmla="*/ 150 w 150"/>
                <a:gd name="T5" fmla="*/ 0 h 151"/>
                <a:gd name="T6" fmla="*/ 0 w 150"/>
                <a:gd name="T7" fmla="*/ 151 h 151"/>
                <a:gd name="T8" fmla="*/ 26 w 150"/>
                <a:gd name="T9" fmla="*/ 151 h 151"/>
              </a:gdLst>
              <a:ahLst/>
              <a:cxnLst>
                <a:cxn ang="0">
                  <a:pos x="T0" y="T1"/>
                </a:cxn>
                <a:cxn ang="0">
                  <a:pos x="T2" y="T3"/>
                </a:cxn>
                <a:cxn ang="0">
                  <a:pos x="T4" y="T5"/>
                </a:cxn>
                <a:cxn ang="0">
                  <a:pos x="T6" y="T7"/>
                </a:cxn>
                <a:cxn ang="0">
                  <a:pos x="T8" y="T9"/>
                </a:cxn>
              </a:cxnLst>
              <a:rect l="0" t="0" r="r" b="b"/>
              <a:pathLst>
                <a:path w="150" h="151">
                  <a:moveTo>
                    <a:pt x="26" y="151"/>
                  </a:moveTo>
                  <a:lnTo>
                    <a:pt x="150" y="29"/>
                  </a:lnTo>
                  <a:lnTo>
                    <a:pt x="150" y="0"/>
                  </a:lnTo>
                  <a:lnTo>
                    <a:pt x="0" y="151"/>
                  </a:lnTo>
                  <a:lnTo>
                    <a:pt x="26" y="151"/>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4" name="Freeform 46">
              <a:extLst>
                <a:ext uri="{FF2B5EF4-FFF2-40B4-BE49-F238E27FC236}">
                  <a16:creationId xmlns:a16="http://schemas.microsoft.com/office/drawing/2014/main" id="{2E3192A3-6388-4363-92B7-FE131D7494DC}"/>
                </a:ext>
              </a:extLst>
            </p:cNvPr>
            <p:cNvSpPr>
              <a:spLocks/>
            </p:cNvSpPr>
            <p:nvPr/>
          </p:nvSpPr>
          <p:spPr bwMode="auto">
            <a:xfrm>
              <a:off x="2856" y="4701"/>
              <a:ext cx="371" cy="372"/>
            </a:xfrm>
            <a:custGeom>
              <a:avLst/>
              <a:gdLst>
                <a:gd name="T0" fmla="*/ 28 w 371"/>
                <a:gd name="T1" fmla="*/ 372 h 372"/>
                <a:gd name="T2" fmla="*/ 371 w 371"/>
                <a:gd name="T3" fmla="*/ 29 h 372"/>
                <a:gd name="T4" fmla="*/ 371 w 371"/>
                <a:gd name="T5" fmla="*/ 0 h 372"/>
                <a:gd name="T6" fmla="*/ 0 w 371"/>
                <a:gd name="T7" fmla="*/ 372 h 372"/>
                <a:gd name="T8" fmla="*/ 28 w 371"/>
                <a:gd name="T9" fmla="*/ 372 h 372"/>
              </a:gdLst>
              <a:ahLst/>
              <a:cxnLst>
                <a:cxn ang="0">
                  <a:pos x="T0" y="T1"/>
                </a:cxn>
                <a:cxn ang="0">
                  <a:pos x="T2" y="T3"/>
                </a:cxn>
                <a:cxn ang="0">
                  <a:pos x="T4" y="T5"/>
                </a:cxn>
                <a:cxn ang="0">
                  <a:pos x="T6" y="T7"/>
                </a:cxn>
                <a:cxn ang="0">
                  <a:pos x="T8" y="T9"/>
                </a:cxn>
              </a:cxnLst>
              <a:rect l="0" t="0" r="r" b="b"/>
              <a:pathLst>
                <a:path w="371" h="372">
                  <a:moveTo>
                    <a:pt x="28" y="372"/>
                  </a:moveTo>
                  <a:lnTo>
                    <a:pt x="371" y="29"/>
                  </a:lnTo>
                  <a:lnTo>
                    <a:pt x="371" y="0"/>
                  </a:lnTo>
                  <a:lnTo>
                    <a:pt x="0" y="372"/>
                  </a:lnTo>
                  <a:lnTo>
                    <a:pt x="28" y="372"/>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5" name="Freeform 47">
              <a:extLst>
                <a:ext uri="{FF2B5EF4-FFF2-40B4-BE49-F238E27FC236}">
                  <a16:creationId xmlns:a16="http://schemas.microsoft.com/office/drawing/2014/main" id="{C8FA36CA-CA80-479C-9242-EE3E04520F4D}"/>
                </a:ext>
              </a:extLst>
            </p:cNvPr>
            <p:cNvSpPr>
              <a:spLocks/>
            </p:cNvSpPr>
            <p:nvPr/>
          </p:nvSpPr>
          <p:spPr bwMode="auto">
            <a:xfrm>
              <a:off x="3132" y="4980"/>
              <a:ext cx="95" cy="93"/>
            </a:xfrm>
            <a:custGeom>
              <a:avLst/>
              <a:gdLst>
                <a:gd name="T0" fmla="*/ 28 w 95"/>
                <a:gd name="T1" fmla="*/ 93 h 93"/>
                <a:gd name="T2" fmla="*/ 95 w 95"/>
                <a:gd name="T3" fmla="*/ 26 h 93"/>
                <a:gd name="T4" fmla="*/ 95 w 95"/>
                <a:gd name="T5" fmla="*/ 0 h 93"/>
                <a:gd name="T6" fmla="*/ 0 w 95"/>
                <a:gd name="T7" fmla="*/ 93 h 93"/>
                <a:gd name="T8" fmla="*/ 28 w 95"/>
                <a:gd name="T9" fmla="*/ 93 h 93"/>
              </a:gdLst>
              <a:ahLst/>
              <a:cxnLst>
                <a:cxn ang="0">
                  <a:pos x="T0" y="T1"/>
                </a:cxn>
                <a:cxn ang="0">
                  <a:pos x="T2" y="T3"/>
                </a:cxn>
                <a:cxn ang="0">
                  <a:pos x="T4" y="T5"/>
                </a:cxn>
                <a:cxn ang="0">
                  <a:pos x="T6" y="T7"/>
                </a:cxn>
                <a:cxn ang="0">
                  <a:pos x="T8" y="T9"/>
                </a:cxn>
              </a:cxnLst>
              <a:rect l="0" t="0" r="r" b="b"/>
              <a:pathLst>
                <a:path w="95" h="93">
                  <a:moveTo>
                    <a:pt x="28" y="93"/>
                  </a:moveTo>
                  <a:lnTo>
                    <a:pt x="95" y="26"/>
                  </a:lnTo>
                  <a:lnTo>
                    <a:pt x="95" y="0"/>
                  </a:lnTo>
                  <a:lnTo>
                    <a:pt x="0" y="93"/>
                  </a:lnTo>
                  <a:lnTo>
                    <a:pt x="28" y="93"/>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nvGrpSpPr>
          <p:cNvPr id="70" name="Group 50">
            <a:extLst>
              <a:ext uri="{FF2B5EF4-FFF2-40B4-BE49-F238E27FC236}">
                <a16:creationId xmlns:a16="http://schemas.microsoft.com/office/drawing/2014/main" id="{A8C334B5-7818-487B-9A31-F7DC5D77976F}"/>
              </a:ext>
            </a:extLst>
          </p:cNvPr>
          <p:cNvGrpSpPr>
            <a:grpSpLocks noChangeAspect="1"/>
          </p:cNvGrpSpPr>
          <p:nvPr/>
        </p:nvGrpSpPr>
        <p:grpSpPr bwMode="auto">
          <a:xfrm>
            <a:off x="9675813" y="2499342"/>
            <a:ext cx="614672" cy="1210996"/>
            <a:chOff x="4854" y="4022"/>
            <a:chExt cx="268" cy="528"/>
          </a:xfrm>
        </p:grpSpPr>
        <p:sp>
          <p:nvSpPr>
            <p:cNvPr id="72" name="Freeform 51">
              <a:extLst>
                <a:ext uri="{FF2B5EF4-FFF2-40B4-BE49-F238E27FC236}">
                  <a16:creationId xmlns:a16="http://schemas.microsoft.com/office/drawing/2014/main" id="{C80ADF55-F870-491C-A993-9E68D5497C3B}"/>
                </a:ext>
              </a:extLst>
            </p:cNvPr>
            <p:cNvSpPr>
              <a:spLocks/>
            </p:cNvSpPr>
            <p:nvPr/>
          </p:nvSpPr>
          <p:spPr bwMode="auto">
            <a:xfrm>
              <a:off x="4934" y="4099"/>
              <a:ext cx="20" cy="372"/>
            </a:xfrm>
            <a:custGeom>
              <a:avLst/>
              <a:gdLst>
                <a:gd name="T0" fmla="*/ 20 w 20"/>
                <a:gd name="T1" fmla="*/ 353 h 372"/>
                <a:gd name="T2" fmla="*/ 20 w 20"/>
                <a:gd name="T3" fmla="*/ 21 h 372"/>
                <a:gd name="T4" fmla="*/ 0 w 20"/>
                <a:gd name="T5" fmla="*/ 0 h 372"/>
                <a:gd name="T6" fmla="*/ 0 w 20"/>
                <a:gd name="T7" fmla="*/ 372 h 372"/>
                <a:gd name="T8" fmla="*/ 20 w 20"/>
                <a:gd name="T9" fmla="*/ 353 h 372"/>
              </a:gdLst>
              <a:ahLst/>
              <a:cxnLst>
                <a:cxn ang="0">
                  <a:pos x="T0" y="T1"/>
                </a:cxn>
                <a:cxn ang="0">
                  <a:pos x="T2" y="T3"/>
                </a:cxn>
                <a:cxn ang="0">
                  <a:pos x="T4" y="T5"/>
                </a:cxn>
                <a:cxn ang="0">
                  <a:pos x="T6" y="T7"/>
                </a:cxn>
                <a:cxn ang="0">
                  <a:pos x="T8" y="T9"/>
                </a:cxn>
              </a:cxnLst>
              <a:rect l="0" t="0" r="r" b="b"/>
              <a:pathLst>
                <a:path w="20" h="372">
                  <a:moveTo>
                    <a:pt x="20" y="353"/>
                  </a:moveTo>
                  <a:lnTo>
                    <a:pt x="20" y="21"/>
                  </a:lnTo>
                  <a:lnTo>
                    <a:pt x="0" y="0"/>
                  </a:lnTo>
                  <a:lnTo>
                    <a:pt x="0" y="372"/>
                  </a:lnTo>
                  <a:lnTo>
                    <a:pt x="20" y="353"/>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3" name="Freeform 52">
              <a:extLst>
                <a:ext uri="{FF2B5EF4-FFF2-40B4-BE49-F238E27FC236}">
                  <a16:creationId xmlns:a16="http://schemas.microsoft.com/office/drawing/2014/main" id="{D462C9C5-7A79-4D81-B038-2AE1FAC35F65}"/>
                </a:ext>
              </a:extLst>
            </p:cNvPr>
            <p:cNvSpPr>
              <a:spLocks/>
            </p:cNvSpPr>
            <p:nvPr/>
          </p:nvSpPr>
          <p:spPr bwMode="auto">
            <a:xfrm>
              <a:off x="5095" y="4257"/>
              <a:ext cx="27" cy="55"/>
            </a:xfrm>
            <a:custGeom>
              <a:avLst/>
              <a:gdLst>
                <a:gd name="T0" fmla="*/ 27 w 27"/>
                <a:gd name="T1" fmla="*/ 29 h 55"/>
                <a:gd name="T2" fmla="*/ 0 w 27"/>
                <a:gd name="T3" fmla="*/ 0 h 55"/>
                <a:gd name="T4" fmla="*/ 0 w 27"/>
                <a:gd name="T5" fmla="*/ 55 h 55"/>
                <a:gd name="T6" fmla="*/ 27 w 27"/>
                <a:gd name="T7" fmla="*/ 29 h 55"/>
              </a:gdLst>
              <a:ahLst/>
              <a:cxnLst>
                <a:cxn ang="0">
                  <a:pos x="T0" y="T1"/>
                </a:cxn>
                <a:cxn ang="0">
                  <a:pos x="T2" y="T3"/>
                </a:cxn>
                <a:cxn ang="0">
                  <a:pos x="T4" y="T5"/>
                </a:cxn>
                <a:cxn ang="0">
                  <a:pos x="T6" y="T7"/>
                </a:cxn>
              </a:cxnLst>
              <a:rect l="0" t="0" r="r" b="b"/>
              <a:pathLst>
                <a:path w="27" h="55">
                  <a:moveTo>
                    <a:pt x="27" y="29"/>
                  </a:moveTo>
                  <a:lnTo>
                    <a:pt x="0" y="0"/>
                  </a:lnTo>
                  <a:lnTo>
                    <a:pt x="0" y="55"/>
                  </a:lnTo>
                  <a:lnTo>
                    <a:pt x="27" y="29"/>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4" name="Freeform 53">
              <a:extLst>
                <a:ext uri="{FF2B5EF4-FFF2-40B4-BE49-F238E27FC236}">
                  <a16:creationId xmlns:a16="http://schemas.microsoft.com/office/drawing/2014/main" id="{E1007D6A-7471-4616-A033-18169A3ED4A1}"/>
                </a:ext>
              </a:extLst>
            </p:cNvPr>
            <p:cNvSpPr>
              <a:spLocks/>
            </p:cNvSpPr>
            <p:nvPr/>
          </p:nvSpPr>
          <p:spPr bwMode="auto">
            <a:xfrm>
              <a:off x="5015" y="4178"/>
              <a:ext cx="19" cy="214"/>
            </a:xfrm>
            <a:custGeom>
              <a:avLst/>
              <a:gdLst>
                <a:gd name="T0" fmla="*/ 19 w 19"/>
                <a:gd name="T1" fmla="*/ 194 h 214"/>
                <a:gd name="T2" fmla="*/ 19 w 19"/>
                <a:gd name="T3" fmla="*/ 21 h 214"/>
                <a:gd name="T4" fmla="*/ 0 w 19"/>
                <a:gd name="T5" fmla="*/ 0 h 214"/>
                <a:gd name="T6" fmla="*/ 0 w 19"/>
                <a:gd name="T7" fmla="*/ 214 h 214"/>
                <a:gd name="T8" fmla="*/ 19 w 19"/>
                <a:gd name="T9" fmla="*/ 194 h 214"/>
              </a:gdLst>
              <a:ahLst/>
              <a:cxnLst>
                <a:cxn ang="0">
                  <a:pos x="T0" y="T1"/>
                </a:cxn>
                <a:cxn ang="0">
                  <a:pos x="T2" y="T3"/>
                </a:cxn>
                <a:cxn ang="0">
                  <a:pos x="T4" y="T5"/>
                </a:cxn>
                <a:cxn ang="0">
                  <a:pos x="T6" y="T7"/>
                </a:cxn>
                <a:cxn ang="0">
                  <a:pos x="T8" y="T9"/>
                </a:cxn>
              </a:cxnLst>
              <a:rect l="0" t="0" r="r" b="b"/>
              <a:pathLst>
                <a:path w="19" h="214">
                  <a:moveTo>
                    <a:pt x="19" y="194"/>
                  </a:moveTo>
                  <a:lnTo>
                    <a:pt x="19" y="21"/>
                  </a:lnTo>
                  <a:lnTo>
                    <a:pt x="0" y="0"/>
                  </a:lnTo>
                  <a:lnTo>
                    <a:pt x="0" y="214"/>
                  </a:lnTo>
                  <a:lnTo>
                    <a:pt x="19" y="194"/>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5" name="Freeform 54">
              <a:extLst>
                <a:ext uri="{FF2B5EF4-FFF2-40B4-BE49-F238E27FC236}">
                  <a16:creationId xmlns:a16="http://schemas.microsoft.com/office/drawing/2014/main" id="{68FF629F-0609-423A-8479-4C47CFD5E24A}"/>
                </a:ext>
              </a:extLst>
            </p:cNvPr>
            <p:cNvSpPr>
              <a:spLocks/>
            </p:cNvSpPr>
            <p:nvPr/>
          </p:nvSpPr>
          <p:spPr bwMode="auto">
            <a:xfrm>
              <a:off x="4854" y="4022"/>
              <a:ext cx="22" cy="528"/>
            </a:xfrm>
            <a:custGeom>
              <a:avLst/>
              <a:gdLst>
                <a:gd name="T0" fmla="*/ 22 w 22"/>
                <a:gd name="T1" fmla="*/ 506 h 528"/>
                <a:gd name="T2" fmla="*/ 22 w 22"/>
                <a:gd name="T3" fmla="*/ 19 h 528"/>
                <a:gd name="T4" fmla="*/ 0 w 22"/>
                <a:gd name="T5" fmla="*/ 0 h 528"/>
                <a:gd name="T6" fmla="*/ 0 w 22"/>
                <a:gd name="T7" fmla="*/ 528 h 528"/>
                <a:gd name="T8" fmla="*/ 22 w 22"/>
                <a:gd name="T9" fmla="*/ 506 h 528"/>
              </a:gdLst>
              <a:ahLst/>
              <a:cxnLst>
                <a:cxn ang="0">
                  <a:pos x="T0" y="T1"/>
                </a:cxn>
                <a:cxn ang="0">
                  <a:pos x="T2" y="T3"/>
                </a:cxn>
                <a:cxn ang="0">
                  <a:pos x="T4" y="T5"/>
                </a:cxn>
                <a:cxn ang="0">
                  <a:pos x="T6" y="T7"/>
                </a:cxn>
                <a:cxn ang="0">
                  <a:pos x="T8" y="T9"/>
                </a:cxn>
              </a:cxnLst>
              <a:rect l="0" t="0" r="r" b="b"/>
              <a:pathLst>
                <a:path w="22" h="528">
                  <a:moveTo>
                    <a:pt x="22" y="506"/>
                  </a:moveTo>
                  <a:lnTo>
                    <a:pt x="22" y="19"/>
                  </a:lnTo>
                  <a:lnTo>
                    <a:pt x="0" y="0"/>
                  </a:lnTo>
                  <a:lnTo>
                    <a:pt x="0" y="528"/>
                  </a:lnTo>
                  <a:lnTo>
                    <a:pt x="22" y="506"/>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6" name="Freeform 55">
              <a:extLst>
                <a:ext uri="{FF2B5EF4-FFF2-40B4-BE49-F238E27FC236}">
                  <a16:creationId xmlns:a16="http://schemas.microsoft.com/office/drawing/2014/main" id="{4FDA2304-4A55-4500-BDF8-BDDD4A424E04}"/>
                </a:ext>
              </a:extLst>
            </p:cNvPr>
            <p:cNvSpPr>
              <a:spLocks/>
            </p:cNvSpPr>
            <p:nvPr/>
          </p:nvSpPr>
          <p:spPr bwMode="auto">
            <a:xfrm>
              <a:off x="4934" y="4099"/>
              <a:ext cx="20" cy="372"/>
            </a:xfrm>
            <a:custGeom>
              <a:avLst/>
              <a:gdLst>
                <a:gd name="T0" fmla="*/ 20 w 20"/>
                <a:gd name="T1" fmla="*/ 353 h 372"/>
                <a:gd name="T2" fmla="*/ 20 w 20"/>
                <a:gd name="T3" fmla="*/ 21 h 372"/>
                <a:gd name="T4" fmla="*/ 0 w 20"/>
                <a:gd name="T5" fmla="*/ 0 h 372"/>
                <a:gd name="T6" fmla="*/ 0 w 20"/>
                <a:gd name="T7" fmla="*/ 372 h 372"/>
                <a:gd name="T8" fmla="*/ 20 w 20"/>
                <a:gd name="T9" fmla="*/ 353 h 372"/>
              </a:gdLst>
              <a:ahLst/>
              <a:cxnLst>
                <a:cxn ang="0">
                  <a:pos x="T0" y="T1"/>
                </a:cxn>
                <a:cxn ang="0">
                  <a:pos x="T2" y="T3"/>
                </a:cxn>
                <a:cxn ang="0">
                  <a:pos x="T4" y="T5"/>
                </a:cxn>
                <a:cxn ang="0">
                  <a:pos x="T6" y="T7"/>
                </a:cxn>
                <a:cxn ang="0">
                  <a:pos x="T8" y="T9"/>
                </a:cxn>
              </a:cxnLst>
              <a:rect l="0" t="0" r="r" b="b"/>
              <a:pathLst>
                <a:path w="20" h="372">
                  <a:moveTo>
                    <a:pt x="20" y="353"/>
                  </a:moveTo>
                  <a:lnTo>
                    <a:pt x="20" y="21"/>
                  </a:lnTo>
                  <a:lnTo>
                    <a:pt x="0" y="0"/>
                  </a:lnTo>
                  <a:lnTo>
                    <a:pt x="0" y="372"/>
                  </a:lnTo>
                  <a:lnTo>
                    <a:pt x="20" y="353"/>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7" name="Freeform 56">
              <a:extLst>
                <a:ext uri="{FF2B5EF4-FFF2-40B4-BE49-F238E27FC236}">
                  <a16:creationId xmlns:a16="http://schemas.microsoft.com/office/drawing/2014/main" id="{003EA920-E529-433A-B299-C6B8C48444F0}"/>
                </a:ext>
              </a:extLst>
            </p:cNvPr>
            <p:cNvSpPr>
              <a:spLocks/>
            </p:cNvSpPr>
            <p:nvPr/>
          </p:nvSpPr>
          <p:spPr bwMode="auto">
            <a:xfrm>
              <a:off x="5095" y="4257"/>
              <a:ext cx="27" cy="55"/>
            </a:xfrm>
            <a:custGeom>
              <a:avLst/>
              <a:gdLst>
                <a:gd name="T0" fmla="*/ 27 w 27"/>
                <a:gd name="T1" fmla="*/ 29 h 55"/>
                <a:gd name="T2" fmla="*/ 0 w 27"/>
                <a:gd name="T3" fmla="*/ 0 h 55"/>
                <a:gd name="T4" fmla="*/ 0 w 27"/>
                <a:gd name="T5" fmla="*/ 55 h 55"/>
                <a:gd name="T6" fmla="*/ 27 w 27"/>
                <a:gd name="T7" fmla="*/ 29 h 55"/>
              </a:gdLst>
              <a:ahLst/>
              <a:cxnLst>
                <a:cxn ang="0">
                  <a:pos x="T0" y="T1"/>
                </a:cxn>
                <a:cxn ang="0">
                  <a:pos x="T2" y="T3"/>
                </a:cxn>
                <a:cxn ang="0">
                  <a:pos x="T4" y="T5"/>
                </a:cxn>
                <a:cxn ang="0">
                  <a:pos x="T6" y="T7"/>
                </a:cxn>
              </a:cxnLst>
              <a:rect l="0" t="0" r="r" b="b"/>
              <a:pathLst>
                <a:path w="27" h="55">
                  <a:moveTo>
                    <a:pt x="27" y="29"/>
                  </a:moveTo>
                  <a:lnTo>
                    <a:pt x="0" y="0"/>
                  </a:lnTo>
                  <a:lnTo>
                    <a:pt x="0" y="55"/>
                  </a:lnTo>
                  <a:lnTo>
                    <a:pt x="27" y="29"/>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8" name="Freeform 57">
              <a:extLst>
                <a:ext uri="{FF2B5EF4-FFF2-40B4-BE49-F238E27FC236}">
                  <a16:creationId xmlns:a16="http://schemas.microsoft.com/office/drawing/2014/main" id="{C624EDB4-8434-413B-9730-8244CA55DC13}"/>
                </a:ext>
              </a:extLst>
            </p:cNvPr>
            <p:cNvSpPr>
              <a:spLocks/>
            </p:cNvSpPr>
            <p:nvPr/>
          </p:nvSpPr>
          <p:spPr bwMode="auto">
            <a:xfrm>
              <a:off x="5015" y="4178"/>
              <a:ext cx="19" cy="214"/>
            </a:xfrm>
            <a:custGeom>
              <a:avLst/>
              <a:gdLst>
                <a:gd name="T0" fmla="*/ 19 w 19"/>
                <a:gd name="T1" fmla="*/ 194 h 214"/>
                <a:gd name="T2" fmla="*/ 19 w 19"/>
                <a:gd name="T3" fmla="*/ 21 h 214"/>
                <a:gd name="T4" fmla="*/ 0 w 19"/>
                <a:gd name="T5" fmla="*/ 0 h 214"/>
                <a:gd name="T6" fmla="*/ 0 w 19"/>
                <a:gd name="T7" fmla="*/ 214 h 214"/>
                <a:gd name="T8" fmla="*/ 19 w 19"/>
                <a:gd name="T9" fmla="*/ 194 h 214"/>
              </a:gdLst>
              <a:ahLst/>
              <a:cxnLst>
                <a:cxn ang="0">
                  <a:pos x="T0" y="T1"/>
                </a:cxn>
                <a:cxn ang="0">
                  <a:pos x="T2" y="T3"/>
                </a:cxn>
                <a:cxn ang="0">
                  <a:pos x="T4" y="T5"/>
                </a:cxn>
                <a:cxn ang="0">
                  <a:pos x="T6" y="T7"/>
                </a:cxn>
                <a:cxn ang="0">
                  <a:pos x="T8" y="T9"/>
                </a:cxn>
              </a:cxnLst>
              <a:rect l="0" t="0" r="r" b="b"/>
              <a:pathLst>
                <a:path w="19" h="214">
                  <a:moveTo>
                    <a:pt x="19" y="194"/>
                  </a:moveTo>
                  <a:lnTo>
                    <a:pt x="19" y="21"/>
                  </a:lnTo>
                  <a:lnTo>
                    <a:pt x="0" y="0"/>
                  </a:lnTo>
                  <a:lnTo>
                    <a:pt x="0" y="214"/>
                  </a:lnTo>
                  <a:lnTo>
                    <a:pt x="19" y="194"/>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9" name="Freeform 58">
              <a:extLst>
                <a:ext uri="{FF2B5EF4-FFF2-40B4-BE49-F238E27FC236}">
                  <a16:creationId xmlns:a16="http://schemas.microsoft.com/office/drawing/2014/main" id="{41D85E3A-11CD-433C-B073-E3079ED2043F}"/>
                </a:ext>
              </a:extLst>
            </p:cNvPr>
            <p:cNvSpPr>
              <a:spLocks/>
            </p:cNvSpPr>
            <p:nvPr/>
          </p:nvSpPr>
          <p:spPr bwMode="auto">
            <a:xfrm>
              <a:off x="4854" y="4022"/>
              <a:ext cx="22" cy="528"/>
            </a:xfrm>
            <a:custGeom>
              <a:avLst/>
              <a:gdLst>
                <a:gd name="T0" fmla="*/ 22 w 22"/>
                <a:gd name="T1" fmla="*/ 506 h 528"/>
                <a:gd name="T2" fmla="*/ 22 w 22"/>
                <a:gd name="T3" fmla="*/ 19 h 528"/>
                <a:gd name="T4" fmla="*/ 0 w 22"/>
                <a:gd name="T5" fmla="*/ 0 h 528"/>
                <a:gd name="T6" fmla="*/ 0 w 22"/>
                <a:gd name="T7" fmla="*/ 528 h 528"/>
                <a:gd name="T8" fmla="*/ 22 w 22"/>
                <a:gd name="T9" fmla="*/ 506 h 528"/>
              </a:gdLst>
              <a:ahLst/>
              <a:cxnLst>
                <a:cxn ang="0">
                  <a:pos x="T0" y="T1"/>
                </a:cxn>
                <a:cxn ang="0">
                  <a:pos x="T2" y="T3"/>
                </a:cxn>
                <a:cxn ang="0">
                  <a:pos x="T4" y="T5"/>
                </a:cxn>
                <a:cxn ang="0">
                  <a:pos x="T6" y="T7"/>
                </a:cxn>
                <a:cxn ang="0">
                  <a:pos x="T8" y="T9"/>
                </a:cxn>
              </a:cxnLst>
              <a:rect l="0" t="0" r="r" b="b"/>
              <a:pathLst>
                <a:path w="22" h="528">
                  <a:moveTo>
                    <a:pt x="22" y="506"/>
                  </a:moveTo>
                  <a:lnTo>
                    <a:pt x="22" y="19"/>
                  </a:lnTo>
                  <a:lnTo>
                    <a:pt x="0" y="0"/>
                  </a:lnTo>
                  <a:lnTo>
                    <a:pt x="0" y="528"/>
                  </a:lnTo>
                  <a:lnTo>
                    <a:pt x="22" y="506"/>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nvGrpSpPr>
          <p:cNvPr id="159" name="Group 158">
            <a:extLst>
              <a:ext uri="{FF2B5EF4-FFF2-40B4-BE49-F238E27FC236}">
                <a16:creationId xmlns:a16="http://schemas.microsoft.com/office/drawing/2014/main" id="{F9A56946-E1FE-4941-8ABB-F52E2D65E3C4}"/>
              </a:ext>
            </a:extLst>
          </p:cNvPr>
          <p:cNvGrpSpPr/>
          <p:nvPr/>
        </p:nvGrpSpPr>
        <p:grpSpPr>
          <a:xfrm>
            <a:off x="4219943" y="3937147"/>
            <a:ext cx="4472242" cy="1023293"/>
            <a:chOff x="4234529" y="3847071"/>
            <a:chExt cx="4472242" cy="1023293"/>
          </a:xfrm>
        </p:grpSpPr>
        <p:sp>
          <p:nvSpPr>
            <p:cNvPr id="156" name="TextBox 155">
              <a:extLst>
                <a:ext uri="{FF2B5EF4-FFF2-40B4-BE49-F238E27FC236}">
                  <a16:creationId xmlns:a16="http://schemas.microsoft.com/office/drawing/2014/main" id="{BE1E132D-AB01-44CA-97C4-A98B3FAC2FCE}"/>
                </a:ext>
              </a:extLst>
            </p:cNvPr>
            <p:cNvSpPr txBox="1"/>
            <p:nvPr/>
          </p:nvSpPr>
          <p:spPr>
            <a:xfrm>
              <a:off x="4234529" y="3847071"/>
              <a:ext cx="4472242" cy="707886"/>
            </a:xfrm>
            <a:prstGeom prst="rect">
              <a:avLst/>
            </a:prstGeom>
            <a:noFill/>
          </p:spPr>
          <p:txBody>
            <a:bodyPr wrap="square" rtlCol="0">
              <a:spAutoFit/>
            </a:bodyPr>
            <a:lstStyle/>
            <a:p>
              <a:pPr algn="ctr"/>
              <a:r>
                <a:rPr lang="en-IN" sz="4000" b="1" dirty="0">
                  <a:solidFill>
                    <a:schemeClr val="bg1"/>
                  </a:solidFill>
                  <a:latin typeface="Castellar" panose="020A0402060406010301" pitchFamily="18" charset="0"/>
                  <a:cs typeface="Arial" panose="020B0604020202020204" pitchFamily="34" charset="0"/>
                </a:rPr>
                <a:t>TENSORGAZE</a:t>
              </a:r>
            </a:p>
          </p:txBody>
        </p:sp>
        <p:sp>
          <p:nvSpPr>
            <p:cNvPr id="158" name="TextBox 157">
              <a:extLst>
                <a:ext uri="{FF2B5EF4-FFF2-40B4-BE49-F238E27FC236}">
                  <a16:creationId xmlns:a16="http://schemas.microsoft.com/office/drawing/2014/main" id="{B173406E-B3D0-4289-A2F2-B3FD515F5A7B}"/>
                </a:ext>
              </a:extLst>
            </p:cNvPr>
            <p:cNvSpPr txBox="1"/>
            <p:nvPr/>
          </p:nvSpPr>
          <p:spPr>
            <a:xfrm>
              <a:off x="5637579" y="4501032"/>
              <a:ext cx="1666142" cy="369332"/>
            </a:xfrm>
            <a:prstGeom prst="rect">
              <a:avLst/>
            </a:prstGeom>
            <a:noFill/>
          </p:spPr>
          <p:txBody>
            <a:bodyPr wrap="square">
              <a:spAutoFit/>
            </a:bodyPr>
            <a:lstStyle/>
            <a:p>
              <a:pPr algn="ctr"/>
              <a:r>
                <a:rPr lang="en-IN" sz="1800" dirty="0">
                  <a:solidFill>
                    <a:schemeClr val="bg1"/>
                  </a:solidFill>
                  <a:cs typeface="Arial" panose="020B0604020202020204" pitchFamily="34" charset="0"/>
                </a:rPr>
                <a:t> </a:t>
              </a:r>
            </a:p>
          </p:txBody>
        </p:sp>
      </p:grpSp>
      <p:sp>
        <p:nvSpPr>
          <p:cNvPr id="181" name="TextBox 180">
            <a:extLst>
              <a:ext uri="{FF2B5EF4-FFF2-40B4-BE49-F238E27FC236}">
                <a16:creationId xmlns:a16="http://schemas.microsoft.com/office/drawing/2014/main" id="{77BF0AE7-F778-4617-9B14-2486A18556DD}"/>
              </a:ext>
            </a:extLst>
          </p:cNvPr>
          <p:cNvSpPr txBox="1"/>
          <p:nvPr/>
        </p:nvSpPr>
        <p:spPr>
          <a:xfrm>
            <a:off x="763069" y="713155"/>
            <a:ext cx="4678879" cy="707886"/>
          </a:xfrm>
          <a:prstGeom prst="rect">
            <a:avLst/>
          </a:prstGeom>
          <a:noFill/>
        </p:spPr>
        <p:txBody>
          <a:bodyPr wrap="square" rtlCol="0">
            <a:spAutoFit/>
          </a:bodyPr>
          <a:lstStyle/>
          <a:p>
            <a:r>
              <a:rPr lang="en-IN" sz="4000" b="1" dirty="0">
                <a:solidFill>
                  <a:schemeClr val="bg1"/>
                </a:solidFill>
                <a:latin typeface="Arial Rounded MT Bold" panose="020F0704030504030204" pitchFamily="34" charset="0"/>
              </a:rPr>
              <a:t>Gazif Satarkar</a:t>
            </a:r>
          </a:p>
        </p:txBody>
      </p:sp>
      <p:sp>
        <p:nvSpPr>
          <p:cNvPr id="183" name="TextBox 182">
            <a:extLst>
              <a:ext uri="{FF2B5EF4-FFF2-40B4-BE49-F238E27FC236}">
                <a16:creationId xmlns:a16="http://schemas.microsoft.com/office/drawing/2014/main" id="{F70FB7AA-31CA-493C-8F08-7C80A4280407}"/>
              </a:ext>
            </a:extLst>
          </p:cNvPr>
          <p:cNvSpPr txBox="1"/>
          <p:nvPr/>
        </p:nvSpPr>
        <p:spPr>
          <a:xfrm>
            <a:off x="763070" y="1258376"/>
            <a:ext cx="1637228" cy="461665"/>
          </a:xfrm>
          <a:prstGeom prst="rect">
            <a:avLst/>
          </a:prstGeom>
          <a:noFill/>
        </p:spPr>
        <p:txBody>
          <a:bodyPr wrap="square">
            <a:spAutoFit/>
          </a:bodyPr>
          <a:lstStyle/>
          <a:p>
            <a:pPr algn="ctr"/>
            <a:r>
              <a:rPr lang="en-IN" sz="2400" dirty="0">
                <a:solidFill>
                  <a:schemeClr val="bg1"/>
                </a:solidFill>
                <a:cs typeface="Arial" panose="020B0604020202020204" pitchFamily="34" charset="0"/>
              </a:rPr>
              <a:t>Developer</a:t>
            </a:r>
          </a:p>
        </p:txBody>
      </p:sp>
      <p:pic>
        <p:nvPicPr>
          <p:cNvPr id="184" name="Picture 183">
            <a:extLst>
              <a:ext uri="{FF2B5EF4-FFF2-40B4-BE49-F238E27FC236}">
                <a16:creationId xmlns:a16="http://schemas.microsoft.com/office/drawing/2014/main" id="{51A1BBD8-C798-4586-8310-133758820A7D}"/>
              </a:ext>
            </a:extLst>
          </p:cNvPr>
          <p:cNvPicPr>
            <a:picLocks noChangeAspect="1"/>
          </p:cNvPicPr>
          <p:nvPr/>
        </p:nvPicPr>
        <p:blipFill>
          <a:blip r:embed="rId2"/>
          <a:stretch>
            <a:fillRect/>
          </a:stretch>
        </p:blipFill>
        <p:spPr>
          <a:xfrm rot="5400000">
            <a:off x="9004918" y="4996962"/>
            <a:ext cx="846667" cy="1320800"/>
          </a:xfrm>
          <a:prstGeom prst="rect">
            <a:avLst/>
          </a:prstGeom>
        </p:spPr>
      </p:pic>
    </p:spTree>
    <p:extLst>
      <p:ext uri="{BB962C8B-B14F-4D97-AF65-F5344CB8AC3E}">
        <p14:creationId xmlns:p14="http://schemas.microsoft.com/office/powerpoint/2010/main" val="2781835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9">
            <a:extLst>
              <a:ext uri="{FF2B5EF4-FFF2-40B4-BE49-F238E27FC236}">
                <a16:creationId xmlns:a16="http://schemas.microsoft.com/office/drawing/2014/main" id="{9917699F-E27F-928D-8970-A7259CB4C548}"/>
              </a:ext>
            </a:extLst>
          </p:cNvPr>
          <p:cNvGrpSpPr>
            <a:grpSpLocks noChangeAspect="1"/>
          </p:cNvGrpSpPr>
          <p:nvPr/>
        </p:nvGrpSpPr>
        <p:grpSpPr bwMode="auto">
          <a:xfrm rot="19931111">
            <a:off x="1270603" y="553264"/>
            <a:ext cx="2022475" cy="2022475"/>
            <a:chOff x="1664" y="1265"/>
            <a:chExt cx="862" cy="862"/>
          </a:xfrm>
        </p:grpSpPr>
        <p:sp>
          <p:nvSpPr>
            <p:cNvPr id="23" name="Rectangle 30">
              <a:extLst>
                <a:ext uri="{FF2B5EF4-FFF2-40B4-BE49-F238E27FC236}">
                  <a16:creationId xmlns:a16="http://schemas.microsoft.com/office/drawing/2014/main" id="{3F00F602-4134-B59F-991C-57FF685ADC08}"/>
                </a:ext>
              </a:extLst>
            </p:cNvPr>
            <p:cNvSpPr>
              <a:spLocks noChangeArrowheads="1"/>
            </p:cNvSpPr>
            <p:nvPr/>
          </p:nvSpPr>
          <p:spPr bwMode="auto">
            <a:xfrm>
              <a:off x="1664" y="1265"/>
              <a:ext cx="862" cy="862"/>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4" name="Rectangle 31">
              <a:extLst>
                <a:ext uri="{FF2B5EF4-FFF2-40B4-BE49-F238E27FC236}">
                  <a16:creationId xmlns:a16="http://schemas.microsoft.com/office/drawing/2014/main" id="{FE945C6F-AED1-72BD-9B51-8351F82CF115}"/>
                </a:ext>
              </a:extLst>
            </p:cNvPr>
            <p:cNvSpPr>
              <a:spLocks noChangeArrowheads="1"/>
            </p:cNvSpPr>
            <p:nvPr/>
          </p:nvSpPr>
          <p:spPr bwMode="auto">
            <a:xfrm>
              <a:off x="1724" y="1327"/>
              <a:ext cx="740" cy="738"/>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5" name="Rectangle 32">
              <a:extLst>
                <a:ext uri="{FF2B5EF4-FFF2-40B4-BE49-F238E27FC236}">
                  <a16:creationId xmlns:a16="http://schemas.microsoft.com/office/drawing/2014/main" id="{54823768-A2C8-DD6C-6F0D-29AEC23C21CC}"/>
                </a:ext>
              </a:extLst>
            </p:cNvPr>
            <p:cNvSpPr>
              <a:spLocks noChangeArrowheads="1"/>
            </p:cNvSpPr>
            <p:nvPr/>
          </p:nvSpPr>
          <p:spPr bwMode="auto">
            <a:xfrm>
              <a:off x="1786" y="1387"/>
              <a:ext cx="616" cy="616"/>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6" name="Rectangle 33">
              <a:extLst>
                <a:ext uri="{FF2B5EF4-FFF2-40B4-BE49-F238E27FC236}">
                  <a16:creationId xmlns:a16="http://schemas.microsoft.com/office/drawing/2014/main" id="{4F3D0D51-55DF-0FA5-10C6-933CB05AE346}"/>
                </a:ext>
              </a:extLst>
            </p:cNvPr>
            <p:cNvSpPr>
              <a:spLocks noChangeArrowheads="1"/>
            </p:cNvSpPr>
            <p:nvPr/>
          </p:nvSpPr>
          <p:spPr bwMode="auto">
            <a:xfrm>
              <a:off x="1848" y="1449"/>
              <a:ext cx="492" cy="492"/>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7" name="Rectangle 34">
              <a:extLst>
                <a:ext uri="{FF2B5EF4-FFF2-40B4-BE49-F238E27FC236}">
                  <a16:creationId xmlns:a16="http://schemas.microsoft.com/office/drawing/2014/main" id="{9C3F5092-4E83-B062-0562-2C28297F70A1}"/>
                </a:ext>
              </a:extLst>
            </p:cNvPr>
            <p:cNvSpPr>
              <a:spLocks noChangeArrowheads="1"/>
            </p:cNvSpPr>
            <p:nvPr/>
          </p:nvSpPr>
          <p:spPr bwMode="auto">
            <a:xfrm>
              <a:off x="1910" y="1511"/>
              <a:ext cx="368" cy="368"/>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8" name="Rectangle 35">
              <a:extLst>
                <a:ext uri="{FF2B5EF4-FFF2-40B4-BE49-F238E27FC236}">
                  <a16:creationId xmlns:a16="http://schemas.microsoft.com/office/drawing/2014/main" id="{D6469FAC-A71D-0CC3-084F-1A56E6BB915D}"/>
                </a:ext>
              </a:extLst>
            </p:cNvPr>
            <p:cNvSpPr>
              <a:spLocks noChangeArrowheads="1"/>
            </p:cNvSpPr>
            <p:nvPr/>
          </p:nvSpPr>
          <p:spPr bwMode="auto">
            <a:xfrm>
              <a:off x="1972" y="1573"/>
              <a:ext cx="244" cy="244"/>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9" name="Rectangle 36">
              <a:extLst>
                <a:ext uri="{FF2B5EF4-FFF2-40B4-BE49-F238E27FC236}">
                  <a16:creationId xmlns:a16="http://schemas.microsoft.com/office/drawing/2014/main" id="{D74B9B17-6B38-991A-C87A-1A92B5C73265}"/>
                </a:ext>
              </a:extLst>
            </p:cNvPr>
            <p:cNvSpPr>
              <a:spLocks noChangeArrowheads="1"/>
            </p:cNvSpPr>
            <p:nvPr/>
          </p:nvSpPr>
          <p:spPr bwMode="auto">
            <a:xfrm>
              <a:off x="2034" y="1635"/>
              <a:ext cx="120" cy="120"/>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grpSp>
      <p:pic>
        <p:nvPicPr>
          <p:cNvPr id="30" name="Picture 29">
            <a:extLst>
              <a:ext uri="{FF2B5EF4-FFF2-40B4-BE49-F238E27FC236}">
                <a16:creationId xmlns:a16="http://schemas.microsoft.com/office/drawing/2014/main" id="{32E47DC9-D946-9A88-183B-2DD8C81640DB}"/>
              </a:ext>
            </a:extLst>
          </p:cNvPr>
          <p:cNvPicPr>
            <a:picLocks noChangeAspect="1"/>
          </p:cNvPicPr>
          <p:nvPr/>
        </p:nvPicPr>
        <p:blipFill>
          <a:blip r:embed="rId2"/>
          <a:stretch>
            <a:fillRect/>
          </a:stretch>
        </p:blipFill>
        <p:spPr>
          <a:xfrm rot="5400000">
            <a:off x="11320287" y="423066"/>
            <a:ext cx="846667" cy="1320800"/>
          </a:xfrm>
          <a:prstGeom prst="rect">
            <a:avLst/>
          </a:prstGeom>
        </p:spPr>
      </p:pic>
      <p:pic>
        <p:nvPicPr>
          <p:cNvPr id="31" name="Picture 30">
            <a:extLst>
              <a:ext uri="{FF2B5EF4-FFF2-40B4-BE49-F238E27FC236}">
                <a16:creationId xmlns:a16="http://schemas.microsoft.com/office/drawing/2014/main" id="{074D4142-54F6-1505-23DD-64BF19D7B446}"/>
              </a:ext>
            </a:extLst>
          </p:cNvPr>
          <p:cNvPicPr>
            <a:picLocks noChangeAspect="1"/>
          </p:cNvPicPr>
          <p:nvPr/>
        </p:nvPicPr>
        <p:blipFill>
          <a:blip r:embed="rId2"/>
          <a:stretch>
            <a:fillRect/>
          </a:stretch>
        </p:blipFill>
        <p:spPr>
          <a:xfrm>
            <a:off x="499974" y="6640675"/>
            <a:ext cx="846667" cy="1320800"/>
          </a:xfrm>
          <a:prstGeom prst="rect">
            <a:avLst/>
          </a:prstGeom>
        </p:spPr>
      </p:pic>
      <p:grpSp>
        <p:nvGrpSpPr>
          <p:cNvPr id="33" name="Group 4">
            <a:extLst>
              <a:ext uri="{FF2B5EF4-FFF2-40B4-BE49-F238E27FC236}">
                <a16:creationId xmlns:a16="http://schemas.microsoft.com/office/drawing/2014/main" id="{0C675B90-709E-FEED-0D92-A6BAAD06B486}"/>
              </a:ext>
            </a:extLst>
          </p:cNvPr>
          <p:cNvGrpSpPr>
            <a:grpSpLocks noChangeAspect="1"/>
          </p:cNvGrpSpPr>
          <p:nvPr/>
        </p:nvGrpSpPr>
        <p:grpSpPr bwMode="auto">
          <a:xfrm rot="20535529">
            <a:off x="7303652" y="2552927"/>
            <a:ext cx="4503023" cy="4623442"/>
            <a:chOff x="2043" y="629"/>
            <a:chExt cx="4076" cy="4185"/>
          </a:xfrm>
        </p:grpSpPr>
        <p:sp>
          <p:nvSpPr>
            <p:cNvPr id="34" name="Freeform 5">
              <a:extLst>
                <a:ext uri="{FF2B5EF4-FFF2-40B4-BE49-F238E27FC236}">
                  <a16:creationId xmlns:a16="http://schemas.microsoft.com/office/drawing/2014/main" id="{A16F0976-4938-7CB5-84F1-35BDA458B41E}"/>
                </a:ext>
              </a:extLst>
            </p:cNvPr>
            <p:cNvSpPr>
              <a:spLocks/>
            </p:cNvSpPr>
            <p:nvPr/>
          </p:nvSpPr>
          <p:spPr bwMode="auto">
            <a:xfrm>
              <a:off x="2043" y="2283"/>
              <a:ext cx="2531" cy="2531"/>
            </a:xfrm>
            <a:custGeom>
              <a:avLst/>
              <a:gdLst>
                <a:gd name="T0" fmla="*/ 2478 w 2531"/>
                <a:gd name="T1" fmla="*/ 0 h 2531"/>
                <a:gd name="T2" fmla="*/ 0 w 2531"/>
                <a:gd name="T3" fmla="*/ 2479 h 2531"/>
                <a:gd name="T4" fmla="*/ 52 w 2531"/>
                <a:gd name="T5" fmla="*/ 2531 h 2531"/>
                <a:gd name="T6" fmla="*/ 2531 w 2531"/>
                <a:gd name="T7" fmla="*/ 50 h 2531"/>
                <a:gd name="T8" fmla="*/ 2478 w 2531"/>
                <a:gd name="T9" fmla="*/ 0 h 2531"/>
              </a:gdLst>
              <a:ahLst/>
              <a:cxnLst>
                <a:cxn ang="0">
                  <a:pos x="T0" y="T1"/>
                </a:cxn>
                <a:cxn ang="0">
                  <a:pos x="T2" y="T3"/>
                </a:cxn>
                <a:cxn ang="0">
                  <a:pos x="T4" y="T5"/>
                </a:cxn>
                <a:cxn ang="0">
                  <a:pos x="T6" y="T7"/>
                </a:cxn>
                <a:cxn ang="0">
                  <a:pos x="T8" y="T9"/>
                </a:cxn>
              </a:cxnLst>
              <a:rect l="0" t="0" r="r" b="b"/>
              <a:pathLst>
                <a:path w="2531" h="2531">
                  <a:moveTo>
                    <a:pt x="2478" y="0"/>
                  </a:moveTo>
                  <a:lnTo>
                    <a:pt x="0" y="2479"/>
                  </a:lnTo>
                  <a:lnTo>
                    <a:pt x="52" y="2531"/>
                  </a:lnTo>
                  <a:lnTo>
                    <a:pt x="2531" y="50"/>
                  </a:lnTo>
                  <a:lnTo>
                    <a:pt x="2478" y="0"/>
                  </a:lnTo>
                  <a:close/>
                </a:path>
              </a:pathLst>
            </a:custGeom>
            <a:solidFill>
              <a:srgbClr val="FAF2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5" name="Freeform 6">
              <a:extLst>
                <a:ext uri="{FF2B5EF4-FFF2-40B4-BE49-F238E27FC236}">
                  <a16:creationId xmlns:a16="http://schemas.microsoft.com/office/drawing/2014/main" id="{2BBE942D-8BC8-C67E-9776-C9BA1D537358}"/>
                </a:ext>
              </a:extLst>
            </p:cNvPr>
            <p:cNvSpPr>
              <a:spLocks/>
            </p:cNvSpPr>
            <p:nvPr/>
          </p:nvSpPr>
          <p:spPr bwMode="auto">
            <a:xfrm>
              <a:off x="2043" y="2283"/>
              <a:ext cx="2531" cy="2531"/>
            </a:xfrm>
            <a:custGeom>
              <a:avLst/>
              <a:gdLst>
                <a:gd name="T0" fmla="*/ 2478 w 2531"/>
                <a:gd name="T1" fmla="*/ 0 h 2531"/>
                <a:gd name="T2" fmla="*/ 0 w 2531"/>
                <a:gd name="T3" fmla="*/ 2479 h 2531"/>
                <a:gd name="T4" fmla="*/ 52 w 2531"/>
                <a:gd name="T5" fmla="*/ 2531 h 2531"/>
                <a:gd name="T6" fmla="*/ 2531 w 2531"/>
                <a:gd name="T7" fmla="*/ 50 h 2531"/>
                <a:gd name="T8" fmla="*/ 2478 w 2531"/>
                <a:gd name="T9" fmla="*/ 0 h 2531"/>
              </a:gdLst>
              <a:ahLst/>
              <a:cxnLst>
                <a:cxn ang="0">
                  <a:pos x="T0" y="T1"/>
                </a:cxn>
                <a:cxn ang="0">
                  <a:pos x="T2" y="T3"/>
                </a:cxn>
                <a:cxn ang="0">
                  <a:pos x="T4" y="T5"/>
                </a:cxn>
                <a:cxn ang="0">
                  <a:pos x="T6" y="T7"/>
                </a:cxn>
                <a:cxn ang="0">
                  <a:pos x="T8" y="T9"/>
                </a:cxn>
              </a:cxnLst>
              <a:rect l="0" t="0" r="r" b="b"/>
              <a:pathLst>
                <a:path w="2531" h="2531">
                  <a:moveTo>
                    <a:pt x="2478" y="0"/>
                  </a:moveTo>
                  <a:lnTo>
                    <a:pt x="0" y="2479"/>
                  </a:lnTo>
                  <a:lnTo>
                    <a:pt x="52" y="2531"/>
                  </a:lnTo>
                  <a:lnTo>
                    <a:pt x="2531" y="50"/>
                  </a:lnTo>
                  <a:lnTo>
                    <a:pt x="2478" y="0"/>
                  </a:lnTo>
                </a:path>
              </a:pathLst>
            </a:custGeom>
            <a:gradFill flip="none" rotWithShape="1">
              <a:gsLst>
                <a:gs pos="0">
                  <a:srgbClr val="F22A7D"/>
                </a:gs>
                <a:gs pos="100000">
                  <a:srgbClr val="18154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 name="Freeform 7">
              <a:extLst>
                <a:ext uri="{FF2B5EF4-FFF2-40B4-BE49-F238E27FC236}">
                  <a16:creationId xmlns:a16="http://schemas.microsoft.com/office/drawing/2014/main" id="{E1767F3D-5F6A-FEA3-5B7B-415F49379927}"/>
                </a:ext>
              </a:extLst>
            </p:cNvPr>
            <p:cNvSpPr>
              <a:spLocks/>
            </p:cNvSpPr>
            <p:nvPr/>
          </p:nvSpPr>
          <p:spPr bwMode="auto">
            <a:xfrm>
              <a:off x="3332" y="2006"/>
              <a:ext cx="2531" cy="2531"/>
            </a:xfrm>
            <a:custGeom>
              <a:avLst/>
              <a:gdLst>
                <a:gd name="T0" fmla="*/ 2479 w 2531"/>
                <a:gd name="T1" fmla="*/ 0 h 2531"/>
                <a:gd name="T2" fmla="*/ 0 w 2531"/>
                <a:gd name="T3" fmla="*/ 2478 h 2531"/>
                <a:gd name="T4" fmla="*/ 50 w 2531"/>
                <a:gd name="T5" fmla="*/ 2531 h 2531"/>
                <a:gd name="T6" fmla="*/ 2531 w 2531"/>
                <a:gd name="T7" fmla="*/ 50 h 2531"/>
                <a:gd name="T8" fmla="*/ 2479 w 2531"/>
                <a:gd name="T9" fmla="*/ 0 h 2531"/>
              </a:gdLst>
              <a:ahLst/>
              <a:cxnLst>
                <a:cxn ang="0">
                  <a:pos x="T0" y="T1"/>
                </a:cxn>
                <a:cxn ang="0">
                  <a:pos x="T2" y="T3"/>
                </a:cxn>
                <a:cxn ang="0">
                  <a:pos x="T4" y="T5"/>
                </a:cxn>
                <a:cxn ang="0">
                  <a:pos x="T6" y="T7"/>
                </a:cxn>
                <a:cxn ang="0">
                  <a:pos x="T8" y="T9"/>
                </a:cxn>
              </a:cxnLst>
              <a:rect l="0" t="0" r="r" b="b"/>
              <a:pathLst>
                <a:path w="2531" h="2531">
                  <a:moveTo>
                    <a:pt x="2479" y="0"/>
                  </a:moveTo>
                  <a:lnTo>
                    <a:pt x="0" y="2478"/>
                  </a:lnTo>
                  <a:lnTo>
                    <a:pt x="50" y="2531"/>
                  </a:lnTo>
                  <a:lnTo>
                    <a:pt x="2531" y="50"/>
                  </a:lnTo>
                  <a:lnTo>
                    <a:pt x="2479" y="0"/>
                  </a:lnTo>
                  <a:close/>
                </a:path>
              </a:pathLst>
            </a:custGeom>
            <a:solidFill>
              <a:srgbClr val="FAF2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Freeform 8">
              <a:extLst>
                <a:ext uri="{FF2B5EF4-FFF2-40B4-BE49-F238E27FC236}">
                  <a16:creationId xmlns:a16="http://schemas.microsoft.com/office/drawing/2014/main" id="{0A561D5A-04C6-CE18-DA6D-A0FDC4AA0039}"/>
                </a:ext>
              </a:extLst>
            </p:cNvPr>
            <p:cNvSpPr>
              <a:spLocks/>
            </p:cNvSpPr>
            <p:nvPr/>
          </p:nvSpPr>
          <p:spPr bwMode="auto">
            <a:xfrm>
              <a:off x="3332" y="2006"/>
              <a:ext cx="2531" cy="2531"/>
            </a:xfrm>
            <a:custGeom>
              <a:avLst/>
              <a:gdLst>
                <a:gd name="T0" fmla="*/ 2479 w 2531"/>
                <a:gd name="T1" fmla="*/ 0 h 2531"/>
                <a:gd name="T2" fmla="*/ 0 w 2531"/>
                <a:gd name="T3" fmla="*/ 2478 h 2531"/>
                <a:gd name="T4" fmla="*/ 50 w 2531"/>
                <a:gd name="T5" fmla="*/ 2531 h 2531"/>
                <a:gd name="T6" fmla="*/ 2531 w 2531"/>
                <a:gd name="T7" fmla="*/ 50 h 2531"/>
                <a:gd name="T8" fmla="*/ 2479 w 2531"/>
                <a:gd name="T9" fmla="*/ 0 h 2531"/>
              </a:gdLst>
              <a:ahLst/>
              <a:cxnLst>
                <a:cxn ang="0">
                  <a:pos x="T0" y="T1"/>
                </a:cxn>
                <a:cxn ang="0">
                  <a:pos x="T2" y="T3"/>
                </a:cxn>
                <a:cxn ang="0">
                  <a:pos x="T4" y="T5"/>
                </a:cxn>
                <a:cxn ang="0">
                  <a:pos x="T6" y="T7"/>
                </a:cxn>
                <a:cxn ang="0">
                  <a:pos x="T8" y="T9"/>
                </a:cxn>
              </a:cxnLst>
              <a:rect l="0" t="0" r="r" b="b"/>
              <a:pathLst>
                <a:path w="2531" h="2531">
                  <a:moveTo>
                    <a:pt x="2479" y="0"/>
                  </a:moveTo>
                  <a:lnTo>
                    <a:pt x="0" y="2478"/>
                  </a:lnTo>
                  <a:lnTo>
                    <a:pt x="50" y="2531"/>
                  </a:lnTo>
                  <a:lnTo>
                    <a:pt x="2531" y="50"/>
                  </a:lnTo>
                  <a:lnTo>
                    <a:pt x="2479" y="0"/>
                  </a:lnTo>
                </a:path>
              </a:pathLst>
            </a:custGeom>
            <a:gradFill>
              <a:gsLst>
                <a:gs pos="0">
                  <a:srgbClr val="F22A7D"/>
                </a:gs>
                <a:gs pos="100000">
                  <a:srgbClr val="181546"/>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 name="Freeform 9">
              <a:extLst>
                <a:ext uri="{FF2B5EF4-FFF2-40B4-BE49-F238E27FC236}">
                  <a16:creationId xmlns:a16="http://schemas.microsoft.com/office/drawing/2014/main" id="{4F3D8DD5-C3BD-68F3-31A6-9FC68840A7D5}"/>
                </a:ext>
              </a:extLst>
            </p:cNvPr>
            <p:cNvSpPr>
              <a:spLocks/>
            </p:cNvSpPr>
            <p:nvPr/>
          </p:nvSpPr>
          <p:spPr bwMode="auto">
            <a:xfrm>
              <a:off x="2302" y="854"/>
              <a:ext cx="2530" cy="2531"/>
            </a:xfrm>
            <a:custGeom>
              <a:avLst/>
              <a:gdLst>
                <a:gd name="T0" fmla="*/ 2478 w 2530"/>
                <a:gd name="T1" fmla="*/ 0 h 2531"/>
                <a:gd name="T2" fmla="*/ 0 w 2530"/>
                <a:gd name="T3" fmla="*/ 2479 h 2531"/>
                <a:gd name="T4" fmla="*/ 49 w 2530"/>
                <a:gd name="T5" fmla="*/ 2531 h 2531"/>
                <a:gd name="T6" fmla="*/ 2530 w 2530"/>
                <a:gd name="T7" fmla="*/ 50 h 2531"/>
                <a:gd name="T8" fmla="*/ 2478 w 2530"/>
                <a:gd name="T9" fmla="*/ 0 h 2531"/>
              </a:gdLst>
              <a:ahLst/>
              <a:cxnLst>
                <a:cxn ang="0">
                  <a:pos x="T0" y="T1"/>
                </a:cxn>
                <a:cxn ang="0">
                  <a:pos x="T2" y="T3"/>
                </a:cxn>
                <a:cxn ang="0">
                  <a:pos x="T4" y="T5"/>
                </a:cxn>
                <a:cxn ang="0">
                  <a:pos x="T6" y="T7"/>
                </a:cxn>
                <a:cxn ang="0">
                  <a:pos x="T8" y="T9"/>
                </a:cxn>
              </a:cxnLst>
              <a:rect l="0" t="0" r="r" b="b"/>
              <a:pathLst>
                <a:path w="2530" h="2531">
                  <a:moveTo>
                    <a:pt x="2478" y="0"/>
                  </a:moveTo>
                  <a:lnTo>
                    <a:pt x="0" y="2479"/>
                  </a:lnTo>
                  <a:lnTo>
                    <a:pt x="49" y="2531"/>
                  </a:lnTo>
                  <a:lnTo>
                    <a:pt x="2530" y="50"/>
                  </a:lnTo>
                  <a:lnTo>
                    <a:pt x="2478" y="0"/>
                  </a:lnTo>
                  <a:close/>
                </a:path>
              </a:pathLst>
            </a:custGeom>
            <a:gradFill flip="none" rotWithShape="1">
              <a:gsLst>
                <a:gs pos="0">
                  <a:srgbClr val="F22A7D"/>
                </a:gs>
                <a:gs pos="100000">
                  <a:srgbClr val="18154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9" name="Freeform 10">
              <a:extLst>
                <a:ext uri="{FF2B5EF4-FFF2-40B4-BE49-F238E27FC236}">
                  <a16:creationId xmlns:a16="http://schemas.microsoft.com/office/drawing/2014/main" id="{E5BD9028-A6FB-6947-78FD-B64B6269BAD8}"/>
                </a:ext>
              </a:extLst>
            </p:cNvPr>
            <p:cNvSpPr>
              <a:spLocks/>
            </p:cNvSpPr>
            <p:nvPr/>
          </p:nvSpPr>
          <p:spPr bwMode="auto">
            <a:xfrm>
              <a:off x="2302" y="854"/>
              <a:ext cx="2530" cy="2531"/>
            </a:xfrm>
            <a:custGeom>
              <a:avLst/>
              <a:gdLst>
                <a:gd name="T0" fmla="*/ 2478 w 2530"/>
                <a:gd name="T1" fmla="*/ 0 h 2531"/>
                <a:gd name="T2" fmla="*/ 0 w 2530"/>
                <a:gd name="T3" fmla="*/ 2479 h 2531"/>
                <a:gd name="T4" fmla="*/ 49 w 2530"/>
                <a:gd name="T5" fmla="*/ 2531 h 2531"/>
                <a:gd name="T6" fmla="*/ 2530 w 2530"/>
                <a:gd name="T7" fmla="*/ 50 h 2531"/>
                <a:gd name="T8" fmla="*/ 2478 w 2530"/>
                <a:gd name="T9" fmla="*/ 0 h 2531"/>
              </a:gdLst>
              <a:ahLst/>
              <a:cxnLst>
                <a:cxn ang="0">
                  <a:pos x="T0" y="T1"/>
                </a:cxn>
                <a:cxn ang="0">
                  <a:pos x="T2" y="T3"/>
                </a:cxn>
                <a:cxn ang="0">
                  <a:pos x="T4" y="T5"/>
                </a:cxn>
                <a:cxn ang="0">
                  <a:pos x="T6" y="T7"/>
                </a:cxn>
                <a:cxn ang="0">
                  <a:pos x="T8" y="T9"/>
                </a:cxn>
              </a:cxnLst>
              <a:rect l="0" t="0" r="r" b="b"/>
              <a:pathLst>
                <a:path w="2530" h="2531">
                  <a:moveTo>
                    <a:pt x="2478" y="0"/>
                  </a:moveTo>
                  <a:lnTo>
                    <a:pt x="0" y="2479"/>
                  </a:lnTo>
                  <a:lnTo>
                    <a:pt x="49" y="2531"/>
                  </a:lnTo>
                  <a:lnTo>
                    <a:pt x="2530" y="50"/>
                  </a:lnTo>
                  <a:lnTo>
                    <a:pt x="24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0" name="Freeform 11">
              <a:extLst>
                <a:ext uri="{FF2B5EF4-FFF2-40B4-BE49-F238E27FC236}">
                  <a16:creationId xmlns:a16="http://schemas.microsoft.com/office/drawing/2014/main" id="{B84E34FC-779C-EFF3-1830-AD5E93618D07}"/>
                </a:ext>
              </a:extLst>
            </p:cNvPr>
            <p:cNvSpPr>
              <a:spLocks/>
            </p:cNvSpPr>
            <p:nvPr/>
          </p:nvSpPr>
          <p:spPr bwMode="auto">
            <a:xfrm>
              <a:off x="3479" y="1377"/>
              <a:ext cx="2531" cy="2530"/>
            </a:xfrm>
            <a:custGeom>
              <a:avLst/>
              <a:gdLst>
                <a:gd name="T0" fmla="*/ 2481 w 2531"/>
                <a:gd name="T1" fmla="*/ 0 h 2530"/>
                <a:gd name="T2" fmla="*/ 0 w 2531"/>
                <a:gd name="T3" fmla="*/ 2481 h 2530"/>
                <a:gd name="T4" fmla="*/ 52 w 2531"/>
                <a:gd name="T5" fmla="*/ 2530 h 2530"/>
                <a:gd name="T6" fmla="*/ 2531 w 2531"/>
                <a:gd name="T7" fmla="*/ 52 h 2530"/>
                <a:gd name="T8" fmla="*/ 2481 w 2531"/>
                <a:gd name="T9" fmla="*/ 0 h 2530"/>
              </a:gdLst>
              <a:ahLst/>
              <a:cxnLst>
                <a:cxn ang="0">
                  <a:pos x="T0" y="T1"/>
                </a:cxn>
                <a:cxn ang="0">
                  <a:pos x="T2" y="T3"/>
                </a:cxn>
                <a:cxn ang="0">
                  <a:pos x="T4" y="T5"/>
                </a:cxn>
                <a:cxn ang="0">
                  <a:pos x="T6" y="T7"/>
                </a:cxn>
                <a:cxn ang="0">
                  <a:pos x="T8" y="T9"/>
                </a:cxn>
              </a:cxnLst>
              <a:rect l="0" t="0" r="r" b="b"/>
              <a:pathLst>
                <a:path w="2531" h="2530">
                  <a:moveTo>
                    <a:pt x="2481" y="0"/>
                  </a:moveTo>
                  <a:lnTo>
                    <a:pt x="0" y="2481"/>
                  </a:lnTo>
                  <a:lnTo>
                    <a:pt x="52" y="2530"/>
                  </a:lnTo>
                  <a:lnTo>
                    <a:pt x="2531" y="52"/>
                  </a:lnTo>
                  <a:lnTo>
                    <a:pt x="2481" y="0"/>
                  </a:lnTo>
                  <a:close/>
                </a:path>
              </a:pathLst>
            </a:custGeom>
            <a:solidFill>
              <a:srgbClr val="FAF2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1" name="Freeform 12">
              <a:extLst>
                <a:ext uri="{FF2B5EF4-FFF2-40B4-BE49-F238E27FC236}">
                  <a16:creationId xmlns:a16="http://schemas.microsoft.com/office/drawing/2014/main" id="{71FD3639-B87A-AE64-7C8A-5A14855C6894}"/>
                </a:ext>
              </a:extLst>
            </p:cNvPr>
            <p:cNvSpPr>
              <a:spLocks/>
            </p:cNvSpPr>
            <p:nvPr/>
          </p:nvSpPr>
          <p:spPr bwMode="auto">
            <a:xfrm>
              <a:off x="3479" y="1377"/>
              <a:ext cx="2531" cy="2530"/>
            </a:xfrm>
            <a:custGeom>
              <a:avLst/>
              <a:gdLst>
                <a:gd name="T0" fmla="*/ 2481 w 2531"/>
                <a:gd name="T1" fmla="*/ 0 h 2530"/>
                <a:gd name="T2" fmla="*/ 0 w 2531"/>
                <a:gd name="T3" fmla="*/ 2481 h 2530"/>
                <a:gd name="T4" fmla="*/ 52 w 2531"/>
                <a:gd name="T5" fmla="*/ 2530 h 2530"/>
                <a:gd name="T6" fmla="*/ 2531 w 2531"/>
                <a:gd name="T7" fmla="*/ 52 h 2530"/>
                <a:gd name="T8" fmla="*/ 2481 w 2531"/>
                <a:gd name="T9" fmla="*/ 0 h 2530"/>
              </a:gdLst>
              <a:ahLst/>
              <a:cxnLst>
                <a:cxn ang="0">
                  <a:pos x="T0" y="T1"/>
                </a:cxn>
                <a:cxn ang="0">
                  <a:pos x="T2" y="T3"/>
                </a:cxn>
                <a:cxn ang="0">
                  <a:pos x="T4" y="T5"/>
                </a:cxn>
                <a:cxn ang="0">
                  <a:pos x="T6" y="T7"/>
                </a:cxn>
                <a:cxn ang="0">
                  <a:pos x="T8" y="T9"/>
                </a:cxn>
              </a:cxnLst>
              <a:rect l="0" t="0" r="r" b="b"/>
              <a:pathLst>
                <a:path w="2531" h="2530">
                  <a:moveTo>
                    <a:pt x="2481" y="0"/>
                  </a:moveTo>
                  <a:lnTo>
                    <a:pt x="0" y="2481"/>
                  </a:lnTo>
                  <a:lnTo>
                    <a:pt x="52" y="2530"/>
                  </a:lnTo>
                  <a:lnTo>
                    <a:pt x="2531" y="52"/>
                  </a:lnTo>
                  <a:lnTo>
                    <a:pt x="2481" y="0"/>
                  </a:lnTo>
                </a:path>
              </a:pathLst>
            </a:custGeom>
            <a:gradFill>
              <a:gsLst>
                <a:gs pos="0">
                  <a:srgbClr val="F22A7D"/>
                </a:gs>
                <a:gs pos="100000">
                  <a:srgbClr val="181546"/>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2" name="Freeform 13">
              <a:extLst>
                <a:ext uri="{FF2B5EF4-FFF2-40B4-BE49-F238E27FC236}">
                  <a16:creationId xmlns:a16="http://schemas.microsoft.com/office/drawing/2014/main" id="{EB8E0E1B-098C-F907-7FAB-8458C15EA21E}"/>
                </a:ext>
              </a:extLst>
            </p:cNvPr>
            <p:cNvSpPr>
              <a:spLocks/>
            </p:cNvSpPr>
            <p:nvPr/>
          </p:nvSpPr>
          <p:spPr bwMode="auto">
            <a:xfrm>
              <a:off x="3588" y="892"/>
              <a:ext cx="2531" cy="2531"/>
            </a:xfrm>
            <a:custGeom>
              <a:avLst/>
              <a:gdLst>
                <a:gd name="T0" fmla="*/ 2481 w 2531"/>
                <a:gd name="T1" fmla="*/ 0 h 2531"/>
                <a:gd name="T2" fmla="*/ 0 w 2531"/>
                <a:gd name="T3" fmla="*/ 2479 h 2531"/>
                <a:gd name="T4" fmla="*/ 53 w 2531"/>
                <a:gd name="T5" fmla="*/ 2531 h 2531"/>
                <a:gd name="T6" fmla="*/ 2531 w 2531"/>
                <a:gd name="T7" fmla="*/ 50 h 2531"/>
                <a:gd name="T8" fmla="*/ 2481 w 2531"/>
                <a:gd name="T9" fmla="*/ 0 h 2531"/>
              </a:gdLst>
              <a:ahLst/>
              <a:cxnLst>
                <a:cxn ang="0">
                  <a:pos x="T0" y="T1"/>
                </a:cxn>
                <a:cxn ang="0">
                  <a:pos x="T2" y="T3"/>
                </a:cxn>
                <a:cxn ang="0">
                  <a:pos x="T4" y="T5"/>
                </a:cxn>
                <a:cxn ang="0">
                  <a:pos x="T6" y="T7"/>
                </a:cxn>
                <a:cxn ang="0">
                  <a:pos x="T8" y="T9"/>
                </a:cxn>
              </a:cxnLst>
              <a:rect l="0" t="0" r="r" b="b"/>
              <a:pathLst>
                <a:path w="2531" h="2531">
                  <a:moveTo>
                    <a:pt x="2481" y="0"/>
                  </a:moveTo>
                  <a:lnTo>
                    <a:pt x="0" y="2479"/>
                  </a:lnTo>
                  <a:lnTo>
                    <a:pt x="53" y="2531"/>
                  </a:lnTo>
                  <a:lnTo>
                    <a:pt x="2531" y="50"/>
                  </a:lnTo>
                  <a:lnTo>
                    <a:pt x="2481" y="0"/>
                  </a:lnTo>
                  <a:close/>
                </a:path>
              </a:pathLst>
            </a:custGeom>
            <a:solidFill>
              <a:srgbClr val="FAF2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3" name="Freeform 14">
              <a:extLst>
                <a:ext uri="{FF2B5EF4-FFF2-40B4-BE49-F238E27FC236}">
                  <a16:creationId xmlns:a16="http://schemas.microsoft.com/office/drawing/2014/main" id="{7DF3799A-436D-03AA-D205-C734D6DE35D9}"/>
                </a:ext>
              </a:extLst>
            </p:cNvPr>
            <p:cNvSpPr>
              <a:spLocks/>
            </p:cNvSpPr>
            <p:nvPr/>
          </p:nvSpPr>
          <p:spPr bwMode="auto">
            <a:xfrm>
              <a:off x="3588" y="892"/>
              <a:ext cx="2531" cy="2531"/>
            </a:xfrm>
            <a:custGeom>
              <a:avLst/>
              <a:gdLst>
                <a:gd name="T0" fmla="*/ 2481 w 2531"/>
                <a:gd name="T1" fmla="*/ 0 h 2531"/>
                <a:gd name="T2" fmla="*/ 0 w 2531"/>
                <a:gd name="T3" fmla="*/ 2479 h 2531"/>
                <a:gd name="T4" fmla="*/ 53 w 2531"/>
                <a:gd name="T5" fmla="*/ 2531 h 2531"/>
                <a:gd name="T6" fmla="*/ 2531 w 2531"/>
                <a:gd name="T7" fmla="*/ 50 h 2531"/>
                <a:gd name="T8" fmla="*/ 2481 w 2531"/>
                <a:gd name="T9" fmla="*/ 0 h 2531"/>
              </a:gdLst>
              <a:ahLst/>
              <a:cxnLst>
                <a:cxn ang="0">
                  <a:pos x="T0" y="T1"/>
                </a:cxn>
                <a:cxn ang="0">
                  <a:pos x="T2" y="T3"/>
                </a:cxn>
                <a:cxn ang="0">
                  <a:pos x="T4" y="T5"/>
                </a:cxn>
                <a:cxn ang="0">
                  <a:pos x="T6" y="T7"/>
                </a:cxn>
                <a:cxn ang="0">
                  <a:pos x="T8" y="T9"/>
                </a:cxn>
              </a:cxnLst>
              <a:rect l="0" t="0" r="r" b="b"/>
              <a:pathLst>
                <a:path w="2531" h="2531">
                  <a:moveTo>
                    <a:pt x="2481" y="0"/>
                  </a:moveTo>
                  <a:lnTo>
                    <a:pt x="0" y="2479"/>
                  </a:lnTo>
                  <a:lnTo>
                    <a:pt x="53" y="2531"/>
                  </a:lnTo>
                  <a:lnTo>
                    <a:pt x="2531" y="50"/>
                  </a:lnTo>
                  <a:lnTo>
                    <a:pt x="2481" y="0"/>
                  </a:lnTo>
                </a:path>
              </a:pathLst>
            </a:custGeom>
            <a:gradFill flip="none" rotWithShape="1">
              <a:gsLst>
                <a:gs pos="0">
                  <a:srgbClr val="F22A7D"/>
                </a:gs>
                <a:gs pos="100000">
                  <a:srgbClr val="18154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4" name="Freeform 15">
              <a:extLst>
                <a:ext uri="{FF2B5EF4-FFF2-40B4-BE49-F238E27FC236}">
                  <a16:creationId xmlns:a16="http://schemas.microsoft.com/office/drawing/2014/main" id="{A991E23E-113E-C383-16DF-2BBAED7F393E}"/>
                </a:ext>
              </a:extLst>
            </p:cNvPr>
            <p:cNvSpPr>
              <a:spLocks/>
            </p:cNvSpPr>
            <p:nvPr/>
          </p:nvSpPr>
          <p:spPr bwMode="auto">
            <a:xfrm>
              <a:off x="2916" y="629"/>
              <a:ext cx="2531" cy="2531"/>
            </a:xfrm>
            <a:custGeom>
              <a:avLst/>
              <a:gdLst>
                <a:gd name="T0" fmla="*/ 2479 w 2531"/>
                <a:gd name="T1" fmla="*/ 0 h 2531"/>
                <a:gd name="T2" fmla="*/ 0 w 2531"/>
                <a:gd name="T3" fmla="*/ 2481 h 2531"/>
                <a:gd name="T4" fmla="*/ 50 w 2531"/>
                <a:gd name="T5" fmla="*/ 2531 h 2531"/>
                <a:gd name="T6" fmla="*/ 2531 w 2531"/>
                <a:gd name="T7" fmla="*/ 52 h 2531"/>
                <a:gd name="T8" fmla="*/ 2479 w 2531"/>
                <a:gd name="T9" fmla="*/ 0 h 2531"/>
              </a:gdLst>
              <a:ahLst/>
              <a:cxnLst>
                <a:cxn ang="0">
                  <a:pos x="T0" y="T1"/>
                </a:cxn>
                <a:cxn ang="0">
                  <a:pos x="T2" y="T3"/>
                </a:cxn>
                <a:cxn ang="0">
                  <a:pos x="T4" y="T5"/>
                </a:cxn>
                <a:cxn ang="0">
                  <a:pos x="T6" y="T7"/>
                </a:cxn>
                <a:cxn ang="0">
                  <a:pos x="T8" y="T9"/>
                </a:cxn>
              </a:cxnLst>
              <a:rect l="0" t="0" r="r" b="b"/>
              <a:pathLst>
                <a:path w="2531" h="2531">
                  <a:moveTo>
                    <a:pt x="2479" y="0"/>
                  </a:moveTo>
                  <a:lnTo>
                    <a:pt x="0" y="2481"/>
                  </a:lnTo>
                  <a:lnTo>
                    <a:pt x="50" y="2531"/>
                  </a:lnTo>
                  <a:lnTo>
                    <a:pt x="2531" y="52"/>
                  </a:lnTo>
                  <a:lnTo>
                    <a:pt x="2479" y="0"/>
                  </a:lnTo>
                  <a:close/>
                </a:path>
              </a:pathLst>
            </a:custGeom>
            <a:solidFill>
              <a:srgbClr val="FAF2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5" name="Freeform 16">
              <a:extLst>
                <a:ext uri="{FF2B5EF4-FFF2-40B4-BE49-F238E27FC236}">
                  <a16:creationId xmlns:a16="http://schemas.microsoft.com/office/drawing/2014/main" id="{92D8CD33-EAF7-767E-1CCB-3B5205C0CF30}"/>
                </a:ext>
              </a:extLst>
            </p:cNvPr>
            <p:cNvSpPr>
              <a:spLocks/>
            </p:cNvSpPr>
            <p:nvPr/>
          </p:nvSpPr>
          <p:spPr bwMode="auto">
            <a:xfrm>
              <a:off x="2916" y="629"/>
              <a:ext cx="2531" cy="2531"/>
            </a:xfrm>
            <a:custGeom>
              <a:avLst/>
              <a:gdLst>
                <a:gd name="T0" fmla="*/ 2479 w 2531"/>
                <a:gd name="T1" fmla="*/ 0 h 2531"/>
                <a:gd name="T2" fmla="*/ 0 w 2531"/>
                <a:gd name="T3" fmla="*/ 2481 h 2531"/>
                <a:gd name="T4" fmla="*/ 50 w 2531"/>
                <a:gd name="T5" fmla="*/ 2531 h 2531"/>
                <a:gd name="T6" fmla="*/ 2531 w 2531"/>
                <a:gd name="T7" fmla="*/ 52 h 2531"/>
                <a:gd name="T8" fmla="*/ 2479 w 2531"/>
                <a:gd name="T9" fmla="*/ 0 h 2531"/>
              </a:gdLst>
              <a:ahLst/>
              <a:cxnLst>
                <a:cxn ang="0">
                  <a:pos x="T0" y="T1"/>
                </a:cxn>
                <a:cxn ang="0">
                  <a:pos x="T2" y="T3"/>
                </a:cxn>
                <a:cxn ang="0">
                  <a:pos x="T4" y="T5"/>
                </a:cxn>
                <a:cxn ang="0">
                  <a:pos x="T6" y="T7"/>
                </a:cxn>
                <a:cxn ang="0">
                  <a:pos x="T8" y="T9"/>
                </a:cxn>
              </a:cxnLst>
              <a:rect l="0" t="0" r="r" b="b"/>
              <a:pathLst>
                <a:path w="2531" h="2531">
                  <a:moveTo>
                    <a:pt x="2479" y="0"/>
                  </a:moveTo>
                  <a:lnTo>
                    <a:pt x="0" y="2481"/>
                  </a:lnTo>
                  <a:lnTo>
                    <a:pt x="50" y="2531"/>
                  </a:lnTo>
                  <a:lnTo>
                    <a:pt x="2531" y="52"/>
                  </a:lnTo>
                  <a:lnTo>
                    <a:pt x="2479" y="0"/>
                  </a:lnTo>
                </a:path>
              </a:pathLst>
            </a:custGeom>
            <a:gradFill>
              <a:gsLst>
                <a:gs pos="0">
                  <a:srgbClr val="F22A7D"/>
                </a:gs>
                <a:gs pos="100000">
                  <a:srgbClr val="181546"/>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46" name="Freeform 17">
              <a:extLst>
                <a:ext uri="{FF2B5EF4-FFF2-40B4-BE49-F238E27FC236}">
                  <a16:creationId xmlns:a16="http://schemas.microsoft.com/office/drawing/2014/main" id="{BEF15699-FA79-11BC-CAA8-9178B72E0347}"/>
                </a:ext>
              </a:extLst>
            </p:cNvPr>
            <p:cNvSpPr>
              <a:spLocks/>
            </p:cNvSpPr>
            <p:nvPr/>
          </p:nvSpPr>
          <p:spPr bwMode="auto">
            <a:xfrm>
              <a:off x="2216" y="1726"/>
              <a:ext cx="2529" cy="2530"/>
            </a:xfrm>
            <a:custGeom>
              <a:avLst/>
              <a:gdLst>
                <a:gd name="T0" fmla="*/ 2479 w 2529"/>
                <a:gd name="T1" fmla="*/ 0 h 2530"/>
                <a:gd name="T2" fmla="*/ 0 w 2529"/>
                <a:gd name="T3" fmla="*/ 2481 h 2530"/>
                <a:gd name="T4" fmla="*/ 50 w 2529"/>
                <a:gd name="T5" fmla="*/ 2530 h 2530"/>
                <a:gd name="T6" fmla="*/ 2529 w 2529"/>
                <a:gd name="T7" fmla="*/ 52 h 2530"/>
                <a:gd name="T8" fmla="*/ 2479 w 2529"/>
                <a:gd name="T9" fmla="*/ 0 h 2530"/>
              </a:gdLst>
              <a:ahLst/>
              <a:cxnLst>
                <a:cxn ang="0">
                  <a:pos x="T0" y="T1"/>
                </a:cxn>
                <a:cxn ang="0">
                  <a:pos x="T2" y="T3"/>
                </a:cxn>
                <a:cxn ang="0">
                  <a:pos x="T4" y="T5"/>
                </a:cxn>
                <a:cxn ang="0">
                  <a:pos x="T6" y="T7"/>
                </a:cxn>
                <a:cxn ang="0">
                  <a:pos x="T8" y="T9"/>
                </a:cxn>
              </a:cxnLst>
              <a:rect l="0" t="0" r="r" b="b"/>
              <a:pathLst>
                <a:path w="2529" h="2530">
                  <a:moveTo>
                    <a:pt x="2479" y="0"/>
                  </a:moveTo>
                  <a:lnTo>
                    <a:pt x="0" y="2481"/>
                  </a:lnTo>
                  <a:lnTo>
                    <a:pt x="50" y="2530"/>
                  </a:lnTo>
                  <a:lnTo>
                    <a:pt x="2529" y="52"/>
                  </a:lnTo>
                  <a:lnTo>
                    <a:pt x="2479" y="0"/>
                  </a:lnTo>
                  <a:close/>
                </a:path>
              </a:pathLst>
            </a:custGeom>
            <a:solidFill>
              <a:srgbClr val="FAF2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7" name="Freeform 18">
              <a:extLst>
                <a:ext uri="{FF2B5EF4-FFF2-40B4-BE49-F238E27FC236}">
                  <a16:creationId xmlns:a16="http://schemas.microsoft.com/office/drawing/2014/main" id="{54C4CCD2-83AB-5691-2E8A-940C141C2001}"/>
                </a:ext>
              </a:extLst>
            </p:cNvPr>
            <p:cNvSpPr>
              <a:spLocks/>
            </p:cNvSpPr>
            <p:nvPr/>
          </p:nvSpPr>
          <p:spPr bwMode="auto">
            <a:xfrm>
              <a:off x="2216" y="1726"/>
              <a:ext cx="2529" cy="2530"/>
            </a:xfrm>
            <a:custGeom>
              <a:avLst/>
              <a:gdLst>
                <a:gd name="T0" fmla="*/ 2479 w 2529"/>
                <a:gd name="T1" fmla="*/ 0 h 2530"/>
                <a:gd name="T2" fmla="*/ 0 w 2529"/>
                <a:gd name="T3" fmla="*/ 2481 h 2530"/>
                <a:gd name="T4" fmla="*/ 50 w 2529"/>
                <a:gd name="T5" fmla="*/ 2530 h 2530"/>
                <a:gd name="T6" fmla="*/ 2529 w 2529"/>
                <a:gd name="T7" fmla="*/ 52 h 2530"/>
                <a:gd name="T8" fmla="*/ 2479 w 2529"/>
                <a:gd name="T9" fmla="*/ 0 h 2530"/>
              </a:gdLst>
              <a:ahLst/>
              <a:cxnLst>
                <a:cxn ang="0">
                  <a:pos x="T0" y="T1"/>
                </a:cxn>
                <a:cxn ang="0">
                  <a:pos x="T2" y="T3"/>
                </a:cxn>
                <a:cxn ang="0">
                  <a:pos x="T4" y="T5"/>
                </a:cxn>
                <a:cxn ang="0">
                  <a:pos x="T6" y="T7"/>
                </a:cxn>
                <a:cxn ang="0">
                  <a:pos x="T8" y="T9"/>
                </a:cxn>
              </a:cxnLst>
              <a:rect l="0" t="0" r="r" b="b"/>
              <a:pathLst>
                <a:path w="2529" h="2530">
                  <a:moveTo>
                    <a:pt x="2479" y="0"/>
                  </a:moveTo>
                  <a:lnTo>
                    <a:pt x="0" y="2481"/>
                  </a:lnTo>
                  <a:lnTo>
                    <a:pt x="50" y="2530"/>
                  </a:lnTo>
                  <a:lnTo>
                    <a:pt x="2529" y="52"/>
                  </a:lnTo>
                  <a:lnTo>
                    <a:pt x="2479" y="0"/>
                  </a:lnTo>
                </a:path>
              </a:pathLst>
            </a:custGeom>
            <a:gradFill>
              <a:gsLst>
                <a:gs pos="0">
                  <a:srgbClr val="F22A7D"/>
                </a:gs>
                <a:gs pos="100000">
                  <a:srgbClr val="181546"/>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cxnSp>
        <p:nvCxnSpPr>
          <p:cNvPr id="48" name="Straight Connector 47">
            <a:extLst>
              <a:ext uri="{FF2B5EF4-FFF2-40B4-BE49-F238E27FC236}">
                <a16:creationId xmlns:a16="http://schemas.microsoft.com/office/drawing/2014/main" id="{44BE07D1-1124-4695-CBC5-A43B73BEB2FF}"/>
              </a:ext>
            </a:extLst>
          </p:cNvPr>
          <p:cNvCxnSpPr>
            <a:cxnSpLocks/>
            <a:stCxn id="45" idx="1"/>
            <a:endCxn id="45" idx="0"/>
          </p:cNvCxnSpPr>
          <p:nvPr/>
        </p:nvCxnSpPr>
        <p:spPr>
          <a:xfrm flipV="1">
            <a:off x="8460106" y="2220519"/>
            <a:ext cx="1773259" cy="34451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8C07697-5AC9-B5AB-2F82-373FB3F75503}"/>
              </a:ext>
            </a:extLst>
          </p:cNvPr>
          <p:cNvCxnSpPr>
            <a:cxnSpLocks/>
            <a:endCxn id="39" idx="0"/>
          </p:cNvCxnSpPr>
          <p:nvPr/>
        </p:nvCxnSpPr>
        <p:spPr>
          <a:xfrm flipV="1">
            <a:off x="7889110" y="2664305"/>
            <a:ext cx="1772880" cy="34451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4253885-A72D-4C4A-18D3-B716017213B4}"/>
              </a:ext>
            </a:extLst>
          </p:cNvPr>
          <p:cNvCxnSpPr>
            <a:cxnSpLocks/>
            <a:stCxn id="37" idx="2"/>
            <a:endCxn id="37" idx="3"/>
          </p:cNvCxnSpPr>
          <p:nvPr/>
        </p:nvCxnSpPr>
        <p:spPr>
          <a:xfrm flipV="1">
            <a:off x="9430830" y="3564496"/>
            <a:ext cx="1775364" cy="3445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536B083-F2CE-6E88-6EB3-0C3343E291CE}"/>
              </a:ext>
            </a:extLst>
          </p:cNvPr>
          <p:cNvCxnSpPr>
            <a:cxnSpLocks/>
            <a:stCxn id="41" idx="2"/>
            <a:endCxn id="41" idx="3"/>
          </p:cNvCxnSpPr>
          <p:nvPr/>
        </p:nvCxnSpPr>
        <p:spPr>
          <a:xfrm flipV="1">
            <a:off x="9375528" y="2855266"/>
            <a:ext cx="1774270" cy="34419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1" name="Group 61">
            <a:extLst>
              <a:ext uri="{FF2B5EF4-FFF2-40B4-BE49-F238E27FC236}">
                <a16:creationId xmlns:a16="http://schemas.microsoft.com/office/drawing/2014/main" id="{B45E1127-7DDC-6BD8-8BDC-4E715134C32B}"/>
              </a:ext>
            </a:extLst>
          </p:cNvPr>
          <p:cNvGrpSpPr>
            <a:grpSpLocks noChangeAspect="1"/>
          </p:cNvGrpSpPr>
          <p:nvPr/>
        </p:nvGrpSpPr>
        <p:grpSpPr bwMode="auto">
          <a:xfrm rot="16661469">
            <a:off x="769862" y="1870740"/>
            <a:ext cx="1338263" cy="1338263"/>
            <a:chOff x="2795" y="804"/>
            <a:chExt cx="843" cy="843"/>
          </a:xfrm>
        </p:grpSpPr>
        <p:sp>
          <p:nvSpPr>
            <p:cNvPr id="62" name="Freeform 62">
              <a:extLst>
                <a:ext uri="{FF2B5EF4-FFF2-40B4-BE49-F238E27FC236}">
                  <a16:creationId xmlns:a16="http://schemas.microsoft.com/office/drawing/2014/main" id="{7C412E3F-D60C-E8B2-2B71-F2089C180FA3}"/>
                </a:ext>
              </a:extLst>
            </p:cNvPr>
            <p:cNvSpPr>
              <a:spLocks/>
            </p:cNvSpPr>
            <p:nvPr/>
          </p:nvSpPr>
          <p:spPr bwMode="auto">
            <a:xfrm>
              <a:off x="2795"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3" name="Freeform 63">
              <a:extLst>
                <a:ext uri="{FF2B5EF4-FFF2-40B4-BE49-F238E27FC236}">
                  <a16:creationId xmlns:a16="http://schemas.microsoft.com/office/drawing/2014/main" id="{A20FDBC6-3347-DA72-7EE0-A54A03F5BD03}"/>
                </a:ext>
              </a:extLst>
            </p:cNvPr>
            <p:cNvSpPr>
              <a:spLocks/>
            </p:cNvSpPr>
            <p:nvPr/>
          </p:nvSpPr>
          <p:spPr bwMode="auto">
            <a:xfrm>
              <a:off x="2795"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4" name="Freeform 64">
              <a:extLst>
                <a:ext uri="{FF2B5EF4-FFF2-40B4-BE49-F238E27FC236}">
                  <a16:creationId xmlns:a16="http://schemas.microsoft.com/office/drawing/2014/main" id="{709B6E48-3F44-D461-F31B-59DAE8FC39AF}"/>
                </a:ext>
              </a:extLst>
            </p:cNvPr>
            <p:cNvSpPr>
              <a:spLocks/>
            </p:cNvSpPr>
            <p:nvPr/>
          </p:nvSpPr>
          <p:spPr bwMode="auto">
            <a:xfrm>
              <a:off x="2945"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5" name="Freeform 65">
              <a:extLst>
                <a:ext uri="{FF2B5EF4-FFF2-40B4-BE49-F238E27FC236}">
                  <a16:creationId xmlns:a16="http://schemas.microsoft.com/office/drawing/2014/main" id="{61F081E3-CA3A-8BB0-48A5-8839F1DA9EBC}"/>
                </a:ext>
              </a:extLst>
            </p:cNvPr>
            <p:cNvSpPr>
              <a:spLocks/>
            </p:cNvSpPr>
            <p:nvPr/>
          </p:nvSpPr>
          <p:spPr bwMode="auto">
            <a:xfrm>
              <a:off x="2945"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6" name="Freeform 66">
              <a:extLst>
                <a:ext uri="{FF2B5EF4-FFF2-40B4-BE49-F238E27FC236}">
                  <a16:creationId xmlns:a16="http://schemas.microsoft.com/office/drawing/2014/main" id="{2B3732CB-83B3-A38D-C9CD-5FE5AA16CE0A}"/>
                </a:ext>
              </a:extLst>
            </p:cNvPr>
            <p:cNvSpPr>
              <a:spLocks/>
            </p:cNvSpPr>
            <p:nvPr/>
          </p:nvSpPr>
          <p:spPr bwMode="auto">
            <a:xfrm>
              <a:off x="3096"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7" name="Freeform 67">
              <a:extLst>
                <a:ext uri="{FF2B5EF4-FFF2-40B4-BE49-F238E27FC236}">
                  <a16:creationId xmlns:a16="http://schemas.microsoft.com/office/drawing/2014/main" id="{24FECF86-5C65-E4D5-FC73-31C4DC6E2527}"/>
                </a:ext>
              </a:extLst>
            </p:cNvPr>
            <p:cNvSpPr>
              <a:spLocks/>
            </p:cNvSpPr>
            <p:nvPr/>
          </p:nvSpPr>
          <p:spPr bwMode="auto">
            <a:xfrm>
              <a:off x="3096"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8" name="Freeform 68">
              <a:extLst>
                <a:ext uri="{FF2B5EF4-FFF2-40B4-BE49-F238E27FC236}">
                  <a16:creationId xmlns:a16="http://schemas.microsoft.com/office/drawing/2014/main" id="{2FE0C660-0607-7FBD-0A9D-8D6EDDBD308D}"/>
                </a:ext>
              </a:extLst>
            </p:cNvPr>
            <p:cNvSpPr>
              <a:spLocks/>
            </p:cNvSpPr>
            <p:nvPr/>
          </p:nvSpPr>
          <p:spPr bwMode="auto">
            <a:xfrm>
              <a:off x="3246"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9" name="Freeform 69">
              <a:extLst>
                <a:ext uri="{FF2B5EF4-FFF2-40B4-BE49-F238E27FC236}">
                  <a16:creationId xmlns:a16="http://schemas.microsoft.com/office/drawing/2014/main" id="{4EED5738-BE9C-FDBC-4CE5-1513A9D81C5A}"/>
                </a:ext>
              </a:extLst>
            </p:cNvPr>
            <p:cNvSpPr>
              <a:spLocks/>
            </p:cNvSpPr>
            <p:nvPr/>
          </p:nvSpPr>
          <p:spPr bwMode="auto">
            <a:xfrm>
              <a:off x="3246"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0" name="Freeform 70">
              <a:extLst>
                <a:ext uri="{FF2B5EF4-FFF2-40B4-BE49-F238E27FC236}">
                  <a16:creationId xmlns:a16="http://schemas.microsoft.com/office/drawing/2014/main" id="{1483F93F-8AC1-7EF7-34CE-F50B7E3175E4}"/>
                </a:ext>
              </a:extLst>
            </p:cNvPr>
            <p:cNvSpPr>
              <a:spLocks/>
            </p:cNvSpPr>
            <p:nvPr/>
          </p:nvSpPr>
          <p:spPr bwMode="auto">
            <a:xfrm>
              <a:off x="3397" y="804"/>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1" name="Freeform 71">
              <a:extLst>
                <a:ext uri="{FF2B5EF4-FFF2-40B4-BE49-F238E27FC236}">
                  <a16:creationId xmlns:a16="http://schemas.microsoft.com/office/drawing/2014/main" id="{F3168DEA-BE8B-C826-99A3-08CC12258297}"/>
                </a:ext>
              </a:extLst>
            </p:cNvPr>
            <p:cNvSpPr>
              <a:spLocks/>
            </p:cNvSpPr>
            <p:nvPr/>
          </p:nvSpPr>
          <p:spPr bwMode="auto">
            <a:xfrm>
              <a:off x="3397" y="804"/>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2" name="Freeform 72">
              <a:extLst>
                <a:ext uri="{FF2B5EF4-FFF2-40B4-BE49-F238E27FC236}">
                  <a16:creationId xmlns:a16="http://schemas.microsoft.com/office/drawing/2014/main" id="{E0DE9D94-C99C-E9AF-2A11-56B5D5172407}"/>
                </a:ext>
              </a:extLst>
            </p:cNvPr>
            <p:cNvSpPr>
              <a:spLocks/>
            </p:cNvSpPr>
            <p:nvPr/>
          </p:nvSpPr>
          <p:spPr bwMode="auto">
            <a:xfrm>
              <a:off x="3547"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3" name="Freeform 73">
              <a:extLst>
                <a:ext uri="{FF2B5EF4-FFF2-40B4-BE49-F238E27FC236}">
                  <a16:creationId xmlns:a16="http://schemas.microsoft.com/office/drawing/2014/main" id="{8E29FE00-D747-DBAC-8A49-DB80296958FC}"/>
                </a:ext>
              </a:extLst>
            </p:cNvPr>
            <p:cNvSpPr>
              <a:spLocks/>
            </p:cNvSpPr>
            <p:nvPr/>
          </p:nvSpPr>
          <p:spPr bwMode="auto">
            <a:xfrm>
              <a:off x="3547"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4" name="Freeform 74">
              <a:extLst>
                <a:ext uri="{FF2B5EF4-FFF2-40B4-BE49-F238E27FC236}">
                  <a16:creationId xmlns:a16="http://schemas.microsoft.com/office/drawing/2014/main" id="{DC31C276-D9E6-2F62-D1EF-917884AA2594}"/>
                </a:ext>
              </a:extLst>
            </p:cNvPr>
            <p:cNvSpPr>
              <a:spLocks/>
            </p:cNvSpPr>
            <p:nvPr/>
          </p:nvSpPr>
          <p:spPr bwMode="auto">
            <a:xfrm>
              <a:off x="2795"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5" name="Freeform 75">
              <a:extLst>
                <a:ext uri="{FF2B5EF4-FFF2-40B4-BE49-F238E27FC236}">
                  <a16:creationId xmlns:a16="http://schemas.microsoft.com/office/drawing/2014/main" id="{369A0CC7-E315-7240-9111-8711ABE82309}"/>
                </a:ext>
              </a:extLst>
            </p:cNvPr>
            <p:cNvSpPr>
              <a:spLocks/>
            </p:cNvSpPr>
            <p:nvPr/>
          </p:nvSpPr>
          <p:spPr bwMode="auto">
            <a:xfrm>
              <a:off x="2795"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6" name="Freeform 76">
              <a:extLst>
                <a:ext uri="{FF2B5EF4-FFF2-40B4-BE49-F238E27FC236}">
                  <a16:creationId xmlns:a16="http://schemas.microsoft.com/office/drawing/2014/main" id="{FF9AD121-EE13-E542-EAA7-16362A548873}"/>
                </a:ext>
              </a:extLst>
            </p:cNvPr>
            <p:cNvSpPr>
              <a:spLocks/>
            </p:cNvSpPr>
            <p:nvPr/>
          </p:nvSpPr>
          <p:spPr bwMode="auto">
            <a:xfrm>
              <a:off x="2945"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7" name="Freeform 77">
              <a:extLst>
                <a:ext uri="{FF2B5EF4-FFF2-40B4-BE49-F238E27FC236}">
                  <a16:creationId xmlns:a16="http://schemas.microsoft.com/office/drawing/2014/main" id="{5FC2DD34-D279-DC6A-10B6-3EC5286D90AB}"/>
                </a:ext>
              </a:extLst>
            </p:cNvPr>
            <p:cNvSpPr>
              <a:spLocks/>
            </p:cNvSpPr>
            <p:nvPr/>
          </p:nvSpPr>
          <p:spPr bwMode="auto">
            <a:xfrm>
              <a:off x="2945"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8" name="Freeform 78">
              <a:extLst>
                <a:ext uri="{FF2B5EF4-FFF2-40B4-BE49-F238E27FC236}">
                  <a16:creationId xmlns:a16="http://schemas.microsoft.com/office/drawing/2014/main" id="{F9644918-8271-9499-F125-57B5DCAC1F90}"/>
                </a:ext>
              </a:extLst>
            </p:cNvPr>
            <p:cNvSpPr>
              <a:spLocks/>
            </p:cNvSpPr>
            <p:nvPr/>
          </p:nvSpPr>
          <p:spPr bwMode="auto">
            <a:xfrm>
              <a:off x="3096"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9" name="Freeform 79">
              <a:extLst>
                <a:ext uri="{FF2B5EF4-FFF2-40B4-BE49-F238E27FC236}">
                  <a16:creationId xmlns:a16="http://schemas.microsoft.com/office/drawing/2014/main" id="{2AD68BD8-65F3-48A0-FDE9-43F10F3D097E}"/>
                </a:ext>
              </a:extLst>
            </p:cNvPr>
            <p:cNvSpPr>
              <a:spLocks/>
            </p:cNvSpPr>
            <p:nvPr/>
          </p:nvSpPr>
          <p:spPr bwMode="auto">
            <a:xfrm>
              <a:off x="3096"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0" name="Freeform 80">
              <a:extLst>
                <a:ext uri="{FF2B5EF4-FFF2-40B4-BE49-F238E27FC236}">
                  <a16:creationId xmlns:a16="http://schemas.microsoft.com/office/drawing/2014/main" id="{B3D1CEE7-4C44-3259-224A-D62B09FE1695}"/>
                </a:ext>
              </a:extLst>
            </p:cNvPr>
            <p:cNvSpPr>
              <a:spLocks/>
            </p:cNvSpPr>
            <p:nvPr/>
          </p:nvSpPr>
          <p:spPr bwMode="auto">
            <a:xfrm>
              <a:off x="3246"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1" name="Freeform 81">
              <a:extLst>
                <a:ext uri="{FF2B5EF4-FFF2-40B4-BE49-F238E27FC236}">
                  <a16:creationId xmlns:a16="http://schemas.microsoft.com/office/drawing/2014/main" id="{485165FB-C2FE-986F-AFAB-B25419E8C148}"/>
                </a:ext>
              </a:extLst>
            </p:cNvPr>
            <p:cNvSpPr>
              <a:spLocks/>
            </p:cNvSpPr>
            <p:nvPr/>
          </p:nvSpPr>
          <p:spPr bwMode="auto">
            <a:xfrm>
              <a:off x="3246"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2" name="Freeform 82">
              <a:extLst>
                <a:ext uri="{FF2B5EF4-FFF2-40B4-BE49-F238E27FC236}">
                  <a16:creationId xmlns:a16="http://schemas.microsoft.com/office/drawing/2014/main" id="{C260940B-87F9-6FCA-F12B-D0C09E0D8AFE}"/>
                </a:ext>
              </a:extLst>
            </p:cNvPr>
            <p:cNvSpPr>
              <a:spLocks/>
            </p:cNvSpPr>
            <p:nvPr/>
          </p:nvSpPr>
          <p:spPr bwMode="auto">
            <a:xfrm>
              <a:off x="3397" y="954"/>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3" name="Freeform 83">
              <a:extLst>
                <a:ext uri="{FF2B5EF4-FFF2-40B4-BE49-F238E27FC236}">
                  <a16:creationId xmlns:a16="http://schemas.microsoft.com/office/drawing/2014/main" id="{1A0AD8DB-F76E-30FB-D8AA-B8AF6CEB5AA5}"/>
                </a:ext>
              </a:extLst>
            </p:cNvPr>
            <p:cNvSpPr>
              <a:spLocks/>
            </p:cNvSpPr>
            <p:nvPr/>
          </p:nvSpPr>
          <p:spPr bwMode="auto">
            <a:xfrm>
              <a:off x="3397" y="954"/>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4" name="Freeform 84">
              <a:extLst>
                <a:ext uri="{FF2B5EF4-FFF2-40B4-BE49-F238E27FC236}">
                  <a16:creationId xmlns:a16="http://schemas.microsoft.com/office/drawing/2014/main" id="{65520842-1867-0574-3DAC-F78076A32333}"/>
                </a:ext>
              </a:extLst>
            </p:cNvPr>
            <p:cNvSpPr>
              <a:spLocks/>
            </p:cNvSpPr>
            <p:nvPr/>
          </p:nvSpPr>
          <p:spPr bwMode="auto">
            <a:xfrm>
              <a:off x="3547"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5" name="Freeform 85">
              <a:extLst>
                <a:ext uri="{FF2B5EF4-FFF2-40B4-BE49-F238E27FC236}">
                  <a16:creationId xmlns:a16="http://schemas.microsoft.com/office/drawing/2014/main" id="{BDD760A4-C126-FEA2-BDAC-C14F3F8DEB28}"/>
                </a:ext>
              </a:extLst>
            </p:cNvPr>
            <p:cNvSpPr>
              <a:spLocks/>
            </p:cNvSpPr>
            <p:nvPr/>
          </p:nvSpPr>
          <p:spPr bwMode="auto">
            <a:xfrm>
              <a:off x="3547"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6" name="Freeform 86">
              <a:extLst>
                <a:ext uri="{FF2B5EF4-FFF2-40B4-BE49-F238E27FC236}">
                  <a16:creationId xmlns:a16="http://schemas.microsoft.com/office/drawing/2014/main" id="{49294A65-F26C-F90B-F5D0-BC27E9A7573C}"/>
                </a:ext>
              </a:extLst>
            </p:cNvPr>
            <p:cNvSpPr>
              <a:spLocks/>
            </p:cNvSpPr>
            <p:nvPr/>
          </p:nvSpPr>
          <p:spPr bwMode="auto">
            <a:xfrm>
              <a:off x="2795"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7" name="Freeform 87">
              <a:extLst>
                <a:ext uri="{FF2B5EF4-FFF2-40B4-BE49-F238E27FC236}">
                  <a16:creationId xmlns:a16="http://schemas.microsoft.com/office/drawing/2014/main" id="{F4A1F731-2671-8AF7-7C2F-9F07ED81178F}"/>
                </a:ext>
              </a:extLst>
            </p:cNvPr>
            <p:cNvSpPr>
              <a:spLocks/>
            </p:cNvSpPr>
            <p:nvPr/>
          </p:nvSpPr>
          <p:spPr bwMode="auto">
            <a:xfrm>
              <a:off x="2795"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8" name="Freeform 88">
              <a:extLst>
                <a:ext uri="{FF2B5EF4-FFF2-40B4-BE49-F238E27FC236}">
                  <a16:creationId xmlns:a16="http://schemas.microsoft.com/office/drawing/2014/main" id="{9141EE51-29B0-D063-919D-551950DF472F}"/>
                </a:ext>
              </a:extLst>
            </p:cNvPr>
            <p:cNvSpPr>
              <a:spLocks/>
            </p:cNvSpPr>
            <p:nvPr/>
          </p:nvSpPr>
          <p:spPr bwMode="auto">
            <a:xfrm>
              <a:off x="2945"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9" name="Freeform 89">
              <a:extLst>
                <a:ext uri="{FF2B5EF4-FFF2-40B4-BE49-F238E27FC236}">
                  <a16:creationId xmlns:a16="http://schemas.microsoft.com/office/drawing/2014/main" id="{A8E144C6-6816-0839-CDEE-3C127871FA5A}"/>
                </a:ext>
              </a:extLst>
            </p:cNvPr>
            <p:cNvSpPr>
              <a:spLocks/>
            </p:cNvSpPr>
            <p:nvPr/>
          </p:nvSpPr>
          <p:spPr bwMode="auto">
            <a:xfrm>
              <a:off x="2945"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0" name="Freeform 90">
              <a:extLst>
                <a:ext uri="{FF2B5EF4-FFF2-40B4-BE49-F238E27FC236}">
                  <a16:creationId xmlns:a16="http://schemas.microsoft.com/office/drawing/2014/main" id="{FCAAE5DB-B797-C2C6-E2F1-0653F1477554}"/>
                </a:ext>
              </a:extLst>
            </p:cNvPr>
            <p:cNvSpPr>
              <a:spLocks/>
            </p:cNvSpPr>
            <p:nvPr/>
          </p:nvSpPr>
          <p:spPr bwMode="auto">
            <a:xfrm>
              <a:off x="3096"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1" name="Freeform 91">
              <a:extLst>
                <a:ext uri="{FF2B5EF4-FFF2-40B4-BE49-F238E27FC236}">
                  <a16:creationId xmlns:a16="http://schemas.microsoft.com/office/drawing/2014/main" id="{D723D941-8141-42FB-3409-C5C32388C20B}"/>
                </a:ext>
              </a:extLst>
            </p:cNvPr>
            <p:cNvSpPr>
              <a:spLocks/>
            </p:cNvSpPr>
            <p:nvPr/>
          </p:nvSpPr>
          <p:spPr bwMode="auto">
            <a:xfrm>
              <a:off x="3096"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2" name="Freeform 92">
              <a:extLst>
                <a:ext uri="{FF2B5EF4-FFF2-40B4-BE49-F238E27FC236}">
                  <a16:creationId xmlns:a16="http://schemas.microsoft.com/office/drawing/2014/main" id="{5973FBF0-08EC-5A0D-E432-BDE24FD32AE5}"/>
                </a:ext>
              </a:extLst>
            </p:cNvPr>
            <p:cNvSpPr>
              <a:spLocks/>
            </p:cNvSpPr>
            <p:nvPr/>
          </p:nvSpPr>
          <p:spPr bwMode="auto">
            <a:xfrm>
              <a:off x="3246"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3" name="Freeform 93">
              <a:extLst>
                <a:ext uri="{FF2B5EF4-FFF2-40B4-BE49-F238E27FC236}">
                  <a16:creationId xmlns:a16="http://schemas.microsoft.com/office/drawing/2014/main" id="{F46D5BBE-B058-E90E-1B4C-BF0D991D4707}"/>
                </a:ext>
              </a:extLst>
            </p:cNvPr>
            <p:cNvSpPr>
              <a:spLocks/>
            </p:cNvSpPr>
            <p:nvPr/>
          </p:nvSpPr>
          <p:spPr bwMode="auto">
            <a:xfrm>
              <a:off x="3246"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4" name="Freeform 94">
              <a:extLst>
                <a:ext uri="{FF2B5EF4-FFF2-40B4-BE49-F238E27FC236}">
                  <a16:creationId xmlns:a16="http://schemas.microsoft.com/office/drawing/2014/main" id="{735ABF55-5AA8-5B01-75C0-D86E3A292064}"/>
                </a:ext>
              </a:extLst>
            </p:cNvPr>
            <p:cNvSpPr>
              <a:spLocks/>
            </p:cNvSpPr>
            <p:nvPr/>
          </p:nvSpPr>
          <p:spPr bwMode="auto">
            <a:xfrm>
              <a:off x="3397" y="1105"/>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5" name="Freeform 95">
              <a:extLst>
                <a:ext uri="{FF2B5EF4-FFF2-40B4-BE49-F238E27FC236}">
                  <a16:creationId xmlns:a16="http://schemas.microsoft.com/office/drawing/2014/main" id="{E3298B56-6A31-E333-EF80-2276454E2C46}"/>
                </a:ext>
              </a:extLst>
            </p:cNvPr>
            <p:cNvSpPr>
              <a:spLocks/>
            </p:cNvSpPr>
            <p:nvPr/>
          </p:nvSpPr>
          <p:spPr bwMode="auto">
            <a:xfrm>
              <a:off x="3397" y="1105"/>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6" name="Freeform 96">
              <a:extLst>
                <a:ext uri="{FF2B5EF4-FFF2-40B4-BE49-F238E27FC236}">
                  <a16:creationId xmlns:a16="http://schemas.microsoft.com/office/drawing/2014/main" id="{D51A60CB-8AD2-B0DC-B3AA-513C6AA94A68}"/>
                </a:ext>
              </a:extLst>
            </p:cNvPr>
            <p:cNvSpPr>
              <a:spLocks/>
            </p:cNvSpPr>
            <p:nvPr/>
          </p:nvSpPr>
          <p:spPr bwMode="auto">
            <a:xfrm>
              <a:off x="3547"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7" name="Freeform 97">
              <a:extLst>
                <a:ext uri="{FF2B5EF4-FFF2-40B4-BE49-F238E27FC236}">
                  <a16:creationId xmlns:a16="http://schemas.microsoft.com/office/drawing/2014/main" id="{339DD1FA-3F94-449F-4C69-7346424FA62B}"/>
                </a:ext>
              </a:extLst>
            </p:cNvPr>
            <p:cNvSpPr>
              <a:spLocks/>
            </p:cNvSpPr>
            <p:nvPr/>
          </p:nvSpPr>
          <p:spPr bwMode="auto">
            <a:xfrm>
              <a:off x="3547"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8" name="Freeform 98">
              <a:extLst>
                <a:ext uri="{FF2B5EF4-FFF2-40B4-BE49-F238E27FC236}">
                  <a16:creationId xmlns:a16="http://schemas.microsoft.com/office/drawing/2014/main" id="{BE16DAE4-750B-73EF-0970-8E614FCF4FF1}"/>
                </a:ext>
              </a:extLst>
            </p:cNvPr>
            <p:cNvSpPr>
              <a:spLocks/>
            </p:cNvSpPr>
            <p:nvPr/>
          </p:nvSpPr>
          <p:spPr bwMode="auto">
            <a:xfrm>
              <a:off x="2795"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9" name="Freeform 99">
              <a:extLst>
                <a:ext uri="{FF2B5EF4-FFF2-40B4-BE49-F238E27FC236}">
                  <a16:creationId xmlns:a16="http://schemas.microsoft.com/office/drawing/2014/main" id="{E0F6CA7A-E7A5-2F52-5139-DDE8EF8A7667}"/>
                </a:ext>
              </a:extLst>
            </p:cNvPr>
            <p:cNvSpPr>
              <a:spLocks/>
            </p:cNvSpPr>
            <p:nvPr/>
          </p:nvSpPr>
          <p:spPr bwMode="auto">
            <a:xfrm>
              <a:off x="2795"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0" name="Freeform 100">
              <a:extLst>
                <a:ext uri="{FF2B5EF4-FFF2-40B4-BE49-F238E27FC236}">
                  <a16:creationId xmlns:a16="http://schemas.microsoft.com/office/drawing/2014/main" id="{357CDE54-5861-29BA-87AA-B4D68E17122C}"/>
                </a:ext>
              </a:extLst>
            </p:cNvPr>
            <p:cNvSpPr>
              <a:spLocks/>
            </p:cNvSpPr>
            <p:nvPr/>
          </p:nvSpPr>
          <p:spPr bwMode="auto">
            <a:xfrm>
              <a:off x="2945"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1" name="Freeform 101">
              <a:extLst>
                <a:ext uri="{FF2B5EF4-FFF2-40B4-BE49-F238E27FC236}">
                  <a16:creationId xmlns:a16="http://schemas.microsoft.com/office/drawing/2014/main" id="{DF69572E-F3EF-602F-9564-95A94C6479B0}"/>
                </a:ext>
              </a:extLst>
            </p:cNvPr>
            <p:cNvSpPr>
              <a:spLocks/>
            </p:cNvSpPr>
            <p:nvPr/>
          </p:nvSpPr>
          <p:spPr bwMode="auto">
            <a:xfrm>
              <a:off x="2945"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2" name="Freeform 102">
              <a:extLst>
                <a:ext uri="{FF2B5EF4-FFF2-40B4-BE49-F238E27FC236}">
                  <a16:creationId xmlns:a16="http://schemas.microsoft.com/office/drawing/2014/main" id="{4C25217E-8199-5C5E-9BE5-D66ED6BD0706}"/>
                </a:ext>
              </a:extLst>
            </p:cNvPr>
            <p:cNvSpPr>
              <a:spLocks/>
            </p:cNvSpPr>
            <p:nvPr/>
          </p:nvSpPr>
          <p:spPr bwMode="auto">
            <a:xfrm>
              <a:off x="3096"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3" name="Freeform 103">
              <a:extLst>
                <a:ext uri="{FF2B5EF4-FFF2-40B4-BE49-F238E27FC236}">
                  <a16:creationId xmlns:a16="http://schemas.microsoft.com/office/drawing/2014/main" id="{B6A4C57F-D07E-725A-A136-1D57B53B37A2}"/>
                </a:ext>
              </a:extLst>
            </p:cNvPr>
            <p:cNvSpPr>
              <a:spLocks/>
            </p:cNvSpPr>
            <p:nvPr/>
          </p:nvSpPr>
          <p:spPr bwMode="auto">
            <a:xfrm>
              <a:off x="3096"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4" name="Freeform 104">
              <a:extLst>
                <a:ext uri="{FF2B5EF4-FFF2-40B4-BE49-F238E27FC236}">
                  <a16:creationId xmlns:a16="http://schemas.microsoft.com/office/drawing/2014/main" id="{31D2ACAA-F9C9-AB27-9AB5-3DE863F4065F}"/>
                </a:ext>
              </a:extLst>
            </p:cNvPr>
            <p:cNvSpPr>
              <a:spLocks/>
            </p:cNvSpPr>
            <p:nvPr/>
          </p:nvSpPr>
          <p:spPr bwMode="auto">
            <a:xfrm>
              <a:off x="3246"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5" name="Freeform 105">
              <a:extLst>
                <a:ext uri="{FF2B5EF4-FFF2-40B4-BE49-F238E27FC236}">
                  <a16:creationId xmlns:a16="http://schemas.microsoft.com/office/drawing/2014/main" id="{6791C5D6-A005-F189-8CE1-97DF5D402890}"/>
                </a:ext>
              </a:extLst>
            </p:cNvPr>
            <p:cNvSpPr>
              <a:spLocks/>
            </p:cNvSpPr>
            <p:nvPr/>
          </p:nvSpPr>
          <p:spPr bwMode="auto">
            <a:xfrm>
              <a:off x="3246"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6" name="Freeform 106">
              <a:extLst>
                <a:ext uri="{FF2B5EF4-FFF2-40B4-BE49-F238E27FC236}">
                  <a16:creationId xmlns:a16="http://schemas.microsoft.com/office/drawing/2014/main" id="{2572B0F8-6C29-D2E3-FB9E-A0EC118B8918}"/>
                </a:ext>
              </a:extLst>
            </p:cNvPr>
            <p:cNvSpPr>
              <a:spLocks/>
            </p:cNvSpPr>
            <p:nvPr/>
          </p:nvSpPr>
          <p:spPr bwMode="auto">
            <a:xfrm>
              <a:off x="3397" y="1255"/>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7" name="Freeform 107">
              <a:extLst>
                <a:ext uri="{FF2B5EF4-FFF2-40B4-BE49-F238E27FC236}">
                  <a16:creationId xmlns:a16="http://schemas.microsoft.com/office/drawing/2014/main" id="{FEB08496-1482-680A-5B03-3D8E2BA65F4E}"/>
                </a:ext>
              </a:extLst>
            </p:cNvPr>
            <p:cNvSpPr>
              <a:spLocks/>
            </p:cNvSpPr>
            <p:nvPr/>
          </p:nvSpPr>
          <p:spPr bwMode="auto">
            <a:xfrm>
              <a:off x="3397" y="1255"/>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8" name="Freeform 108">
              <a:extLst>
                <a:ext uri="{FF2B5EF4-FFF2-40B4-BE49-F238E27FC236}">
                  <a16:creationId xmlns:a16="http://schemas.microsoft.com/office/drawing/2014/main" id="{C0A418F9-A1A4-EE3F-C051-29C29E8DF1EF}"/>
                </a:ext>
              </a:extLst>
            </p:cNvPr>
            <p:cNvSpPr>
              <a:spLocks/>
            </p:cNvSpPr>
            <p:nvPr/>
          </p:nvSpPr>
          <p:spPr bwMode="auto">
            <a:xfrm>
              <a:off x="3547"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9" name="Freeform 109">
              <a:extLst>
                <a:ext uri="{FF2B5EF4-FFF2-40B4-BE49-F238E27FC236}">
                  <a16:creationId xmlns:a16="http://schemas.microsoft.com/office/drawing/2014/main" id="{CA696C31-F9A5-9FD6-8710-AE729000E9C0}"/>
                </a:ext>
              </a:extLst>
            </p:cNvPr>
            <p:cNvSpPr>
              <a:spLocks/>
            </p:cNvSpPr>
            <p:nvPr/>
          </p:nvSpPr>
          <p:spPr bwMode="auto">
            <a:xfrm>
              <a:off x="3547"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0" name="Freeform 110">
              <a:extLst>
                <a:ext uri="{FF2B5EF4-FFF2-40B4-BE49-F238E27FC236}">
                  <a16:creationId xmlns:a16="http://schemas.microsoft.com/office/drawing/2014/main" id="{2E34EE8E-38C4-8E05-BAA9-57524725F92A}"/>
                </a:ext>
              </a:extLst>
            </p:cNvPr>
            <p:cNvSpPr>
              <a:spLocks/>
            </p:cNvSpPr>
            <p:nvPr/>
          </p:nvSpPr>
          <p:spPr bwMode="auto">
            <a:xfrm>
              <a:off x="2795"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1" name="Freeform 111">
              <a:extLst>
                <a:ext uri="{FF2B5EF4-FFF2-40B4-BE49-F238E27FC236}">
                  <a16:creationId xmlns:a16="http://schemas.microsoft.com/office/drawing/2014/main" id="{99C06C07-23C0-33D8-C418-4A0F149A3939}"/>
                </a:ext>
              </a:extLst>
            </p:cNvPr>
            <p:cNvSpPr>
              <a:spLocks/>
            </p:cNvSpPr>
            <p:nvPr/>
          </p:nvSpPr>
          <p:spPr bwMode="auto">
            <a:xfrm>
              <a:off x="2795"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2" name="Freeform 112">
              <a:extLst>
                <a:ext uri="{FF2B5EF4-FFF2-40B4-BE49-F238E27FC236}">
                  <a16:creationId xmlns:a16="http://schemas.microsoft.com/office/drawing/2014/main" id="{2776B8EA-1E6F-1FC4-554A-95B503F26CB0}"/>
                </a:ext>
              </a:extLst>
            </p:cNvPr>
            <p:cNvSpPr>
              <a:spLocks/>
            </p:cNvSpPr>
            <p:nvPr/>
          </p:nvSpPr>
          <p:spPr bwMode="auto">
            <a:xfrm>
              <a:off x="2945"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3" name="Freeform 113">
              <a:extLst>
                <a:ext uri="{FF2B5EF4-FFF2-40B4-BE49-F238E27FC236}">
                  <a16:creationId xmlns:a16="http://schemas.microsoft.com/office/drawing/2014/main" id="{38484FAA-D2DD-B582-92ED-FB44CD510E0B}"/>
                </a:ext>
              </a:extLst>
            </p:cNvPr>
            <p:cNvSpPr>
              <a:spLocks/>
            </p:cNvSpPr>
            <p:nvPr/>
          </p:nvSpPr>
          <p:spPr bwMode="auto">
            <a:xfrm>
              <a:off x="2945"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4" name="Freeform 114">
              <a:extLst>
                <a:ext uri="{FF2B5EF4-FFF2-40B4-BE49-F238E27FC236}">
                  <a16:creationId xmlns:a16="http://schemas.microsoft.com/office/drawing/2014/main" id="{7EE8D296-FCD2-2E72-73F4-37080A490800}"/>
                </a:ext>
              </a:extLst>
            </p:cNvPr>
            <p:cNvSpPr>
              <a:spLocks/>
            </p:cNvSpPr>
            <p:nvPr/>
          </p:nvSpPr>
          <p:spPr bwMode="auto">
            <a:xfrm>
              <a:off x="3096"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5" name="Freeform 115">
              <a:extLst>
                <a:ext uri="{FF2B5EF4-FFF2-40B4-BE49-F238E27FC236}">
                  <a16:creationId xmlns:a16="http://schemas.microsoft.com/office/drawing/2014/main" id="{6FDA013C-BB4F-B555-E25E-2B542369CC1C}"/>
                </a:ext>
              </a:extLst>
            </p:cNvPr>
            <p:cNvSpPr>
              <a:spLocks/>
            </p:cNvSpPr>
            <p:nvPr/>
          </p:nvSpPr>
          <p:spPr bwMode="auto">
            <a:xfrm>
              <a:off x="3096"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6" name="Freeform 116">
              <a:extLst>
                <a:ext uri="{FF2B5EF4-FFF2-40B4-BE49-F238E27FC236}">
                  <a16:creationId xmlns:a16="http://schemas.microsoft.com/office/drawing/2014/main" id="{3F0777D3-E072-2D50-2591-EC91986DBCA5}"/>
                </a:ext>
              </a:extLst>
            </p:cNvPr>
            <p:cNvSpPr>
              <a:spLocks/>
            </p:cNvSpPr>
            <p:nvPr/>
          </p:nvSpPr>
          <p:spPr bwMode="auto">
            <a:xfrm>
              <a:off x="3246"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7" name="Freeform 117">
              <a:extLst>
                <a:ext uri="{FF2B5EF4-FFF2-40B4-BE49-F238E27FC236}">
                  <a16:creationId xmlns:a16="http://schemas.microsoft.com/office/drawing/2014/main" id="{D500C289-D9B3-8CF9-0A00-D4335B1A5208}"/>
                </a:ext>
              </a:extLst>
            </p:cNvPr>
            <p:cNvSpPr>
              <a:spLocks/>
            </p:cNvSpPr>
            <p:nvPr/>
          </p:nvSpPr>
          <p:spPr bwMode="auto">
            <a:xfrm>
              <a:off x="3246"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8" name="Freeform 118">
              <a:extLst>
                <a:ext uri="{FF2B5EF4-FFF2-40B4-BE49-F238E27FC236}">
                  <a16:creationId xmlns:a16="http://schemas.microsoft.com/office/drawing/2014/main" id="{6CF6D041-AF59-D8AB-D337-2E93DBF40515}"/>
                </a:ext>
              </a:extLst>
            </p:cNvPr>
            <p:cNvSpPr>
              <a:spLocks/>
            </p:cNvSpPr>
            <p:nvPr/>
          </p:nvSpPr>
          <p:spPr bwMode="auto">
            <a:xfrm>
              <a:off x="3397" y="1406"/>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9" name="Freeform 119">
              <a:extLst>
                <a:ext uri="{FF2B5EF4-FFF2-40B4-BE49-F238E27FC236}">
                  <a16:creationId xmlns:a16="http://schemas.microsoft.com/office/drawing/2014/main" id="{F2148FF8-F5E9-8816-5579-0E97D1C73653}"/>
                </a:ext>
              </a:extLst>
            </p:cNvPr>
            <p:cNvSpPr>
              <a:spLocks/>
            </p:cNvSpPr>
            <p:nvPr/>
          </p:nvSpPr>
          <p:spPr bwMode="auto">
            <a:xfrm>
              <a:off x="3397" y="1406"/>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0" name="Freeform 120">
              <a:extLst>
                <a:ext uri="{FF2B5EF4-FFF2-40B4-BE49-F238E27FC236}">
                  <a16:creationId xmlns:a16="http://schemas.microsoft.com/office/drawing/2014/main" id="{7CF31D40-8547-59DE-2032-75C63566FF7C}"/>
                </a:ext>
              </a:extLst>
            </p:cNvPr>
            <p:cNvSpPr>
              <a:spLocks/>
            </p:cNvSpPr>
            <p:nvPr/>
          </p:nvSpPr>
          <p:spPr bwMode="auto">
            <a:xfrm>
              <a:off x="3547"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1" name="Freeform 121">
              <a:extLst>
                <a:ext uri="{FF2B5EF4-FFF2-40B4-BE49-F238E27FC236}">
                  <a16:creationId xmlns:a16="http://schemas.microsoft.com/office/drawing/2014/main" id="{3C137116-B785-D2AC-9E67-CA2014238A7E}"/>
                </a:ext>
              </a:extLst>
            </p:cNvPr>
            <p:cNvSpPr>
              <a:spLocks/>
            </p:cNvSpPr>
            <p:nvPr/>
          </p:nvSpPr>
          <p:spPr bwMode="auto">
            <a:xfrm>
              <a:off x="3547"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2" name="Freeform 122">
              <a:extLst>
                <a:ext uri="{FF2B5EF4-FFF2-40B4-BE49-F238E27FC236}">
                  <a16:creationId xmlns:a16="http://schemas.microsoft.com/office/drawing/2014/main" id="{1DBDB432-41DA-C85F-B45A-9FC32FCD9601}"/>
                </a:ext>
              </a:extLst>
            </p:cNvPr>
            <p:cNvSpPr>
              <a:spLocks/>
            </p:cNvSpPr>
            <p:nvPr/>
          </p:nvSpPr>
          <p:spPr bwMode="auto">
            <a:xfrm>
              <a:off x="2795"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3" name="Freeform 123">
              <a:extLst>
                <a:ext uri="{FF2B5EF4-FFF2-40B4-BE49-F238E27FC236}">
                  <a16:creationId xmlns:a16="http://schemas.microsoft.com/office/drawing/2014/main" id="{4B5AAE54-3009-39B1-62B3-467E3A2A0C39}"/>
                </a:ext>
              </a:extLst>
            </p:cNvPr>
            <p:cNvSpPr>
              <a:spLocks/>
            </p:cNvSpPr>
            <p:nvPr/>
          </p:nvSpPr>
          <p:spPr bwMode="auto">
            <a:xfrm>
              <a:off x="2795"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4" name="Freeform 124">
              <a:extLst>
                <a:ext uri="{FF2B5EF4-FFF2-40B4-BE49-F238E27FC236}">
                  <a16:creationId xmlns:a16="http://schemas.microsoft.com/office/drawing/2014/main" id="{9AC15752-E2E8-281A-0C2A-40C7831B2ACA}"/>
                </a:ext>
              </a:extLst>
            </p:cNvPr>
            <p:cNvSpPr>
              <a:spLocks/>
            </p:cNvSpPr>
            <p:nvPr/>
          </p:nvSpPr>
          <p:spPr bwMode="auto">
            <a:xfrm>
              <a:off x="2945"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5" name="Freeform 125">
              <a:extLst>
                <a:ext uri="{FF2B5EF4-FFF2-40B4-BE49-F238E27FC236}">
                  <a16:creationId xmlns:a16="http://schemas.microsoft.com/office/drawing/2014/main" id="{056F9F49-227A-46FB-6F46-A0D920ADCDA9}"/>
                </a:ext>
              </a:extLst>
            </p:cNvPr>
            <p:cNvSpPr>
              <a:spLocks/>
            </p:cNvSpPr>
            <p:nvPr/>
          </p:nvSpPr>
          <p:spPr bwMode="auto">
            <a:xfrm>
              <a:off x="2945"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6" name="Freeform 126">
              <a:extLst>
                <a:ext uri="{FF2B5EF4-FFF2-40B4-BE49-F238E27FC236}">
                  <a16:creationId xmlns:a16="http://schemas.microsoft.com/office/drawing/2014/main" id="{B6C6A38F-43F6-C3DE-0BF3-089B70B64368}"/>
                </a:ext>
              </a:extLst>
            </p:cNvPr>
            <p:cNvSpPr>
              <a:spLocks/>
            </p:cNvSpPr>
            <p:nvPr/>
          </p:nvSpPr>
          <p:spPr bwMode="auto">
            <a:xfrm>
              <a:off x="3096"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7" name="Freeform 127">
              <a:extLst>
                <a:ext uri="{FF2B5EF4-FFF2-40B4-BE49-F238E27FC236}">
                  <a16:creationId xmlns:a16="http://schemas.microsoft.com/office/drawing/2014/main" id="{B38939E3-CCF3-C3EA-ABC6-7AEF6BACBAC6}"/>
                </a:ext>
              </a:extLst>
            </p:cNvPr>
            <p:cNvSpPr>
              <a:spLocks/>
            </p:cNvSpPr>
            <p:nvPr/>
          </p:nvSpPr>
          <p:spPr bwMode="auto">
            <a:xfrm>
              <a:off x="3096"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8" name="Freeform 128">
              <a:extLst>
                <a:ext uri="{FF2B5EF4-FFF2-40B4-BE49-F238E27FC236}">
                  <a16:creationId xmlns:a16="http://schemas.microsoft.com/office/drawing/2014/main" id="{29B761F1-4776-3475-9524-A229178003A5}"/>
                </a:ext>
              </a:extLst>
            </p:cNvPr>
            <p:cNvSpPr>
              <a:spLocks/>
            </p:cNvSpPr>
            <p:nvPr/>
          </p:nvSpPr>
          <p:spPr bwMode="auto">
            <a:xfrm>
              <a:off x="3246"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9" name="Freeform 129">
              <a:extLst>
                <a:ext uri="{FF2B5EF4-FFF2-40B4-BE49-F238E27FC236}">
                  <a16:creationId xmlns:a16="http://schemas.microsoft.com/office/drawing/2014/main" id="{8F6D305E-FF20-13B4-280A-1CD77A4F1DF5}"/>
                </a:ext>
              </a:extLst>
            </p:cNvPr>
            <p:cNvSpPr>
              <a:spLocks/>
            </p:cNvSpPr>
            <p:nvPr/>
          </p:nvSpPr>
          <p:spPr bwMode="auto">
            <a:xfrm>
              <a:off x="3246"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0" name="Freeform 130">
              <a:extLst>
                <a:ext uri="{FF2B5EF4-FFF2-40B4-BE49-F238E27FC236}">
                  <a16:creationId xmlns:a16="http://schemas.microsoft.com/office/drawing/2014/main" id="{BA3BB1FD-6CA4-785E-007E-184E43F62BFD}"/>
                </a:ext>
              </a:extLst>
            </p:cNvPr>
            <p:cNvSpPr>
              <a:spLocks/>
            </p:cNvSpPr>
            <p:nvPr/>
          </p:nvSpPr>
          <p:spPr bwMode="auto">
            <a:xfrm>
              <a:off x="3397" y="1556"/>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1" name="Freeform 131">
              <a:extLst>
                <a:ext uri="{FF2B5EF4-FFF2-40B4-BE49-F238E27FC236}">
                  <a16:creationId xmlns:a16="http://schemas.microsoft.com/office/drawing/2014/main" id="{8165C19E-5194-AB2D-FC04-D5C9D535592E}"/>
                </a:ext>
              </a:extLst>
            </p:cNvPr>
            <p:cNvSpPr>
              <a:spLocks/>
            </p:cNvSpPr>
            <p:nvPr/>
          </p:nvSpPr>
          <p:spPr bwMode="auto">
            <a:xfrm>
              <a:off x="3397" y="1556"/>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2" name="Freeform 132">
              <a:extLst>
                <a:ext uri="{FF2B5EF4-FFF2-40B4-BE49-F238E27FC236}">
                  <a16:creationId xmlns:a16="http://schemas.microsoft.com/office/drawing/2014/main" id="{F7294E24-6530-FF6B-938D-76ACD30713CE}"/>
                </a:ext>
              </a:extLst>
            </p:cNvPr>
            <p:cNvSpPr>
              <a:spLocks/>
            </p:cNvSpPr>
            <p:nvPr/>
          </p:nvSpPr>
          <p:spPr bwMode="auto">
            <a:xfrm>
              <a:off x="3547"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3" name="Freeform 133">
              <a:extLst>
                <a:ext uri="{FF2B5EF4-FFF2-40B4-BE49-F238E27FC236}">
                  <a16:creationId xmlns:a16="http://schemas.microsoft.com/office/drawing/2014/main" id="{155570A5-D0ED-208D-3691-369E94F82B6F}"/>
                </a:ext>
              </a:extLst>
            </p:cNvPr>
            <p:cNvSpPr>
              <a:spLocks/>
            </p:cNvSpPr>
            <p:nvPr/>
          </p:nvSpPr>
          <p:spPr bwMode="auto">
            <a:xfrm>
              <a:off x="3547"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34" name="TextBox 133">
            <a:extLst>
              <a:ext uri="{FF2B5EF4-FFF2-40B4-BE49-F238E27FC236}">
                <a16:creationId xmlns:a16="http://schemas.microsoft.com/office/drawing/2014/main" id="{1C43203E-5E75-644E-4FE5-5F98E07D0744}"/>
              </a:ext>
            </a:extLst>
          </p:cNvPr>
          <p:cNvSpPr txBox="1"/>
          <p:nvPr/>
        </p:nvSpPr>
        <p:spPr>
          <a:xfrm>
            <a:off x="3556918" y="2006763"/>
            <a:ext cx="6280181" cy="830997"/>
          </a:xfrm>
          <a:prstGeom prst="rect">
            <a:avLst/>
          </a:prstGeom>
          <a:noFill/>
        </p:spPr>
        <p:txBody>
          <a:bodyPr wrap="none" rtlCol="0">
            <a:spAutoFit/>
          </a:bodyPr>
          <a:lstStyle/>
          <a:p>
            <a:r>
              <a:rPr lang="en-US" sz="4800" dirty="0">
                <a:solidFill>
                  <a:schemeClr val="bg1"/>
                </a:solidFill>
                <a:latin typeface="Arial Black" panose="020B0A04020102020204" pitchFamily="34" charset="0"/>
              </a:rPr>
              <a:t>Table Of Contents</a:t>
            </a:r>
          </a:p>
        </p:txBody>
      </p:sp>
      <p:sp>
        <p:nvSpPr>
          <p:cNvPr id="135" name="TextBox 134">
            <a:extLst>
              <a:ext uri="{FF2B5EF4-FFF2-40B4-BE49-F238E27FC236}">
                <a16:creationId xmlns:a16="http://schemas.microsoft.com/office/drawing/2014/main" id="{D7A070D1-0BA8-92AB-9517-5026E788B858}"/>
              </a:ext>
            </a:extLst>
          </p:cNvPr>
          <p:cNvSpPr txBox="1"/>
          <p:nvPr/>
        </p:nvSpPr>
        <p:spPr>
          <a:xfrm>
            <a:off x="1754156" y="4149268"/>
            <a:ext cx="7129966" cy="1631216"/>
          </a:xfrm>
          <a:prstGeom prst="rect">
            <a:avLst/>
          </a:prstGeom>
          <a:noFill/>
        </p:spPr>
        <p:txBody>
          <a:bodyPr wrap="square" rtlCol="0">
            <a:spAutoFit/>
          </a:bodyPr>
          <a:lstStyle/>
          <a:p>
            <a:pPr marL="285750" indent="-285750">
              <a:buFont typeface="Courier New" panose="02070309020205020404" pitchFamily="49" charset="0"/>
              <a:buChar char="o"/>
            </a:pPr>
            <a:r>
              <a:rPr lang="en-US" sz="2000" dirty="0">
                <a:solidFill>
                  <a:schemeClr val="bg1"/>
                </a:solidFill>
                <a:latin typeface="Arial Rounded MT Bold" panose="020F0704030504030204" pitchFamily="34" charset="0"/>
              </a:rPr>
              <a:t>Who Am I ?</a:t>
            </a:r>
          </a:p>
          <a:p>
            <a:pPr marL="285750" indent="-285750">
              <a:buFont typeface="Courier New" panose="02070309020205020404" pitchFamily="49" charset="0"/>
              <a:buChar char="o"/>
            </a:pPr>
            <a:r>
              <a:rPr lang="en-US" sz="2000" dirty="0">
                <a:solidFill>
                  <a:schemeClr val="bg1"/>
                </a:solidFill>
                <a:latin typeface="Arial Rounded MT Bold" panose="020F0704030504030204" pitchFamily="34" charset="0"/>
              </a:rPr>
              <a:t>Introduction To The Application</a:t>
            </a:r>
          </a:p>
          <a:p>
            <a:pPr marL="285750" indent="-285750">
              <a:buFont typeface="Courier New" panose="02070309020205020404" pitchFamily="49" charset="0"/>
              <a:buChar char="o"/>
            </a:pPr>
            <a:r>
              <a:rPr lang="en-US" sz="2000" dirty="0">
                <a:solidFill>
                  <a:schemeClr val="bg1"/>
                </a:solidFill>
                <a:latin typeface="Arial Rounded MT Bold" panose="020F0704030504030204" pitchFamily="34" charset="0"/>
              </a:rPr>
              <a:t>My Internship With Clevered</a:t>
            </a:r>
          </a:p>
          <a:p>
            <a:pPr marL="285750" indent="-285750">
              <a:buFont typeface="Courier New" panose="02070309020205020404" pitchFamily="49" charset="0"/>
              <a:buChar char="o"/>
            </a:pPr>
            <a:r>
              <a:rPr lang="en-US" sz="2000" dirty="0">
                <a:solidFill>
                  <a:schemeClr val="bg1"/>
                </a:solidFill>
                <a:latin typeface="Arial Rounded MT Bold" panose="020F0704030504030204" pitchFamily="34" charset="0"/>
              </a:rPr>
              <a:t>Special Thanks</a:t>
            </a:r>
          </a:p>
          <a:p>
            <a:pPr marL="285750" indent="-285750">
              <a:buFont typeface="Courier New" panose="02070309020205020404" pitchFamily="49" charset="0"/>
              <a:buChar char="o"/>
            </a:pPr>
            <a:r>
              <a:rPr lang="en-US" sz="2000" dirty="0">
                <a:solidFill>
                  <a:schemeClr val="bg1"/>
                </a:solidFill>
                <a:latin typeface="Arial Rounded MT Bold" panose="020F0704030504030204" pitchFamily="34" charset="0"/>
              </a:rPr>
              <a:t>Social Profile’s</a:t>
            </a:r>
          </a:p>
        </p:txBody>
      </p:sp>
      <p:sp>
        <p:nvSpPr>
          <p:cNvPr id="136" name="Rectangle 135">
            <a:extLst>
              <a:ext uri="{FF2B5EF4-FFF2-40B4-BE49-F238E27FC236}">
                <a16:creationId xmlns:a16="http://schemas.microsoft.com/office/drawing/2014/main" id="{62E5F124-AD5B-2B4A-8884-E0FA6FA36D90}"/>
              </a:ext>
            </a:extLst>
          </p:cNvPr>
          <p:cNvSpPr/>
          <p:nvPr/>
        </p:nvSpPr>
        <p:spPr>
          <a:xfrm rot="17846064">
            <a:off x="4699677" y="5769699"/>
            <a:ext cx="12344400" cy="1683894"/>
          </a:xfrm>
          <a:prstGeom prst="rect">
            <a:avLst/>
          </a:prstGeom>
          <a:solidFill>
            <a:srgbClr val="E53F96">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5" name="Freeform 40">
            <a:extLst>
              <a:ext uri="{FF2B5EF4-FFF2-40B4-BE49-F238E27FC236}">
                <a16:creationId xmlns:a16="http://schemas.microsoft.com/office/drawing/2014/main" id="{77D4F259-8EC6-2E90-AED0-DDB4528AD664}"/>
              </a:ext>
            </a:extLst>
          </p:cNvPr>
          <p:cNvSpPr>
            <a:spLocks/>
          </p:cNvSpPr>
          <p:nvPr/>
        </p:nvSpPr>
        <p:spPr bwMode="auto">
          <a:xfrm>
            <a:off x="12312740" y="8014168"/>
            <a:ext cx="385763" cy="385763"/>
          </a:xfrm>
          <a:custGeom>
            <a:avLst/>
            <a:gdLst>
              <a:gd name="T0" fmla="*/ 243 w 243"/>
              <a:gd name="T1" fmla="*/ 121 h 243"/>
              <a:gd name="T2" fmla="*/ 121 w 243"/>
              <a:gd name="T3" fmla="*/ 243 h 243"/>
              <a:gd name="T4" fmla="*/ 0 w 243"/>
              <a:gd name="T5" fmla="*/ 121 h 243"/>
              <a:gd name="T6" fmla="*/ 121 w 243"/>
              <a:gd name="T7" fmla="*/ 0 h 243"/>
              <a:gd name="T8" fmla="*/ 243 w 243"/>
              <a:gd name="T9" fmla="*/ 121 h 243"/>
            </a:gdLst>
            <a:ahLst/>
            <a:cxnLst>
              <a:cxn ang="0">
                <a:pos x="T0" y="T1"/>
              </a:cxn>
              <a:cxn ang="0">
                <a:pos x="T2" y="T3"/>
              </a:cxn>
              <a:cxn ang="0">
                <a:pos x="T4" y="T5"/>
              </a:cxn>
              <a:cxn ang="0">
                <a:pos x="T6" y="T7"/>
              </a:cxn>
              <a:cxn ang="0">
                <a:pos x="T8" y="T9"/>
              </a:cxn>
            </a:cxnLst>
            <a:rect l="0" t="0" r="r" b="b"/>
            <a:pathLst>
              <a:path w="243" h="243">
                <a:moveTo>
                  <a:pt x="243" y="121"/>
                </a:moveTo>
                <a:lnTo>
                  <a:pt x="121" y="243"/>
                </a:lnTo>
                <a:lnTo>
                  <a:pt x="0" y="121"/>
                </a:lnTo>
                <a:lnTo>
                  <a:pt x="121" y="0"/>
                </a:lnTo>
                <a:lnTo>
                  <a:pt x="243" y="121"/>
                </a:lnTo>
                <a:close/>
              </a:path>
            </a:pathLst>
          </a:cu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345699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FCB6909A-51A6-4112-3ECB-6318B8882504}"/>
              </a:ext>
            </a:extLst>
          </p:cNvPr>
          <p:cNvSpPr/>
          <p:nvPr/>
        </p:nvSpPr>
        <p:spPr>
          <a:xfrm>
            <a:off x="-163849" y="-237848"/>
            <a:ext cx="13288048" cy="1967953"/>
          </a:xfrm>
          <a:prstGeom prst="rect">
            <a:avLst/>
          </a:prstGeom>
          <a:solidFill>
            <a:srgbClr val="E53F96">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E35E6557-8AF0-67A0-C070-44E7E440567F}"/>
              </a:ext>
            </a:extLst>
          </p:cNvPr>
          <p:cNvSpPr txBox="1"/>
          <p:nvPr/>
        </p:nvSpPr>
        <p:spPr>
          <a:xfrm>
            <a:off x="1941689" y="250337"/>
            <a:ext cx="3967368" cy="830997"/>
          </a:xfrm>
          <a:prstGeom prst="rect">
            <a:avLst/>
          </a:prstGeom>
          <a:noFill/>
        </p:spPr>
        <p:txBody>
          <a:bodyPr wrap="none" rtlCol="0">
            <a:spAutoFit/>
          </a:bodyPr>
          <a:lstStyle/>
          <a:p>
            <a:r>
              <a:rPr lang="en-US" sz="4800" dirty="0">
                <a:solidFill>
                  <a:schemeClr val="bg1"/>
                </a:solidFill>
                <a:latin typeface="Arial Black" panose="020B0A04020102020204" pitchFamily="34" charset="0"/>
              </a:rPr>
              <a:t>Who Am I ?</a:t>
            </a:r>
          </a:p>
        </p:txBody>
      </p:sp>
      <p:pic>
        <p:nvPicPr>
          <p:cNvPr id="3" name="Picture 2">
            <a:extLst>
              <a:ext uri="{FF2B5EF4-FFF2-40B4-BE49-F238E27FC236}">
                <a16:creationId xmlns:a16="http://schemas.microsoft.com/office/drawing/2014/main" id="{42CDEAB1-A548-F9D9-9476-E61E5078CFC1}"/>
              </a:ext>
            </a:extLst>
          </p:cNvPr>
          <p:cNvPicPr>
            <a:picLocks noChangeAspect="1"/>
          </p:cNvPicPr>
          <p:nvPr/>
        </p:nvPicPr>
        <p:blipFill>
          <a:blip r:embed="rId2"/>
          <a:stretch>
            <a:fillRect/>
          </a:stretch>
        </p:blipFill>
        <p:spPr>
          <a:xfrm>
            <a:off x="11921681" y="7158478"/>
            <a:ext cx="846667" cy="1320800"/>
          </a:xfrm>
          <a:prstGeom prst="rect">
            <a:avLst/>
          </a:prstGeom>
        </p:spPr>
      </p:pic>
      <p:pic>
        <p:nvPicPr>
          <p:cNvPr id="4" name="Picture 3">
            <a:extLst>
              <a:ext uri="{FF2B5EF4-FFF2-40B4-BE49-F238E27FC236}">
                <a16:creationId xmlns:a16="http://schemas.microsoft.com/office/drawing/2014/main" id="{0498027D-02E3-5B57-AC1F-99E1E518614E}"/>
              </a:ext>
            </a:extLst>
          </p:cNvPr>
          <p:cNvPicPr>
            <a:picLocks noChangeAspect="1"/>
          </p:cNvPicPr>
          <p:nvPr/>
        </p:nvPicPr>
        <p:blipFill>
          <a:blip r:embed="rId2"/>
          <a:stretch>
            <a:fillRect/>
          </a:stretch>
        </p:blipFill>
        <p:spPr>
          <a:xfrm rot="5400000">
            <a:off x="392644" y="-2400"/>
            <a:ext cx="846667" cy="1320800"/>
          </a:xfrm>
          <a:prstGeom prst="rect">
            <a:avLst/>
          </a:prstGeom>
        </p:spPr>
      </p:pic>
      <p:grpSp>
        <p:nvGrpSpPr>
          <p:cNvPr id="5" name="Group 29">
            <a:extLst>
              <a:ext uri="{FF2B5EF4-FFF2-40B4-BE49-F238E27FC236}">
                <a16:creationId xmlns:a16="http://schemas.microsoft.com/office/drawing/2014/main" id="{F40A12CC-CBA2-E681-280A-7AC4142DC0B3}"/>
              </a:ext>
            </a:extLst>
          </p:cNvPr>
          <p:cNvGrpSpPr>
            <a:grpSpLocks noChangeAspect="1"/>
          </p:cNvGrpSpPr>
          <p:nvPr/>
        </p:nvGrpSpPr>
        <p:grpSpPr bwMode="auto">
          <a:xfrm rot="6844269">
            <a:off x="9263136" y="4752732"/>
            <a:ext cx="2022475" cy="2022475"/>
            <a:chOff x="1664" y="1265"/>
            <a:chExt cx="862" cy="862"/>
          </a:xfrm>
        </p:grpSpPr>
        <p:sp>
          <p:nvSpPr>
            <p:cNvPr id="6" name="Rectangle 30">
              <a:extLst>
                <a:ext uri="{FF2B5EF4-FFF2-40B4-BE49-F238E27FC236}">
                  <a16:creationId xmlns:a16="http://schemas.microsoft.com/office/drawing/2014/main" id="{BC1829ED-92AB-2992-47A4-EAFE23F3B7E4}"/>
                </a:ext>
              </a:extLst>
            </p:cNvPr>
            <p:cNvSpPr>
              <a:spLocks noChangeArrowheads="1"/>
            </p:cNvSpPr>
            <p:nvPr/>
          </p:nvSpPr>
          <p:spPr bwMode="auto">
            <a:xfrm>
              <a:off x="1664" y="1265"/>
              <a:ext cx="862" cy="862"/>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7" name="Rectangle 31">
              <a:extLst>
                <a:ext uri="{FF2B5EF4-FFF2-40B4-BE49-F238E27FC236}">
                  <a16:creationId xmlns:a16="http://schemas.microsoft.com/office/drawing/2014/main" id="{E0757E30-20C9-9A6B-219E-3DCFA7A502DD}"/>
                </a:ext>
              </a:extLst>
            </p:cNvPr>
            <p:cNvSpPr>
              <a:spLocks noChangeArrowheads="1"/>
            </p:cNvSpPr>
            <p:nvPr/>
          </p:nvSpPr>
          <p:spPr bwMode="auto">
            <a:xfrm>
              <a:off x="1724" y="1327"/>
              <a:ext cx="740" cy="738"/>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8" name="Rectangle 32">
              <a:extLst>
                <a:ext uri="{FF2B5EF4-FFF2-40B4-BE49-F238E27FC236}">
                  <a16:creationId xmlns:a16="http://schemas.microsoft.com/office/drawing/2014/main" id="{0BA67FB7-EED9-7DF3-0DEB-3B633F7EF43C}"/>
                </a:ext>
              </a:extLst>
            </p:cNvPr>
            <p:cNvSpPr>
              <a:spLocks noChangeArrowheads="1"/>
            </p:cNvSpPr>
            <p:nvPr/>
          </p:nvSpPr>
          <p:spPr bwMode="auto">
            <a:xfrm>
              <a:off x="1786" y="1387"/>
              <a:ext cx="616" cy="616"/>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Rectangle 33">
              <a:extLst>
                <a:ext uri="{FF2B5EF4-FFF2-40B4-BE49-F238E27FC236}">
                  <a16:creationId xmlns:a16="http://schemas.microsoft.com/office/drawing/2014/main" id="{F132A6E2-AA55-A498-7D3F-21DAE8D0396A}"/>
                </a:ext>
              </a:extLst>
            </p:cNvPr>
            <p:cNvSpPr>
              <a:spLocks noChangeArrowheads="1"/>
            </p:cNvSpPr>
            <p:nvPr/>
          </p:nvSpPr>
          <p:spPr bwMode="auto">
            <a:xfrm>
              <a:off x="1848" y="1449"/>
              <a:ext cx="492" cy="492"/>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0" name="Rectangle 34">
              <a:extLst>
                <a:ext uri="{FF2B5EF4-FFF2-40B4-BE49-F238E27FC236}">
                  <a16:creationId xmlns:a16="http://schemas.microsoft.com/office/drawing/2014/main" id="{AFD6BF13-50F7-3F24-8DEB-F431D17E4AED}"/>
                </a:ext>
              </a:extLst>
            </p:cNvPr>
            <p:cNvSpPr>
              <a:spLocks noChangeArrowheads="1"/>
            </p:cNvSpPr>
            <p:nvPr/>
          </p:nvSpPr>
          <p:spPr bwMode="auto">
            <a:xfrm>
              <a:off x="1910" y="1511"/>
              <a:ext cx="368" cy="368"/>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1" name="Rectangle 35">
              <a:extLst>
                <a:ext uri="{FF2B5EF4-FFF2-40B4-BE49-F238E27FC236}">
                  <a16:creationId xmlns:a16="http://schemas.microsoft.com/office/drawing/2014/main" id="{1F66775B-5B5D-194B-5006-E539F6A65A9E}"/>
                </a:ext>
              </a:extLst>
            </p:cNvPr>
            <p:cNvSpPr>
              <a:spLocks noChangeArrowheads="1"/>
            </p:cNvSpPr>
            <p:nvPr/>
          </p:nvSpPr>
          <p:spPr bwMode="auto">
            <a:xfrm>
              <a:off x="1972" y="1573"/>
              <a:ext cx="244" cy="244"/>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2" name="Rectangle 36">
              <a:extLst>
                <a:ext uri="{FF2B5EF4-FFF2-40B4-BE49-F238E27FC236}">
                  <a16:creationId xmlns:a16="http://schemas.microsoft.com/office/drawing/2014/main" id="{EE609CCE-690C-ABE8-8EB1-CA63A3C80C29}"/>
                </a:ext>
              </a:extLst>
            </p:cNvPr>
            <p:cNvSpPr>
              <a:spLocks noChangeArrowheads="1"/>
            </p:cNvSpPr>
            <p:nvPr/>
          </p:nvSpPr>
          <p:spPr bwMode="auto">
            <a:xfrm>
              <a:off x="2034" y="1635"/>
              <a:ext cx="120" cy="120"/>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grpSp>
      <p:grpSp>
        <p:nvGrpSpPr>
          <p:cNvPr id="13" name="Group 61">
            <a:extLst>
              <a:ext uri="{FF2B5EF4-FFF2-40B4-BE49-F238E27FC236}">
                <a16:creationId xmlns:a16="http://schemas.microsoft.com/office/drawing/2014/main" id="{458E9FFF-4C8D-25BA-DE81-D38DB33EB9CA}"/>
              </a:ext>
            </a:extLst>
          </p:cNvPr>
          <p:cNvGrpSpPr>
            <a:grpSpLocks noChangeAspect="1"/>
          </p:cNvGrpSpPr>
          <p:nvPr/>
        </p:nvGrpSpPr>
        <p:grpSpPr bwMode="auto">
          <a:xfrm rot="13913665">
            <a:off x="8779109" y="6032148"/>
            <a:ext cx="1338263" cy="1338263"/>
            <a:chOff x="2795" y="804"/>
            <a:chExt cx="843" cy="843"/>
          </a:xfrm>
        </p:grpSpPr>
        <p:sp>
          <p:nvSpPr>
            <p:cNvPr id="14" name="Freeform 62">
              <a:extLst>
                <a:ext uri="{FF2B5EF4-FFF2-40B4-BE49-F238E27FC236}">
                  <a16:creationId xmlns:a16="http://schemas.microsoft.com/office/drawing/2014/main" id="{417CF320-8BDA-356A-E3C1-B6C3E829B4FA}"/>
                </a:ext>
              </a:extLst>
            </p:cNvPr>
            <p:cNvSpPr>
              <a:spLocks/>
            </p:cNvSpPr>
            <p:nvPr/>
          </p:nvSpPr>
          <p:spPr bwMode="auto">
            <a:xfrm>
              <a:off x="2795"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 name="Freeform 63">
              <a:extLst>
                <a:ext uri="{FF2B5EF4-FFF2-40B4-BE49-F238E27FC236}">
                  <a16:creationId xmlns:a16="http://schemas.microsoft.com/office/drawing/2014/main" id="{A29C0DE4-E7BE-5144-73E2-EF252875A285}"/>
                </a:ext>
              </a:extLst>
            </p:cNvPr>
            <p:cNvSpPr>
              <a:spLocks/>
            </p:cNvSpPr>
            <p:nvPr/>
          </p:nvSpPr>
          <p:spPr bwMode="auto">
            <a:xfrm>
              <a:off x="2795"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4">
              <a:extLst>
                <a:ext uri="{FF2B5EF4-FFF2-40B4-BE49-F238E27FC236}">
                  <a16:creationId xmlns:a16="http://schemas.microsoft.com/office/drawing/2014/main" id="{8E2CFBB7-D339-5D9E-8DFE-FB91CC1DD96A}"/>
                </a:ext>
              </a:extLst>
            </p:cNvPr>
            <p:cNvSpPr>
              <a:spLocks/>
            </p:cNvSpPr>
            <p:nvPr/>
          </p:nvSpPr>
          <p:spPr bwMode="auto">
            <a:xfrm>
              <a:off x="2945"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 name="Freeform 65">
              <a:extLst>
                <a:ext uri="{FF2B5EF4-FFF2-40B4-BE49-F238E27FC236}">
                  <a16:creationId xmlns:a16="http://schemas.microsoft.com/office/drawing/2014/main" id="{ACF125F6-E166-26FE-B1F2-8461EDE8E5BF}"/>
                </a:ext>
              </a:extLst>
            </p:cNvPr>
            <p:cNvSpPr>
              <a:spLocks/>
            </p:cNvSpPr>
            <p:nvPr/>
          </p:nvSpPr>
          <p:spPr bwMode="auto">
            <a:xfrm>
              <a:off x="2945"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 name="Freeform 66">
              <a:extLst>
                <a:ext uri="{FF2B5EF4-FFF2-40B4-BE49-F238E27FC236}">
                  <a16:creationId xmlns:a16="http://schemas.microsoft.com/office/drawing/2014/main" id="{84ADF812-EB53-EA7A-4867-B4A073679DFB}"/>
                </a:ext>
              </a:extLst>
            </p:cNvPr>
            <p:cNvSpPr>
              <a:spLocks/>
            </p:cNvSpPr>
            <p:nvPr/>
          </p:nvSpPr>
          <p:spPr bwMode="auto">
            <a:xfrm>
              <a:off x="3096"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67">
              <a:extLst>
                <a:ext uri="{FF2B5EF4-FFF2-40B4-BE49-F238E27FC236}">
                  <a16:creationId xmlns:a16="http://schemas.microsoft.com/office/drawing/2014/main" id="{122CDDC9-B600-E231-0DA7-45A129A93036}"/>
                </a:ext>
              </a:extLst>
            </p:cNvPr>
            <p:cNvSpPr>
              <a:spLocks/>
            </p:cNvSpPr>
            <p:nvPr/>
          </p:nvSpPr>
          <p:spPr bwMode="auto">
            <a:xfrm>
              <a:off x="3096"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 name="Freeform 68">
              <a:extLst>
                <a:ext uri="{FF2B5EF4-FFF2-40B4-BE49-F238E27FC236}">
                  <a16:creationId xmlns:a16="http://schemas.microsoft.com/office/drawing/2014/main" id="{F6776B08-E3F1-8C93-6B3D-E4FF50A849D6}"/>
                </a:ext>
              </a:extLst>
            </p:cNvPr>
            <p:cNvSpPr>
              <a:spLocks/>
            </p:cNvSpPr>
            <p:nvPr/>
          </p:nvSpPr>
          <p:spPr bwMode="auto">
            <a:xfrm>
              <a:off x="3246"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 name="Freeform 69">
              <a:extLst>
                <a:ext uri="{FF2B5EF4-FFF2-40B4-BE49-F238E27FC236}">
                  <a16:creationId xmlns:a16="http://schemas.microsoft.com/office/drawing/2014/main" id="{A2346F9A-CA6E-9981-72CD-FF006D88EEF8}"/>
                </a:ext>
              </a:extLst>
            </p:cNvPr>
            <p:cNvSpPr>
              <a:spLocks/>
            </p:cNvSpPr>
            <p:nvPr/>
          </p:nvSpPr>
          <p:spPr bwMode="auto">
            <a:xfrm>
              <a:off x="3246"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 name="Freeform 70">
              <a:extLst>
                <a:ext uri="{FF2B5EF4-FFF2-40B4-BE49-F238E27FC236}">
                  <a16:creationId xmlns:a16="http://schemas.microsoft.com/office/drawing/2014/main" id="{E5E08160-76E2-73FB-2C2B-98ED5F8E1FD8}"/>
                </a:ext>
              </a:extLst>
            </p:cNvPr>
            <p:cNvSpPr>
              <a:spLocks/>
            </p:cNvSpPr>
            <p:nvPr/>
          </p:nvSpPr>
          <p:spPr bwMode="auto">
            <a:xfrm>
              <a:off x="3397" y="804"/>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 name="Freeform 71">
              <a:extLst>
                <a:ext uri="{FF2B5EF4-FFF2-40B4-BE49-F238E27FC236}">
                  <a16:creationId xmlns:a16="http://schemas.microsoft.com/office/drawing/2014/main" id="{18BA399B-A93E-D2BA-E4CA-E705FB35ED5D}"/>
                </a:ext>
              </a:extLst>
            </p:cNvPr>
            <p:cNvSpPr>
              <a:spLocks/>
            </p:cNvSpPr>
            <p:nvPr/>
          </p:nvSpPr>
          <p:spPr bwMode="auto">
            <a:xfrm>
              <a:off x="3397" y="804"/>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 name="Freeform 72">
              <a:extLst>
                <a:ext uri="{FF2B5EF4-FFF2-40B4-BE49-F238E27FC236}">
                  <a16:creationId xmlns:a16="http://schemas.microsoft.com/office/drawing/2014/main" id="{1903849A-972C-C086-B637-AFD4BD792708}"/>
                </a:ext>
              </a:extLst>
            </p:cNvPr>
            <p:cNvSpPr>
              <a:spLocks/>
            </p:cNvSpPr>
            <p:nvPr/>
          </p:nvSpPr>
          <p:spPr bwMode="auto">
            <a:xfrm>
              <a:off x="3547"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5" name="Freeform 73">
              <a:extLst>
                <a:ext uri="{FF2B5EF4-FFF2-40B4-BE49-F238E27FC236}">
                  <a16:creationId xmlns:a16="http://schemas.microsoft.com/office/drawing/2014/main" id="{1859B430-4FF7-3307-EDA7-854AAA6A3DBA}"/>
                </a:ext>
              </a:extLst>
            </p:cNvPr>
            <p:cNvSpPr>
              <a:spLocks/>
            </p:cNvSpPr>
            <p:nvPr/>
          </p:nvSpPr>
          <p:spPr bwMode="auto">
            <a:xfrm>
              <a:off x="3547"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6" name="Freeform 74">
              <a:extLst>
                <a:ext uri="{FF2B5EF4-FFF2-40B4-BE49-F238E27FC236}">
                  <a16:creationId xmlns:a16="http://schemas.microsoft.com/office/drawing/2014/main" id="{5B6CC555-A56A-8AD2-10B7-BDD9AB17ADCB}"/>
                </a:ext>
              </a:extLst>
            </p:cNvPr>
            <p:cNvSpPr>
              <a:spLocks/>
            </p:cNvSpPr>
            <p:nvPr/>
          </p:nvSpPr>
          <p:spPr bwMode="auto">
            <a:xfrm>
              <a:off x="2795"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7" name="Freeform 75">
              <a:extLst>
                <a:ext uri="{FF2B5EF4-FFF2-40B4-BE49-F238E27FC236}">
                  <a16:creationId xmlns:a16="http://schemas.microsoft.com/office/drawing/2014/main" id="{F75B0077-B19C-72DD-B715-AEDE8361515E}"/>
                </a:ext>
              </a:extLst>
            </p:cNvPr>
            <p:cNvSpPr>
              <a:spLocks/>
            </p:cNvSpPr>
            <p:nvPr/>
          </p:nvSpPr>
          <p:spPr bwMode="auto">
            <a:xfrm>
              <a:off x="2795"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8" name="Freeform 76">
              <a:extLst>
                <a:ext uri="{FF2B5EF4-FFF2-40B4-BE49-F238E27FC236}">
                  <a16:creationId xmlns:a16="http://schemas.microsoft.com/office/drawing/2014/main" id="{CF47AF3F-1378-3566-08A1-E2485DE9BEA3}"/>
                </a:ext>
              </a:extLst>
            </p:cNvPr>
            <p:cNvSpPr>
              <a:spLocks/>
            </p:cNvSpPr>
            <p:nvPr/>
          </p:nvSpPr>
          <p:spPr bwMode="auto">
            <a:xfrm>
              <a:off x="2945"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 name="Freeform 77">
              <a:extLst>
                <a:ext uri="{FF2B5EF4-FFF2-40B4-BE49-F238E27FC236}">
                  <a16:creationId xmlns:a16="http://schemas.microsoft.com/office/drawing/2014/main" id="{5C4F4EDD-93D9-7E9C-A74B-3D388E3C992F}"/>
                </a:ext>
              </a:extLst>
            </p:cNvPr>
            <p:cNvSpPr>
              <a:spLocks/>
            </p:cNvSpPr>
            <p:nvPr/>
          </p:nvSpPr>
          <p:spPr bwMode="auto">
            <a:xfrm>
              <a:off x="2945"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0" name="Freeform 78">
              <a:extLst>
                <a:ext uri="{FF2B5EF4-FFF2-40B4-BE49-F238E27FC236}">
                  <a16:creationId xmlns:a16="http://schemas.microsoft.com/office/drawing/2014/main" id="{2E307DD2-8EDC-6366-99AC-6194C177498B}"/>
                </a:ext>
              </a:extLst>
            </p:cNvPr>
            <p:cNvSpPr>
              <a:spLocks/>
            </p:cNvSpPr>
            <p:nvPr/>
          </p:nvSpPr>
          <p:spPr bwMode="auto">
            <a:xfrm>
              <a:off x="3096"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1" name="Freeform 79">
              <a:extLst>
                <a:ext uri="{FF2B5EF4-FFF2-40B4-BE49-F238E27FC236}">
                  <a16:creationId xmlns:a16="http://schemas.microsoft.com/office/drawing/2014/main" id="{D3BD80ED-7068-4A22-FD6E-6FB477CE2B67}"/>
                </a:ext>
              </a:extLst>
            </p:cNvPr>
            <p:cNvSpPr>
              <a:spLocks/>
            </p:cNvSpPr>
            <p:nvPr/>
          </p:nvSpPr>
          <p:spPr bwMode="auto">
            <a:xfrm>
              <a:off x="3096"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2" name="Freeform 80">
              <a:extLst>
                <a:ext uri="{FF2B5EF4-FFF2-40B4-BE49-F238E27FC236}">
                  <a16:creationId xmlns:a16="http://schemas.microsoft.com/office/drawing/2014/main" id="{2EF30CAA-5DFF-4289-A53D-0A76FECB7B59}"/>
                </a:ext>
              </a:extLst>
            </p:cNvPr>
            <p:cNvSpPr>
              <a:spLocks/>
            </p:cNvSpPr>
            <p:nvPr/>
          </p:nvSpPr>
          <p:spPr bwMode="auto">
            <a:xfrm>
              <a:off x="3246"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3" name="Freeform 81">
              <a:extLst>
                <a:ext uri="{FF2B5EF4-FFF2-40B4-BE49-F238E27FC236}">
                  <a16:creationId xmlns:a16="http://schemas.microsoft.com/office/drawing/2014/main" id="{EA099F4B-7E0F-7D26-3161-FBC79848DCFE}"/>
                </a:ext>
              </a:extLst>
            </p:cNvPr>
            <p:cNvSpPr>
              <a:spLocks/>
            </p:cNvSpPr>
            <p:nvPr/>
          </p:nvSpPr>
          <p:spPr bwMode="auto">
            <a:xfrm>
              <a:off x="3246"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4" name="Freeform 82">
              <a:extLst>
                <a:ext uri="{FF2B5EF4-FFF2-40B4-BE49-F238E27FC236}">
                  <a16:creationId xmlns:a16="http://schemas.microsoft.com/office/drawing/2014/main" id="{B6BBFF06-6636-0E62-8DAF-64C6E3C4FB38}"/>
                </a:ext>
              </a:extLst>
            </p:cNvPr>
            <p:cNvSpPr>
              <a:spLocks/>
            </p:cNvSpPr>
            <p:nvPr/>
          </p:nvSpPr>
          <p:spPr bwMode="auto">
            <a:xfrm>
              <a:off x="3397" y="954"/>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5" name="Freeform 83">
              <a:extLst>
                <a:ext uri="{FF2B5EF4-FFF2-40B4-BE49-F238E27FC236}">
                  <a16:creationId xmlns:a16="http://schemas.microsoft.com/office/drawing/2014/main" id="{64784CA7-7800-4AC0-08D5-15B8B1D28B67}"/>
                </a:ext>
              </a:extLst>
            </p:cNvPr>
            <p:cNvSpPr>
              <a:spLocks/>
            </p:cNvSpPr>
            <p:nvPr/>
          </p:nvSpPr>
          <p:spPr bwMode="auto">
            <a:xfrm>
              <a:off x="3397" y="954"/>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 name="Freeform 84">
              <a:extLst>
                <a:ext uri="{FF2B5EF4-FFF2-40B4-BE49-F238E27FC236}">
                  <a16:creationId xmlns:a16="http://schemas.microsoft.com/office/drawing/2014/main" id="{690AD9FE-26EB-8986-87D3-1FDFAEDEB668}"/>
                </a:ext>
              </a:extLst>
            </p:cNvPr>
            <p:cNvSpPr>
              <a:spLocks/>
            </p:cNvSpPr>
            <p:nvPr/>
          </p:nvSpPr>
          <p:spPr bwMode="auto">
            <a:xfrm>
              <a:off x="3547"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Freeform 85">
              <a:extLst>
                <a:ext uri="{FF2B5EF4-FFF2-40B4-BE49-F238E27FC236}">
                  <a16:creationId xmlns:a16="http://schemas.microsoft.com/office/drawing/2014/main" id="{7104CA16-331D-9612-3AD7-3CC734EA6411}"/>
                </a:ext>
              </a:extLst>
            </p:cNvPr>
            <p:cNvSpPr>
              <a:spLocks/>
            </p:cNvSpPr>
            <p:nvPr/>
          </p:nvSpPr>
          <p:spPr bwMode="auto">
            <a:xfrm>
              <a:off x="3547"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 name="Freeform 86">
              <a:extLst>
                <a:ext uri="{FF2B5EF4-FFF2-40B4-BE49-F238E27FC236}">
                  <a16:creationId xmlns:a16="http://schemas.microsoft.com/office/drawing/2014/main" id="{57DDDBF5-04D1-9901-90E5-F2A17E0BC27E}"/>
                </a:ext>
              </a:extLst>
            </p:cNvPr>
            <p:cNvSpPr>
              <a:spLocks/>
            </p:cNvSpPr>
            <p:nvPr/>
          </p:nvSpPr>
          <p:spPr bwMode="auto">
            <a:xfrm>
              <a:off x="2795"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9" name="Freeform 87">
              <a:extLst>
                <a:ext uri="{FF2B5EF4-FFF2-40B4-BE49-F238E27FC236}">
                  <a16:creationId xmlns:a16="http://schemas.microsoft.com/office/drawing/2014/main" id="{56B22C10-A91A-8ACC-BD9E-FBA222270744}"/>
                </a:ext>
              </a:extLst>
            </p:cNvPr>
            <p:cNvSpPr>
              <a:spLocks/>
            </p:cNvSpPr>
            <p:nvPr/>
          </p:nvSpPr>
          <p:spPr bwMode="auto">
            <a:xfrm>
              <a:off x="2795"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0" name="Freeform 88">
              <a:extLst>
                <a:ext uri="{FF2B5EF4-FFF2-40B4-BE49-F238E27FC236}">
                  <a16:creationId xmlns:a16="http://schemas.microsoft.com/office/drawing/2014/main" id="{6FBBBBCF-DB06-6C13-D582-347DF78391B0}"/>
                </a:ext>
              </a:extLst>
            </p:cNvPr>
            <p:cNvSpPr>
              <a:spLocks/>
            </p:cNvSpPr>
            <p:nvPr/>
          </p:nvSpPr>
          <p:spPr bwMode="auto">
            <a:xfrm>
              <a:off x="2945"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1" name="Freeform 89">
              <a:extLst>
                <a:ext uri="{FF2B5EF4-FFF2-40B4-BE49-F238E27FC236}">
                  <a16:creationId xmlns:a16="http://schemas.microsoft.com/office/drawing/2014/main" id="{E6CA2AC6-94CD-4458-6340-2E5C0E56A770}"/>
                </a:ext>
              </a:extLst>
            </p:cNvPr>
            <p:cNvSpPr>
              <a:spLocks/>
            </p:cNvSpPr>
            <p:nvPr/>
          </p:nvSpPr>
          <p:spPr bwMode="auto">
            <a:xfrm>
              <a:off x="2945"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2" name="Freeform 90">
              <a:extLst>
                <a:ext uri="{FF2B5EF4-FFF2-40B4-BE49-F238E27FC236}">
                  <a16:creationId xmlns:a16="http://schemas.microsoft.com/office/drawing/2014/main" id="{734B8C61-D14A-69EC-8E5F-6FD510FB7F56}"/>
                </a:ext>
              </a:extLst>
            </p:cNvPr>
            <p:cNvSpPr>
              <a:spLocks/>
            </p:cNvSpPr>
            <p:nvPr/>
          </p:nvSpPr>
          <p:spPr bwMode="auto">
            <a:xfrm>
              <a:off x="3096"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3" name="Freeform 91">
              <a:extLst>
                <a:ext uri="{FF2B5EF4-FFF2-40B4-BE49-F238E27FC236}">
                  <a16:creationId xmlns:a16="http://schemas.microsoft.com/office/drawing/2014/main" id="{3834693E-1DD9-2098-6A20-BAF6319A0262}"/>
                </a:ext>
              </a:extLst>
            </p:cNvPr>
            <p:cNvSpPr>
              <a:spLocks/>
            </p:cNvSpPr>
            <p:nvPr/>
          </p:nvSpPr>
          <p:spPr bwMode="auto">
            <a:xfrm>
              <a:off x="3096"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4" name="Freeform 92">
              <a:extLst>
                <a:ext uri="{FF2B5EF4-FFF2-40B4-BE49-F238E27FC236}">
                  <a16:creationId xmlns:a16="http://schemas.microsoft.com/office/drawing/2014/main" id="{48140096-827B-5224-0BC2-448D5CCBC5DF}"/>
                </a:ext>
              </a:extLst>
            </p:cNvPr>
            <p:cNvSpPr>
              <a:spLocks/>
            </p:cNvSpPr>
            <p:nvPr/>
          </p:nvSpPr>
          <p:spPr bwMode="auto">
            <a:xfrm>
              <a:off x="3246"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5" name="Freeform 93">
              <a:extLst>
                <a:ext uri="{FF2B5EF4-FFF2-40B4-BE49-F238E27FC236}">
                  <a16:creationId xmlns:a16="http://schemas.microsoft.com/office/drawing/2014/main" id="{3A103A89-FD8E-1A80-384F-8C5FF1302D20}"/>
                </a:ext>
              </a:extLst>
            </p:cNvPr>
            <p:cNvSpPr>
              <a:spLocks/>
            </p:cNvSpPr>
            <p:nvPr/>
          </p:nvSpPr>
          <p:spPr bwMode="auto">
            <a:xfrm>
              <a:off x="3246"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6" name="Freeform 94">
              <a:extLst>
                <a:ext uri="{FF2B5EF4-FFF2-40B4-BE49-F238E27FC236}">
                  <a16:creationId xmlns:a16="http://schemas.microsoft.com/office/drawing/2014/main" id="{EE00A933-5A73-A2DB-6615-9CEC08B54387}"/>
                </a:ext>
              </a:extLst>
            </p:cNvPr>
            <p:cNvSpPr>
              <a:spLocks/>
            </p:cNvSpPr>
            <p:nvPr/>
          </p:nvSpPr>
          <p:spPr bwMode="auto">
            <a:xfrm>
              <a:off x="3397" y="1105"/>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7" name="Freeform 95">
              <a:extLst>
                <a:ext uri="{FF2B5EF4-FFF2-40B4-BE49-F238E27FC236}">
                  <a16:creationId xmlns:a16="http://schemas.microsoft.com/office/drawing/2014/main" id="{2DB9AE76-2292-BCEB-E904-34973C27FAC8}"/>
                </a:ext>
              </a:extLst>
            </p:cNvPr>
            <p:cNvSpPr>
              <a:spLocks/>
            </p:cNvSpPr>
            <p:nvPr/>
          </p:nvSpPr>
          <p:spPr bwMode="auto">
            <a:xfrm>
              <a:off x="3397" y="1105"/>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8" name="Freeform 96">
              <a:extLst>
                <a:ext uri="{FF2B5EF4-FFF2-40B4-BE49-F238E27FC236}">
                  <a16:creationId xmlns:a16="http://schemas.microsoft.com/office/drawing/2014/main" id="{6F6F3117-9764-C75D-A455-794574D2A06C}"/>
                </a:ext>
              </a:extLst>
            </p:cNvPr>
            <p:cNvSpPr>
              <a:spLocks/>
            </p:cNvSpPr>
            <p:nvPr/>
          </p:nvSpPr>
          <p:spPr bwMode="auto">
            <a:xfrm>
              <a:off x="3547"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9" name="Freeform 97">
              <a:extLst>
                <a:ext uri="{FF2B5EF4-FFF2-40B4-BE49-F238E27FC236}">
                  <a16:creationId xmlns:a16="http://schemas.microsoft.com/office/drawing/2014/main" id="{CA4C6EED-E7CB-5AB2-67F6-DE7EF6993983}"/>
                </a:ext>
              </a:extLst>
            </p:cNvPr>
            <p:cNvSpPr>
              <a:spLocks/>
            </p:cNvSpPr>
            <p:nvPr/>
          </p:nvSpPr>
          <p:spPr bwMode="auto">
            <a:xfrm>
              <a:off x="3547"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0" name="Freeform 98">
              <a:extLst>
                <a:ext uri="{FF2B5EF4-FFF2-40B4-BE49-F238E27FC236}">
                  <a16:creationId xmlns:a16="http://schemas.microsoft.com/office/drawing/2014/main" id="{10042150-AE9A-EA28-EAF1-51E8F40E60C5}"/>
                </a:ext>
              </a:extLst>
            </p:cNvPr>
            <p:cNvSpPr>
              <a:spLocks/>
            </p:cNvSpPr>
            <p:nvPr/>
          </p:nvSpPr>
          <p:spPr bwMode="auto">
            <a:xfrm>
              <a:off x="2795"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1" name="Freeform 99">
              <a:extLst>
                <a:ext uri="{FF2B5EF4-FFF2-40B4-BE49-F238E27FC236}">
                  <a16:creationId xmlns:a16="http://schemas.microsoft.com/office/drawing/2014/main" id="{C7343734-A1C3-4EE1-AC84-D851045D9060}"/>
                </a:ext>
              </a:extLst>
            </p:cNvPr>
            <p:cNvSpPr>
              <a:spLocks/>
            </p:cNvSpPr>
            <p:nvPr/>
          </p:nvSpPr>
          <p:spPr bwMode="auto">
            <a:xfrm>
              <a:off x="2795"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2" name="Freeform 100">
              <a:extLst>
                <a:ext uri="{FF2B5EF4-FFF2-40B4-BE49-F238E27FC236}">
                  <a16:creationId xmlns:a16="http://schemas.microsoft.com/office/drawing/2014/main" id="{A91AA3DB-39C7-84BC-1B40-FF55653E258C}"/>
                </a:ext>
              </a:extLst>
            </p:cNvPr>
            <p:cNvSpPr>
              <a:spLocks/>
            </p:cNvSpPr>
            <p:nvPr/>
          </p:nvSpPr>
          <p:spPr bwMode="auto">
            <a:xfrm>
              <a:off x="2945"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3" name="Freeform 101">
              <a:extLst>
                <a:ext uri="{FF2B5EF4-FFF2-40B4-BE49-F238E27FC236}">
                  <a16:creationId xmlns:a16="http://schemas.microsoft.com/office/drawing/2014/main" id="{4DC38B2B-3B4F-0D9F-2729-FD9C16AF6F00}"/>
                </a:ext>
              </a:extLst>
            </p:cNvPr>
            <p:cNvSpPr>
              <a:spLocks/>
            </p:cNvSpPr>
            <p:nvPr/>
          </p:nvSpPr>
          <p:spPr bwMode="auto">
            <a:xfrm>
              <a:off x="2945"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4" name="Freeform 102">
              <a:extLst>
                <a:ext uri="{FF2B5EF4-FFF2-40B4-BE49-F238E27FC236}">
                  <a16:creationId xmlns:a16="http://schemas.microsoft.com/office/drawing/2014/main" id="{E17435F6-FA0A-B332-B19F-DD744712110A}"/>
                </a:ext>
              </a:extLst>
            </p:cNvPr>
            <p:cNvSpPr>
              <a:spLocks/>
            </p:cNvSpPr>
            <p:nvPr/>
          </p:nvSpPr>
          <p:spPr bwMode="auto">
            <a:xfrm>
              <a:off x="3096"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5" name="Freeform 103">
              <a:extLst>
                <a:ext uri="{FF2B5EF4-FFF2-40B4-BE49-F238E27FC236}">
                  <a16:creationId xmlns:a16="http://schemas.microsoft.com/office/drawing/2014/main" id="{759D7202-8DDA-3627-6114-DF62897AA315}"/>
                </a:ext>
              </a:extLst>
            </p:cNvPr>
            <p:cNvSpPr>
              <a:spLocks/>
            </p:cNvSpPr>
            <p:nvPr/>
          </p:nvSpPr>
          <p:spPr bwMode="auto">
            <a:xfrm>
              <a:off x="3096"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6" name="Freeform 104">
              <a:extLst>
                <a:ext uri="{FF2B5EF4-FFF2-40B4-BE49-F238E27FC236}">
                  <a16:creationId xmlns:a16="http://schemas.microsoft.com/office/drawing/2014/main" id="{83A953E1-96C8-9C7F-528D-516D389DB279}"/>
                </a:ext>
              </a:extLst>
            </p:cNvPr>
            <p:cNvSpPr>
              <a:spLocks/>
            </p:cNvSpPr>
            <p:nvPr/>
          </p:nvSpPr>
          <p:spPr bwMode="auto">
            <a:xfrm>
              <a:off x="3246"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7" name="Freeform 105">
              <a:extLst>
                <a:ext uri="{FF2B5EF4-FFF2-40B4-BE49-F238E27FC236}">
                  <a16:creationId xmlns:a16="http://schemas.microsoft.com/office/drawing/2014/main" id="{75E9C738-A90F-6BB7-4BFC-5DF0950B93DE}"/>
                </a:ext>
              </a:extLst>
            </p:cNvPr>
            <p:cNvSpPr>
              <a:spLocks/>
            </p:cNvSpPr>
            <p:nvPr/>
          </p:nvSpPr>
          <p:spPr bwMode="auto">
            <a:xfrm>
              <a:off x="3246"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8" name="Freeform 106">
              <a:extLst>
                <a:ext uri="{FF2B5EF4-FFF2-40B4-BE49-F238E27FC236}">
                  <a16:creationId xmlns:a16="http://schemas.microsoft.com/office/drawing/2014/main" id="{6F6A1973-502A-CD25-615A-7930831BE5FA}"/>
                </a:ext>
              </a:extLst>
            </p:cNvPr>
            <p:cNvSpPr>
              <a:spLocks/>
            </p:cNvSpPr>
            <p:nvPr/>
          </p:nvSpPr>
          <p:spPr bwMode="auto">
            <a:xfrm>
              <a:off x="3397" y="1255"/>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9" name="Freeform 107">
              <a:extLst>
                <a:ext uri="{FF2B5EF4-FFF2-40B4-BE49-F238E27FC236}">
                  <a16:creationId xmlns:a16="http://schemas.microsoft.com/office/drawing/2014/main" id="{78E26190-4604-A1D2-6DC5-5E8E88599F30}"/>
                </a:ext>
              </a:extLst>
            </p:cNvPr>
            <p:cNvSpPr>
              <a:spLocks/>
            </p:cNvSpPr>
            <p:nvPr/>
          </p:nvSpPr>
          <p:spPr bwMode="auto">
            <a:xfrm>
              <a:off x="3397" y="1255"/>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0" name="Freeform 108">
              <a:extLst>
                <a:ext uri="{FF2B5EF4-FFF2-40B4-BE49-F238E27FC236}">
                  <a16:creationId xmlns:a16="http://schemas.microsoft.com/office/drawing/2014/main" id="{4FDB0AE1-26DB-B4ED-6B85-582C8982BFE5}"/>
                </a:ext>
              </a:extLst>
            </p:cNvPr>
            <p:cNvSpPr>
              <a:spLocks/>
            </p:cNvSpPr>
            <p:nvPr/>
          </p:nvSpPr>
          <p:spPr bwMode="auto">
            <a:xfrm>
              <a:off x="3547"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1" name="Freeform 109">
              <a:extLst>
                <a:ext uri="{FF2B5EF4-FFF2-40B4-BE49-F238E27FC236}">
                  <a16:creationId xmlns:a16="http://schemas.microsoft.com/office/drawing/2014/main" id="{05E20A26-E678-47C5-A6B5-81555650C463}"/>
                </a:ext>
              </a:extLst>
            </p:cNvPr>
            <p:cNvSpPr>
              <a:spLocks/>
            </p:cNvSpPr>
            <p:nvPr/>
          </p:nvSpPr>
          <p:spPr bwMode="auto">
            <a:xfrm>
              <a:off x="3547"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2" name="Freeform 110">
              <a:extLst>
                <a:ext uri="{FF2B5EF4-FFF2-40B4-BE49-F238E27FC236}">
                  <a16:creationId xmlns:a16="http://schemas.microsoft.com/office/drawing/2014/main" id="{D7392EA7-F048-A869-2894-1E1FDC0A4AC1}"/>
                </a:ext>
              </a:extLst>
            </p:cNvPr>
            <p:cNvSpPr>
              <a:spLocks/>
            </p:cNvSpPr>
            <p:nvPr/>
          </p:nvSpPr>
          <p:spPr bwMode="auto">
            <a:xfrm>
              <a:off x="2795"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3" name="Freeform 111">
              <a:extLst>
                <a:ext uri="{FF2B5EF4-FFF2-40B4-BE49-F238E27FC236}">
                  <a16:creationId xmlns:a16="http://schemas.microsoft.com/office/drawing/2014/main" id="{40F679D1-6A46-E6F3-019E-72A84327FE5F}"/>
                </a:ext>
              </a:extLst>
            </p:cNvPr>
            <p:cNvSpPr>
              <a:spLocks/>
            </p:cNvSpPr>
            <p:nvPr/>
          </p:nvSpPr>
          <p:spPr bwMode="auto">
            <a:xfrm>
              <a:off x="2795"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4" name="Freeform 112">
              <a:extLst>
                <a:ext uri="{FF2B5EF4-FFF2-40B4-BE49-F238E27FC236}">
                  <a16:creationId xmlns:a16="http://schemas.microsoft.com/office/drawing/2014/main" id="{D342D14B-E9F2-57AA-ABA4-ED862701ADFF}"/>
                </a:ext>
              </a:extLst>
            </p:cNvPr>
            <p:cNvSpPr>
              <a:spLocks/>
            </p:cNvSpPr>
            <p:nvPr/>
          </p:nvSpPr>
          <p:spPr bwMode="auto">
            <a:xfrm>
              <a:off x="2945"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5" name="Freeform 113">
              <a:extLst>
                <a:ext uri="{FF2B5EF4-FFF2-40B4-BE49-F238E27FC236}">
                  <a16:creationId xmlns:a16="http://schemas.microsoft.com/office/drawing/2014/main" id="{A6BABF81-22D7-F9FF-6F68-F8A2254123D6}"/>
                </a:ext>
              </a:extLst>
            </p:cNvPr>
            <p:cNvSpPr>
              <a:spLocks/>
            </p:cNvSpPr>
            <p:nvPr/>
          </p:nvSpPr>
          <p:spPr bwMode="auto">
            <a:xfrm>
              <a:off x="2945"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6" name="Freeform 114">
              <a:extLst>
                <a:ext uri="{FF2B5EF4-FFF2-40B4-BE49-F238E27FC236}">
                  <a16:creationId xmlns:a16="http://schemas.microsoft.com/office/drawing/2014/main" id="{54104DF4-5930-5277-68C6-09C57F7DB5EE}"/>
                </a:ext>
              </a:extLst>
            </p:cNvPr>
            <p:cNvSpPr>
              <a:spLocks/>
            </p:cNvSpPr>
            <p:nvPr/>
          </p:nvSpPr>
          <p:spPr bwMode="auto">
            <a:xfrm>
              <a:off x="3096"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7" name="Freeform 115">
              <a:extLst>
                <a:ext uri="{FF2B5EF4-FFF2-40B4-BE49-F238E27FC236}">
                  <a16:creationId xmlns:a16="http://schemas.microsoft.com/office/drawing/2014/main" id="{AB8D6D18-FB32-9474-0A3E-CFE2D26F33BE}"/>
                </a:ext>
              </a:extLst>
            </p:cNvPr>
            <p:cNvSpPr>
              <a:spLocks/>
            </p:cNvSpPr>
            <p:nvPr/>
          </p:nvSpPr>
          <p:spPr bwMode="auto">
            <a:xfrm>
              <a:off x="3096"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8" name="Freeform 116">
              <a:extLst>
                <a:ext uri="{FF2B5EF4-FFF2-40B4-BE49-F238E27FC236}">
                  <a16:creationId xmlns:a16="http://schemas.microsoft.com/office/drawing/2014/main" id="{19B8C224-8764-490A-3490-7D17D3A7D254}"/>
                </a:ext>
              </a:extLst>
            </p:cNvPr>
            <p:cNvSpPr>
              <a:spLocks/>
            </p:cNvSpPr>
            <p:nvPr/>
          </p:nvSpPr>
          <p:spPr bwMode="auto">
            <a:xfrm>
              <a:off x="3246"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9" name="Freeform 117">
              <a:extLst>
                <a:ext uri="{FF2B5EF4-FFF2-40B4-BE49-F238E27FC236}">
                  <a16:creationId xmlns:a16="http://schemas.microsoft.com/office/drawing/2014/main" id="{663DF6EB-D63B-5BB7-9BA4-155D4AC069A1}"/>
                </a:ext>
              </a:extLst>
            </p:cNvPr>
            <p:cNvSpPr>
              <a:spLocks/>
            </p:cNvSpPr>
            <p:nvPr/>
          </p:nvSpPr>
          <p:spPr bwMode="auto">
            <a:xfrm>
              <a:off x="3246"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0" name="Freeform 118">
              <a:extLst>
                <a:ext uri="{FF2B5EF4-FFF2-40B4-BE49-F238E27FC236}">
                  <a16:creationId xmlns:a16="http://schemas.microsoft.com/office/drawing/2014/main" id="{9A5F4185-E87C-E863-1CCC-C5AA945A8E40}"/>
                </a:ext>
              </a:extLst>
            </p:cNvPr>
            <p:cNvSpPr>
              <a:spLocks/>
            </p:cNvSpPr>
            <p:nvPr/>
          </p:nvSpPr>
          <p:spPr bwMode="auto">
            <a:xfrm>
              <a:off x="3397" y="1406"/>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1" name="Freeform 119">
              <a:extLst>
                <a:ext uri="{FF2B5EF4-FFF2-40B4-BE49-F238E27FC236}">
                  <a16:creationId xmlns:a16="http://schemas.microsoft.com/office/drawing/2014/main" id="{A91CEF51-F507-F085-5C28-01B513770566}"/>
                </a:ext>
              </a:extLst>
            </p:cNvPr>
            <p:cNvSpPr>
              <a:spLocks/>
            </p:cNvSpPr>
            <p:nvPr/>
          </p:nvSpPr>
          <p:spPr bwMode="auto">
            <a:xfrm>
              <a:off x="3397" y="1406"/>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2" name="Freeform 120">
              <a:extLst>
                <a:ext uri="{FF2B5EF4-FFF2-40B4-BE49-F238E27FC236}">
                  <a16:creationId xmlns:a16="http://schemas.microsoft.com/office/drawing/2014/main" id="{AD1C80EC-263F-DC43-8DA8-2A4A24DA578D}"/>
                </a:ext>
              </a:extLst>
            </p:cNvPr>
            <p:cNvSpPr>
              <a:spLocks/>
            </p:cNvSpPr>
            <p:nvPr/>
          </p:nvSpPr>
          <p:spPr bwMode="auto">
            <a:xfrm>
              <a:off x="3547"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3" name="Freeform 121">
              <a:extLst>
                <a:ext uri="{FF2B5EF4-FFF2-40B4-BE49-F238E27FC236}">
                  <a16:creationId xmlns:a16="http://schemas.microsoft.com/office/drawing/2014/main" id="{9F733F81-1373-1605-764D-A031DAA47C47}"/>
                </a:ext>
              </a:extLst>
            </p:cNvPr>
            <p:cNvSpPr>
              <a:spLocks/>
            </p:cNvSpPr>
            <p:nvPr/>
          </p:nvSpPr>
          <p:spPr bwMode="auto">
            <a:xfrm>
              <a:off x="3547"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4" name="Freeform 122">
              <a:extLst>
                <a:ext uri="{FF2B5EF4-FFF2-40B4-BE49-F238E27FC236}">
                  <a16:creationId xmlns:a16="http://schemas.microsoft.com/office/drawing/2014/main" id="{5A5CDE98-AE27-EC20-6182-18D6A479AED5}"/>
                </a:ext>
              </a:extLst>
            </p:cNvPr>
            <p:cNvSpPr>
              <a:spLocks/>
            </p:cNvSpPr>
            <p:nvPr/>
          </p:nvSpPr>
          <p:spPr bwMode="auto">
            <a:xfrm>
              <a:off x="2795"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5" name="Freeform 123">
              <a:extLst>
                <a:ext uri="{FF2B5EF4-FFF2-40B4-BE49-F238E27FC236}">
                  <a16:creationId xmlns:a16="http://schemas.microsoft.com/office/drawing/2014/main" id="{58A318DF-E75C-BC32-54E4-67F764E3D8EC}"/>
                </a:ext>
              </a:extLst>
            </p:cNvPr>
            <p:cNvSpPr>
              <a:spLocks/>
            </p:cNvSpPr>
            <p:nvPr/>
          </p:nvSpPr>
          <p:spPr bwMode="auto">
            <a:xfrm>
              <a:off x="2795"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6" name="Freeform 124">
              <a:extLst>
                <a:ext uri="{FF2B5EF4-FFF2-40B4-BE49-F238E27FC236}">
                  <a16:creationId xmlns:a16="http://schemas.microsoft.com/office/drawing/2014/main" id="{60DB2E1A-2580-F687-07D1-6659BA320F62}"/>
                </a:ext>
              </a:extLst>
            </p:cNvPr>
            <p:cNvSpPr>
              <a:spLocks/>
            </p:cNvSpPr>
            <p:nvPr/>
          </p:nvSpPr>
          <p:spPr bwMode="auto">
            <a:xfrm>
              <a:off x="2945"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7" name="Freeform 125">
              <a:extLst>
                <a:ext uri="{FF2B5EF4-FFF2-40B4-BE49-F238E27FC236}">
                  <a16:creationId xmlns:a16="http://schemas.microsoft.com/office/drawing/2014/main" id="{6085D940-CA00-A1D8-2D9F-E4CBF7E51CD7}"/>
                </a:ext>
              </a:extLst>
            </p:cNvPr>
            <p:cNvSpPr>
              <a:spLocks/>
            </p:cNvSpPr>
            <p:nvPr/>
          </p:nvSpPr>
          <p:spPr bwMode="auto">
            <a:xfrm>
              <a:off x="2945"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8" name="Freeform 126">
              <a:extLst>
                <a:ext uri="{FF2B5EF4-FFF2-40B4-BE49-F238E27FC236}">
                  <a16:creationId xmlns:a16="http://schemas.microsoft.com/office/drawing/2014/main" id="{7B9A75D2-6654-373C-3466-E866CCC64ACF}"/>
                </a:ext>
              </a:extLst>
            </p:cNvPr>
            <p:cNvSpPr>
              <a:spLocks/>
            </p:cNvSpPr>
            <p:nvPr/>
          </p:nvSpPr>
          <p:spPr bwMode="auto">
            <a:xfrm>
              <a:off x="3096"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9" name="Freeform 127">
              <a:extLst>
                <a:ext uri="{FF2B5EF4-FFF2-40B4-BE49-F238E27FC236}">
                  <a16:creationId xmlns:a16="http://schemas.microsoft.com/office/drawing/2014/main" id="{39653B1B-565A-3811-1ACF-CB7C845BFB50}"/>
                </a:ext>
              </a:extLst>
            </p:cNvPr>
            <p:cNvSpPr>
              <a:spLocks/>
            </p:cNvSpPr>
            <p:nvPr/>
          </p:nvSpPr>
          <p:spPr bwMode="auto">
            <a:xfrm>
              <a:off x="3096"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0" name="Freeform 128">
              <a:extLst>
                <a:ext uri="{FF2B5EF4-FFF2-40B4-BE49-F238E27FC236}">
                  <a16:creationId xmlns:a16="http://schemas.microsoft.com/office/drawing/2014/main" id="{0B35615F-2CCD-FF24-77B3-55DFD70CA4F4}"/>
                </a:ext>
              </a:extLst>
            </p:cNvPr>
            <p:cNvSpPr>
              <a:spLocks/>
            </p:cNvSpPr>
            <p:nvPr/>
          </p:nvSpPr>
          <p:spPr bwMode="auto">
            <a:xfrm>
              <a:off x="3246"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1" name="Freeform 129">
              <a:extLst>
                <a:ext uri="{FF2B5EF4-FFF2-40B4-BE49-F238E27FC236}">
                  <a16:creationId xmlns:a16="http://schemas.microsoft.com/office/drawing/2014/main" id="{104DBAE3-8488-7F9F-05E2-6B0800BA956F}"/>
                </a:ext>
              </a:extLst>
            </p:cNvPr>
            <p:cNvSpPr>
              <a:spLocks/>
            </p:cNvSpPr>
            <p:nvPr/>
          </p:nvSpPr>
          <p:spPr bwMode="auto">
            <a:xfrm>
              <a:off x="3246"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2" name="Freeform 130">
              <a:extLst>
                <a:ext uri="{FF2B5EF4-FFF2-40B4-BE49-F238E27FC236}">
                  <a16:creationId xmlns:a16="http://schemas.microsoft.com/office/drawing/2014/main" id="{9FB92693-91EA-1FBE-B8A8-ED3C1CA3D338}"/>
                </a:ext>
              </a:extLst>
            </p:cNvPr>
            <p:cNvSpPr>
              <a:spLocks/>
            </p:cNvSpPr>
            <p:nvPr/>
          </p:nvSpPr>
          <p:spPr bwMode="auto">
            <a:xfrm>
              <a:off x="3397" y="1556"/>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3" name="Freeform 131">
              <a:extLst>
                <a:ext uri="{FF2B5EF4-FFF2-40B4-BE49-F238E27FC236}">
                  <a16:creationId xmlns:a16="http://schemas.microsoft.com/office/drawing/2014/main" id="{01D6EA8B-DFCD-CD2D-A8E1-E8200B097B58}"/>
                </a:ext>
              </a:extLst>
            </p:cNvPr>
            <p:cNvSpPr>
              <a:spLocks/>
            </p:cNvSpPr>
            <p:nvPr/>
          </p:nvSpPr>
          <p:spPr bwMode="auto">
            <a:xfrm>
              <a:off x="3397" y="1556"/>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4" name="Freeform 132">
              <a:extLst>
                <a:ext uri="{FF2B5EF4-FFF2-40B4-BE49-F238E27FC236}">
                  <a16:creationId xmlns:a16="http://schemas.microsoft.com/office/drawing/2014/main" id="{3076FF08-2ABD-4D78-3AD5-CD5ABC21FB1C}"/>
                </a:ext>
              </a:extLst>
            </p:cNvPr>
            <p:cNvSpPr>
              <a:spLocks/>
            </p:cNvSpPr>
            <p:nvPr/>
          </p:nvSpPr>
          <p:spPr bwMode="auto">
            <a:xfrm>
              <a:off x="3547"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5" name="Freeform 133">
              <a:extLst>
                <a:ext uri="{FF2B5EF4-FFF2-40B4-BE49-F238E27FC236}">
                  <a16:creationId xmlns:a16="http://schemas.microsoft.com/office/drawing/2014/main" id="{2FC6B6A0-9544-86B4-7CB1-98E548016A97}"/>
                </a:ext>
              </a:extLst>
            </p:cNvPr>
            <p:cNvSpPr>
              <a:spLocks/>
            </p:cNvSpPr>
            <p:nvPr/>
          </p:nvSpPr>
          <p:spPr bwMode="auto">
            <a:xfrm>
              <a:off x="3547"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86" name="TextBox 85">
            <a:extLst>
              <a:ext uri="{FF2B5EF4-FFF2-40B4-BE49-F238E27FC236}">
                <a16:creationId xmlns:a16="http://schemas.microsoft.com/office/drawing/2014/main" id="{E269433E-B284-0403-4DEB-64DF729F9519}"/>
              </a:ext>
            </a:extLst>
          </p:cNvPr>
          <p:cNvSpPr txBox="1"/>
          <p:nvPr/>
        </p:nvSpPr>
        <p:spPr>
          <a:xfrm>
            <a:off x="516760" y="2686757"/>
            <a:ext cx="8584705" cy="1938992"/>
          </a:xfrm>
          <a:prstGeom prst="rect">
            <a:avLst/>
          </a:prstGeom>
          <a:noFill/>
        </p:spPr>
        <p:txBody>
          <a:bodyPr wrap="square" rtlCol="0">
            <a:spAutoFit/>
          </a:bodyPr>
          <a:lstStyle/>
          <a:p>
            <a:pPr algn="just"/>
            <a:r>
              <a:rPr lang="en-US" sz="2000" b="0" i="0" dirty="0">
                <a:solidFill>
                  <a:srgbClr val="D1D5DB"/>
                </a:solidFill>
                <a:effectLst/>
                <a:latin typeface="Arial Rounded MT Bold" panose="020F0704030504030204" pitchFamily="34" charset="0"/>
              </a:rPr>
              <a:t>Hi, I'm Gazif Satarkar, an intern at Clevered, pursuing AI. At 15, I'm grateful for this hands-on experience and learning from talented professionals. As an aspiring AI enthusiast, I explore technology's potential and its impact on society. Outside work, I enjoy staying updated with AI developments and seeking new challenges for personal growth. Honored to be part of this internship program.</a:t>
            </a:r>
            <a:endParaRPr lang="en-US" sz="2000" dirty="0">
              <a:solidFill>
                <a:schemeClr val="bg1"/>
              </a:solidFill>
              <a:latin typeface="Arial Rounded MT Bold" panose="020F0704030504030204" pitchFamily="34" charset="0"/>
            </a:endParaRPr>
          </a:p>
        </p:txBody>
      </p:sp>
      <p:grpSp>
        <p:nvGrpSpPr>
          <p:cNvPr id="88" name="Group 50">
            <a:extLst>
              <a:ext uri="{FF2B5EF4-FFF2-40B4-BE49-F238E27FC236}">
                <a16:creationId xmlns:a16="http://schemas.microsoft.com/office/drawing/2014/main" id="{6CDA0F27-522A-9223-E2BA-7EA0A5699AB2}"/>
              </a:ext>
            </a:extLst>
          </p:cNvPr>
          <p:cNvGrpSpPr>
            <a:grpSpLocks noChangeAspect="1"/>
          </p:cNvGrpSpPr>
          <p:nvPr/>
        </p:nvGrpSpPr>
        <p:grpSpPr bwMode="auto">
          <a:xfrm rot="16200000">
            <a:off x="453739" y="7566444"/>
            <a:ext cx="614672" cy="1210996"/>
            <a:chOff x="4854" y="4022"/>
            <a:chExt cx="268" cy="528"/>
          </a:xfrm>
        </p:grpSpPr>
        <p:sp>
          <p:nvSpPr>
            <p:cNvPr id="89" name="Freeform 51">
              <a:extLst>
                <a:ext uri="{FF2B5EF4-FFF2-40B4-BE49-F238E27FC236}">
                  <a16:creationId xmlns:a16="http://schemas.microsoft.com/office/drawing/2014/main" id="{FBCF2F6C-7D60-2D2C-B08A-FFC1BC9B85DF}"/>
                </a:ext>
              </a:extLst>
            </p:cNvPr>
            <p:cNvSpPr>
              <a:spLocks/>
            </p:cNvSpPr>
            <p:nvPr/>
          </p:nvSpPr>
          <p:spPr bwMode="auto">
            <a:xfrm>
              <a:off x="4934" y="4099"/>
              <a:ext cx="20" cy="372"/>
            </a:xfrm>
            <a:custGeom>
              <a:avLst/>
              <a:gdLst>
                <a:gd name="T0" fmla="*/ 20 w 20"/>
                <a:gd name="T1" fmla="*/ 353 h 372"/>
                <a:gd name="T2" fmla="*/ 20 w 20"/>
                <a:gd name="T3" fmla="*/ 21 h 372"/>
                <a:gd name="T4" fmla="*/ 0 w 20"/>
                <a:gd name="T5" fmla="*/ 0 h 372"/>
                <a:gd name="T6" fmla="*/ 0 w 20"/>
                <a:gd name="T7" fmla="*/ 372 h 372"/>
                <a:gd name="T8" fmla="*/ 20 w 20"/>
                <a:gd name="T9" fmla="*/ 353 h 372"/>
              </a:gdLst>
              <a:ahLst/>
              <a:cxnLst>
                <a:cxn ang="0">
                  <a:pos x="T0" y="T1"/>
                </a:cxn>
                <a:cxn ang="0">
                  <a:pos x="T2" y="T3"/>
                </a:cxn>
                <a:cxn ang="0">
                  <a:pos x="T4" y="T5"/>
                </a:cxn>
                <a:cxn ang="0">
                  <a:pos x="T6" y="T7"/>
                </a:cxn>
                <a:cxn ang="0">
                  <a:pos x="T8" y="T9"/>
                </a:cxn>
              </a:cxnLst>
              <a:rect l="0" t="0" r="r" b="b"/>
              <a:pathLst>
                <a:path w="20" h="372">
                  <a:moveTo>
                    <a:pt x="20" y="353"/>
                  </a:moveTo>
                  <a:lnTo>
                    <a:pt x="20" y="21"/>
                  </a:lnTo>
                  <a:lnTo>
                    <a:pt x="0" y="0"/>
                  </a:lnTo>
                  <a:lnTo>
                    <a:pt x="0" y="372"/>
                  </a:lnTo>
                  <a:lnTo>
                    <a:pt x="20" y="353"/>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0" name="Freeform 52">
              <a:extLst>
                <a:ext uri="{FF2B5EF4-FFF2-40B4-BE49-F238E27FC236}">
                  <a16:creationId xmlns:a16="http://schemas.microsoft.com/office/drawing/2014/main" id="{C1A962CB-B2FA-245F-FC76-A0F11A0CA74A}"/>
                </a:ext>
              </a:extLst>
            </p:cNvPr>
            <p:cNvSpPr>
              <a:spLocks/>
            </p:cNvSpPr>
            <p:nvPr/>
          </p:nvSpPr>
          <p:spPr bwMode="auto">
            <a:xfrm>
              <a:off x="5095" y="4257"/>
              <a:ext cx="27" cy="55"/>
            </a:xfrm>
            <a:custGeom>
              <a:avLst/>
              <a:gdLst>
                <a:gd name="T0" fmla="*/ 27 w 27"/>
                <a:gd name="T1" fmla="*/ 29 h 55"/>
                <a:gd name="T2" fmla="*/ 0 w 27"/>
                <a:gd name="T3" fmla="*/ 0 h 55"/>
                <a:gd name="T4" fmla="*/ 0 w 27"/>
                <a:gd name="T5" fmla="*/ 55 h 55"/>
                <a:gd name="T6" fmla="*/ 27 w 27"/>
                <a:gd name="T7" fmla="*/ 29 h 55"/>
              </a:gdLst>
              <a:ahLst/>
              <a:cxnLst>
                <a:cxn ang="0">
                  <a:pos x="T0" y="T1"/>
                </a:cxn>
                <a:cxn ang="0">
                  <a:pos x="T2" y="T3"/>
                </a:cxn>
                <a:cxn ang="0">
                  <a:pos x="T4" y="T5"/>
                </a:cxn>
                <a:cxn ang="0">
                  <a:pos x="T6" y="T7"/>
                </a:cxn>
              </a:cxnLst>
              <a:rect l="0" t="0" r="r" b="b"/>
              <a:pathLst>
                <a:path w="27" h="55">
                  <a:moveTo>
                    <a:pt x="27" y="29"/>
                  </a:moveTo>
                  <a:lnTo>
                    <a:pt x="0" y="0"/>
                  </a:lnTo>
                  <a:lnTo>
                    <a:pt x="0" y="55"/>
                  </a:lnTo>
                  <a:lnTo>
                    <a:pt x="27" y="29"/>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1" name="Freeform 53">
              <a:extLst>
                <a:ext uri="{FF2B5EF4-FFF2-40B4-BE49-F238E27FC236}">
                  <a16:creationId xmlns:a16="http://schemas.microsoft.com/office/drawing/2014/main" id="{84CE8CC0-2858-E71D-75DA-142FFD2E905F}"/>
                </a:ext>
              </a:extLst>
            </p:cNvPr>
            <p:cNvSpPr>
              <a:spLocks/>
            </p:cNvSpPr>
            <p:nvPr/>
          </p:nvSpPr>
          <p:spPr bwMode="auto">
            <a:xfrm>
              <a:off x="5015" y="4178"/>
              <a:ext cx="19" cy="214"/>
            </a:xfrm>
            <a:custGeom>
              <a:avLst/>
              <a:gdLst>
                <a:gd name="T0" fmla="*/ 19 w 19"/>
                <a:gd name="T1" fmla="*/ 194 h 214"/>
                <a:gd name="T2" fmla="*/ 19 w 19"/>
                <a:gd name="T3" fmla="*/ 21 h 214"/>
                <a:gd name="T4" fmla="*/ 0 w 19"/>
                <a:gd name="T5" fmla="*/ 0 h 214"/>
                <a:gd name="T6" fmla="*/ 0 w 19"/>
                <a:gd name="T7" fmla="*/ 214 h 214"/>
                <a:gd name="T8" fmla="*/ 19 w 19"/>
                <a:gd name="T9" fmla="*/ 194 h 214"/>
              </a:gdLst>
              <a:ahLst/>
              <a:cxnLst>
                <a:cxn ang="0">
                  <a:pos x="T0" y="T1"/>
                </a:cxn>
                <a:cxn ang="0">
                  <a:pos x="T2" y="T3"/>
                </a:cxn>
                <a:cxn ang="0">
                  <a:pos x="T4" y="T5"/>
                </a:cxn>
                <a:cxn ang="0">
                  <a:pos x="T6" y="T7"/>
                </a:cxn>
                <a:cxn ang="0">
                  <a:pos x="T8" y="T9"/>
                </a:cxn>
              </a:cxnLst>
              <a:rect l="0" t="0" r="r" b="b"/>
              <a:pathLst>
                <a:path w="19" h="214">
                  <a:moveTo>
                    <a:pt x="19" y="194"/>
                  </a:moveTo>
                  <a:lnTo>
                    <a:pt x="19" y="21"/>
                  </a:lnTo>
                  <a:lnTo>
                    <a:pt x="0" y="0"/>
                  </a:lnTo>
                  <a:lnTo>
                    <a:pt x="0" y="214"/>
                  </a:lnTo>
                  <a:lnTo>
                    <a:pt x="19" y="194"/>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2" name="Freeform 54">
              <a:extLst>
                <a:ext uri="{FF2B5EF4-FFF2-40B4-BE49-F238E27FC236}">
                  <a16:creationId xmlns:a16="http://schemas.microsoft.com/office/drawing/2014/main" id="{27A51B8F-F2B0-986A-B437-DA2CC12C79E5}"/>
                </a:ext>
              </a:extLst>
            </p:cNvPr>
            <p:cNvSpPr>
              <a:spLocks/>
            </p:cNvSpPr>
            <p:nvPr/>
          </p:nvSpPr>
          <p:spPr bwMode="auto">
            <a:xfrm>
              <a:off x="4854" y="4022"/>
              <a:ext cx="22" cy="528"/>
            </a:xfrm>
            <a:custGeom>
              <a:avLst/>
              <a:gdLst>
                <a:gd name="T0" fmla="*/ 22 w 22"/>
                <a:gd name="T1" fmla="*/ 506 h 528"/>
                <a:gd name="T2" fmla="*/ 22 w 22"/>
                <a:gd name="T3" fmla="*/ 19 h 528"/>
                <a:gd name="T4" fmla="*/ 0 w 22"/>
                <a:gd name="T5" fmla="*/ 0 h 528"/>
                <a:gd name="T6" fmla="*/ 0 w 22"/>
                <a:gd name="T7" fmla="*/ 528 h 528"/>
                <a:gd name="T8" fmla="*/ 22 w 22"/>
                <a:gd name="T9" fmla="*/ 506 h 528"/>
              </a:gdLst>
              <a:ahLst/>
              <a:cxnLst>
                <a:cxn ang="0">
                  <a:pos x="T0" y="T1"/>
                </a:cxn>
                <a:cxn ang="0">
                  <a:pos x="T2" y="T3"/>
                </a:cxn>
                <a:cxn ang="0">
                  <a:pos x="T4" y="T5"/>
                </a:cxn>
                <a:cxn ang="0">
                  <a:pos x="T6" y="T7"/>
                </a:cxn>
                <a:cxn ang="0">
                  <a:pos x="T8" y="T9"/>
                </a:cxn>
              </a:cxnLst>
              <a:rect l="0" t="0" r="r" b="b"/>
              <a:pathLst>
                <a:path w="22" h="528">
                  <a:moveTo>
                    <a:pt x="22" y="506"/>
                  </a:moveTo>
                  <a:lnTo>
                    <a:pt x="22" y="19"/>
                  </a:lnTo>
                  <a:lnTo>
                    <a:pt x="0" y="0"/>
                  </a:lnTo>
                  <a:lnTo>
                    <a:pt x="0" y="528"/>
                  </a:lnTo>
                  <a:lnTo>
                    <a:pt x="22" y="506"/>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3" name="Freeform 55">
              <a:extLst>
                <a:ext uri="{FF2B5EF4-FFF2-40B4-BE49-F238E27FC236}">
                  <a16:creationId xmlns:a16="http://schemas.microsoft.com/office/drawing/2014/main" id="{4D782161-5E3F-3433-FEE9-551B21A2CBB5}"/>
                </a:ext>
              </a:extLst>
            </p:cNvPr>
            <p:cNvSpPr>
              <a:spLocks/>
            </p:cNvSpPr>
            <p:nvPr/>
          </p:nvSpPr>
          <p:spPr bwMode="auto">
            <a:xfrm>
              <a:off x="4934" y="4099"/>
              <a:ext cx="20" cy="372"/>
            </a:xfrm>
            <a:custGeom>
              <a:avLst/>
              <a:gdLst>
                <a:gd name="T0" fmla="*/ 20 w 20"/>
                <a:gd name="T1" fmla="*/ 353 h 372"/>
                <a:gd name="T2" fmla="*/ 20 w 20"/>
                <a:gd name="T3" fmla="*/ 21 h 372"/>
                <a:gd name="T4" fmla="*/ 0 w 20"/>
                <a:gd name="T5" fmla="*/ 0 h 372"/>
                <a:gd name="T6" fmla="*/ 0 w 20"/>
                <a:gd name="T7" fmla="*/ 372 h 372"/>
                <a:gd name="T8" fmla="*/ 20 w 20"/>
                <a:gd name="T9" fmla="*/ 353 h 372"/>
              </a:gdLst>
              <a:ahLst/>
              <a:cxnLst>
                <a:cxn ang="0">
                  <a:pos x="T0" y="T1"/>
                </a:cxn>
                <a:cxn ang="0">
                  <a:pos x="T2" y="T3"/>
                </a:cxn>
                <a:cxn ang="0">
                  <a:pos x="T4" y="T5"/>
                </a:cxn>
                <a:cxn ang="0">
                  <a:pos x="T6" y="T7"/>
                </a:cxn>
                <a:cxn ang="0">
                  <a:pos x="T8" y="T9"/>
                </a:cxn>
              </a:cxnLst>
              <a:rect l="0" t="0" r="r" b="b"/>
              <a:pathLst>
                <a:path w="20" h="372">
                  <a:moveTo>
                    <a:pt x="20" y="353"/>
                  </a:moveTo>
                  <a:lnTo>
                    <a:pt x="20" y="21"/>
                  </a:lnTo>
                  <a:lnTo>
                    <a:pt x="0" y="0"/>
                  </a:lnTo>
                  <a:lnTo>
                    <a:pt x="0" y="372"/>
                  </a:lnTo>
                  <a:lnTo>
                    <a:pt x="20" y="353"/>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4" name="Freeform 56">
              <a:extLst>
                <a:ext uri="{FF2B5EF4-FFF2-40B4-BE49-F238E27FC236}">
                  <a16:creationId xmlns:a16="http://schemas.microsoft.com/office/drawing/2014/main" id="{5AA960D7-3222-125B-0CCF-5E1C5D0540D0}"/>
                </a:ext>
              </a:extLst>
            </p:cNvPr>
            <p:cNvSpPr>
              <a:spLocks/>
            </p:cNvSpPr>
            <p:nvPr/>
          </p:nvSpPr>
          <p:spPr bwMode="auto">
            <a:xfrm>
              <a:off x="5095" y="4257"/>
              <a:ext cx="27" cy="55"/>
            </a:xfrm>
            <a:custGeom>
              <a:avLst/>
              <a:gdLst>
                <a:gd name="T0" fmla="*/ 27 w 27"/>
                <a:gd name="T1" fmla="*/ 29 h 55"/>
                <a:gd name="T2" fmla="*/ 0 w 27"/>
                <a:gd name="T3" fmla="*/ 0 h 55"/>
                <a:gd name="T4" fmla="*/ 0 w 27"/>
                <a:gd name="T5" fmla="*/ 55 h 55"/>
                <a:gd name="T6" fmla="*/ 27 w 27"/>
                <a:gd name="T7" fmla="*/ 29 h 55"/>
              </a:gdLst>
              <a:ahLst/>
              <a:cxnLst>
                <a:cxn ang="0">
                  <a:pos x="T0" y="T1"/>
                </a:cxn>
                <a:cxn ang="0">
                  <a:pos x="T2" y="T3"/>
                </a:cxn>
                <a:cxn ang="0">
                  <a:pos x="T4" y="T5"/>
                </a:cxn>
                <a:cxn ang="0">
                  <a:pos x="T6" y="T7"/>
                </a:cxn>
              </a:cxnLst>
              <a:rect l="0" t="0" r="r" b="b"/>
              <a:pathLst>
                <a:path w="27" h="55">
                  <a:moveTo>
                    <a:pt x="27" y="29"/>
                  </a:moveTo>
                  <a:lnTo>
                    <a:pt x="0" y="0"/>
                  </a:lnTo>
                  <a:lnTo>
                    <a:pt x="0" y="55"/>
                  </a:lnTo>
                  <a:lnTo>
                    <a:pt x="27" y="29"/>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5" name="Freeform 57">
              <a:extLst>
                <a:ext uri="{FF2B5EF4-FFF2-40B4-BE49-F238E27FC236}">
                  <a16:creationId xmlns:a16="http://schemas.microsoft.com/office/drawing/2014/main" id="{5E11842D-079E-9951-7B40-0631C3C92B16}"/>
                </a:ext>
              </a:extLst>
            </p:cNvPr>
            <p:cNvSpPr>
              <a:spLocks/>
            </p:cNvSpPr>
            <p:nvPr/>
          </p:nvSpPr>
          <p:spPr bwMode="auto">
            <a:xfrm>
              <a:off x="5015" y="4178"/>
              <a:ext cx="19" cy="214"/>
            </a:xfrm>
            <a:custGeom>
              <a:avLst/>
              <a:gdLst>
                <a:gd name="T0" fmla="*/ 19 w 19"/>
                <a:gd name="T1" fmla="*/ 194 h 214"/>
                <a:gd name="T2" fmla="*/ 19 w 19"/>
                <a:gd name="T3" fmla="*/ 21 h 214"/>
                <a:gd name="T4" fmla="*/ 0 w 19"/>
                <a:gd name="T5" fmla="*/ 0 h 214"/>
                <a:gd name="T6" fmla="*/ 0 w 19"/>
                <a:gd name="T7" fmla="*/ 214 h 214"/>
                <a:gd name="T8" fmla="*/ 19 w 19"/>
                <a:gd name="T9" fmla="*/ 194 h 214"/>
              </a:gdLst>
              <a:ahLst/>
              <a:cxnLst>
                <a:cxn ang="0">
                  <a:pos x="T0" y="T1"/>
                </a:cxn>
                <a:cxn ang="0">
                  <a:pos x="T2" y="T3"/>
                </a:cxn>
                <a:cxn ang="0">
                  <a:pos x="T4" y="T5"/>
                </a:cxn>
                <a:cxn ang="0">
                  <a:pos x="T6" y="T7"/>
                </a:cxn>
                <a:cxn ang="0">
                  <a:pos x="T8" y="T9"/>
                </a:cxn>
              </a:cxnLst>
              <a:rect l="0" t="0" r="r" b="b"/>
              <a:pathLst>
                <a:path w="19" h="214">
                  <a:moveTo>
                    <a:pt x="19" y="194"/>
                  </a:moveTo>
                  <a:lnTo>
                    <a:pt x="19" y="21"/>
                  </a:lnTo>
                  <a:lnTo>
                    <a:pt x="0" y="0"/>
                  </a:lnTo>
                  <a:lnTo>
                    <a:pt x="0" y="214"/>
                  </a:lnTo>
                  <a:lnTo>
                    <a:pt x="19" y="194"/>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6" name="Freeform 58">
              <a:extLst>
                <a:ext uri="{FF2B5EF4-FFF2-40B4-BE49-F238E27FC236}">
                  <a16:creationId xmlns:a16="http://schemas.microsoft.com/office/drawing/2014/main" id="{C8587FE5-DFCB-18A2-A40B-C3594C92559A}"/>
                </a:ext>
              </a:extLst>
            </p:cNvPr>
            <p:cNvSpPr>
              <a:spLocks/>
            </p:cNvSpPr>
            <p:nvPr/>
          </p:nvSpPr>
          <p:spPr bwMode="auto">
            <a:xfrm>
              <a:off x="4854" y="4022"/>
              <a:ext cx="22" cy="528"/>
            </a:xfrm>
            <a:custGeom>
              <a:avLst/>
              <a:gdLst>
                <a:gd name="T0" fmla="*/ 22 w 22"/>
                <a:gd name="T1" fmla="*/ 506 h 528"/>
                <a:gd name="T2" fmla="*/ 22 w 22"/>
                <a:gd name="T3" fmla="*/ 19 h 528"/>
                <a:gd name="T4" fmla="*/ 0 w 22"/>
                <a:gd name="T5" fmla="*/ 0 h 528"/>
                <a:gd name="T6" fmla="*/ 0 w 22"/>
                <a:gd name="T7" fmla="*/ 528 h 528"/>
                <a:gd name="T8" fmla="*/ 22 w 22"/>
                <a:gd name="T9" fmla="*/ 506 h 528"/>
              </a:gdLst>
              <a:ahLst/>
              <a:cxnLst>
                <a:cxn ang="0">
                  <a:pos x="T0" y="T1"/>
                </a:cxn>
                <a:cxn ang="0">
                  <a:pos x="T2" y="T3"/>
                </a:cxn>
                <a:cxn ang="0">
                  <a:pos x="T4" y="T5"/>
                </a:cxn>
                <a:cxn ang="0">
                  <a:pos x="T6" y="T7"/>
                </a:cxn>
                <a:cxn ang="0">
                  <a:pos x="T8" y="T9"/>
                </a:cxn>
              </a:cxnLst>
              <a:rect l="0" t="0" r="r" b="b"/>
              <a:pathLst>
                <a:path w="22" h="528">
                  <a:moveTo>
                    <a:pt x="22" y="506"/>
                  </a:moveTo>
                  <a:lnTo>
                    <a:pt x="22" y="19"/>
                  </a:lnTo>
                  <a:lnTo>
                    <a:pt x="0" y="0"/>
                  </a:lnTo>
                  <a:lnTo>
                    <a:pt x="0" y="528"/>
                  </a:lnTo>
                  <a:lnTo>
                    <a:pt x="22" y="506"/>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nvGrpSpPr>
          <p:cNvPr id="97" name="Group 39">
            <a:extLst>
              <a:ext uri="{FF2B5EF4-FFF2-40B4-BE49-F238E27FC236}">
                <a16:creationId xmlns:a16="http://schemas.microsoft.com/office/drawing/2014/main" id="{891BF122-BB46-C97E-3F38-942C8FC37169}"/>
              </a:ext>
            </a:extLst>
          </p:cNvPr>
          <p:cNvGrpSpPr>
            <a:grpSpLocks noChangeAspect="1"/>
          </p:cNvGrpSpPr>
          <p:nvPr/>
        </p:nvGrpSpPr>
        <p:grpSpPr bwMode="auto">
          <a:xfrm rot="2684378">
            <a:off x="12224764" y="1473032"/>
            <a:ext cx="588963" cy="590550"/>
            <a:chOff x="2856" y="4701"/>
            <a:chExt cx="371" cy="372"/>
          </a:xfrm>
        </p:grpSpPr>
        <p:sp>
          <p:nvSpPr>
            <p:cNvPr id="99" name="Freeform 41">
              <a:extLst>
                <a:ext uri="{FF2B5EF4-FFF2-40B4-BE49-F238E27FC236}">
                  <a16:creationId xmlns:a16="http://schemas.microsoft.com/office/drawing/2014/main" id="{44F01703-8105-DADB-4B5B-DAF68642B637}"/>
                </a:ext>
              </a:extLst>
            </p:cNvPr>
            <p:cNvSpPr>
              <a:spLocks/>
            </p:cNvSpPr>
            <p:nvPr/>
          </p:nvSpPr>
          <p:spPr bwMode="auto">
            <a:xfrm>
              <a:off x="2965" y="4813"/>
              <a:ext cx="262" cy="260"/>
            </a:xfrm>
            <a:custGeom>
              <a:avLst/>
              <a:gdLst>
                <a:gd name="T0" fmla="*/ 29 w 262"/>
                <a:gd name="T1" fmla="*/ 260 h 260"/>
                <a:gd name="T2" fmla="*/ 262 w 262"/>
                <a:gd name="T3" fmla="*/ 26 h 260"/>
                <a:gd name="T4" fmla="*/ 262 w 262"/>
                <a:gd name="T5" fmla="*/ 0 h 260"/>
                <a:gd name="T6" fmla="*/ 0 w 262"/>
                <a:gd name="T7" fmla="*/ 260 h 260"/>
                <a:gd name="T8" fmla="*/ 29 w 262"/>
                <a:gd name="T9" fmla="*/ 260 h 260"/>
              </a:gdLst>
              <a:ahLst/>
              <a:cxnLst>
                <a:cxn ang="0">
                  <a:pos x="T0" y="T1"/>
                </a:cxn>
                <a:cxn ang="0">
                  <a:pos x="T2" y="T3"/>
                </a:cxn>
                <a:cxn ang="0">
                  <a:pos x="T4" y="T5"/>
                </a:cxn>
                <a:cxn ang="0">
                  <a:pos x="T6" y="T7"/>
                </a:cxn>
                <a:cxn ang="0">
                  <a:pos x="T8" y="T9"/>
                </a:cxn>
              </a:cxnLst>
              <a:rect l="0" t="0" r="r" b="b"/>
              <a:pathLst>
                <a:path w="262" h="260">
                  <a:moveTo>
                    <a:pt x="29" y="260"/>
                  </a:moveTo>
                  <a:lnTo>
                    <a:pt x="262" y="26"/>
                  </a:lnTo>
                  <a:lnTo>
                    <a:pt x="262" y="0"/>
                  </a:lnTo>
                  <a:lnTo>
                    <a:pt x="0" y="260"/>
                  </a:lnTo>
                  <a:lnTo>
                    <a:pt x="29" y="260"/>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0" name="Freeform 42">
              <a:extLst>
                <a:ext uri="{FF2B5EF4-FFF2-40B4-BE49-F238E27FC236}">
                  <a16:creationId xmlns:a16="http://schemas.microsoft.com/office/drawing/2014/main" id="{A0391BF2-CC46-23EB-1550-09F36BC2698D}"/>
                </a:ext>
              </a:extLst>
            </p:cNvPr>
            <p:cNvSpPr>
              <a:spLocks/>
            </p:cNvSpPr>
            <p:nvPr/>
          </p:nvSpPr>
          <p:spPr bwMode="auto">
            <a:xfrm>
              <a:off x="2910" y="4758"/>
              <a:ext cx="317" cy="315"/>
            </a:xfrm>
            <a:custGeom>
              <a:avLst/>
              <a:gdLst>
                <a:gd name="T0" fmla="*/ 29 w 317"/>
                <a:gd name="T1" fmla="*/ 315 h 315"/>
                <a:gd name="T2" fmla="*/ 317 w 317"/>
                <a:gd name="T3" fmla="*/ 26 h 315"/>
                <a:gd name="T4" fmla="*/ 317 w 317"/>
                <a:gd name="T5" fmla="*/ 0 h 315"/>
                <a:gd name="T6" fmla="*/ 0 w 317"/>
                <a:gd name="T7" fmla="*/ 315 h 315"/>
                <a:gd name="T8" fmla="*/ 29 w 317"/>
                <a:gd name="T9" fmla="*/ 315 h 315"/>
              </a:gdLst>
              <a:ahLst/>
              <a:cxnLst>
                <a:cxn ang="0">
                  <a:pos x="T0" y="T1"/>
                </a:cxn>
                <a:cxn ang="0">
                  <a:pos x="T2" y="T3"/>
                </a:cxn>
                <a:cxn ang="0">
                  <a:pos x="T4" y="T5"/>
                </a:cxn>
                <a:cxn ang="0">
                  <a:pos x="T6" y="T7"/>
                </a:cxn>
                <a:cxn ang="0">
                  <a:pos x="T8" y="T9"/>
                </a:cxn>
              </a:cxnLst>
              <a:rect l="0" t="0" r="r" b="b"/>
              <a:pathLst>
                <a:path w="317" h="315">
                  <a:moveTo>
                    <a:pt x="29" y="315"/>
                  </a:moveTo>
                  <a:lnTo>
                    <a:pt x="317" y="26"/>
                  </a:lnTo>
                  <a:lnTo>
                    <a:pt x="317" y="0"/>
                  </a:lnTo>
                  <a:lnTo>
                    <a:pt x="0" y="315"/>
                  </a:lnTo>
                  <a:lnTo>
                    <a:pt x="29" y="315"/>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1" name="Freeform 43">
              <a:extLst>
                <a:ext uri="{FF2B5EF4-FFF2-40B4-BE49-F238E27FC236}">
                  <a16:creationId xmlns:a16="http://schemas.microsoft.com/office/drawing/2014/main" id="{2095C724-D137-CF3B-F65D-72896C10EF52}"/>
                </a:ext>
              </a:extLst>
            </p:cNvPr>
            <p:cNvSpPr>
              <a:spLocks/>
            </p:cNvSpPr>
            <p:nvPr/>
          </p:nvSpPr>
          <p:spPr bwMode="auto">
            <a:xfrm>
              <a:off x="3186" y="5034"/>
              <a:ext cx="41" cy="39"/>
            </a:xfrm>
            <a:custGeom>
              <a:avLst/>
              <a:gdLst>
                <a:gd name="T0" fmla="*/ 41 w 41"/>
                <a:gd name="T1" fmla="*/ 39 h 39"/>
                <a:gd name="T2" fmla="*/ 41 w 41"/>
                <a:gd name="T3" fmla="*/ 0 h 39"/>
                <a:gd name="T4" fmla="*/ 0 w 41"/>
                <a:gd name="T5" fmla="*/ 39 h 39"/>
                <a:gd name="T6" fmla="*/ 41 w 41"/>
                <a:gd name="T7" fmla="*/ 39 h 39"/>
              </a:gdLst>
              <a:ahLst/>
              <a:cxnLst>
                <a:cxn ang="0">
                  <a:pos x="T0" y="T1"/>
                </a:cxn>
                <a:cxn ang="0">
                  <a:pos x="T2" y="T3"/>
                </a:cxn>
                <a:cxn ang="0">
                  <a:pos x="T4" y="T5"/>
                </a:cxn>
                <a:cxn ang="0">
                  <a:pos x="T6" y="T7"/>
                </a:cxn>
              </a:cxnLst>
              <a:rect l="0" t="0" r="r" b="b"/>
              <a:pathLst>
                <a:path w="41" h="39">
                  <a:moveTo>
                    <a:pt x="41" y="39"/>
                  </a:moveTo>
                  <a:lnTo>
                    <a:pt x="41" y="0"/>
                  </a:lnTo>
                  <a:lnTo>
                    <a:pt x="0" y="39"/>
                  </a:lnTo>
                  <a:lnTo>
                    <a:pt x="41" y="39"/>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2" name="Freeform 44">
              <a:extLst>
                <a:ext uri="{FF2B5EF4-FFF2-40B4-BE49-F238E27FC236}">
                  <a16:creationId xmlns:a16="http://schemas.microsoft.com/office/drawing/2014/main" id="{F940E60D-8B67-31E5-2273-D40C6739AF9F}"/>
                </a:ext>
              </a:extLst>
            </p:cNvPr>
            <p:cNvSpPr>
              <a:spLocks/>
            </p:cNvSpPr>
            <p:nvPr/>
          </p:nvSpPr>
          <p:spPr bwMode="auto">
            <a:xfrm>
              <a:off x="3022" y="4868"/>
              <a:ext cx="205" cy="205"/>
            </a:xfrm>
            <a:custGeom>
              <a:avLst/>
              <a:gdLst>
                <a:gd name="T0" fmla="*/ 26 w 205"/>
                <a:gd name="T1" fmla="*/ 205 h 205"/>
                <a:gd name="T2" fmla="*/ 205 w 205"/>
                <a:gd name="T3" fmla="*/ 28 h 205"/>
                <a:gd name="T4" fmla="*/ 205 w 205"/>
                <a:gd name="T5" fmla="*/ 0 h 205"/>
                <a:gd name="T6" fmla="*/ 0 w 205"/>
                <a:gd name="T7" fmla="*/ 205 h 205"/>
                <a:gd name="T8" fmla="*/ 26 w 205"/>
                <a:gd name="T9" fmla="*/ 205 h 205"/>
              </a:gdLst>
              <a:ahLst/>
              <a:cxnLst>
                <a:cxn ang="0">
                  <a:pos x="T0" y="T1"/>
                </a:cxn>
                <a:cxn ang="0">
                  <a:pos x="T2" y="T3"/>
                </a:cxn>
                <a:cxn ang="0">
                  <a:pos x="T4" y="T5"/>
                </a:cxn>
                <a:cxn ang="0">
                  <a:pos x="T6" y="T7"/>
                </a:cxn>
                <a:cxn ang="0">
                  <a:pos x="T8" y="T9"/>
                </a:cxn>
              </a:cxnLst>
              <a:rect l="0" t="0" r="r" b="b"/>
              <a:pathLst>
                <a:path w="205" h="205">
                  <a:moveTo>
                    <a:pt x="26" y="205"/>
                  </a:moveTo>
                  <a:lnTo>
                    <a:pt x="205" y="28"/>
                  </a:lnTo>
                  <a:lnTo>
                    <a:pt x="205" y="0"/>
                  </a:lnTo>
                  <a:lnTo>
                    <a:pt x="0" y="205"/>
                  </a:lnTo>
                  <a:lnTo>
                    <a:pt x="26" y="205"/>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3" name="Freeform 45">
              <a:extLst>
                <a:ext uri="{FF2B5EF4-FFF2-40B4-BE49-F238E27FC236}">
                  <a16:creationId xmlns:a16="http://schemas.microsoft.com/office/drawing/2014/main" id="{7E83250F-8010-D3CA-44FC-E1D7DE8C0E81}"/>
                </a:ext>
              </a:extLst>
            </p:cNvPr>
            <p:cNvSpPr>
              <a:spLocks/>
            </p:cNvSpPr>
            <p:nvPr/>
          </p:nvSpPr>
          <p:spPr bwMode="auto">
            <a:xfrm>
              <a:off x="3077" y="4922"/>
              <a:ext cx="150" cy="151"/>
            </a:xfrm>
            <a:custGeom>
              <a:avLst/>
              <a:gdLst>
                <a:gd name="T0" fmla="*/ 26 w 150"/>
                <a:gd name="T1" fmla="*/ 151 h 151"/>
                <a:gd name="T2" fmla="*/ 150 w 150"/>
                <a:gd name="T3" fmla="*/ 29 h 151"/>
                <a:gd name="T4" fmla="*/ 150 w 150"/>
                <a:gd name="T5" fmla="*/ 0 h 151"/>
                <a:gd name="T6" fmla="*/ 0 w 150"/>
                <a:gd name="T7" fmla="*/ 151 h 151"/>
                <a:gd name="T8" fmla="*/ 26 w 150"/>
                <a:gd name="T9" fmla="*/ 151 h 151"/>
              </a:gdLst>
              <a:ahLst/>
              <a:cxnLst>
                <a:cxn ang="0">
                  <a:pos x="T0" y="T1"/>
                </a:cxn>
                <a:cxn ang="0">
                  <a:pos x="T2" y="T3"/>
                </a:cxn>
                <a:cxn ang="0">
                  <a:pos x="T4" y="T5"/>
                </a:cxn>
                <a:cxn ang="0">
                  <a:pos x="T6" y="T7"/>
                </a:cxn>
                <a:cxn ang="0">
                  <a:pos x="T8" y="T9"/>
                </a:cxn>
              </a:cxnLst>
              <a:rect l="0" t="0" r="r" b="b"/>
              <a:pathLst>
                <a:path w="150" h="151">
                  <a:moveTo>
                    <a:pt x="26" y="151"/>
                  </a:moveTo>
                  <a:lnTo>
                    <a:pt x="150" y="29"/>
                  </a:lnTo>
                  <a:lnTo>
                    <a:pt x="150" y="0"/>
                  </a:lnTo>
                  <a:lnTo>
                    <a:pt x="0" y="151"/>
                  </a:lnTo>
                  <a:lnTo>
                    <a:pt x="26" y="151"/>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4" name="Freeform 46">
              <a:extLst>
                <a:ext uri="{FF2B5EF4-FFF2-40B4-BE49-F238E27FC236}">
                  <a16:creationId xmlns:a16="http://schemas.microsoft.com/office/drawing/2014/main" id="{AD33BBDC-9EA4-2BAB-8889-0673A714BBB8}"/>
                </a:ext>
              </a:extLst>
            </p:cNvPr>
            <p:cNvSpPr>
              <a:spLocks/>
            </p:cNvSpPr>
            <p:nvPr/>
          </p:nvSpPr>
          <p:spPr bwMode="auto">
            <a:xfrm>
              <a:off x="2856" y="4701"/>
              <a:ext cx="371" cy="372"/>
            </a:xfrm>
            <a:custGeom>
              <a:avLst/>
              <a:gdLst>
                <a:gd name="T0" fmla="*/ 28 w 371"/>
                <a:gd name="T1" fmla="*/ 372 h 372"/>
                <a:gd name="T2" fmla="*/ 371 w 371"/>
                <a:gd name="T3" fmla="*/ 29 h 372"/>
                <a:gd name="T4" fmla="*/ 371 w 371"/>
                <a:gd name="T5" fmla="*/ 0 h 372"/>
                <a:gd name="T6" fmla="*/ 0 w 371"/>
                <a:gd name="T7" fmla="*/ 372 h 372"/>
                <a:gd name="T8" fmla="*/ 28 w 371"/>
                <a:gd name="T9" fmla="*/ 372 h 372"/>
              </a:gdLst>
              <a:ahLst/>
              <a:cxnLst>
                <a:cxn ang="0">
                  <a:pos x="T0" y="T1"/>
                </a:cxn>
                <a:cxn ang="0">
                  <a:pos x="T2" y="T3"/>
                </a:cxn>
                <a:cxn ang="0">
                  <a:pos x="T4" y="T5"/>
                </a:cxn>
                <a:cxn ang="0">
                  <a:pos x="T6" y="T7"/>
                </a:cxn>
                <a:cxn ang="0">
                  <a:pos x="T8" y="T9"/>
                </a:cxn>
              </a:cxnLst>
              <a:rect l="0" t="0" r="r" b="b"/>
              <a:pathLst>
                <a:path w="371" h="372">
                  <a:moveTo>
                    <a:pt x="28" y="372"/>
                  </a:moveTo>
                  <a:lnTo>
                    <a:pt x="371" y="29"/>
                  </a:lnTo>
                  <a:lnTo>
                    <a:pt x="371" y="0"/>
                  </a:lnTo>
                  <a:lnTo>
                    <a:pt x="0" y="372"/>
                  </a:lnTo>
                  <a:lnTo>
                    <a:pt x="28" y="372"/>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5" name="Freeform 47">
              <a:extLst>
                <a:ext uri="{FF2B5EF4-FFF2-40B4-BE49-F238E27FC236}">
                  <a16:creationId xmlns:a16="http://schemas.microsoft.com/office/drawing/2014/main" id="{3E290D17-C230-7FC2-3A38-8A98DC80C876}"/>
                </a:ext>
              </a:extLst>
            </p:cNvPr>
            <p:cNvSpPr>
              <a:spLocks/>
            </p:cNvSpPr>
            <p:nvPr/>
          </p:nvSpPr>
          <p:spPr bwMode="auto">
            <a:xfrm>
              <a:off x="3132" y="4980"/>
              <a:ext cx="95" cy="93"/>
            </a:xfrm>
            <a:custGeom>
              <a:avLst/>
              <a:gdLst>
                <a:gd name="T0" fmla="*/ 28 w 95"/>
                <a:gd name="T1" fmla="*/ 93 h 93"/>
                <a:gd name="T2" fmla="*/ 95 w 95"/>
                <a:gd name="T3" fmla="*/ 26 h 93"/>
                <a:gd name="T4" fmla="*/ 95 w 95"/>
                <a:gd name="T5" fmla="*/ 0 h 93"/>
                <a:gd name="T6" fmla="*/ 0 w 95"/>
                <a:gd name="T7" fmla="*/ 93 h 93"/>
                <a:gd name="T8" fmla="*/ 28 w 95"/>
                <a:gd name="T9" fmla="*/ 93 h 93"/>
              </a:gdLst>
              <a:ahLst/>
              <a:cxnLst>
                <a:cxn ang="0">
                  <a:pos x="T0" y="T1"/>
                </a:cxn>
                <a:cxn ang="0">
                  <a:pos x="T2" y="T3"/>
                </a:cxn>
                <a:cxn ang="0">
                  <a:pos x="T4" y="T5"/>
                </a:cxn>
                <a:cxn ang="0">
                  <a:pos x="T6" y="T7"/>
                </a:cxn>
                <a:cxn ang="0">
                  <a:pos x="T8" y="T9"/>
                </a:cxn>
              </a:cxnLst>
              <a:rect l="0" t="0" r="r" b="b"/>
              <a:pathLst>
                <a:path w="95" h="93">
                  <a:moveTo>
                    <a:pt x="28" y="93"/>
                  </a:moveTo>
                  <a:lnTo>
                    <a:pt x="95" y="26"/>
                  </a:lnTo>
                  <a:lnTo>
                    <a:pt x="95" y="0"/>
                  </a:lnTo>
                  <a:lnTo>
                    <a:pt x="0" y="93"/>
                  </a:lnTo>
                  <a:lnTo>
                    <a:pt x="28" y="93"/>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06" name="Freeform 40">
            <a:extLst>
              <a:ext uri="{FF2B5EF4-FFF2-40B4-BE49-F238E27FC236}">
                <a16:creationId xmlns:a16="http://schemas.microsoft.com/office/drawing/2014/main" id="{C871AB47-35FB-8990-9216-0B1A37780A5D}"/>
              </a:ext>
            </a:extLst>
          </p:cNvPr>
          <p:cNvSpPr>
            <a:spLocks/>
          </p:cNvSpPr>
          <p:nvPr/>
        </p:nvSpPr>
        <p:spPr bwMode="auto">
          <a:xfrm>
            <a:off x="12032260" y="234666"/>
            <a:ext cx="385763" cy="385763"/>
          </a:xfrm>
          <a:custGeom>
            <a:avLst/>
            <a:gdLst>
              <a:gd name="T0" fmla="*/ 243 w 243"/>
              <a:gd name="T1" fmla="*/ 121 h 243"/>
              <a:gd name="T2" fmla="*/ 121 w 243"/>
              <a:gd name="T3" fmla="*/ 243 h 243"/>
              <a:gd name="T4" fmla="*/ 0 w 243"/>
              <a:gd name="T5" fmla="*/ 121 h 243"/>
              <a:gd name="T6" fmla="*/ 121 w 243"/>
              <a:gd name="T7" fmla="*/ 0 h 243"/>
              <a:gd name="T8" fmla="*/ 243 w 243"/>
              <a:gd name="T9" fmla="*/ 121 h 243"/>
            </a:gdLst>
            <a:ahLst/>
            <a:cxnLst>
              <a:cxn ang="0">
                <a:pos x="T0" y="T1"/>
              </a:cxn>
              <a:cxn ang="0">
                <a:pos x="T2" y="T3"/>
              </a:cxn>
              <a:cxn ang="0">
                <a:pos x="T4" y="T5"/>
              </a:cxn>
              <a:cxn ang="0">
                <a:pos x="T6" y="T7"/>
              </a:cxn>
              <a:cxn ang="0">
                <a:pos x="T8" y="T9"/>
              </a:cxn>
            </a:cxnLst>
            <a:rect l="0" t="0" r="r" b="b"/>
            <a:pathLst>
              <a:path w="243" h="243">
                <a:moveTo>
                  <a:pt x="243" y="121"/>
                </a:moveTo>
                <a:lnTo>
                  <a:pt x="121" y="243"/>
                </a:lnTo>
                <a:lnTo>
                  <a:pt x="0" y="121"/>
                </a:lnTo>
                <a:lnTo>
                  <a:pt x="121" y="0"/>
                </a:lnTo>
                <a:lnTo>
                  <a:pt x="243" y="121"/>
                </a:lnTo>
                <a:close/>
              </a:path>
            </a:pathLst>
          </a:cu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104651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4CE625-BBE0-1A17-278C-E127CD731A17}"/>
              </a:ext>
            </a:extLst>
          </p:cNvPr>
          <p:cNvSpPr txBox="1"/>
          <p:nvPr/>
        </p:nvSpPr>
        <p:spPr>
          <a:xfrm>
            <a:off x="1490134" y="553155"/>
            <a:ext cx="6748642" cy="769441"/>
          </a:xfrm>
          <a:prstGeom prst="rect">
            <a:avLst/>
          </a:prstGeom>
          <a:noFill/>
        </p:spPr>
        <p:txBody>
          <a:bodyPr wrap="none" rtlCol="0">
            <a:spAutoFit/>
          </a:bodyPr>
          <a:lstStyle/>
          <a:p>
            <a:r>
              <a:rPr lang="en-US" sz="4400" dirty="0">
                <a:solidFill>
                  <a:schemeClr val="bg1"/>
                </a:solidFill>
                <a:latin typeface="Arial Rounded MT Bold" panose="020F0704030504030204" pitchFamily="34" charset="0"/>
              </a:rPr>
              <a:t>Introduction To The App</a:t>
            </a:r>
          </a:p>
        </p:txBody>
      </p:sp>
      <p:pic>
        <p:nvPicPr>
          <p:cNvPr id="3" name="Picture 2">
            <a:extLst>
              <a:ext uri="{FF2B5EF4-FFF2-40B4-BE49-F238E27FC236}">
                <a16:creationId xmlns:a16="http://schemas.microsoft.com/office/drawing/2014/main" id="{410018A5-E0F2-8C05-6062-944250EDCC54}"/>
              </a:ext>
            </a:extLst>
          </p:cNvPr>
          <p:cNvPicPr>
            <a:picLocks noChangeAspect="1"/>
          </p:cNvPicPr>
          <p:nvPr/>
        </p:nvPicPr>
        <p:blipFill>
          <a:blip r:embed="rId2"/>
          <a:stretch>
            <a:fillRect/>
          </a:stretch>
        </p:blipFill>
        <p:spPr>
          <a:xfrm rot="16200000">
            <a:off x="11704110" y="7318165"/>
            <a:ext cx="846667" cy="1320800"/>
          </a:xfrm>
          <a:prstGeom prst="rect">
            <a:avLst/>
          </a:prstGeom>
        </p:spPr>
      </p:pic>
      <p:pic>
        <p:nvPicPr>
          <p:cNvPr id="89" name="Picture 88">
            <a:extLst>
              <a:ext uri="{FF2B5EF4-FFF2-40B4-BE49-F238E27FC236}">
                <a16:creationId xmlns:a16="http://schemas.microsoft.com/office/drawing/2014/main" id="{CBF63D79-5303-A2BC-8446-F3238A5FE8D3}"/>
              </a:ext>
            </a:extLst>
          </p:cNvPr>
          <p:cNvPicPr>
            <a:picLocks noChangeAspect="1"/>
          </p:cNvPicPr>
          <p:nvPr/>
        </p:nvPicPr>
        <p:blipFill>
          <a:blip r:embed="rId2"/>
          <a:stretch>
            <a:fillRect/>
          </a:stretch>
        </p:blipFill>
        <p:spPr>
          <a:xfrm rot="10800000">
            <a:off x="161310" y="160853"/>
            <a:ext cx="846667" cy="1320800"/>
          </a:xfrm>
          <a:prstGeom prst="rect">
            <a:avLst/>
          </a:prstGeom>
        </p:spPr>
      </p:pic>
      <p:sp>
        <p:nvSpPr>
          <p:cNvPr id="90" name="TextBox 89">
            <a:extLst>
              <a:ext uri="{FF2B5EF4-FFF2-40B4-BE49-F238E27FC236}">
                <a16:creationId xmlns:a16="http://schemas.microsoft.com/office/drawing/2014/main" id="{A3B4F9BF-6DA4-913B-1AAB-A38F4EFA9351}"/>
              </a:ext>
            </a:extLst>
          </p:cNvPr>
          <p:cNvSpPr txBox="1"/>
          <p:nvPr/>
        </p:nvSpPr>
        <p:spPr>
          <a:xfrm>
            <a:off x="3768023" y="3123310"/>
            <a:ext cx="7699020" cy="2554545"/>
          </a:xfrm>
          <a:prstGeom prst="rect">
            <a:avLst/>
          </a:prstGeom>
          <a:noFill/>
        </p:spPr>
        <p:txBody>
          <a:bodyPr wrap="square" rtlCol="0">
            <a:spAutoFit/>
          </a:bodyPr>
          <a:lstStyle/>
          <a:p>
            <a:pPr algn="just"/>
            <a:r>
              <a:rPr lang="en-US" sz="2000" b="0" i="0" dirty="0">
                <a:solidFill>
                  <a:srgbClr val="D1D5DB"/>
                </a:solidFill>
                <a:effectLst/>
                <a:latin typeface="Arial Rounded MT Bold" panose="020F0704030504030204" pitchFamily="34" charset="0"/>
              </a:rPr>
              <a:t>TensorGaze is a cutting-edge photo and landmark recognition app. It uses AI and machine learning to accurately identify objects and people in photos or during live detection. Discover the world around you in a whole new way with TensorGaze. Whether you're traveling, sightseeing, or simply curious, it's the perfect tool to learn more about what you see. Experience TensorGaze today and explore the world like never before!</a:t>
            </a:r>
            <a:endParaRPr lang="en-US" sz="2000" b="0" dirty="0">
              <a:solidFill>
                <a:schemeClr val="bg1"/>
              </a:solidFill>
              <a:effectLst/>
              <a:latin typeface="Arial Rounded MT Bold" panose="020F0704030504030204" pitchFamily="34" charset="0"/>
            </a:endParaRPr>
          </a:p>
        </p:txBody>
      </p:sp>
      <p:grpSp>
        <p:nvGrpSpPr>
          <p:cNvPr id="91" name="Group 29">
            <a:extLst>
              <a:ext uri="{FF2B5EF4-FFF2-40B4-BE49-F238E27FC236}">
                <a16:creationId xmlns:a16="http://schemas.microsoft.com/office/drawing/2014/main" id="{F89CFCB9-A54D-1BF0-8197-3D80BCC264CB}"/>
              </a:ext>
            </a:extLst>
          </p:cNvPr>
          <p:cNvGrpSpPr>
            <a:grpSpLocks noChangeAspect="1"/>
          </p:cNvGrpSpPr>
          <p:nvPr/>
        </p:nvGrpSpPr>
        <p:grpSpPr bwMode="auto">
          <a:xfrm rot="13237227">
            <a:off x="737903" y="2608630"/>
            <a:ext cx="2022475" cy="2022475"/>
            <a:chOff x="1664" y="1265"/>
            <a:chExt cx="862" cy="862"/>
          </a:xfrm>
        </p:grpSpPr>
        <p:sp>
          <p:nvSpPr>
            <p:cNvPr id="92" name="Rectangle 30">
              <a:extLst>
                <a:ext uri="{FF2B5EF4-FFF2-40B4-BE49-F238E27FC236}">
                  <a16:creationId xmlns:a16="http://schemas.microsoft.com/office/drawing/2014/main" id="{BF469CD3-B605-F9F0-4865-9B7E99A645DA}"/>
                </a:ext>
              </a:extLst>
            </p:cNvPr>
            <p:cNvSpPr>
              <a:spLocks noChangeArrowheads="1"/>
            </p:cNvSpPr>
            <p:nvPr/>
          </p:nvSpPr>
          <p:spPr bwMode="auto">
            <a:xfrm>
              <a:off x="1664" y="1265"/>
              <a:ext cx="862" cy="862"/>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3" name="Rectangle 31">
              <a:extLst>
                <a:ext uri="{FF2B5EF4-FFF2-40B4-BE49-F238E27FC236}">
                  <a16:creationId xmlns:a16="http://schemas.microsoft.com/office/drawing/2014/main" id="{A109BACF-E03C-C5D8-573B-B8524B43F5DA}"/>
                </a:ext>
              </a:extLst>
            </p:cNvPr>
            <p:cNvSpPr>
              <a:spLocks noChangeArrowheads="1"/>
            </p:cNvSpPr>
            <p:nvPr/>
          </p:nvSpPr>
          <p:spPr bwMode="auto">
            <a:xfrm>
              <a:off x="1724" y="1327"/>
              <a:ext cx="740" cy="738"/>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4" name="Rectangle 32">
              <a:extLst>
                <a:ext uri="{FF2B5EF4-FFF2-40B4-BE49-F238E27FC236}">
                  <a16:creationId xmlns:a16="http://schemas.microsoft.com/office/drawing/2014/main" id="{50E7B6BA-FE6D-3E22-CA5A-41B698C6AA9D}"/>
                </a:ext>
              </a:extLst>
            </p:cNvPr>
            <p:cNvSpPr>
              <a:spLocks noChangeArrowheads="1"/>
            </p:cNvSpPr>
            <p:nvPr/>
          </p:nvSpPr>
          <p:spPr bwMode="auto">
            <a:xfrm>
              <a:off x="1786" y="1387"/>
              <a:ext cx="616" cy="616"/>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5" name="Rectangle 33">
              <a:extLst>
                <a:ext uri="{FF2B5EF4-FFF2-40B4-BE49-F238E27FC236}">
                  <a16:creationId xmlns:a16="http://schemas.microsoft.com/office/drawing/2014/main" id="{B783F8EA-1FEE-C6B7-AE6B-7BD7DEF01CEF}"/>
                </a:ext>
              </a:extLst>
            </p:cNvPr>
            <p:cNvSpPr>
              <a:spLocks noChangeArrowheads="1"/>
            </p:cNvSpPr>
            <p:nvPr/>
          </p:nvSpPr>
          <p:spPr bwMode="auto">
            <a:xfrm>
              <a:off x="1848" y="1449"/>
              <a:ext cx="492" cy="492"/>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6" name="Rectangle 34">
              <a:extLst>
                <a:ext uri="{FF2B5EF4-FFF2-40B4-BE49-F238E27FC236}">
                  <a16:creationId xmlns:a16="http://schemas.microsoft.com/office/drawing/2014/main" id="{5C9B2B86-E9ED-C07D-C79B-8E94D96F4014}"/>
                </a:ext>
              </a:extLst>
            </p:cNvPr>
            <p:cNvSpPr>
              <a:spLocks noChangeArrowheads="1"/>
            </p:cNvSpPr>
            <p:nvPr/>
          </p:nvSpPr>
          <p:spPr bwMode="auto">
            <a:xfrm>
              <a:off x="1910" y="1511"/>
              <a:ext cx="368" cy="368"/>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7" name="Rectangle 35">
              <a:extLst>
                <a:ext uri="{FF2B5EF4-FFF2-40B4-BE49-F238E27FC236}">
                  <a16:creationId xmlns:a16="http://schemas.microsoft.com/office/drawing/2014/main" id="{B72D5EEC-0E81-E576-42EC-C0C3CB1D5B54}"/>
                </a:ext>
              </a:extLst>
            </p:cNvPr>
            <p:cNvSpPr>
              <a:spLocks noChangeArrowheads="1"/>
            </p:cNvSpPr>
            <p:nvPr/>
          </p:nvSpPr>
          <p:spPr bwMode="auto">
            <a:xfrm>
              <a:off x="1972" y="1573"/>
              <a:ext cx="244" cy="244"/>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8" name="Rectangle 36">
              <a:extLst>
                <a:ext uri="{FF2B5EF4-FFF2-40B4-BE49-F238E27FC236}">
                  <a16:creationId xmlns:a16="http://schemas.microsoft.com/office/drawing/2014/main" id="{7006C35E-92DD-BA5A-B214-71320F3C3050}"/>
                </a:ext>
              </a:extLst>
            </p:cNvPr>
            <p:cNvSpPr>
              <a:spLocks noChangeArrowheads="1"/>
            </p:cNvSpPr>
            <p:nvPr/>
          </p:nvSpPr>
          <p:spPr bwMode="auto">
            <a:xfrm>
              <a:off x="2034" y="1635"/>
              <a:ext cx="120" cy="120"/>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grpSp>
      <p:grpSp>
        <p:nvGrpSpPr>
          <p:cNvPr id="99" name="Group 61">
            <a:extLst>
              <a:ext uri="{FF2B5EF4-FFF2-40B4-BE49-F238E27FC236}">
                <a16:creationId xmlns:a16="http://schemas.microsoft.com/office/drawing/2014/main" id="{6729E9C5-3CBA-98D3-DF76-D99A9A06D478}"/>
              </a:ext>
            </a:extLst>
          </p:cNvPr>
          <p:cNvGrpSpPr>
            <a:grpSpLocks noChangeAspect="1"/>
          </p:cNvGrpSpPr>
          <p:nvPr/>
        </p:nvGrpSpPr>
        <p:grpSpPr bwMode="auto">
          <a:xfrm rot="10149439">
            <a:off x="246050" y="2087106"/>
            <a:ext cx="1338263" cy="1338263"/>
            <a:chOff x="2795" y="804"/>
            <a:chExt cx="843" cy="843"/>
          </a:xfrm>
        </p:grpSpPr>
        <p:sp>
          <p:nvSpPr>
            <p:cNvPr id="100" name="Freeform 62">
              <a:extLst>
                <a:ext uri="{FF2B5EF4-FFF2-40B4-BE49-F238E27FC236}">
                  <a16:creationId xmlns:a16="http://schemas.microsoft.com/office/drawing/2014/main" id="{003FE9D4-76F6-551B-BD57-1C5C51C9AB5A}"/>
                </a:ext>
              </a:extLst>
            </p:cNvPr>
            <p:cNvSpPr>
              <a:spLocks/>
            </p:cNvSpPr>
            <p:nvPr/>
          </p:nvSpPr>
          <p:spPr bwMode="auto">
            <a:xfrm>
              <a:off x="2795"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1" name="Freeform 63">
              <a:extLst>
                <a:ext uri="{FF2B5EF4-FFF2-40B4-BE49-F238E27FC236}">
                  <a16:creationId xmlns:a16="http://schemas.microsoft.com/office/drawing/2014/main" id="{D7392174-312B-5A80-39B5-439F0D98DE8A}"/>
                </a:ext>
              </a:extLst>
            </p:cNvPr>
            <p:cNvSpPr>
              <a:spLocks/>
            </p:cNvSpPr>
            <p:nvPr/>
          </p:nvSpPr>
          <p:spPr bwMode="auto">
            <a:xfrm>
              <a:off x="2795"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2" name="Freeform 64">
              <a:extLst>
                <a:ext uri="{FF2B5EF4-FFF2-40B4-BE49-F238E27FC236}">
                  <a16:creationId xmlns:a16="http://schemas.microsoft.com/office/drawing/2014/main" id="{4FBF3E16-6DEC-F710-6DB8-BB328AEBBE00}"/>
                </a:ext>
              </a:extLst>
            </p:cNvPr>
            <p:cNvSpPr>
              <a:spLocks/>
            </p:cNvSpPr>
            <p:nvPr/>
          </p:nvSpPr>
          <p:spPr bwMode="auto">
            <a:xfrm>
              <a:off x="2945"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3" name="Freeform 65">
              <a:extLst>
                <a:ext uri="{FF2B5EF4-FFF2-40B4-BE49-F238E27FC236}">
                  <a16:creationId xmlns:a16="http://schemas.microsoft.com/office/drawing/2014/main" id="{F6F7C9C4-4B15-8D3C-0FD1-F85CC1C94515}"/>
                </a:ext>
              </a:extLst>
            </p:cNvPr>
            <p:cNvSpPr>
              <a:spLocks/>
            </p:cNvSpPr>
            <p:nvPr/>
          </p:nvSpPr>
          <p:spPr bwMode="auto">
            <a:xfrm>
              <a:off x="2945"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4" name="Freeform 66">
              <a:extLst>
                <a:ext uri="{FF2B5EF4-FFF2-40B4-BE49-F238E27FC236}">
                  <a16:creationId xmlns:a16="http://schemas.microsoft.com/office/drawing/2014/main" id="{9207811E-1F0D-27B4-72D9-D93A6342D2FD}"/>
                </a:ext>
              </a:extLst>
            </p:cNvPr>
            <p:cNvSpPr>
              <a:spLocks/>
            </p:cNvSpPr>
            <p:nvPr/>
          </p:nvSpPr>
          <p:spPr bwMode="auto">
            <a:xfrm>
              <a:off x="3096"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5" name="Freeform 67">
              <a:extLst>
                <a:ext uri="{FF2B5EF4-FFF2-40B4-BE49-F238E27FC236}">
                  <a16:creationId xmlns:a16="http://schemas.microsoft.com/office/drawing/2014/main" id="{3452C346-13CF-D533-A212-D234F99530F4}"/>
                </a:ext>
              </a:extLst>
            </p:cNvPr>
            <p:cNvSpPr>
              <a:spLocks/>
            </p:cNvSpPr>
            <p:nvPr/>
          </p:nvSpPr>
          <p:spPr bwMode="auto">
            <a:xfrm>
              <a:off x="3096"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6" name="Freeform 68">
              <a:extLst>
                <a:ext uri="{FF2B5EF4-FFF2-40B4-BE49-F238E27FC236}">
                  <a16:creationId xmlns:a16="http://schemas.microsoft.com/office/drawing/2014/main" id="{37F250B8-622F-CC9C-DA2C-AAF9DAB66FAB}"/>
                </a:ext>
              </a:extLst>
            </p:cNvPr>
            <p:cNvSpPr>
              <a:spLocks/>
            </p:cNvSpPr>
            <p:nvPr/>
          </p:nvSpPr>
          <p:spPr bwMode="auto">
            <a:xfrm>
              <a:off x="3246"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7" name="Freeform 69">
              <a:extLst>
                <a:ext uri="{FF2B5EF4-FFF2-40B4-BE49-F238E27FC236}">
                  <a16:creationId xmlns:a16="http://schemas.microsoft.com/office/drawing/2014/main" id="{972EB19F-E4AF-D7CA-3737-DC33AE609B3C}"/>
                </a:ext>
              </a:extLst>
            </p:cNvPr>
            <p:cNvSpPr>
              <a:spLocks/>
            </p:cNvSpPr>
            <p:nvPr/>
          </p:nvSpPr>
          <p:spPr bwMode="auto">
            <a:xfrm>
              <a:off x="3246"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8" name="Freeform 70">
              <a:extLst>
                <a:ext uri="{FF2B5EF4-FFF2-40B4-BE49-F238E27FC236}">
                  <a16:creationId xmlns:a16="http://schemas.microsoft.com/office/drawing/2014/main" id="{05E53151-FEC7-6F3D-4A47-DEB908F10901}"/>
                </a:ext>
              </a:extLst>
            </p:cNvPr>
            <p:cNvSpPr>
              <a:spLocks/>
            </p:cNvSpPr>
            <p:nvPr/>
          </p:nvSpPr>
          <p:spPr bwMode="auto">
            <a:xfrm>
              <a:off x="3397" y="804"/>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9" name="Freeform 71">
              <a:extLst>
                <a:ext uri="{FF2B5EF4-FFF2-40B4-BE49-F238E27FC236}">
                  <a16:creationId xmlns:a16="http://schemas.microsoft.com/office/drawing/2014/main" id="{CE21D9E9-8CF6-7C64-E913-25DE6A9A1120}"/>
                </a:ext>
              </a:extLst>
            </p:cNvPr>
            <p:cNvSpPr>
              <a:spLocks/>
            </p:cNvSpPr>
            <p:nvPr/>
          </p:nvSpPr>
          <p:spPr bwMode="auto">
            <a:xfrm>
              <a:off x="3397" y="804"/>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0" name="Freeform 72">
              <a:extLst>
                <a:ext uri="{FF2B5EF4-FFF2-40B4-BE49-F238E27FC236}">
                  <a16:creationId xmlns:a16="http://schemas.microsoft.com/office/drawing/2014/main" id="{DEDDCA53-2AFD-4D6F-6D54-C2A7104AE77D}"/>
                </a:ext>
              </a:extLst>
            </p:cNvPr>
            <p:cNvSpPr>
              <a:spLocks/>
            </p:cNvSpPr>
            <p:nvPr/>
          </p:nvSpPr>
          <p:spPr bwMode="auto">
            <a:xfrm>
              <a:off x="3547"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1" name="Freeform 73">
              <a:extLst>
                <a:ext uri="{FF2B5EF4-FFF2-40B4-BE49-F238E27FC236}">
                  <a16:creationId xmlns:a16="http://schemas.microsoft.com/office/drawing/2014/main" id="{79128A89-7201-990B-FE7E-84493C38DF63}"/>
                </a:ext>
              </a:extLst>
            </p:cNvPr>
            <p:cNvSpPr>
              <a:spLocks/>
            </p:cNvSpPr>
            <p:nvPr/>
          </p:nvSpPr>
          <p:spPr bwMode="auto">
            <a:xfrm>
              <a:off x="3547"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2" name="Freeform 74">
              <a:extLst>
                <a:ext uri="{FF2B5EF4-FFF2-40B4-BE49-F238E27FC236}">
                  <a16:creationId xmlns:a16="http://schemas.microsoft.com/office/drawing/2014/main" id="{6B9A35BE-6EAD-9387-A651-BB8939FE275A}"/>
                </a:ext>
              </a:extLst>
            </p:cNvPr>
            <p:cNvSpPr>
              <a:spLocks/>
            </p:cNvSpPr>
            <p:nvPr/>
          </p:nvSpPr>
          <p:spPr bwMode="auto">
            <a:xfrm>
              <a:off x="2795"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3" name="Freeform 75">
              <a:extLst>
                <a:ext uri="{FF2B5EF4-FFF2-40B4-BE49-F238E27FC236}">
                  <a16:creationId xmlns:a16="http://schemas.microsoft.com/office/drawing/2014/main" id="{3F3605F2-689E-6DBB-A665-ECD176375A06}"/>
                </a:ext>
              </a:extLst>
            </p:cNvPr>
            <p:cNvSpPr>
              <a:spLocks/>
            </p:cNvSpPr>
            <p:nvPr/>
          </p:nvSpPr>
          <p:spPr bwMode="auto">
            <a:xfrm>
              <a:off x="2795"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4" name="Freeform 76">
              <a:extLst>
                <a:ext uri="{FF2B5EF4-FFF2-40B4-BE49-F238E27FC236}">
                  <a16:creationId xmlns:a16="http://schemas.microsoft.com/office/drawing/2014/main" id="{BE23462A-D2F0-F527-0517-320B8B2AFF0B}"/>
                </a:ext>
              </a:extLst>
            </p:cNvPr>
            <p:cNvSpPr>
              <a:spLocks/>
            </p:cNvSpPr>
            <p:nvPr/>
          </p:nvSpPr>
          <p:spPr bwMode="auto">
            <a:xfrm>
              <a:off x="2945"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5" name="Freeform 77">
              <a:extLst>
                <a:ext uri="{FF2B5EF4-FFF2-40B4-BE49-F238E27FC236}">
                  <a16:creationId xmlns:a16="http://schemas.microsoft.com/office/drawing/2014/main" id="{9D6C17EC-7F5A-8717-640A-0C220C83B7A4}"/>
                </a:ext>
              </a:extLst>
            </p:cNvPr>
            <p:cNvSpPr>
              <a:spLocks/>
            </p:cNvSpPr>
            <p:nvPr/>
          </p:nvSpPr>
          <p:spPr bwMode="auto">
            <a:xfrm>
              <a:off x="2945"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6" name="Freeform 78">
              <a:extLst>
                <a:ext uri="{FF2B5EF4-FFF2-40B4-BE49-F238E27FC236}">
                  <a16:creationId xmlns:a16="http://schemas.microsoft.com/office/drawing/2014/main" id="{65264BAF-357A-47CB-5A16-09E36F84D707}"/>
                </a:ext>
              </a:extLst>
            </p:cNvPr>
            <p:cNvSpPr>
              <a:spLocks/>
            </p:cNvSpPr>
            <p:nvPr/>
          </p:nvSpPr>
          <p:spPr bwMode="auto">
            <a:xfrm>
              <a:off x="3096"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7" name="Freeform 79">
              <a:extLst>
                <a:ext uri="{FF2B5EF4-FFF2-40B4-BE49-F238E27FC236}">
                  <a16:creationId xmlns:a16="http://schemas.microsoft.com/office/drawing/2014/main" id="{E59A88BF-BA49-A720-546B-6EB4E49E6028}"/>
                </a:ext>
              </a:extLst>
            </p:cNvPr>
            <p:cNvSpPr>
              <a:spLocks/>
            </p:cNvSpPr>
            <p:nvPr/>
          </p:nvSpPr>
          <p:spPr bwMode="auto">
            <a:xfrm>
              <a:off x="3096"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8" name="Freeform 80">
              <a:extLst>
                <a:ext uri="{FF2B5EF4-FFF2-40B4-BE49-F238E27FC236}">
                  <a16:creationId xmlns:a16="http://schemas.microsoft.com/office/drawing/2014/main" id="{1C3D9735-3636-612D-00BF-BAB90AEBD11A}"/>
                </a:ext>
              </a:extLst>
            </p:cNvPr>
            <p:cNvSpPr>
              <a:spLocks/>
            </p:cNvSpPr>
            <p:nvPr/>
          </p:nvSpPr>
          <p:spPr bwMode="auto">
            <a:xfrm>
              <a:off x="3246"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9" name="Freeform 81">
              <a:extLst>
                <a:ext uri="{FF2B5EF4-FFF2-40B4-BE49-F238E27FC236}">
                  <a16:creationId xmlns:a16="http://schemas.microsoft.com/office/drawing/2014/main" id="{0EFAE1FB-DFEC-C668-275E-345858F300E7}"/>
                </a:ext>
              </a:extLst>
            </p:cNvPr>
            <p:cNvSpPr>
              <a:spLocks/>
            </p:cNvSpPr>
            <p:nvPr/>
          </p:nvSpPr>
          <p:spPr bwMode="auto">
            <a:xfrm>
              <a:off x="3246"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0" name="Freeform 82">
              <a:extLst>
                <a:ext uri="{FF2B5EF4-FFF2-40B4-BE49-F238E27FC236}">
                  <a16:creationId xmlns:a16="http://schemas.microsoft.com/office/drawing/2014/main" id="{5B2E6B5F-E343-1FA6-6569-F7A5CE981DDE}"/>
                </a:ext>
              </a:extLst>
            </p:cNvPr>
            <p:cNvSpPr>
              <a:spLocks/>
            </p:cNvSpPr>
            <p:nvPr/>
          </p:nvSpPr>
          <p:spPr bwMode="auto">
            <a:xfrm>
              <a:off x="3397" y="954"/>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1" name="Freeform 83">
              <a:extLst>
                <a:ext uri="{FF2B5EF4-FFF2-40B4-BE49-F238E27FC236}">
                  <a16:creationId xmlns:a16="http://schemas.microsoft.com/office/drawing/2014/main" id="{80B9CEA1-7C3E-2215-7F3B-5DE43F7252B5}"/>
                </a:ext>
              </a:extLst>
            </p:cNvPr>
            <p:cNvSpPr>
              <a:spLocks/>
            </p:cNvSpPr>
            <p:nvPr/>
          </p:nvSpPr>
          <p:spPr bwMode="auto">
            <a:xfrm>
              <a:off x="3397" y="954"/>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2" name="Freeform 84">
              <a:extLst>
                <a:ext uri="{FF2B5EF4-FFF2-40B4-BE49-F238E27FC236}">
                  <a16:creationId xmlns:a16="http://schemas.microsoft.com/office/drawing/2014/main" id="{58893A6E-467D-397B-0BFE-FA6CABF2DC1F}"/>
                </a:ext>
              </a:extLst>
            </p:cNvPr>
            <p:cNvSpPr>
              <a:spLocks/>
            </p:cNvSpPr>
            <p:nvPr/>
          </p:nvSpPr>
          <p:spPr bwMode="auto">
            <a:xfrm>
              <a:off x="3547"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3" name="Freeform 85">
              <a:extLst>
                <a:ext uri="{FF2B5EF4-FFF2-40B4-BE49-F238E27FC236}">
                  <a16:creationId xmlns:a16="http://schemas.microsoft.com/office/drawing/2014/main" id="{021E876C-A312-B030-0A5C-B230D09102DA}"/>
                </a:ext>
              </a:extLst>
            </p:cNvPr>
            <p:cNvSpPr>
              <a:spLocks/>
            </p:cNvSpPr>
            <p:nvPr/>
          </p:nvSpPr>
          <p:spPr bwMode="auto">
            <a:xfrm>
              <a:off x="3547"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4" name="Freeform 86">
              <a:extLst>
                <a:ext uri="{FF2B5EF4-FFF2-40B4-BE49-F238E27FC236}">
                  <a16:creationId xmlns:a16="http://schemas.microsoft.com/office/drawing/2014/main" id="{188C4128-D8E7-1F3D-1810-E7F98C94BF7A}"/>
                </a:ext>
              </a:extLst>
            </p:cNvPr>
            <p:cNvSpPr>
              <a:spLocks/>
            </p:cNvSpPr>
            <p:nvPr/>
          </p:nvSpPr>
          <p:spPr bwMode="auto">
            <a:xfrm>
              <a:off x="2795"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5" name="Freeform 87">
              <a:extLst>
                <a:ext uri="{FF2B5EF4-FFF2-40B4-BE49-F238E27FC236}">
                  <a16:creationId xmlns:a16="http://schemas.microsoft.com/office/drawing/2014/main" id="{FDC806DA-8F22-15F9-D67B-0DF78FA20262}"/>
                </a:ext>
              </a:extLst>
            </p:cNvPr>
            <p:cNvSpPr>
              <a:spLocks/>
            </p:cNvSpPr>
            <p:nvPr/>
          </p:nvSpPr>
          <p:spPr bwMode="auto">
            <a:xfrm>
              <a:off x="2795"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6" name="Freeform 88">
              <a:extLst>
                <a:ext uri="{FF2B5EF4-FFF2-40B4-BE49-F238E27FC236}">
                  <a16:creationId xmlns:a16="http://schemas.microsoft.com/office/drawing/2014/main" id="{73BE4077-1A75-7358-D7EB-9705C11961AF}"/>
                </a:ext>
              </a:extLst>
            </p:cNvPr>
            <p:cNvSpPr>
              <a:spLocks/>
            </p:cNvSpPr>
            <p:nvPr/>
          </p:nvSpPr>
          <p:spPr bwMode="auto">
            <a:xfrm>
              <a:off x="2945"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7" name="Freeform 89">
              <a:extLst>
                <a:ext uri="{FF2B5EF4-FFF2-40B4-BE49-F238E27FC236}">
                  <a16:creationId xmlns:a16="http://schemas.microsoft.com/office/drawing/2014/main" id="{71C06E59-63E2-C41A-DE91-E71F95CF3F10}"/>
                </a:ext>
              </a:extLst>
            </p:cNvPr>
            <p:cNvSpPr>
              <a:spLocks/>
            </p:cNvSpPr>
            <p:nvPr/>
          </p:nvSpPr>
          <p:spPr bwMode="auto">
            <a:xfrm>
              <a:off x="2945"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8" name="Freeform 90">
              <a:extLst>
                <a:ext uri="{FF2B5EF4-FFF2-40B4-BE49-F238E27FC236}">
                  <a16:creationId xmlns:a16="http://schemas.microsoft.com/office/drawing/2014/main" id="{862130DF-76B4-6547-BBCC-D79EF87389AD}"/>
                </a:ext>
              </a:extLst>
            </p:cNvPr>
            <p:cNvSpPr>
              <a:spLocks/>
            </p:cNvSpPr>
            <p:nvPr/>
          </p:nvSpPr>
          <p:spPr bwMode="auto">
            <a:xfrm>
              <a:off x="3096"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9" name="Freeform 91">
              <a:extLst>
                <a:ext uri="{FF2B5EF4-FFF2-40B4-BE49-F238E27FC236}">
                  <a16:creationId xmlns:a16="http://schemas.microsoft.com/office/drawing/2014/main" id="{BF78F147-92CB-9931-FED5-AF965EEBE984}"/>
                </a:ext>
              </a:extLst>
            </p:cNvPr>
            <p:cNvSpPr>
              <a:spLocks/>
            </p:cNvSpPr>
            <p:nvPr/>
          </p:nvSpPr>
          <p:spPr bwMode="auto">
            <a:xfrm>
              <a:off x="3096"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0" name="Freeform 92">
              <a:extLst>
                <a:ext uri="{FF2B5EF4-FFF2-40B4-BE49-F238E27FC236}">
                  <a16:creationId xmlns:a16="http://schemas.microsoft.com/office/drawing/2014/main" id="{9565EDE6-019C-FEA4-177A-E0D685544992}"/>
                </a:ext>
              </a:extLst>
            </p:cNvPr>
            <p:cNvSpPr>
              <a:spLocks/>
            </p:cNvSpPr>
            <p:nvPr/>
          </p:nvSpPr>
          <p:spPr bwMode="auto">
            <a:xfrm>
              <a:off x="3246"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1" name="Freeform 93">
              <a:extLst>
                <a:ext uri="{FF2B5EF4-FFF2-40B4-BE49-F238E27FC236}">
                  <a16:creationId xmlns:a16="http://schemas.microsoft.com/office/drawing/2014/main" id="{878CA2F3-A93B-9AC3-D881-B37F52BDA5D9}"/>
                </a:ext>
              </a:extLst>
            </p:cNvPr>
            <p:cNvSpPr>
              <a:spLocks/>
            </p:cNvSpPr>
            <p:nvPr/>
          </p:nvSpPr>
          <p:spPr bwMode="auto">
            <a:xfrm>
              <a:off x="3246"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2" name="Freeform 94">
              <a:extLst>
                <a:ext uri="{FF2B5EF4-FFF2-40B4-BE49-F238E27FC236}">
                  <a16:creationId xmlns:a16="http://schemas.microsoft.com/office/drawing/2014/main" id="{C533FEDA-57CF-E382-0767-D1F5C3AEF127}"/>
                </a:ext>
              </a:extLst>
            </p:cNvPr>
            <p:cNvSpPr>
              <a:spLocks/>
            </p:cNvSpPr>
            <p:nvPr/>
          </p:nvSpPr>
          <p:spPr bwMode="auto">
            <a:xfrm>
              <a:off x="3397" y="1105"/>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3" name="Freeform 95">
              <a:extLst>
                <a:ext uri="{FF2B5EF4-FFF2-40B4-BE49-F238E27FC236}">
                  <a16:creationId xmlns:a16="http://schemas.microsoft.com/office/drawing/2014/main" id="{C71626C6-47E4-0168-695F-F3825F4FBA86}"/>
                </a:ext>
              </a:extLst>
            </p:cNvPr>
            <p:cNvSpPr>
              <a:spLocks/>
            </p:cNvSpPr>
            <p:nvPr/>
          </p:nvSpPr>
          <p:spPr bwMode="auto">
            <a:xfrm>
              <a:off x="3397" y="1105"/>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4" name="Freeform 96">
              <a:extLst>
                <a:ext uri="{FF2B5EF4-FFF2-40B4-BE49-F238E27FC236}">
                  <a16:creationId xmlns:a16="http://schemas.microsoft.com/office/drawing/2014/main" id="{FD4DC824-BA10-122A-82C0-E9A841519E06}"/>
                </a:ext>
              </a:extLst>
            </p:cNvPr>
            <p:cNvSpPr>
              <a:spLocks/>
            </p:cNvSpPr>
            <p:nvPr/>
          </p:nvSpPr>
          <p:spPr bwMode="auto">
            <a:xfrm>
              <a:off x="3547"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5" name="Freeform 97">
              <a:extLst>
                <a:ext uri="{FF2B5EF4-FFF2-40B4-BE49-F238E27FC236}">
                  <a16:creationId xmlns:a16="http://schemas.microsoft.com/office/drawing/2014/main" id="{C9FE6834-41F2-419F-0944-CEB745980A73}"/>
                </a:ext>
              </a:extLst>
            </p:cNvPr>
            <p:cNvSpPr>
              <a:spLocks/>
            </p:cNvSpPr>
            <p:nvPr/>
          </p:nvSpPr>
          <p:spPr bwMode="auto">
            <a:xfrm>
              <a:off x="3547"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6" name="Freeform 98">
              <a:extLst>
                <a:ext uri="{FF2B5EF4-FFF2-40B4-BE49-F238E27FC236}">
                  <a16:creationId xmlns:a16="http://schemas.microsoft.com/office/drawing/2014/main" id="{A978D850-4892-54E4-E58A-B8CA5CDF1FEB}"/>
                </a:ext>
              </a:extLst>
            </p:cNvPr>
            <p:cNvSpPr>
              <a:spLocks/>
            </p:cNvSpPr>
            <p:nvPr/>
          </p:nvSpPr>
          <p:spPr bwMode="auto">
            <a:xfrm>
              <a:off x="2795"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7" name="Freeform 99">
              <a:extLst>
                <a:ext uri="{FF2B5EF4-FFF2-40B4-BE49-F238E27FC236}">
                  <a16:creationId xmlns:a16="http://schemas.microsoft.com/office/drawing/2014/main" id="{EE43321C-A5B0-002C-0A86-FCFAA2952945}"/>
                </a:ext>
              </a:extLst>
            </p:cNvPr>
            <p:cNvSpPr>
              <a:spLocks/>
            </p:cNvSpPr>
            <p:nvPr/>
          </p:nvSpPr>
          <p:spPr bwMode="auto">
            <a:xfrm>
              <a:off x="2795"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8" name="Freeform 100">
              <a:extLst>
                <a:ext uri="{FF2B5EF4-FFF2-40B4-BE49-F238E27FC236}">
                  <a16:creationId xmlns:a16="http://schemas.microsoft.com/office/drawing/2014/main" id="{23EDFB01-67D6-E5EA-6113-4229D7288544}"/>
                </a:ext>
              </a:extLst>
            </p:cNvPr>
            <p:cNvSpPr>
              <a:spLocks/>
            </p:cNvSpPr>
            <p:nvPr/>
          </p:nvSpPr>
          <p:spPr bwMode="auto">
            <a:xfrm>
              <a:off x="2945"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9" name="Freeform 101">
              <a:extLst>
                <a:ext uri="{FF2B5EF4-FFF2-40B4-BE49-F238E27FC236}">
                  <a16:creationId xmlns:a16="http://schemas.microsoft.com/office/drawing/2014/main" id="{8AD04297-548C-21F3-D04C-77156F0AFF2D}"/>
                </a:ext>
              </a:extLst>
            </p:cNvPr>
            <p:cNvSpPr>
              <a:spLocks/>
            </p:cNvSpPr>
            <p:nvPr/>
          </p:nvSpPr>
          <p:spPr bwMode="auto">
            <a:xfrm>
              <a:off x="2945"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0" name="Freeform 102">
              <a:extLst>
                <a:ext uri="{FF2B5EF4-FFF2-40B4-BE49-F238E27FC236}">
                  <a16:creationId xmlns:a16="http://schemas.microsoft.com/office/drawing/2014/main" id="{1CEE27A2-6A71-90DB-B8A3-126AF9B8CD83}"/>
                </a:ext>
              </a:extLst>
            </p:cNvPr>
            <p:cNvSpPr>
              <a:spLocks/>
            </p:cNvSpPr>
            <p:nvPr/>
          </p:nvSpPr>
          <p:spPr bwMode="auto">
            <a:xfrm>
              <a:off x="3096"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1" name="Freeform 103">
              <a:extLst>
                <a:ext uri="{FF2B5EF4-FFF2-40B4-BE49-F238E27FC236}">
                  <a16:creationId xmlns:a16="http://schemas.microsoft.com/office/drawing/2014/main" id="{6DC5255B-14E2-B0F6-A563-9248EC185619}"/>
                </a:ext>
              </a:extLst>
            </p:cNvPr>
            <p:cNvSpPr>
              <a:spLocks/>
            </p:cNvSpPr>
            <p:nvPr/>
          </p:nvSpPr>
          <p:spPr bwMode="auto">
            <a:xfrm>
              <a:off x="3096"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2" name="Freeform 104">
              <a:extLst>
                <a:ext uri="{FF2B5EF4-FFF2-40B4-BE49-F238E27FC236}">
                  <a16:creationId xmlns:a16="http://schemas.microsoft.com/office/drawing/2014/main" id="{606F3EFA-B9C6-32F0-DF98-B2E70DD14A5A}"/>
                </a:ext>
              </a:extLst>
            </p:cNvPr>
            <p:cNvSpPr>
              <a:spLocks/>
            </p:cNvSpPr>
            <p:nvPr/>
          </p:nvSpPr>
          <p:spPr bwMode="auto">
            <a:xfrm>
              <a:off x="3246"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3" name="Freeform 105">
              <a:extLst>
                <a:ext uri="{FF2B5EF4-FFF2-40B4-BE49-F238E27FC236}">
                  <a16:creationId xmlns:a16="http://schemas.microsoft.com/office/drawing/2014/main" id="{6FF410D9-B163-D6AC-E21B-C614C1353CBC}"/>
                </a:ext>
              </a:extLst>
            </p:cNvPr>
            <p:cNvSpPr>
              <a:spLocks/>
            </p:cNvSpPr>
            <p:nvPr/>
          </p:nvSpPr>
          <p:spPr bwMode="auto">
            <a:xfrm>
              <a:off x="3246"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4" name="Freeform 106">
              <a:extLst>
                <a:ext uri="{FF2B5EF4-FFF2-40B4-BE49-F238E27FC236}">
                  <a16:creationId xmlns:a16="http://schemas.microsoft.com/office/drawing/2014/main" id="{ED9738E4-05CC-3C01-EEC8-6D5DED22EFF3}"/>
                </a:ext>
              </a:extLst>
            </p:cNvPr>
            <p:cNvSpPr>
              <a:spLocks/>
            </p:cNvSpPr>
            <p:nvPr/>
          </p:nvSpPr>
          <p:spPr bwMode="auto">
            <a:xfrm>
              <a:off x="3397" y="1255"/>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5" name="Freeform 107">
              <a:extLst>
                <a:ext uri="{FF2B5EF4-FFF2-40B4-BE49-F238E27FC236}">
                  <a16:creationId xmlns:a16="http://schemas.microsoft.com/office/drawing/2014/main" id="{5D697047-1E42-40B0-8441-AE7D49717D9D}"/>
                </a:ext>
              </a:extLst>
            </p:cNvPr>
            <p:cNvSpPr>
              <a:spLocks/>
            </p:cNvSpPr>
            <p:nvPr/>
          </p:nvSpPr>
          <p:spPr bwMode="auto">
            <a:xfrm>
              <a:off x="3397" y="1255"/>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6" name="Freeform 108">
              <a:extLst>
                <a:ext uri="{FF2B5EF4-FFF2-40B4-BE49-F238E27FC236}">
                  <a16:creationId xmlns:a16="http://schemas.microsoft.com/office/drawing/2014/main" id="{C7CAA575-6638-6944-AB75-72D0B50E4B15}"/>
                </a:ext>
              </a:extLst>
            </p:cNvPr>
            <p:cNvSpPr>
              <a:spLocks/>
            </p:cNvSpPr>
            <p:nvPr/>
          </p:nvSpPr>
          <p:spPr bwMode="auto">
            <a:xfrm>
              <a:off x="3547"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7" name="Freeform 109">
              <a:extLst>
                <a:ext uri="{FF2B5EF4-FFF2-40B4-BE49-F238E27FC236}">
                  <a16:creationId xmlns:a16="http://schemas.microsoft.com/office/drawing/2014/main" id="{416FFC9D-F41D-67D7-FF59-3F72A140A56D}"/>
                </a:ext>
              </a:extLst>
            </p:cNvPr>
            <p:cNvSpPr>
              <a:spLocks/>
            </p:cNvSpPr>
            <p:nvPr/>
          </p:nvSpPr>
          <p:spPr bwMode="auto">
            <a:xfrm>
              <a:off x="3547"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8" name="Freeform 110">
              <a:extLst>
                <a:ext uri="{FF2B5EF4-FFF2-40B4-BE49-F238E27FC236}">
                  <a16:creationId xmlns:a16="http://schemas.microsoft.com/office/drawing/2014/main" id="{CAEE700F-5457-E3F6-40BD-E31ED4DA722A}"/>
                </a:ext>
              </a:extLst>
            </p:cNvPr>
            <p:cNvSpPr>
              <a:spLocks/>
            </p:cNvSpPr>
            <p:nvPr/>
          </p:nvSpPr>
          <p:spPr bwMode="auto">
            <a:xfrm>
              <a:off x="2795"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9" name="Freeform 111">
              <a:extLst>
                <a:ext uri="{FF2B5EF4-FFF2-40B4-BE49-F238E27FC236}">
                  <a16:creationId xmlns:a16="http://schemas.microsoft.com/office/drawing/2014/main" id="{6495ABB8-36B9-50EF-97BB-333AB48E089E}"/>
                </a:ext>
              </a:extLst>
            </p:cNvPr>
            <p:cNvSpPr>
              <a:spLocks/>
            </p:cNvSpPr>
            <p:nvPr/>
          </p:nvSpPr>
          <p:spPr bwMode="auto">
            <a:xfrm>
              <a:off x="2795"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0" name="Freeform 112">
              <a:extLst>
                <a:ext uri="{FF2B5EF4-FFF2-40B4-BE49-F238E27FC236}">
                  <a16:creationId xmlns:a16="http://schemas.microsoft.com/office/drawing/2014/main" id="{18322BCF-D51C-FD08-2C35-D250FE106A46}"/>
                </a:ext>
              </a:extLst>
            </p:cNvPr>
            <p:cNvSpPr>
              <a:spLocks/>
            </p:cNvSpPr>
            <p:nvPr/>
          </p:nvSpPr>
          <p:spPr bwMode="auto">
            <a:xfrm>
              <a:off x="2945"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1" name="Freeform 113">
              <a:extLst>
                <a:ext uri="{FF2B5EF4-FFF2-40B4-BE49-F238E27FC236}">
                  <a16:creationId xmlns:a16="http://schemas.microsoft.com/office/drawing/2014/main" id="{793F7528-E4CE-0C8E-FC5F-7AA8C6F06CB5}"/>
                </a:ext>
              </a:extLst>
            </p:cNvPr>
            <p:cNvSpPr>
              <a:spLocks/>
            </p:cNvSpPr>
            <p:nvPr/>
          </p:nvSpPr>
          <p:spPr bwMode="auto">
            <a:xfrm>
              <a:off x="2945"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2" name="Freeform 114">
              <a:extLst>
                <a:ext uri="{FF2B5EF4-FFF2-40B4-BE49-F238E27FC236}">
                  <a16:creationId xmlns:a16="http://schemas.microsoft.com/office/drawing/2014/main" id="{6B8AA129-EAED-D0CB-7A0B-402DEDCD4399}"/>
                </a:ext>
              </a:extLst>
            </p:cNvPr>
            <p:cNvSpPr>
              <a:spLocks/>
            </p:cNvSpPr>
            <p:nvPr/>
          </p:nvSpPr>
          <p:spPr bwMode="auto">
            <a:xfrm>
              <a:off x="3096"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3" name="Freeform 115">
              <a:extLst>
                <a:ext uri="{FF2B5EF4-FFF2-40B4-BE49-F238E27FC236}">
                  <a16:creationId xmlns:a16="http://schemas.microsoft.com/office/drawing/2014/main" id="{192C6C35-D395-BC8D-CF35-85173E72BC7F}"/>
                </a:ext>
              </a:extLst>
            </p:cNvPr>
            <p:cNvSpPr>
              <a:spLocks/>
            </p:cNvSpPr>
            <p:nvPr/>
          </p:nvSpPr>
          <p:spPr bwMode="auto">
            <a:xfrm>
              <a:off x="3096"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4" name="Freeform 116">
              <a:extLst>
                <a:ext uri="{FF2B5EF4-FFF2-40B4-BE49-F238E27FC236}">
                  <a16:creationId xmlns:a16="http://schemas.microsoft.com/office/drawing/2014/main" id="{11CC7355-D695-8CF9-744C-D36B6C88C399}"/>
                </a:ext>
              </a:extLst>
            </p:cNvPr>
            <p:cNvSpPr>
              <a:spLocks/>
            </p:cNvSpPr>
            <p:nvPr/>
          </p:nvSpPr>
          <p:spPr bwMode="auto">
            <a:xfrm>
              <a:off x="3246"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5" name="Freeform 117">
              <a:extLst>
                <a:ext uri="{FF2B5EF4-FFF2-40B4-BE49-F238E27FC236}">
                  <a16:creationId xmlns:a16="http://schemas.microsoft.com/office/drawing/2014/main" id="{49573B04-851B-EE74-63E0-4C464151989C}"/>
                </a:ext>
              </a:extLst>
            </p:cNvPr>
            <p:cNvSpPr>
              <a:spLocks/>
            </p:cNvSpPr>
            <p:nvPr/>
          </p:nvSpPr>
          <p:spPr bwMode="auto">
            <a:xfrm>
              <a:off x="3246"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6" name="Freeform 118">
              <a:extLst>
                <a:ext uri="{FF2B5EF4-FFF2-40B4-BE49-F238E27FC236}">
                  <a16:creationId xmlns:a16="http://schemas.microsoft.com/office/drawing/2014/main" id="{257015A8-953C-9BE6-D204-57FDF0545914}"/>
                </a:ext>
              </a:extLst>
            </p:cNvPr>
            <p:cNvSpPr>
              <a:spLocks/>
            </p:cNvSpPr>
            <p:nvPr/>
          </p:nvSpPr>
          <p:spPr bwMode="auto">
            <a:xfrm>
              <a:off x="3397" y="1406"/>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7" name="Freeform 119">
              <a:extLst>
                <a:ext uri="{FF2B5EF4-FFF2-40B4-BE49-F238E27FC236}">
                  <a16:creationId xmlns:a16="http://schemas.microsoft.com/office/drawing/2014/main" id="{1CB24D65-8619-3FBE-0458-DC81084E763B}"/>
                </a:ext>
              </a:extLst>
            </p:cNvPr>
            <p:cNvSpPr>
              <a:spLocks/>
            </p:cNvSpPr>
            <p:nvPr/>
          </p:nvSpPr>
          <p:spPr bwMode="auto">
            <a:xfrm>
              <a:off x="3397" y="1406"/>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8" name="Freeform 120">
              <a:extLst>
                <a:ext uri="{FF2B5EF4-FFF2-40B4-BE49-F238E27FC236}">
                  <a16:creationId xmlns:a16="http://schemas.microsoft.com/office/drawing/2014/main" id="{244B1E92-CF7D-A7DB-621D-33DC758A4A2F}"/>
                </a:ext>
              </a:extLst>
            </p:cNvPr>
            <p:cNvSpPr>
              <a:spLocks/>
            </p:cNvSpPr>
            <p:nvPr/>
          </p:nvSpPr>
          <p:spPr bwMode="auto">
            <a:xfrm>
              <a:off x="3547"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9" name="Freeform 121">
              <a:extLst>
                <a:ext uri="{FF2B5EF4-FFF2-40B4-BE49-F238E27FC236}">
                  <a16:creationId xmlns:a16="http://schemas.microsoft.com/office/drawing/2014/main" id="{D9B516FC-905E-E133-2120-33CD3ECB1BF8}"/>
                </a:ext>
              </a:extLst>
            </p:cNvPr>
            <p:cNvSpPr>
              <a:spLocks/>
            </p:cNvSpPr>
            <p:nvPr/>
          </p:nvSpPr>
          <p:spPr bwMode="auto">
            <a:xfrm>
              <a:off x="3547"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0" name="Freeform 122">
              <a:extLst>
                <a:ext uri="{FF2B5EF4-FFF2-40B4-BE49-F238E27FC236}">
                  <a16:creationId xmlns:a16="http://schemas.microsoft.com/office/drawing/2014/main" id="{8F15802F-1141-2F4A-3630-464C3DB0B19E}"/>
                </a:ext>
              </a:extLst>
            </p:cNvPr>
            <p:cNvSpPr>
              <a:spLocks/>
            </p:cNvSpPr>
            <p:nvPr/>
          </p:nvSpPr>
          <p:spPr bwMode="auto">
            <a:xfrm>
              <a:off x="2795"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1" name="Freeform 123">
              <a:extLst>
                <a:ext uri="{FF2B5EF4-FFF2-40B4-BE49-F238E27FC236}">
                  <a16:creationId xmlns:a16="http://schemas.microsoft.com/office/drawing/2014/main" id="{17DCB9F0-B2A4-8197-E31D-B191E1614DBD}"/>
                </a:ext>
              </a:extLst>
            </p:cNvPr>
            <p:cNvSpPr>
              <a:spLocks/>
            </p:cNvSpPr>
            <p:nvPr/>
          </p:nvSpPr>
          <p:spPr bwMode="auto">
            <a:xfrm>
              <a:off x="2795"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2" name="Freeform 124">
              <a:extLst>
                <a:ext uri="{FF2B5EF4-FFF2-40B4-BE49-F238E27FC236}">
                  <a16:creationId xmlns:a16="http://schemas.microsoft.com/office/drawing/2014/main" id="{913A580F-3D2B-FB63-F447-EB51FAE29D76}"/>
                </a:ext>
              </a:extLst>
            </p:cNvPr>
            <p:cNvSpPr>
              <a:spLocks/>
            </p:cNvSpPr>
            <p:nvPr/>
          </p:nvSpPr>
          <p:spPr bwMode="auto">
            <a:xfrm>
              <a:off x="2945"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3" name="Freeform 125">
              <a:extLst>
                <a:ext uri="{FF2B5EF4-FFF2-40B4-BE49-F238E27FC236}">
                  <a16:creationId xmlns:a16="http://schemas.microsoft.com/office/drawing/2014/main" id="{58C63B42-3442-F3CC-A633-641CBA9EA597}"/>
                </a:ext>
              </a:extLst>
            </p:cNvPr>
            <p:cNvSpPr>
              <a:spLocks/>
            </p:cNvSpPr>
            <p:nvPr/>
          </p:nvSpPr>
          <p:spPr bwMode="auto">
            <a:xfrm>
              <a:off x="2945"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4" name="Freeform 126">
              <a:extLst>
                <a:ext uri="{FF2B5EF4-FFF2-40B4-BE49-F238E27FC236}">
                  <a16:creationId xmlns:a16="http://schemas.microsoft.com/office/drawing/2014/main" id="{CF9F0C1D-A0D8-1CC7-B33B-E91F98FFEF4E}"/>
                </a:ext>
              </a:extLst>
            </p:cNvPr>
            <p:cNvSpPr>
              <a:spLocks/>
            </p:cNvSpPr>
            <p:nvPr/>
          </p:nvSpPr>
          <p:spPr bwMode="auto">
            <a:xfrm>
              <a:off x="3096"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5" name="Freeform 127">
              <a:extLst>
                <a:ext uri="{FF2B5EF4-FFF2-40B4-BE49-F238E27FC236}">
                  <a16:creationId xmlns:a16="http://schemas.microsoft.com/office/drawing/2014/main" id="{3548F5DB-B840-8BBA-8BC2-EF563E747CAA}"/>
                </a:ext>
              </a:extLst>
            </p:cNvPr>
            <p:cNvSpPr>
              <a:spLocks/>
            </p:cNvSpPr>
            <p:nvPr/>
          </p:nvSpPr>
          <p:spPr bwMode="auto">
            <a:xfrm>
              <a:off x="3096"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6" name="Freeform 128">
              <a:extLst>
                <a:ext uri="{FF2B5EF4-FFF2-40B4-BE49-F238E27FC236}">
                  <a16:creationId xmlns:a16="http://schemas.microsoft.com/office/drawing/2014/main" id="{BD3B5AE1-501C-DCFC-D8A1-1F129CA26DBA}"/>
                </a:ext>
              </a:extLst>
            </p:cNvPr>
            <p:cNvSpPr>
              <a:spLocks/>
            </p:cNvSpPr>
            <p:nvPr/>
          </p:nvSpPr>
          <p:spPr bwMode="auto">
            <a:xfrm>
              <a:off x="3246"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7" name="Freeform 129">
              <a:extLst>
                <a:ext uri="{FF2B5EF4-FFF2-40B4-BE49-F238E27FC236}">
                  <a16:creationId xmlns:a16="http://schemas.microsoft.com/office/drawing/2014/main" id="{B1DCE76B-1658-15C8-E2B1-7BFAA3C9D772}"/>
                </a:ext>
              </a:extLst>
            </p:cNvPr>
            <p:cNvSpPr>
              <a:spLocks/>
            </p:cNvSpPr>
            <p:nvPr/>
          </p:nvSpPr>
          <p:spPr bwMode="auto">
            <a:xfrm>
              <a:off x="3246"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8" name="Freeform 130">
              <a:extLst>
                <a:ext uri="{FF2B5EF4-FFF2-40B4-BE49-F238E27FC236}">
                  <a16:creationId xmlns:a16="http://schemas.microsoft.com/office/drawing/2014/main" id="{07DE0F14-05D3-4611-362B-B77D19E2BF2F}"/>
                </a:ext>
              </a:extLst>
            </p:cNvPr>
            <p:cNvSpPr>
              <a:spLocks/>
            </p:cNvSpPr>
            <p:nvPr/>
          </p:nvSpPr>
          <p:spPr bwMode="auto">
            <a:xfrm>
              <a:off x="3397" y="1556"/>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9" name="Freeform 131">
              <a:extLst>
                <a:ext uri="{FF2B5EF4-FFF2-40B4-BE49-F238E27FC236}">
                  <a16:creationId xmlns:a16="http://schemas.microsoft.com/office/drawing/2014/main" id="{F626FB45-B15F-B94E-C797-AF07E20D3957}"/>
                </a:ext>
              </a:extLst>
            </p:cNvPr>
            <p:cNvSpPr>
              <a:spLocks/>
            </p:cNvSpPr>
            <p:nvPr/>
          </p:nvSpPr>
          <p:spPr bwMode="auto">
            <a:xfrm>
              <a:off x="3397" y="1556"/>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0" name="Freeform 132">
              <a:extLst>
                <a:ext uri="{FF2B5EF4-FFF2-40B4-BE49-F238E27FC236}">
                  <a16:creationId xmlns:a16="http://schemas.microsoft.com/office/drawing/2014/main" id="{39252E05-D0BD-F255-EA10-F495D2466383}"/>
                </a:ext>
              </a:extLst>
            </p:cNvPr>
            <p:cNvSpPr>
              <a:spLocks/>
            </p:cNvSpPr>
            <p:nvPr/>
          </p:nvSpPr>
          <p:spPr bwMode="auto">
            <a:xfrm>
              <a:off x="3547"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1" name="Freeform 133">
              <a:extLst>
                <a:ext uri="{FF2B5EF4-FFF2-40B4-BE49-F238E27FC236}">
                  <a16:creationId xmlns:a16="http://schemas.microsoft.com/office/drawing/2014/main" id="{F00CFBFD-B28D-CFE7-B79A-97E02D02AEAB}"/>
                </a:ext>
              </a:extLst>
            </p:cNvPr>
            <p:cNvSpPr>
              <a:spLocks/>
            </p:cNvSpPr>
            <p:nvPr/>
          </p:nvSpPr>
          <p:spPr bwMode="auto">
            <a:xfrm>
              <a:off x="3547"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72" name="Rectangle 171">
            <a:extLst>
              <a:ext uri="{FF2B5EF4-FFF2-40B4-BE49-F238E27FC236}">
                <a16:creationId xmlns:a16="http://schemas.microsoft.com/office/drawing/2014/main" id="{F6A5DE0D-55A9-3E8B-BED0-8616EDFCE8ED}"/>
              </a:ext>
            </a:extLst>
          </p:cNvPr>
          <p:cNvSpPr/>
          <p:nvPr/>
        </p:nvSpPr>
        <p:spPr>
          <a:xfrm rot="2429390">
            <a:off x="-4223946" y="5735748"/>
            <a:ext cx="12344400" cy="1683894"/>
          </a:xfrm>
          <a:prstGeom prst="rect">
            <a:avLst/>
          </a:prstGeom>
          <a:solidFill>
            <a:srgbClr val="E53F96">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3" name="Freeform 40">
            <a:extLst>
              <a:ext uri="{FF2B5EF4-FFF2-40B4-BE49-F238E27FC236}">
                <a16:creationId xmlns:a16="http://schemas.microsoft.com/office/drawing/2014/main" id="{61CE7769-4EC5-BFFC-5554-1F44A936D3AD}"/>
              </a:ext>
            </a:extLst>
          </p:cNvPr>
          <p:cNvSpPr>
            <a:spLocks/>
          </p:cNvSpPr>
          <p:nvPr/>
        </p:nvSpPr>
        <p:spPr bwMode="auto">
          <a:xfrm>
            <a:off x="164109" y="7897740"/>
            <a:ext cx="385763" cy="385763"/>
          </a:xfrm>
          <a:custGeom>
            <a:avLst/>
            <a:gdLst>
              <a:gd name="T0" fmla="*/ 243 w 243"/>
              <a:gd name="T1" fmla="*/ 121 h 243"/>
              <a:gd name="T2" fmla="*/ 121 w 243"/>
              <a:gd name="T3" fmla="*/ 243 h 243"/>
              <a:gd name="T4" fmla="*/ 0 w 243"/>
              <a:gd name="T5" fmla="*/ 121 h 243"/>
              <a:gd name="T6" fmla="*/ 121 w 243"/>
              <a:gd name="T7" fmla="*/ 0 h 243"/>
              <a:gd name="T8" fmla="*/ 243 w 243"/>
              <a:gd name="T9" fmla="*/ 121 h 243"/>
            </a:gdLst>
            <a:ahLst/>
            <a:cxnLst>
              <a:cxn ang="0">
                <a:pos x="T0" y="T1"/>
              </a:cxn>
              <a:cxn ang="0">
                <a:pos x="T2" y="T3"/>
              </a:cxn>
              <a:cxn ang="0">
                <a:pos x="T4" y="T5"/>
              </a:cxn>
              <a:cxn ang="0">
                <a:pos x="T6" y="T7"/>
              </a:cxn>
              <a:cxn ang="0">
                <a:pos x="T8" y="T9"/>
              </a:cxn>
            </a:cxnLst>
            <a:rect l="0" t="0" r="r" b="b"/>
            <a:pathLst>
              <a:path w="243" h="243">
                <a:moveTo>
                  <a:pt x="243" y="121"/>
                </a:moveTo>
                <a:lnTo>
                  <a:pt x="121" y="243"/>
                </a:lnTo>
                <a:lnTo>
                  <a:pt x="0" y="121"/>
                </a:lnTo>
                <a:lnTo>
                  <a:pt x="121" y="0"/>
                </a:lnTo>
                <a:lnTo>
                  <a:pt x="243" y="121"/>
                </a:lnTo>
                <a:close/>
              </a:path>
            </a:pathLst>
          </a:cu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grpSp>
        <p:nvGrpSpPr>
          <p:cNvPr id="174" name="Group 50">
            <a:extLst>
              <a:ext uri="{FF2B5EF4-FFF2-40B4-BE49-F238E27FC236}">
                <a16:creationId xmlns:a16="http://schemas.microsoft.com/office/drawing/2014/main" id="{9691F879-6C55-ECBE-0929-831F5106B728}"/>
              </a:ext>
            </a:extLst>
          </p:cNvPr>
          <p:cNvGrpSpPr>
            <a:grpSpLocks noChangeAspect="1"/>
          </p:cNvGrpSpPr>
          <p:nvPr/>
        </p:nvGrpSpPr>
        <p:grpSpPr bwMode="auto">
          <a:xfrm rot="5400000">
            <a:off x="11820107" y="-91581"/>
            <a:ext cx="614672" cy="1210996"/>
            <a:chOff x="4854" y="4022"/>
            <a:chExt cx="268" cy="528"/>
          </a:xfrm>
        </p:grpSpPr>
        <p:sp>
          <p:nvSpPr>
            <p:cNvPr id="175" name="Freeform 51">
              <a:extLst>
                <a:ext uri="{FF2B5EF4-FFF2-40B4-BE49-F238E27FC236}">
                  <a16:creationId xmlns:a16="http://schemas.microsoft.com/office/drawing/2014/main" id="{8F12DF77-735A-0CD1-C0C9-E99D93E78FE6}"/>
                </a:ext>
              </a:extLst>
            </p:cNvPr>
            <p:cNvSpPr>
              <a:spLocks/>
            </p:cNvSpPr>
            <p:nvPr/>
          </p:nvSpPr>
          <p:spPr bwMode="auto">
            <a:xfrm>
              <a:off x="4934" y="4099"/>
              <a:ext cx="20" cy="372"/>
            </a:xfrm>
            <a:custGeom>
              <a:avLst/>
              <a:gdLst>
                <a:gd name="T0" fmla="*/ 20 w 20"/>
                <a:gd name="T1" fmla="*/ 353 h 372"/>
                <a:gd name="T2" fmla="*/ 20 w 20"/>
                <a:gd name="T3" fmla="*/ 21 h 372"/>
                <a:gd name="T4" fmla="*/ 0 w 20"/>
                <a:gd name="T5" fmla="*/ 0 h 372"/>
                <a:gd name="T6" fmla="*/ 0 w 20"/>
                <a:gd name="T7" fmla="*/ 372 h 372"/>
                <a:gd name="T8" fmla="*/ 20 w 20"/>
                <a:gd name="T9" fmla="*/ 353 h 372"/>
              </a:gdLst>
              <a:ahLst/>
              <a:cxnLst>
                <a:cxn ang="0">
                  <a:pos x="T0" y="T1"/>
                </a:cxn>
                <a:cxn ang="0">
                  <a:pos x="T2" y="T3"/>
                </a:cxn>
                <a:cxn ang="0">
                  <a:pos x="T4" y="T5"/>
                </a:cxn>
                <a:cxn ang="0">
                  <a:pos x="T6" y="T7"/>
                </a:cxn>
                <a:cxn ang="0">
                  <a:pos x="T8" y="T9"/>
                </a:cxn>
              </a:cxnLst>
              <a:rect l="0" t="0" r="r" b="b"/>
              <a:pathLst>
                <a:path w="20" h="372">
                  <a:moveTo>
                    <a:pt x="20" y="353"/>
                  </a:moveTo>
                  <a:lnTo>
                    <a:pt x="20" y="21"/>
                  </a:lnTo>
                  <a:lnTo>
                    <a:pt x="0" y="0"/>
                  </a:lnTo>
                  <a:lnTo>
                    <a:pt x="0" y="372"/>
                  </a:lnTo>
                  <a:lnTo>
                    <a:pt x="20" y="353"/>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6" name="Freeform 52">
              <a:extLst>
                <a:ext uri="{FF2B5EF4-FFF2-40B4-BE49-F238E27FC236}">
                  <a16:creationId xmlns:a16="http://schemas.microsoft.com/office/drawing/2014/main" id="{286372C0-D8D0-F6C6-DB99-B8EC69B9B7D7}"/>
                </a:ext>
              </a:extLst>
            </p:cNvPr>
            <p:cNvSpPr>
              <a:spLocks/>
            </p:cNvSpPr>
            <p:nvPr/>
          </p:nvSpPr>
          <p:spPr bwMode="auto">
            <a:xfrm>
              <a:off x="5095" y="4257"/>
              <a:ext cx="27" cy="55"/>
            </a:xfrm>
            <a:custGeom>
              <a:avLst/>
              <a:gdLst>
                <a:gd name="T0" fmla="*/ 27 w 27"/>
                <a:gd name="T1" fmla="*/ 29 h 55"/>
                <a:gd name="T2" fmla="*/ 0 w 27"/>
                <a:gd name="T3" fmla="*/ 0 h 55"/>
                <a:gd name="T4" fmla="*/ 0 w 27"/>
                <a:gd name="T5" fmla="*/ 55 h 55"/>
                <a:gd name="T6" fmla="*/ 27 w 27"/>
                <a:gd name="T7" fmla="*/ 29 h 55"/>
              </a:gdLst>
              <a:ahLst/>
              <a:cxnLst>
                <a:cxn ang="0">
                  <a:pos x="T0" y="T1"/>
                </a:cxn>
                <a:cxn ang="0">
                  <a:pos x="T2" y="T3"/>
                </a:cxn>
                <a:cxn ang="0">
                  <a:pos x="T4" y="T5"/>
                </a:cxn>
                <a:cxn ang="0">
                  <a:pos x="T6" y="T7"/>
                </a:cxn>
              </a:cxnLst>
              <a:rect l="0" t="0" r="r" b="b"/>
              <a:pathLst>
                <a:path w="27" h="55">
                  <a:moveTo>
                    <a:pt x="27" y="29"/>
                  </a:moveTo>
                  <a:lnTo>
                    <a:pt x="0" y="0"/>
                  </a:lnTo>
                  <a:lnTo>
                    <a:pt x="0" y="55"/>
                  </a:lnTo>
                  <a:lnTo>
                    <a:pt x="27" y="29"/>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7" name="Freeform 53">
              <a:extLst>
                <a:ext uri="{FF2B5EF4-FFF2-40B4-BE49-F238E27FC236}">
                  <a16:creationId xmlns:a16="http://schemas.microsoft.com/office/drawing/2014/main" id="{416FB9A7-8CCC-B4FE-A7FF-51E39A52C278}"/>
                </a:ext>
              </a:extLst>
            </p:cNvPr>
            <p:cNvSpPr>
              <a:spLocks/>
            </p:cNvSpPr>
            <p:nvPr/>
          </p:nvSpPr>
          <p:spPr bwMode="auto">
            <a:xfrm>
              <a:off x="5015" y="4178"/>
              <a:ext cx="19" cy="214"/>
            </a:xfrm>
            <a:custGeom>
              <a:avLst/>
              <a:gdLst>
                <a:gd name="T0" fmla="*/ 19 w 19"/>
                <a:gd name="T1" fmla="*/ 194 h 214"/>
                <a:gd name="T2" fmla="*/ 19 w 19"/>
                <a:gd name="T3" fmla="*/ 21 h 214"/>
                <a:gd name="T4" fmla="*/ 0 w 19"/>
                <a:gd name="T5" fmla="*/ 0 h 214"/>
                <a:gd name="T6" fmla="*/ 0 w 19"/>
                <a:gd name="T7" fmla="*/ 214 h 214"/>
                <a:gd name="T8" fmla="*/ 19 w 19"/>
                <a:gd name="T9" fmla="*/ 194 h 214"/>
              </a:gdLst>
              <a:ahLst/>
              <a:cxnLst>
                <a:cxn ang="0">
                  <a:pos x="T0" y="T1"/>
                </a:cxn>
                <a:cxn ang="0">
                  <a:pos x="T2" y="T3"/>
                </a:cxn>
                <a:cxn ang="0">
                  <a:pos x="T4" y="T5"/>
                </a:cxn>
                <a:cxn ang="0">
                  <a:pos x="T6" y="T7"/>
                </a:cxn>
                <a:cxn ang="0">
                  <a:pos x="T8" y="T9"/>
                </a:cxn>
              </a:cxnLst>
              <a:rect l="0" t="0" r="r" b="b"/>
              <a:pathLst>
                <a:path w="19" h="214">
                  <a:moveTo>
                    <a:pt x="19" y="194"/>
                  </a:moveTo>
                  <a:lnTo>
                    <a:pt x="19" y="21"/>
                  </a:lnTo>
                  <a:lnTo>
                    <a:pt x="0" y="0"/>
                  </a:lnTo>
                  <a:lnTo>
                    <a:pt x="0" y="214"/>
                  </a:lnTo>
                  <a:lnTo>
                    <a:pt x="19" y="194"/>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8" name="Freeform 54">
              <a:extLst>
                <a:ext uri="{FF2B5EF4-FFF2-40B4-BE49-F238E27FC236}">
                  <a16:creationId xmlns:a16="http://schemas.microsoft.com/office/drawing/2014/main" id="{15B8E6EC-98A2-04FA-EA17-42CC6091D573}"/>
                </a:ext>
              </a:extLst>
            </p:cNvPr>
            <p:cNvSpPr>
              <a:spLocks/>
            </p:cNvSpPr>
            <p:nvPr/>
          </p:nvSpPr>
          <p:spPr bwMode="auto">
            <a:xfrm>
              <a:off x="4854" y="4022"/>
              <a:ext cx="22" cy="528"/>
            </a:xfrm>
            <a:custGeom>
              <a:avLst/>
              <a:gdLst>
                <a:gd name="T0" fmla="*/ 22 w 22"/>
                <a:gd name="T1" fmla="*/ 506 h 528"/>
                <a:gd name="T2" fmla="*/ 22 w 22"/>
                <a:gd name="T3" fmla="*/ 19 h 528"/>
                <a:gd name="T4" fmla="*/ 0 w 22"/>
                <a:gd name="T5" fmla="*/ 0 h 528"/>
                <a:gd name="T6" fmla="*/ 0 w 22"/>
                <a:gd name="T7" fmla="*/ 528 h 528"/>
                <a:gd name="T8" fmla="*/ 22 w 22"/>
                <a:gd name="T9" fmla="*/ 506 h 528"/>
              </a:gdLst>
              <a:ahLst/>
              <a:cxnLst>
                <a:cxn ang="0">
                  <a:pos x="T0" y="T1"/>
                </a:cxn>
                <a:cxn ang="0">
                  <a:pos x="T2" y="T3"/>
                </a:cxn>
                <a:cxn ang="0">
                  <a:pos x="T4" y="T5"/>
                </a:cxn>
                <a:cxn ang="0">
                  <a:pos x="T6" y="T7"/>
                </a:cxn>
                <a:cxn ang="0">
                  <a:pos x="T8" y="T9"/>
                </a:cxn>
              </a:cxnLst>
              <a:rect l="0" t="0" r="r" b="b"/>
              <a:pathLst>
                <a:path w="22" h="528">
                  <a:moveTo>
                    <a:pt x="22" y="506"/>
                  </a:moveTo>
                  <a:lnTo>
                    <a:pt x="22" y="19"/>
                  </a:lnTo>
                  <a:lnTo>
                    <a:pt x="0" y="0"/>
                  </a:lnTo>
                  <a:lnTo>
                    <a:pt x="0" y="528"/>
                  </a:lnTo>
                  <a:lnTo>
                    <a:pt x="22" y="506"/>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9" name="Freeform 55">
              <a:extLst>
                <a:ext uri="{FF2B5EF4-FFF2-40B4-BE49-F238E27FC236}">
                  <a16:creationId xmlns:a16="http://schemas.microsoft.com/office/drawing/2014/main" id="{475556F5-E798-054A-5B70-9CB0F971A31F}"/>
                </a:ext>
              </a:extLst>
            </p:cNvPr>
            <p:cNvSpPr>
              <a:spLocks/>
            </p:cNvSpPr>
            <p:nvPr/>
          </p:nvSpPr>
          <p:spPr bwMode="auto">
            <a:xfrm>
              <a:off x="4934" y="4099"/>
              <a:ext cx="20" cy="372"/>
            </a:xfrm>
            <a:custGeom>
              <a:avLst/>
              <a:gdLst>
                <a:gd name="T0" fmla="*/ 20 w 20"/>
                <a:gd name="T1" fmla="*/ 353 h 372"/>
                <a:gd name="T2" fmla="*/ 20 w 20"/>
                <a:gd name="T3" fmla="*/ 21 h 372"/>
                <a:gd name="T4" fmla="*/ 0 w 20"/>
                <a:gd name="T5" fmla="*/ 0 h 372"/>
                <a:gd name="T6" fmla="*/ 0 w 20"/>
                <a:gd name="T7" fmla="*/ 372 h 372"/>
                <a:gd name="T8" fmla="*/ 20 w 20"/>
                <a:gd name="T9" fmla="*/ 353 h 372"/>
              </a:gdLst>
              <a:ahLst/>
              <a:cxnLst>
                <a:cxn ang="0">
                  <a:pos x="T0" y="T1"/>
                </a:cxn>
                <a:cxn ang="0">
                  <a:pos x="T2" y="T3"/>
                </a:cxn>
                <a:cxn ang="0">
                  <a:pos x="T4" y="T5"/>
                </a:cxn>
                <a:cxn ang="0">
                  <a:pos x="T6" y="T7"/>
                </a:cxn>
                <a:cxn ang="0">
                  <a:pos x="T8" y="T9"/>
                </a:cxn>
              </a:cxnLst>
              <a:rect l="0" t="0" r="r" b="b"/>
              <a:pathLst>
                <a:path w="20" h="372">
                  <a:moveTo>
                    <a:pt x="20" y="353"/>
                  </a:moveTo>
                  <a:lnTo>
                    <a:pt x="20" y="21"/>
                  </a:lnTo>
                  <a:lnTo>
                    <a:pt x="0" y="0"/>
                  </a:lnTo>
                  <a:lnTo>
                    <a:pt x="0" y="372"/>
                  </a:lnTo>
                  <a:lnTo>
                    <a:pt x="20" y="353"/>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0" name="Freeform 56">
              <a:extLst>
                <a:ext uri="{FF2B5EF4-FFF2-40B4-BE49-F238E27FC236}">
                  <a16:creationId xmlns:a16="http://schemas.microsoft.com/office/drawing/2014/main" id="{B8CDC768-FBB3-28CA-A62E-3525A3EAF50C}"/>
                </a:ext>
              </a:extLst>
            </p:cNvPr>
            <p:cNvSpPr>
              <a:spLocks/>
            </p:cNvSpPr>
            <p:nvPr/>
          </p:nvSpPr>
          <p:spPr bwMode="auto">
            <a:xfrm>
              <a:off x="5095" y="4257"/>
              <a:ext cx="27" cy="55"/>
            </a:xfrm>
            <a:custGeom>
              <a:avLst/>
              <a:gdLst>
                <a:gd name="T0" fmla="*/ 27 w 27"/>
                <a:gd name="T1" fmla="*/ 29 h 55"/>
                <a:gd name="T2" fmla="*/ 0 w 27"/>
                <a:gd name="T3" fmla="*/ 0 h 55"/>
                <a:gd name="T4" fmla="*/ 0 w 27"/>
                <a:gd name="T5" fmla="*/ 55 h 55"/>
                <a:gd name="T6" fmla="*/ 27 w 27"/>
                <a:gd name="T7" fmla="*/ 29 h 55"/>
              </a:gdLst>
              <a:ahLst/>
              <a:cxnLst>
                <a:cxn ang="0">
                  <a:pos x="T0" y="T1"/>
                </a:cxn>
                <a:cxn ang="0">
                  <a:pos x="T2" y="T3"/>
                </a:cxn>
                <a:cxn ang="0">
                  <a:pos x="T4" y="T5"/>
                </a:cxn>
                <a:cxn ang="0">
                  <a:pos x="T6" y="T7"/>
                </a:cxn>
              </a:cxnLst>
              <a:rect l="0" t="0" r="r" b="b"/>
              <a:pathLst>
                <a:path w="27" h="55">
                  <a:moveTo>
                    <a:pt x="27" y="29"/>
                  </a:moveTo>
                  <a:lnTo>
                    <a:pt x="0" y="0"/>
                  </a:lnTo>
                  <a:lnTo>
                    <a:pt x="0" y="55"/>
                  </a:lnTo>
                  <a:lnTo>
                    <a:pt x="27" y="29"/>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1" name="Freeform 57">
              <a:extLst>
                <a:ext uri="{FF2B5EF4-FFF2-40B4-BE49-F238E27FC236}">
                  <a16:creationId xmlns:a16="http://schemas.microsoft.com/office/drawing/2014/main" id="{F03D9A0C-FC01-6311-12F3-9483E88EA354}"/>
                </a:ext>
              </a:extLst>
            </p:cNvPr>
            <p:cNvSpPr>
              <a:spLocks/>
            </p:cNvSpPr>
            <p:nvPr/>
          </p:nvSpPr>
          <p:spPr bwMode="auto">
            <a:xfrm>
              <a:off x="5015" y="4178"/>
              <a:ext cx="19" cy="214"/>
            </a:xfrm>
            <a:custGeom>
              <a:avLst/>
              <a:gdLst>
                <a:gd name="T0" fmla="*/ 19 w 19"/>
                <a:gd name="T1" fmla="*/ 194 h 214"/>
                <a:gd name="T2" fmla="*/ 19 w 19"/>
                <a:gd name="T3" fmla="*/ 21 h 214"/>
                <a:gd name="T4" fmla="*/ 0 w 19"/>
                <a:gd name="T5" fmla="*/ 0 h 214"/>
                <a:gd name="T6" fmla="*/ 0 w 19"/>
                <a:gd name="T7" fmla="*/ 214 h 214"/>
                <a:gd name="T8" fmla="*/ 19 w 19"/>
                <a:gd name="T9" fmla="*/ 194 h 214"/>
              </a:gdLst>
              <a:ahLst/>
              <a:cxnLst>
                <a:cxn ang="0">
                  <a:pos x="T0" y="T1"/>
                </a:cxn>
                <a:cxn ang="0">
                  <a:pos x="T2" y="T3"/>
                </a:cxn>
                <a:cxn ang="0">
                  <a:pos x="T4" y="T5"/>
                </a:cxn>
                <a:cxn ang="0">
                  <a:pos x="T6" y="T7"/>
                </a:cxn>
                <a:cxn ang="0">
                  <a:pos x="T8" y="T9"/>
                </a:cxn>
              </a:cxnLst>
              <a:rect l="0" t="0" r="r" b="b"/>
              <a:pathLst>
                <a:path w="19" h="214">
                  <a:moveTo>
                    <a:pt x="19" y="194"/>
                  </a:moveTo>
                  <a:lnTo>
                    <a:pt x="19" y="21"/>
                  </a:lnTo>
                  <a:lnTo>
                    <a:pt x="0" y="0"/>
                  </a:lnTo>
                  <a:lnTo>
                    <a:pt x="0" y="214"/>
                  </a:lnTo>
                  <a:lnTo>
                    <a:pt x="19" y="194"/>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2" name="Freeform 58">
              <a:extLst>
                <a:ext uri="{FF2B5EF4-FFF2-40B4-BE49-F238E27FC236}">
                  <a16:creationId xmlns:a16="http://schemas.microsoft.com/office/drawing/2014/main" id="{D17FA674-497E-D57A-8606-419212A830ED}"/>
                </a:ext>
              </a:extLst>
            </p:cNvPr>
            <p:cNvSpPr>
              <a:spLocks/>
            </p:cNvSpPr>
            <p:nvPr/>
          </p:nvSpPr>
          <p:spPr bwMode="auto">
            <a:xfrm>
              <a:off x="4854" y="4022"/>
              <a:ext cx="22" cy="528"/>
            </a:xfrm>
            <a:custGeom>
              <a:avLst/>
              <a:gdLst>
                <a:gd name="T0" fmla="*/ 22 w 22"/>
                <a:gd name="T1" fmla="*/ 506 h 528"/>
                <a:gd name="T2" fmla="*/ 22 w 22"/>
                <a:gd name="T3" fmla="*/ 19 h 528"/>
                <a:gd name="T4" fmla="*/ 0 w 22"/>
                <a:gd name="T5" fmla="*/ 0 h 528"/>
                <a:gd name="T6" fmla="*/ 0 w 22"/>
                <a:gd name="T7" fmla="*/ 528 h 528"/>
                <a:gd name="T8" fmla="*/ 22 w 22"/>
                <a:gd name="T9" fmla="*/ 506 h 528"/>
              </a:gdLst>
              <a:ahLst/>
              <a:cxnLst>
                <a:cxn ang="0">
                  <a:pos x="T0" y="T1"/>
                </a:cxn>
                <a:cxn ang="0">
                  <a:pos x="T2" y="T3"/>
                </a:cxn>
                <a:cxn ang="0">
                  <a:pos x="T4" y="T5"/>
                </a:cxn>
                <a:cxn ang="0">
                  <a:pos x="T6" y="T7"/>
                </a:cxn>
                <a:cxn ang="0">
                  <a:pos x="T8" y="T9"/>
                </a:cxn>
              </a:cxnLst>
              <a:rect l="0" t="0" r="r" b="b"/>
              <a:pathLst>
                <a:path w="22" h="528">
                  <a:moveTo>
                    <a:pt x="22" y="506"/>
                  </a:moveTo>
                  <a:lnTo>
                    <a:pt x="22" y="19"/>
                  </a:lnTo>
                  <a:lnTo>
                    <a:pt x="0" y="0"/>
                  </a:lnTo>
                  <a:lnTo>
                    <a:pt x="0" y="528"/>
                  </a:lnTo>
                  <a:lnTo>
                    <a:pt x="22" y="506"/>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nvGrpSpPr>
          <p:cNvPr id="183" name="Group 39">
            <a:extLst>
              <a:ext uri="{FF2B5EF4-FFF2-40B4-BE49-F238E27FC236}">
                <a16:creationId xmlns:a16="http://schemas.microsoft.com/office/drawing/2014/main" id="{751EF431-118F-B063-C91A-66270CB24C0D}"/>
              </a:ext>
            </a:extLst>
          </p:cNvPr>
          <p:cNvGrpSpPr>
            <a:grpSpLocks noChangeAspect="1"/>
          </p:cNvGrpSpPr>
          <p:nvPr/>
        </p:nvGrpSpPr>
        <p:grpSpPr bwMode="auto">
          <a:xfrm rot="2684378">
            <a:off x="7012452" y="885832"/>
            <a:ext cx="968847" cy="971458"/>
            <a:chOff x="2856" y="4701"/>
            <a:chExt cx="371" cy="372"/>
          </a:xfrm>
        </p:grpSpPr>
        <p:sp>
          <p:nvSpPr>
            <p:cNvPr id="184" name="Freeform 41">
              <a:extLst>
                <a:ext uri="{FF2B5EF4-FFF2-40B4-BE49-F238E27FC236}">
                  <a16:creationId xmlns:a16="http://schemas.microsoft.com/office/drawing/2014/main" id="{33335DBB-7E90-0F98-E3A6-BA4B68679E61}"/>
                </a:ext>
              </a:extLst>
            </p:cNvPr>
            <p:cNvSpPr>
              <a:spLocks/>
            </p:cNvSpPr>
            <p:nvPr/>
          </p:nvSpPr>
          <p:spPr bwMode="auto">
            <a:xfrm>
              <a:off x="2965" y="4813"/>
              <a:ext cx="262" cy="260"/>
            </a:xfrm>
            <a:custGeom>
              <a:avLst/>
              <a:gdLst>
                <a:gd name="T0" fmla="*/ 29 w 262"/>
                <a:gd name="T1" fmla="*/ 260 h 260"/>
                <a:gd name="T2" fmla="*/ 262 w 262"/>
                <a:gd name="T3" fmla="*/ 26 h 260"/>
                <a:gd name="T4" fmla="*/ 262 w 262"/>
                <a:gd name="T5" fmla="*/ 0 h 260"/>
                <a:gd name="T6" fmla="*/ 0 w 262"/>
                <a:gd name="T7" fmla="*/ 260 h 260"/>
                <a:gd name="T8" fmla="*/ 29 w 262"/>
                <a:gd name="T9" fmla="*/ 260 h 260"/>
              </a:gdLst>
              <a:ahLst/>
              <a:cxnLst>
                <a:cxn ang="0">
                  <a:pos x="T0" y="T1"/>
                </a:cxn>
                <a:cxn ang="0">
                  <a:pos x="T2" y="T3"/>
                </a:cxn>
                <a:cxn ang="0">
                  <a:pos x="T4" y="T5"/>
                </a:cxn>
                <a:cxn ang="0">
                  <a:pos x="T6" y="T7"/>
                </a:cxn>
                <a:cxn ang="0">
                  <a:pos x="T8" y="T9"/>
                </a:cxn>
              </a:cxnLst>
              <a:rect l="0" t="0" r="r" b="b"/>
              <a:pathLst>
                <a:path w="262" h="260">
                  <a:moveTo>
                    <a:pt x="29" y="260"/>
                  </a:moveTo>
                  <a:lnTo>
                    <a:pt x="262" y="26"/>
                  </a:lnTo>
                  <a:lnTo>
                    <a:pt x="262" y="0"/>
                  </a:lnTo>
                  <a:lnTo>
                    <a:pt x="0" y="260"/>
                  </a:lnTo>
                  <a:lnTo>
                    <a:pt x="29" y="260"/>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5" name="Freeform 42">
              <a:extLst>
                <a:ext uri="{FF2B5EF4-FFF2-40B4-BE49-F238E27FC236}">
                  <a16:creationId xmlns:a16="http://schemas.microsoft.com/office/drawing/2014/main" id="{D2FDF179-BC2C-7E31-AFEE-374A345F4DBE}"/>
                </a:ext>
              </a:extLst>
            </p:cNvPr>
            <p:cNvSpPr>
              <a:spLocks/>
            </p:cNvSpPr>
            <p:nvPr/>
          </p:nvSpPr>
          <p:spPr bwMode="auto">
            <a:xfrm>
              <a:off x="2910" y="4758"/>
              <a:ext cx="317" cy="315"/>
            </a:xfrm>
            <a:custGeom>
              <a:avLst/>
              <a:gdLst>
                <a:gd name="T0" fmla="*/ 29 w 317"/>
                <a:gd name="T1" fmla="*/ 315 h 315"/>
                <a:gd name="T2" fmla="*/ 317 w 317"/>
                <a:gd name="T3" fmla="*/ 26 h 315"/>
                <a:gd name="T4" fmla="*/ 317 w 317"/>
                <a:gd name="T5" fmla="*/ 0 h 315"/>
                <a:gd name="T6" fmla="*/ 0 w 317"/>
                <a:gd name="T7" fmla="*/ 315 h 315"/>
                <a:gd name="T8" fmla="*/ 29 w 317"/>
                <a:gd name="T9" fmla="*/ 315 h 315"/>
              </a:gdLst>
              <a:ahLst/>
              <a:cxnLst>
                <a:cxn ang="0">
                  <a:pos x="T0" y="T1"/>
                </a:cxn>
                <a:cxn ang="0">
                  <a:pos x="T2" y="T3"/>
                </a:cxn>
                <a:cxn ang="0">
                  <a:pos x="T4" y="T5"/>
                </a:cxn>
                <a:cxn ang="0">
                  <a:pos x="T6" y="T7"/>
                </a:cxn>
                <a:cxn ang="0">
                  <a:pos x="T8" y="T9"/>
                </a:cxn>
              </a:cxnLst>
              <a:rect l="0" t="0" r="r" b="b"/>
              <a:pathLst>
                <a:path w="317" h="315">
                  <a:moveTo>
                    <a:pt x="29" y="315"/>
                  </a:moveTo>
                  <a:lnTo>
                    <a:pt x="317" y="26"/>
                  </a:lnTo>
                  <a:lnTo>
                    <a:pt x="317" y="0"/>
                  </a:lnTo>
                  <a:lnTo>
                    <a:pt x="0" y="315"/>
                  </a:lnTo>
                  <a:lnTo>
                    <a:pt x="29" y="315"/>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6" name="Freeform 43">
              <a:extLst>
                <a:ext uri="{FF2B5EF4-FFF2-40B4-BE49-F238E27FC236}">
                  <a16:creationId xmlns:a16="http://schemas.microsoft.com/office/drawing/2014/main" id="{CDC5C878-0BF3-AA91-94C6-6E529D0BFB3B}"/>
                </a:ext>
              </a:extLst>
            </p:cNvPr>
            <p:cNvSpPr>
              <a:spLocks/>
            </p:cNvSpPr>
            <p:nvPr/>
          </p:nvSpPr>
          <p:spPr bwMode="auto">
            <a:xfrm>
              <a:off x="3186" y="5034"/>
              <a:ext cx="41" cy="39"/>
            </a:xfrm>
            <a:custGeom>
              <a:avLst/>
              <a:gdLst>
                <a:gd name="T0" fmla="*/ 41 w 41"/>
                <a:gd name="T1" fmla="*/ 39 h 39"/>
                <a:gd name="T2" fmla="*/ 41 w 41"/>
                <a:gd name="T3" fmla="*/ 0 h 39"/>
                <a:gd name="T4" fmla="*/ 0 w 41"/>
                <a:gd name="T5" fmla="*/ 39 h 39"/>
                <a:gd name="T6" fmla="*/ 41 w 41"/>
                <a:gd name="T7" fmla="*/ 39 h 39"/>
              </a:gdLst>
              <a:ahLst/>
              <a:cxnLst>
                <a:cxn ang="0">
                  <a:pos x="T0" y="T1"/>
                </a:cxn>
                <a:cxn ang="0">
                  <a:pos x="T2" y="T3"/>
                </a:cxn>
                <a:cxn ang="0">
                  <a:pos x="T4" y="T5"/>
                </a:cxn>
                <a:cxn ang="0">
                  <a:pos x="T6" y="T7"/>
                </a:cxn>
              </a:cxnLst>
              <a:rect l="0" t="0" r="r" b="b"/>
              <a:pathLst>
                <a:path w="41" h="39">
                  <a:moveTo>
                    <a:pt x="41" y="39"/>
                  </a:moveTo>
                  <a:lnTo>
                    <a:pt x="41" y="0"/>
                  </a:lnTo>
                  <a:lnTo>
                    <a:pt x="0" y="39"/>
                  </a:lnTo>
                  <a:lnTo>
                    <a:pt x="41" y="39"/>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7" name="Freeform 44">
              <a:extLst>
                <a:ext uri="{FF2B5EF4-FFF2-40B4-BE49-F238E27FC236}">
                  <a16:creationId xmlns:a16="http://schemas.microsoft.com/office/drawing/2014/main" id="{60DD2F95-CF64-C874-D2A4-F2FCD5A1792E}"/>
                </a:ext>
              </a:extLst>
            </p:cNvPr>
            <p:cNvSpPr>
              <a:spLocks/>
            </p:cNvSpPr>
            <p:nvPr/>
          </p:nvSpPr>
          <p:spPr bwMode="auto">
            <a:xfrm>
              <a:off x="3022" y="4868"/>
              <a:ext cx="205" cy="205"/>
            </a:xfrm>
            <a:custGeom>
              <a:avLst/>
              <a:gdLst>
                <a:gd name="T0" fmla="*/ 26 w 205"/>
                <a:gd name="T1" fmla="*/ 205 h 205"/>
                <a:gd name="T2" fmla="*/ 205 w 205"/>
                <a:gd name="T3" fmla="*/ 28 h 205"/>
                <a:gd name="T4" fmla="*/ 205 w 205"/>
                <a:gd name="T5" fmla="*/ 0 h 205"/>
                <a:gd name="T6" fmla="*/ 0 w 205"/>
                <a:gd name="T7" fmla="*/ 205 h 205"/>
                <a:gd name="T8" fmla="*/ 26 w 205"/>
                <a:gd name="T9" fmla="*/ 205 h 205"/>
              </a:gdLst>
              <a:ahLst/>
              <a:cxnLst>
                <a:cxn ang="0">
                  <a:pos x="T0" y="T1"/>
                </a:cxn>
                <a:cxn ang="0">
                  <a:pos x="T2" y="T3"/>
                </a:cxn>
                <a:cxn ang="0">
                  <a:pos x="T4" y="T5"/>
                </a:cxn>
                <a:cxn ang="0">
                  <a:pos x="T6" y="T7"/>
                </a:cxn>
                <a:cxn ang="0">
                  <a:pos x="T8" y="T9"/>
                </a:cxn>
              </a:cxnLst>
              <a:rect l="0" t="0" r="r" b="b"/>
              <a:pathLst>
                <a:path w="205" h="205">
                  <a:moveTo>
                    <a:pt x="26" y="205"/>
                  </a:moveTo>
                  <a:lnTo>
                    <a:pt x="205" y="28"/>
                  </a:lnTo>
                  <a:lnTo>
                    <a:pt x="205" y="0"/>
                  </a:lnTo>
                  <a:lnTo>
                    <a:pt x="0" y="205"/>
                  </a:lnTo>
                  <a:lnTo>
                    <a:pt x="26" y="205"/>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8" name="Freeform 45">
              <a:extLst>
                <a:ext uri="{FF2B5EF4-FFF2-40B4-BE49-F238E27FC236}">
                  <a16:creationId xmlns:a16="http://schemas.microsoft.com/office/drawing/2014/main" id="{CEBBA3FC-771C-D74A-4CFF-FB67F676A12F}"/>
                </a:ext>
              </a:extLst>
            </p:cNvPr>
            <p:cNvSpPr>
              <a:spLocks/>
            </p:cNvSpPr>
            <p:nvPr/>
          </p:nvSpPr>
          <p:spPr bwMode="auto">
            <a:xfrm>
              <a:off x="3077" y="4922"/>
              <a:ext cx="150" cy="151"/>
            </a:xfrm>
            <a:custGeom>
              <a:avLst/>
              <a:gdLst>
                <a:gd name="T0" fmla="*/ 26 w 150"/>
                <a:gd name="T1" fmla="*/ 151 h 151"/>
                <a:gd name="T2" fmla="*/ 150 w 150"/>
                <a:gd name="T3" fmla="*/ 29 h 151"/>
                <a:gd name="T4" fmla="*/ 150 w 150"/>
                <a:gd name="T5" fmla="*/ 0 h 151"/>
                <a:gd name="T6" fmla="*/ 0 w 150"/>
                <a:gd name="T7" fmla="*/ 151 h 151"/>
                <a:gd name="T8" fmla="*/ 26 w 150"/>
                <a:gd name="T9" fmla="*/ 151 h 151"/>
              </a:gdLst>
              <a:ahLst/>
              <a:cxnLst>
                <a:cxn ang="0">
                  <a:pos x="T0" y="T1"/>
                </a:cxn>
                <a:cxn ang="0">
                  <a:pos x="T2" y="T3"/>
                </a:cxn>
                <a:cxn ang="0">
                  <a:pos x="T4" y="T5"/>
                </a:cxn>
                <a:cxn ang="0">
                  <a:pos x="T6" y="T7"/>
                </a:cxn>
                <a:cxn ang="0">
                  <a:pos x="T8" y="T9"/>
                </a:cxn>
              </a:cxnLst>
              <a:rect l="0" t="0" r="r" b="b"/>
              <a:pathLst>
                <a:path w="150" h="151">
                  <a:moveTo>
                    <a:pt x="26" y="151"/>
                  </a:moveTo>
                  <a:lnTo>
                    <a:pt x="150" y="29"/>
                  </a:lnTo>
                  <a:lnTo>
                    <a:pt x="150" y="0"/>
                  </a:lnTo>
                  <a:lnTo>
                    <a:pt x="0" y="151"/>
                  </a:lnTo>
                  <a:lnTo>
                    <a:pt x="26" y="151"/>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9" name="Freeform 46">
              <a:extLst>
                <a:ext uri="{FF2B5EF4-FFF2-40B4-BE49-F238E27FC236}">
                  <a16:creationId xmlns:a16="http://schemas.microsoft.com/office/drawing/2014/main" id="{7B6A8C7E-3C24-DED9-686F-CD71D362F2F0}"/>
                </a:ext>
              </a:extLst>
            </p:cNvPr>
            <p:cNvSpPr>
              <a:spLocks/>
            </p:cNvSpPr>
            <p:nvPr/>
          </p:nvSpPr>
          <p:spPr bwMode="auto">
            <a:xfrm>
              <a:off x="2856" y="4701"/>
              <a:ext cx="371" cy="372"/>
            </a:xfrm>
            <a:custGeom>
              <a:avLst/>
              <a:gdLst>
                <a:gd name="T0" fmla="*/ 28 w 371"/>
                <a:gd name="T1" fmla="*/ 372 h 372"/>
                <a:gd name="T2" fmla="*/ 371 w 371"/>
                <a:gd name="T3" fmla="*/ 29 h 372"/>
                <a:gd name="T4" fmla="*/ 371 w 371"/>
                <a:gd name="T5" fmla="*/ 0 h 372"/>
                <a:gd name="T6" fmla="*/ 0 w 371"/>
                <a:gd name="T7" fmla="*/ 372 h 372"/>
                <a:gd name="T8" fmla="*/ 28 w 371"/>
                <a:gd name="T9" fmla="*/ 372 h 372"/>
              </a:gdLst>
              <a:ahLst/>
              <a:cxnLst>
                <a:cxn ang="0">
                  <a:pos x="T0" y="T1"/>
                </a:cxn>
                <a:cxn ang="0">
                  <a:pos x="T2" y="T3"/>
                </a:cxn>
                <a:cxn ang="0">
                  <a:pos x="T4" y="T5"/>
                </a:cxn>
                <a:cxn ang="0">
                  <a:pos x="T6" y="T7"/>
                </a:cxn>
                <a:cxn ang="0">
                  <a:pos x="T8" y="T9"/>
                </a:cxn>
              </a:cxnLst>
              <a:rect l="0" t="0" r="r" b="b"/>
              <a:pathLst>
                <a:path w="371" h="372">
                  <a:moveTo>
                    <a:pt x="28" y="372"/>
                  </a:moveTo>
                  <a:lnTo>
                    <a:pt x="371" y="29"/>
                  </a:lnTo>
                  <a:lnTo>
                    <a:pt x="371" y="0"/>
                  </a:lnTo>
                  <a:lnTo>
                    <a:pt x="0" y="372"/>
                  </a:lnTo>
                  <a:lnTo>
                    <a:pt x="28" y="372"/>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0" name="Freeform 47">
              <a:extLst>
                <a:ext uri="{FF2B5EF4-FFF2-40B4-BE49-F238E27FC236}">
                  <a16:creationId xmlns:a16="http://schemas.microsoft.com/office/drawing/2014/main" id="{D0488909-193A-5A19-29D7-D3FC9803F0BB}"/>
                </a:ext>
              </a:extLst>
            </p:cNvPr>
            <p:cNvSpPr>
              <a:spLocks/>
            </p:cNvSpPr>
            <p:nvPr/>
          </p:nvSpPr>
          <p:spPr bwMode="auto">
            <a:xfrm>
              <a:off x="3132" y="4980"/>
              <a:ext cx="95" cy="93"/>
            </a:xfrm>
            <a:custGeom>
              <a:avLst/>
              <a:gdLst>
                <a:gd name="T0" fmla="*/ 28 w 95"/>
                <a:gd name="T1" fmla="*/ 93 h 93"/>
                <a:gd name="T2" fmla="*/ 95 w 95"/>
                <a:gd name="T3" fmla="*/ 26 h 93"/>
                <a:gd name="T4" fmla="*/ 95 w 95"/>
                <a:gd name="T5" fmla="*/ 0 h 93"/>
                <a:gd name="T6" fmla="*/ 0 w 95"/>
                <a:gd name="T7" fmla="*/ 93 h 93"/>
                <a:gd name="T8" fmla="*/ 28 w 95"/>
                <a:gd name="T9" fmla="*/ 93 h 93"/>
              </a:gdLst>
              <a:ahLst/>
              <a:cxnLst>
                <a:cxn ang="0">
                  <a:pos x="T0" y="T1"/>
                </a:cxn>
                <a:cxn ang="0">
                  <a:pos x="T2" y="T3"/>
                </a:cxn>
                <a:cxn ang="0">
                  <a:pos x="T4" y="T5"/>
                </a:cxn>
                <a:cxn ang="0">
                  <a:pos x="T6" y="T7"/>
                </a:cxn>
                <a:cxn ang="0">
                  <a:pos x="T8" y="T9"/>
                </a:cxn>
              </a:cxnLst>
              <a:rect l="0" t="0" r="r" b="b"/>
              <a:pathLst>
                <a:path w="95" h="93">
                  <a:moveTo>
                    <a:pt x="28" y="93"/>
                  </a:moveTo>
                  <a:lnTo>
                    <a:pt x="95" y="26"/>
                  </a:lnTo>
                  <a:lnTo>
                    <a:pt x="95" y="0"/>
                  </a:lnTo>
                  <a:lnTo>
                    <a:pt x="0" y="93"/>
                  </a:lnTo>
                  <a:lnTo>
                    <a:pt x="28" y="93"/>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4094529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5DADA1-6DEA-AF13-9876-C9C02F428D77}"/>
              </a:ext>
            </a:extLst>
          </p:cNvPr>
          <p:cNvSpPr txBox="1"/>
          <p:nvPr/>
        </p:nvSpPr>
        <p:spPr>
          <a:xfrm>
            <a:off x="1036998" y="324234"/>
            <a:ext cx="7145868" cy="769441"/>
          </a:xfrm>
          <a:prstGeom prst="rect">
            <a:avLst/>
          </a:prstGeom>
          <a:noFill/>
        </p:spPr>
        <p:txBody>
          <a:bodyPr wrap="square" rtlCol="0">
            <a:spAutoFit/>
          </a:bodyPr>
          <a:lstStyle/>
          <a:p>
            <a:r>
              <a:rPr lang="en-US" sz="4400" dirty="0">
                <a:solidFill>
                  <a:schemeClr val="bg1"/>
                </a:solidFill>
                <a:latin typeface="Arial Black" panose="020B0A04020102020204" pitchFamily="34" charset="0"/>
              </a:rPr>
              <a:t>How To Use The APP ?</a:t>
            </a:r>
          </a:p>
        </p:txBody>
      </p:sp>
      <p:pic>
        <p:nvPicPr>
          <p:cNvPr id="3" name="Picture 2">
            <a:extLst>
              <a:ext uri="{FF2B5EF4-FFF2-40B4-BE49-F238E27FC236}">
                <a16:creationId xmlns:a16="http://schemas.microsoft.com/office/drawing/2014/main" id="{E8003E04-47E2-9E17-42CD-806CB04ABFCD}"/>
              </a:ext>
            </a:extLst>
          </p:cNvPr>
          <p:cNvPicPr>
            <a:picLocks noChangeAspect="1"/>
          </p:cNvPicPr>
          <p:nvPr/>
        </p:nvPicPr>
        <p:blipFill>
          <a:blip r:embed="rId2"/>
          <a:stretch>
            <a:fillRect/>
          </a:stretch>
        </p:blipFill>
        <p:spPr>
          <a:xfrm rot="15715536">
            <a:off x="12537015" y="-513644"/>
            <a:ext cx="846667" cy="1320800"/>
          </a:xfrm>
          <a:prstGeom prst="rect">
            <a:avLst/>
          </a:prstGeom>
        </p:spPr>
      </p:pic>
      <p:pic>
        <p:nvPicPr>
          <p:cNvPr id="4" name="Picture 3">
            <a:extLst>
              <a:ext uri="{FF2B5EF4-FFF2-40B4-BE49-F238E27FC236}">
                <a16:creationId xmlns:a16="http://schemas.microsoft.com/office/drawing/2014/main" id="{BD33C1D8-4735-FC30-13B2-0F8B1703F295}"/>
              </a:ext>
            </a:extLst>
          </p:cNvPr>
          <p:cNvPicPr>
            <a:picLocks noChangeAspect="1"/>
          </p:cNvPicPr>
          <p:nvPr/>
        </p:nvPicPr>
        <p:blipFill>
          <a:blip r:embed="rId2"/>
          <a:stretch>
            <a:fillRect/>
          </a:stretch>
        </p:blipFill>
        <p:spPr>
          <a:xfrm rot="11913053">
            <a:off x="-385901" y="7980364"/>
            <a:ext cx="846667" cy="1320800"/>
          </a:xfrm>
          <a:prstGeom prst="rect">
            <a:avLst/>
          </a:prstGeom>
        </p:spPr>
      </p:pic>
      <p:grpSp>
        <p:nvGrpSpPr>
          <p:cNvPr id="5" name="Group 29">
            <a:extLst>
              <a:ext uri="{FF2B5EF4-FFF2-40B4-BE49-F238E27FC236}">
                <a16:creationId xmlns:a16="http://schemas.microsoft.com/office/drawing/2014/main" id="{CDCEED63-4901-1C73-FC95-8299864D5753}"/>
              </a:ext>
            </a:extLst>
          </p:cNvPr>
          <p:cNvGrpSpPr>
            <a:grpSpLocks noChangeAspect="1"/>
          </p:cNvGrpSpPr>
          <p:nvPr/>
        </p:nvGrpSpPr>
        <p:grpSpPr bwMode="auto">
          <a:xfrm rot="10800000">
            <a:off x="10224559" y="6153341"/>
            <a:ext cx="2022475" cy="2022475"/>
            <a:chOff x="1664" y="1265"/>
            <a:chExt cx="862" cy="862"/>
          </a:xfrm>
        </p:grpSpPr>
        <p:sp>
          <p:nvSpPr>
            <p:cNvPr id="6" name="Rectangle 30">
              <a:extLst>
                <a:ext uri="{FF2B5EF4-FFF2-40B4-BE49-F238E27FC236}">
                  <a16:creationId xmlns:a16="http://schemas.microsoft.com/office/drawing/2014/main" id="{E4AF0346-CCB3-9F7F-CDB8-499EB908332D}"/>
                </a:ext>
              </a:extLst>
            </p:cNvPr>
            <p:cNvSpPr>
              <a:spLocks noChangeArrowheads="1"/>
            </p:cNvSpPr>
            <p:nvPr/>
          </p:nvSpPr>
          <p:spPr bwMode="auto">
            <a:xfrm>
              <a:off x="1664" y="1265"/>
              <a:ext cx="862" cy="862"/>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7" name="Rectangle 31">
              <a:extLst>
                <a:ext uri="{FF2B5EF4-FFF2-40B4-BE49-F238E27FC236}">
                  <a16:creationId xmlns:a16="http://schemas.microsoft.com/office/drawing/2014/main" id="{1C71CE18-B87F-4D58-AF51-B6C2AEEC185D}"/>
                </a:ext>
              </a:extLst>
            </p:cNvPr>
            <p:cNvSpPr>
              <a:spLocks noChangeArrowheads="1"/>
            </p:cNvSpPr>
            <p:nvPr/>
          </p:nvSpPr>
          <p:spPr bwMode="auto">
            <a:xfrm>
              <a:off x="1724" y="1327"/>
              <a:ext cx="740" cy="738"/>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8" name="Rectangle 32">
              <a:extLst>
                <a:ext uri="{FF2B5EF4-FFF2-40B4-BE49-F238E27FC236}">
                  <a16:creationId xmlns:a16="http://schemas.microsoft.com/office/drawing/2014/main" id="{BDF91244-6FBB-FA03-ED94-5DF2C570444C}"/>
                </a:ext>
              </a:extLst>
            </p:cNvPr>
            <p:cNvSpPr>
              <a:spLocks noChangeArrowheads="1"/>
            </p:cNvSpPr>
            <p:nvPr/>
          </p:nvSpPr>
          <p:spPr bwMode="auto">
            <a:xfrm>
              <a:off x="1786" y="1387"/>
              <a:ext cx="616" cy="616"/>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Rectangle 33">
              <a:extLst>
                <a:ext uri="{FF2B5EF4-FFF2-40B4-BE49-F238E27FC236}">
                  <a16:creationId xmlns:a16="http://schemas.microsoft.com/office/drawing/2014/main" id="{DC29B2A0-9AAA-245E-0F80-48E84664880B}"/>
                </a:ext>
              </a:extLst>
            </p:cNvPr>
            <p:cNvSpPr>
              <a:spLocks noChangeArrowheads="1"/>
            </p:cNvSpPr>
            <p:nvPr/>
          </p:nvSpPr>
          <p:spPr bwMode="auto">
            <a:xfrm>
              <a:off x="1848" y="1449"/>
              <a:ext cx="492" cy="492"/>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0" name="Rectangle 34">
              <a:extLst>
                <a:ext uri="{FF2B5EF4-FFF2-40B4-BE49-F238E27FC236}">
                  <a16:creationId xmlns:a16="http://schemas.microsoft.com/office/drawing/2014/main" id="{C8F1165B-EBD4-4D42-97ED-960718CFE248}"/>
                </a:ext>
              </a:extLst>
            </p:cNvPr>
            <p:cNvSpPr>
              <a:spLocks noChangeArrowheads="1"/>
            </p:cNvSpPr>
            <p:nvPr/>
          </p:nvSpPr>
          <p:spPr bwMode="auto">
            <a:xfrm>
              <a:off x="1910" y="1511"/>
              <a:ext cx="368" cy="368"/>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1" name="Rectangle 35">
              <a:extLst>
                <a:ext uri="{FF2B5EF4-FFF2-40B4-BE49-F238E27FC236}">
                  <a16:creationId xmlns:a16="http://schemas.microsoft.com/office/drawing/2014/main" id="{6F4C805D-1CA9-1334-E13E-E65E07C25E40}"/>
                </a:ext>
              </a:extLst>
            </p:cNvPr>
            <p:cNvSpPr>
              <a:spLocks noChangeArrowheads="1"/>
            </p:cNvSpPr>
            <p:nvPr/>
          </p:nvSpPr>
          <p:spPr bwMode="auto">
            <a:xfrm>
              <a:off x="1972" y="1573"/>
              <a:ext cx="244" cy="244"/>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2" name="Rectangle 36">
              <a:extLst>
                <a:ext uri="{FF2B5EF4-FFF2-40B4-BE49-F238E27FC236}">
                  <a16:creationId xmlns:a16="http://schemas.microsoft.com/office/drawing/2014/main" id="{A74F1C8D-9F30-8A99-6F83-D6E52B93EA9B}"/>
                </a:ext>
              </a:extLst>
            </p:cNvPr>
            <p:cNvSpPr>
              <a:spLocks noChangeArrowheads="1"/>
            </p:cNvSpPr>
            <p:nvPr/>
          </p:nvSpPr>
          <p:spPr bwMode="auto">
            <a:xfrm>
              <a:off x="2034" y="1635"/>
              <a:ext cx="120" cy="120"/>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grpSp>
      <p:grpSp>
        <p:nvGrpSpPr>
          <p:cNvPr id="13" name="Group 61">
            <a:extLst>
              <a:ext uri="{FF2B5EF4-FFF2-40B4-BE49-F238E27FC236}">
                <a16:creationId xmlns:a16="http://schemas.microsoft.com/office/drawing/2014/main" id="{E537D5C2-4F93-8D26-835B-B2A2CD929839}"/>
              </a:ext>
            </a:extLst>
          </p:cNvPr>
          <p:cNvGrpSpPr>
            <a:grpSpLocks noChangeAspect="1"/>
          </p:cNvGrpSpPr>
          <p:nvPr/>
        </p:nvGrpSpPr>
        <p:grpSpPr bwMode="auto">
          <a:xfrm rot="10149439">
            <a:off x="12074716" y="7421627"/>
            <a:ext cx="1338263" cy="1338263"/>
            <a:chOff x="2795" y="804"/>
            <a:chExt cx="843" cy="843"/>
          </a:xfrm>
        </p:grpSpPr>
        <p:sp>
          <p:nvSpPr>
            <p:cNvPr id="14" name="Freeform 62">
              <a:extLst>
                <a:ext uri="{FF2B5EF4-FFF2-40B4-BE49-F238E27FC236}">
                  <a16:creationId xmlns:a16="http://schemas.microsoft.com/office/drawing/2014/main" id="{B66B8F77-B4D2-8269-7F9E-65ECE3595C8D}"/>
                </a:ext>
              </a:extLst>
            </p:cNvPr>
            <p:cNvSpPr>
              <a:spLocks/>
            </p:cNvSpPr>
            <p:nvPr/>
          </p:nvSpPr>
          <p:spPr bwMode="auto">
            <a:xfrm>
              <a:off x="2795"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 name="Freeform 63">
              <a:extLst>
                <a:ext uri="{FF2B5EF4-FFF2-40B4-BE49-F238E27FC236}">
                  <a16:creationId xmlns:a16="http://schemas.microsoft.com/office/drawing/2014/main" id="{70998C40-019C-385A-17EA-36DB444DB6C0}"/>
                </a:ext>
              </a:extLst>
            </p:cNvPr>
            <p:cNvSpPr>
              <a:spLocks/>
            </p:cNvSpPr>
            <p:nvPr/>
          </p:nvSpPr>
          <p:spPr bwMode="auto">
            <a:xfrm>
              <a:off x="2795"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4">
              <a:extLst>
                <a:ext uri="{FF2B5EF4-FFF2-40B4-BE49-F238E27FC236}">
                  <a16:creationId xmlns:a16="http://schemas.microsoft.com/office/drawing/2014/main" id="{BD3674BE-9F33-1E23-0211-412777F4CEAB}"/>
                </a:ext>
              </a:extLst>
            </p:cNvPr>
            <p:cNvSpPr>
              <a:spLocks/>
            </p:cNvSpPr>
            <p:nvPr/>
          </p:nvSpPr>
          <p:spPr bwMode="auto">
            <a:xfrm>
              <a:off x="2945"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 name="Freeform 65">
              <a:extLst>
                <a:ext uri="{FF2B5EF4-FFF2-40B4-BE49-F238E27FC236}">
                  <a16:creationId xmlns:a16="http://schemas.microsoft.com/office/drawing/2014/main" id="{B06E56B1-C089-2701-F743-5DF7F1DBCECE}"/>
                </a:ext>
              </a:extLst>
            </p:cNvPr>
            <p:cNvSpPr>
              <a:spLocks/>
            </p:cNvSpPr>
            <p:nvPr/>
          </p:nvSpPr>
          <p:spPr bwMode="auto">
            <a:xfrm>
              <a:off x="2945"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 name="Freeform 66">
              <a:extLst>
                <a:ext uri="{FF2B5EF4-FFF2-40B4-BE49-F238E27FC236}">
                  <a16:creationId xmlns:a16="http://schemas.microsoft.com/office/drawing/2014/main" id="{E845270B-541B-7FFA-DA77-D5F76B06F9AE}"/>
                </a:ext>
              </a:extLst>
            </p:cNvPr>
            <p:cNvSpPr>
              <a:spLocks/>
            </p:cNvSpPr>
            <p:nvPr/>
          </p:nvSpPr>
          <p:spPr bwMode="auto">
            <a:xfrm>
              <a:off x="3096"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67">
              <a:extLst>
                <a:ext uri="{FF2B5EF4-FFF2-40B4-BE49-F238E27FC236}">
                  <a16:creationId xmlns:a16="http://schemas.microsoft.com/office/drawing/2014/main" id="{57E6BC92-D370-DDAE-297C-69EFE848EC0B}"/>
                </a:ext>
              </a:extLst>
            </p:cNvPr>
            <p:cNvSpPr>
              <a:spLocks/>
            </p:cNvSpPr>
            <p:nvPr/>
          </p:nvSpPr>
          <p:spPr bwMode="auto">
            <a:xfrm>
              <a:off x="3096"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 name="Freeform 68">
              <a:extLst>
                <a:ext uri="{FF2B5EF4-FFF2-40B4-BE49-F238E27FC236}">
                  <a16:creationId xmlns:a16="http://schemas.microsoft.com/office/drawing/2014/main" id="{6457D906-14E8-B34C-B905-4DD315E851B1}"/>
                </a:ext>
              </a:extLst>
            </p:cNvPr>
            <p:cNvSpPr>
              <a:spLocks/>
            </p:cNvSpPr>
            <p:nvPr/>
          </p:nvSpPr>
          <p:spPr bwMode="auto">
            <a:xfrm>
              <a:off x="3246"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 name="Freeform 69">
              <a:extLst>
                <a:ext uri="{FF2B5EF4-FFF2-40B4-BE49-F238E27FC236}">
                  <a16:creationId xmlns:a16="http://schemas.microsoft.com/office/drawing/2014/main" id="{D22BE1E1-3455-8086-12E1-5D3109A5EC5C}"/>
                </a:ext>
              </a:extLst>
            </p:cNvPr>
            <p:cNvSpPr>
              <a:spLocks/>
            </p:cNvSpPr>
            <p:nvPr/>
          </p:nvSpPr>
          <p:spPr bwMode="auto">
            <a:xfrm>
              <a:off x="3246"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 name="Freeform 70">
              <a:extLst>
                <a:ext uri="{FF2B5EF4-FFF2-40B4-BE49-F238E27FC236}">
                  <a16:creationId xmlns:a16="http://schemas.microsoft.com/office/drawing/2014/main" id="{D353891A-C0C7-9AEF-AB69-34018970FF64}"/>
                </a:ext>
              </a:extLst>
            </p:cNvPr>
            <p:cNvSpPr>
              <a:spLocks/>
            </p:cNvSpPr>
            <p:nvPr/>
          </p:nvSpPr>
          <p:spPr bwMode="auto">
            <a:xfrm>
              <a:off x="3397" y="804"/>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 name="Freeform 71">
              <a:extLst>
                <a:ext uri="{FF2B5EF4-FFF2-40B4-BE49-F238E27FC236}">
                  <a16:creationId xmlns:a16="http://schemas.microsoft.com/office/drawing/2014/main" id="{CDA7E101-6965-532B-A4DB-D7A5CD469C85}"/>
                </a:ext>
              </a:extLst>
            </p:cNvPr>
            <p:cNvSpPr>
              <a:spLocks/>
            </p:cNvSpPr>
            <p:nvPr/>
          </p:nvSpPr>
          <p:spPr bwMode="auto">
            <a:xfrm>
              <a:off x="3397" y="804"/>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 name="Freeform 72">
              <a:extLst>
                <a:ext uri="{FF2B5EF4-FFF2-40B4-BE49-F238E27FC236}">
                  <a16:creationId xmlns:a16="http://schemas.microsoft.com/office/drawing/2014/main" id="{566FDFD6-F02E-6D63-EE5B-A273F19EAD13}"/>
                </a:ext>
              </a:extLst>
            </p:cNvPr>
            <p:cNvSpPr>
              <a:spLocks/>
            </p:cNvSpPr>
            <p:nvPr/>
          </p:nvSpPr>
          <p:spPr bwMode="auto">
            <a:xfrm>
              <a:off x="3547"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5" name="Freeform 73">
              <a:extLst>
                <a:ext uri="{FF2B5EF4-FFF2-40B4-BE49-F238E27FC236}">
                  <a16:creationId xmlns:a16="http://schemas.microsoft.com/office/drawing/2014/main" id="{48F8E934-65E7-7DF8-00C3-70EB7FD6B5C8}"/>
                </a:ext>
              </a:extLst>
            </p:cNvPr>
            <p:cNvSpPr>
              <a:spLocks/>
            </p:cNvSpPr>
            <p:nvPr/>
          </p:nvSpPr>
          <p:spPr bwMode="auto">
            <a:xfrm>
              <a:off x="3547"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6" name="Freeform 74">
              <a:extLst>
                <a:ext uri="{FF2B5EF4-FFF2-40B4-BE49-F238E27FC236}">
                  <a16:creationId xmlns:a16="http://schemas.microsoft.com/office/drawing/2014/main" id="{0216D45F-4584-4EA5-4D8D-197D21A6F3DC}"/>
                </a:ext>
              </a:extLst>
            </p:cNvPr>
            <p:cNvSpPr>
              <a:spLocks/>
            </p:cNvSpPr>
            <p:nvPr/>
          </p:nvSpPr>
          <p:spPr bwMode="auto">
            <a:xfrm>
              <a:off x="2795"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7" name="Freeform 75">
              <a:extLst>
                <a:ext uri="{FF2B5EF4-FFF2-40B4-BE49-F238E27FC236}">
                  <a16:creationId xmlns:a16="http://schemas.microsoft.com/office/drawing/2014/main" id="{0555E8FA-8D27-B71B-374F-5D03A924BCE2}"/>
                </a:ext>
              </a:extLst>
            </p:cNvPr>
            <p:cNvSpPr>
              <a:spLocks/>
            </p:cNvSpPr>
            <p:nvPr/>
          </p:nvSpPr>
          <p:spPr bwMode="auto">
            <a:xfrm>
              <a:off x="2795"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8" name="Freeform 76">
              <a:extLst>
                <a:ext uri="{FF2B5EF4-FFF2-40B4-BE49-F238E27FC236}">
                  <a16:creationId xmlns:a16="http://schemas.microsoft.com/office/drawing/2014/main" id="{08B641F1-E4B8-A331-4077-DBAD85AD2811}"/>
                </a:ext>
              </a:extLst>
            </p:cNvPr>
            <p:cNvSpPr>
              <a:spLocks/>
            </p:cNvSpPr>
            <p:nvPr/>
          </p:nvSpPr>
          <p:spPr bwMode="auto">
            <a:xfrm>
              <a:off x="2945"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 name="Freeform 77">
              <a:extLst>
                <a:ext uri="{FF2B5EF4-FFF2-40B4-BE49-F238E27FC236}">
                  <a16:creationId xmlns:a16="http://schemas.microsoft.com/office/drawing/2014/main" id="{542D98FF-176E-ECF3-291A-AD02E8AE9735}"/>
                </a:ext>
              </a:extLst>
            </p:cNvPr>
            <p:cNvSpPr>
              <a:spLocks/>
            </p:cNvSpPr>
            <p:nvPr/>
          </p:nvSpPr>
          <p:spPr bwMode="auto">
            <a:xfrm>
              <a:off x="2945"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0" name="Freeform 78">
              <a:extLst>
                <a:ext uri="{FF2B5EF4-FFF2-40B4-BE49-F238E27FC236}">
                  <a16:creationId xmlns:a16="http://schemas.microsoft.com/office/drawing/2014/main" id="{3C3F6D4F-76D3-87E5-5F15-7A697609344D}"/>
                </a:ext>
              </a:extLst>
            </p:cNvPr>
            <p:cNvSpPr>
              <a:spLocks/>
            </p:cNvSpPr>
            <p:nvPr/>
          </p:nvSpPr>
          <p:spPr bwMode="auto">
            <a:xfrm>
              <a:off x="3096"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1" name="Freeform 79">
              <a:extLst>
                <a:ext uri="{FF2B5EF4-FFF2-40B4-BE49-F238E27FC236}">
                  <a16:creationId xmlns:a16="http://schemas.microsoft.com/office/drawing/2014/main" id="{2F3B7AE3-880A-77F7-9D49-F3055C46D1E4}"/>
                </a:ext>
              </a:extLst>
            </p:cNvPr>
            <p:cNvSpPr>
              <a:spLocks/>
            </p:cNvSpPr>
            <p:nvPr/>
          </p:nvSpPr>
          <p:spPr bwMode="auto">
            <a:xfrm>
              <a:off x="3096"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2" name="Freeform 80">
              <a:extLst>
                <a:ext uri="{FF2B5EF4-FFF2-40B4-BE49-F238E27FC236}">
                  <a16:creationId xmlns:a16="http://schemas.microsoft.com/office/drawing/2014/main" id="{7315E853-D242-D4B2-5503-B305E1ECB33E}"/>
                </a:ext>
              </a:extLst>
            </p:cNvPr>
            <p:cNvSpPr>
              <a:spLocks/>
            </p:cNvSpPr>
            <p:nvPr/>
          </p:nvSpPr>
          <p:spPr bwMode="auto">
            <a:xfrm>
              <a:off x="3246"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3" name="Freeform 81">
              <a:extLst>
                <a:ext uri="{FF2B5EF4-FFF2-40B4-BE49-F238E27FC236}">
                  <a16:creationId xmlns:a16="http://schemas.microsoft.com/office/drawing/2014/main" id="{D5F5525C-CAFF-099C-9C18-5A1A9ECA8A91}"/>
                </a:ext>
              </a:extLst>
            </p:cNvPr>
            <p:cNvSpPr>
              <a:spLocks/>
            </p:cNvSpPr>
            <p:nvPr/>
          </p:nvSpPr>
          <p:spPr bwMode="auto">
            <a:xfrm>
              <a:off x="3246"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4" name="Freeform 82">
              <a:extLst>
                <a:ext uri="{FF2B5EF4-FFF2-40B4-BE49-F238E27FC236}">
                  <a16:creationId xmlns:a16="http://schemas.microsoft.com/office/drawing/2014/main" id="{BC998143-5F10-6A88-1469-A195A9A33E4A}"/>
                </a:ext>
              </a:extLst>
            </p:cNvPr>
            <p:cNvSpPr>
              <a:spLocks/>
            </p:cNvSpPr>
            <p:nvPr/>
          </p:nvSpPr>
          <p:spPr bwMode="auto">
            <a:xfrm>
              <a:off x="3397" y="954"/>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5" name="Freeform 83">
              <a:extLst>
                <a:ext uri="{FF2B5EF4-FFF2-40B4-BE49-F238E27FC236}">
                  <a16:creationId xmlns:a16="http://schemas.microsoft.com/office/drawing/2014/main" id="{8CB9AE41-B04C-D513-A7F1-C94A94E99C4D}"/>
                </a:ext>
              </a:extLst>
            </p:cNvPr>
            <p:cNvSpPr>
              <a:spLocks/>
            </p:cNvSpPr>
            <p:nvPr/>
          </p:nvSpPr>
          <p:spPr bwMode="auto">
            <a:xfrm>
              <a:off x="3397" y="954"/>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 name="Freeform 84">
              <a:extLst>
                <a:ext uri="{FF2B5EF4-FFF2-40B4-BE49-F238E27FC236}">
                  <a16:creationId xmlns:a16="http://schemas.microsoft.com/office/drawing/2014/main" id="{86E738CB-8723-431D-0653-31697C4089F2}"/>
                </a:ext>
              </a:extLst>
            </p:cNvPr>
            <p:cNvSpPr>
              <a:spLocks/>
            </p:cNvSpPr>
            <p:nvPr/>
          </p:nvSpPr>
          <p:spPr bwMode="auto">
            <a:xfrm>
              <a:off x="3547"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Freeform 85">
              <a:extLst>
                <a:ext uri="{FF2B5EF4-FFF2-40B4-BE49-F238E27FC236}">
                  <a16:creationId xmlns:a16="http://schemas.microsoft.com/office/drawing/2014/main" id="{51C0AEB9-A471-04A3-2D8A-372955B0AA42}"/>
                </a:ext>
              </a:extLst>
            </p:cNvPr>
            <p:cNvSpPr>
              <a:spLocks/>
            </p:cNvSpPr>
            <p:nvPr/>
          </p:nvSpPr>
          <p:spPr bwMode="auto">
            <a:xfrm>
              <a:off x="3547"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 name="Freeform 86">
              <a:extLst>
                <a:ext uri="{FF2B5EF4-FFF2-40B4-BE49-F238E27FC236}">
                  <a16:creationId xmlns:a16="http://schemas.microsoft.com/office/drawing/2014/main" id="{8992A0B6-FEAE-4F27-2B2D-7944CBA2F90F}"/>
                </a:ext>
              </a:extLst>
            </p:cNvPr>
            <p:cNvSpPr>
              <a:spLocks/>
            </p:cNvSpPr>
            <p:nvPr/>
          </p:nvSpPr>
          <p:spPr bwMode="auto">
            <a:xfrm>
              <a:off x="2795"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9" name="Freeform 87">
              <a:extLst>
                <a:ext uri="{FF2B5EF4-FFF2-40B4-BE49-F238E27FC236}">
                  <a16:creationId xmlns:a16="http://schemas.microsoft.com/office/drawing/2014/main" id="{FE846CC1-DD41-CAA2-7AA7-51CA56238334}"/>
                </a:ext>
              </a:extLst>
            </p:cNvPr>
            <p:cNvSpPr>
              <a:spLocks/>
            </p:cNvSpPr>
            <p:nvPr/>
          </p:nvSpPr>
          <p:spPr bwMode="auto">
            <a:xfrm>
              <a:off x="2795"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0" name="Freeform 88">
              <a:extLst>
                <a:ext uri="{FF2B5EF4-FFF2-40B4-BE49-F238E27FC236}">
                  <a16:creationId xmlns:a16="http://schemas.microsoft.com/office/drawing/2014/main" id="{A7E311D3-B3AD-6020-BE91-1BB49CC51BCD}"/>
                </a:ext>
              </a:extLst>
            </p:cNvPr>
            <p:cNvSpPr>
              <a:spLocks/>
            </p:cNvSpPr>
            <p:nvPr/>
          </p:nvSpPr>
          <p:spPr bwMode="auto">
            <a:xfrm>
              <a:off x="2945"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1" name="Freeform 89">
              <a:extLst>
                <a:ext uri="{FF2B5EF4-FFF2-40B4-BE49-F238E27FC236}">
                  <a16:creationId xmlns:a16="http://schemas.microsoft.com/office/drawing/2014/main" id="{BEBCE0AA-DD85-C4A1-F91D-719DC562FA89}"/>
                </a:ext>
              </a:extLst>
            </p:cNvPr>
            <p:cNvSpPr>
              <a:spLocks/>
            </p:cNvSpPr>
            <p:nvPr/>
          </p:nvSpPr>
          <p:spPr bwMode="auto">
            <a:xfrm>
              <a:off x="2945"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2" name="Freeform 90">
              <a:extLst>
                <a:ext uri="{FF2B5EF4-FFF2-40B4-BE49-F238E27FC236}">
                  <a16:creationId xmlns:a16="http://schemas.microsoft.com/office/drawing/2014/main" id="{9B09194B-9DD5-D720-22DC-3345ACDA7E5D}"/>
                </a:ext>
              </a:extLst>
            </p:cNvPr>
            <p:cNvSpPr>
              <a:spLocks/>
            </p:cNvSpPr>
            <p:nvPr/>
          </p:nvSpPr>
          <p:spPr bwMode="auto">
            <a:xfrm>
              <a:off x="3096"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3" name="Freeform 91">
              <a:extLst>
                <a:ext uri="{FF2B5EF4-FFF2-40B4-BE49-F238E27FC236}">
                  <a16:creationId xmlns:a16="http://schemas.microsoft.com/office/drawing/2014/main" id="{167192AB-B172-C0A1-AAD0-ECE190C69B49}"/>
                </a:ext>
              </a:extLst>
            </p:cNvPr>
            <p:cNvSpPr>
              <a:spLocks/>
            </p:cNvSpPr>
            <p:nvPr/>
          </p:nvSpPr>
          <p:spPr bwMode="auto">
            <a:xfrm>
              <a:off x="3096"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4" name="Freeform 92">
              <a:extLst>
                <a:ext uri="{FF2B5EF4-FFF2-40B4-BE49-F238E27FC236}">
                  <a16:creationId xmlns:a16="http://schemas.microsoft.com/office/drawing/2014/main" id="{8624DDFF-FACD-59AB-655B-E990A275F22F}"/>
                </a:ext>
              </a:extLst>
            </p:cNvPr>
            <p:cNvSpPr>
              <a:spLocks/>
            </p:cNvSpPr>
            <p:nvPr/>
          </p:nvSpPr>
          <p:spPr bwMode="auto">
            <a:xfrm>
              <a:off x="3246"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5" name="Freeform 93">
              <a:extLst>
                <a:ext uri="{FF2B5EF4-FFF2-40B4-BE49-F238E27FC236}">
                  <a16:creationId xmlns:a16="http://schemas.microsoft.com/office/drawing/2014/main" id="{CA7E9772-12B1-FD04-6BB6-95675879C7EB}"/>
                </a:ext>
              </a:extLst>
            </p:cNvPr>
            <p:cNvSpPr>
              <a:spLocks/>
            </p:cNvSpPr>
            <p:nvPr/>
          </p:nvSpPr>
          <p:spPr bwMode="auto">
            <a:xfrm>
              <a:off x="3246"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6" name="Freeform 94">
              <a:extLst>
                <a:ext uri="{FF2B5EF4-FFF2-40B4-BE49-F238E27FC236}">
                  <a16:creationId xmlns:a16="http://schemas.microsoft.com/office/drawing/2014/main" id="{E21FD594-013C-0300-163D-7E2EC2ED6234}"/>
                </a:ext>
              </a:extLst>
            </p:cNvPr>
            <p:cNvSpPr>
              <a:spLocks/>
            </p:cNvSpPr>
            <p:nvPr/>
          </p:nvSpPr>
          <p:spPr bwMode="auto">
            <a:xfrm>
              <a:off x="3397" y="1105"/>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7" name="Freeform 95">
              <a:extLst>
                <a:ext uri="{FF2B5EF4-FFF2-40B4-BE49-F238E27FC236}">
                  <a16:creationId xmlns:a16="http://schemas.microsoft.com/office/drawing/2014/main" id="{2D6CC822-0A0A-2D99-0FCD-EF1AB25E5BDC}"/>
                </a:ext>
              </a:extLst>
            </p:cNvPr>
            <p:cNvSpPr>
              <a:spLocks/>
            </p:cNvSpPr>
            <p:nvPr/>
          </p:nvSpPr>
          <p:spPr bwMode="auto">
            <a:xfrm>
              <a:off x="3397" y="1105"/>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8" name="Freeform 96">
              <a:extLst>
                <a:ext uri="{FF2B5EF4-FFF2-40B4-BE49-F238E27FC236}">
                  <a16:creationId xmlns:a16="http://schemas.microsoft.com/office/drawing/2014/main" id="{C1EC1406-4880-33FE-F9C5-F0C1CEDE9356}"/>
                </a:ext>
              </a:extLst>
            </p:cNvPr>
            <p:cNvSpPr>
              <a:spLocks/>
            </p:cNvSpPr>
            <p:nvPr/>
          </p:nvSpPr>
          <p:spPr bwMode="auto">
            <a:xfrm>
              <a:off x="3547"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9" name="Freeform 97">
              <a:extLst>
                <a:ext uri="{FF2B5EF4-FFF2-40B4-BE49-F238E27FC236}">
                  <a16:creationId xmlns:a16="http://schemas.microsoft.com/office/drawing/2014/main" id="{F126F932-418F-98AB-ED2A-FC9A99347767}"/>
                </a:ext>
              </a:extLst>
            </p:cNvPr>
            <p:cNvSpPr>
              <a:spLocks/>
            </p:cNvSpPr>
            <p:nvPr/>
          </p:nvSpPr>
          <p:spPr bwMode="auto">
            <a:xfrm>
              <a:off x="3547"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0" name="Freeform 98">
              <a:extLst>
                <a:ext uri="{FF2B5EF4-FFF2-40B4-BE49-F238E27FC236}">
                  <a16:creationId xmlns:a16="http://schemas.microsoft.com/office/drawing/2014/main" id="{4DB56FAA-577D-8B8F-5530-0AC93504E706}"/>
                </a:ext>
              </a:extLst>
            </p:cNvPr>
            <p:cNvSpPr>
              <a:spLocks/>
            </p:cNvSpPr>
            <p:nvPr/>
          </p:nvSpPr>
          <p:spPr bwMode="auto">
            <a:xfrm>
              <a:off x="2795"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1" name="Freeform 99">
              <a:extLst>
                <a:ext uri="{FF2B5EF4-FFF2-40B4-BE49-F238E27FC236}">
                  <a16:creationId xmlns:a16="http://schemas.microsoft.com/office/drawing/2014/main" id="{059D4B09-9286-C058-4157-CE81C3430438}"/>
                </a:ext>
              </a:extLst>
            </p:cNvPr>
            <p:cNvSpPr>
              <a:spLocks/>
            </p:cNvSpPr>
            <p:nvPr/>
          </p:nvSpPr>
          <p:spPr bwMode="auto">
            <a:xfrm>
              <a:off x="2795"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2" name="Freeform 100">
              <a:extLst>
                <a:ext uri="{FF2B5EF4-FFF2-40B4-BE49-F238E27FC236}">
                  <a16:creationId xmlns:a16="http://schemas.microsoft.com/office/drawing/2014/main" id="{1746024D-B544-AB51-22BB-A40BF222BCEB}"/>
                </a:ext>
              </a:extLst>
            </p:cNvPr>
            <p:cNvSpPr>
              <a:spLocks/>
            </p:cNvSpPr>
            <p:nvPr/>
          </p:nvSpPr>
          <p:spPr bwMode="auto">
            <a:xfrm>
              <a:off x="2945"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3" name="Freeform 101">
              <a:extLst>
                <a:ext uri="{FF2B5EF4-FFF2-40B4-BE49-F238E27FC236}">
                  <a16:creationId xmlns:a16="http://schemas.microsoft.com/office/drawing/2014/main" id="{15B9E747-FA09-DD68-1C5A-FC85B2A761AD}"/>
                </a:ext>
              </a:extLst>
            </p:cNvPr>
            <p:cNvSpPr>
              <a:spLocks/>
            </p:cNvSpPr>
            <p:nvPr/>
          </p:nvSpPr>
          <p:spPr bwMode="auto">
            <a:xfrm>
              <a:off x="2945"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4" name="Freeform 102">
              <a:extLst>
                <a:ext uri="{FF2B5EF4-FFF2-40B4-BE49-F238E27FC236}">
                  <a16:creationId xmlns:a16="http://schemas.microsoft.com/office/drawing/2014/main" id="{81816BC4-F2DC-499A-3259-B13D3DB7A243}"/>
                </a:ext>
              </a:extLst>
            </p:cNvPr>
            <p:cNvSpPr>
              <a:spLocks/>
            </p:cNvSpPr>
            <p:nvPr/>
          </p:nvSpPr>
          <p:spPr bwMode="auto">
            <a:xfrm>
              <a:off x="3096"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5" name="Freeform 103">
              <a:extLst>
                <a:ext uri="{FF2B5EF4-FFF2-40B4-BE49-F238E27FC236}">
                  <a16:creationId xmlns:a16="http://schemas.microsoft.com/office/drawing/2014/main" id="{F0881E25-D7CD-D365-82AA-3920FC6BCA8F}"/>
                </a:ext>
              </a:extLst>
            </p:cNvPr>
            <p:cNvSpPr>
              <a:spLocks/>
            </p:cNvSpPr>
            <p:nvPr/>
          </p:nvSpPr>
          <p:spPr bwMode="auto">
            <a:xfrm>
              <a:off x="3096"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6" name="Freeform 104">
              <a:extLst>
                <a:ext uri="{FF2B5EF4-FFF2-40B4-BE49-F238E27FC236}">
                  <a16:creationId xmlns:a16="http://schemas.microsoft.com/office/drawing/2014/main" id="{06314B76-068D-97E6-92B2-765679134F4C}"/>
                </a:ext>
              </a:extLst>
            </p:cNvPr>
            <p:cNvSpPr>
              <a:spLocks/>
            </p:cNvSpPr>
            <p:nvPr/>
          </p:nvSpPr>
          <p:spPr bwMode="auto">
            <a:xfrm>
              <a:off x="3246"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7" name="Freeform 105">
              <a:extLst>
                <a:ext uri="{FF2B5EF4-FFF2-40B4-BE49-F238E27FC236}">
                  <a16:creationId xmlns:a16="http://schemas.microsoft.com/office/drawing/2014/main" id="{F3B0AEA5-60DA-DFF8-7769-D57C134C584E}"/>
                </a:ext>
              </a:extLst>
            </p:cNvPr>
            <p:cNvSpPr>
              <a:spLocks/>
            </p:cNvSpPr>
            <p:nvPr/>
          </p:nvSpPr>
          <p:spPr bwMode="auto">
            <a:xfrm>
              <a:off x="3246"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8" name="Freeform 106">
              <a:extLst>
                <a:ext uri="{FF2B5EF4-FFF2-40B4-BE49-F238E27FC236}">
                  <a16:creationId xmlns:a16="http://schemas.microsoft.com/office/drawing/2014/main" id="{D31E0B33-3ABE-5723-73F0-B3ABF71818F7}"/>
                </a:ext>
              </a:extLst>
            </p:cNvPr>
            <p:cNvSpPr>
              <a:spLocks/>
            </p:cNvSpPr>
            <p:nvPr/>
          </p:nvSpPr>
          <p:spPr bwMode="auto">
            <a:xfrm>
              <a:off x="3397" y="1255"/>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9" name="Freeform 107">
              <a:extLst>
                <a:ext uri="{FF2B5EF4-FFF2-40B4-BE49-F238E27FC236}">
                  <a16:creationId xmlns:a16="http://schemas.microsoft.com/office/drawing/2014/main" id="{7B0F8E34-9FF5-D0A2-ED5C-F55797E59995}"/>
                </a:ext>
              </a:extLst>
            </p:cNvPr>
            <p:cNvSpPr>
              <a:spLocks/>
            </p:cNvSpPr>
            <p:nvPr/>
          </p:nvSpPr>
          <p:spPr bwMode="auto">
            <a:xfrm>
              <a:off x="3397" y="1255"/>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0" name="Freeform 108">
              <a:extLst>
                <a:ext uri="{FF2B5EF4-FFF2-40B4-BE49-F238E27FC236}">
                  <a16:creationId xmlns:a16="http://schemas.microsoft.com/office/drawing/2014/main" id="{C3EC1FF3-298C-2F36-B33C-D69E0D8BE10F}"/>
                </a:ext>
              </a:extLst>
            </p:cNvPr>
            <p:cNvSpPr>
              <a:spLocks/>
            </p:cNvSpPr>
            <p:nvPr/>
          </p:nvSpPr>
          <p:spPr bwMode="auto">
            <a:xfrm>
              <a:off x="3547"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1" name="Freeform 109">
              <a:extLst>
                <a:ext uri="{FF2B5EF4-FFF2-40B4-BE49-F238E27FC236}">
                  <a16:creationId xmlns:a16="http://schemas.microsoft.com/office/drawing/2014/main" id="{7ADDA5FD-718F-2CB3-FA53-6697A5BF395E}"/>
                </a:ext>
              </a:extLst>
            </p:cNvPr>
            <p:cNvSpPr>
              <a:spLocks/>
            </p:cNvSpPr>
            <p:nvPr/>
          </p:nvSpPr>
          <p:spPr bwMode="auto">
            <a:xfrm>
              <a:off x="3547"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2" name="Freeform 110">
              <a:extLst>
                <a:ext uri="{FF2B5EF4-FFF2-40B4-BE49-F238E27FC236}">
                  <a16:creationId xmlns:a16="http://schemas.microsoft.com/office/drawing/2014/main" id="{1121AA4A-12FF-03BA-AC20-2099DBC5AF91}"/>
                </a:ext>
              </a:extLst>
            </p:cNvPr>
            <p:cNvSpPr>
              <a:spLocks/>
            </p:cNvSpPr>
            <p:nvPr/>
          </p:nvSpPr>
          <p:spPr bwMode="auto">
            <a:xfrm>
              <a:off x="2795"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3" name="Freeform 111">
              <a:extLst>
                <a:ext uri="{FF2B5EF4-FFF2-40B4-BE49-F238E27FC236}">
                  <a16:creationId xmlns:a16="http://schemas.microsoft.com/office/drawing/2014/main" id="{E816B46E-C6EE-C6AB-C9C2-B1F0E22763A2}"/>
                </a:ext>
              </a:extLst>
            </p:cNvPr>
            <p:cNvSpPr>
              <a:spLocks/>
            </p:cNvSpPr>
            <p:nvPr/>
          </p:nvSpPr>
          <p:spPr bwMode="auto">
            <a:xfrm>
              <a:off x="2795"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4" name="Freeform 112">
              <a:extLst>
                <a:ext uri="{FF2B5EF4-FFF2-40B4-BE49-F238E27FC236}">
                  <a16:creationId xmlns:a16="http://schemas.microsoft.com/office/drawing/2014/main" id="{E5B0F2C0-EEC5-59EF-0895-CBEFF607A7C3}"/>
                </a:ext>
              </a:extLst>
            </p:cNvPr>
            <p:cNvSpPr>
              <a:spLocks/>
            </p:cNvSpPr>
            <p:nvPr/>
          </p:nvSpPr>
          <p:spPr bwMode="auto">
            <a:xfrm>
              <a:off x="2945"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5" name="Freeform 113">
              <a:extLst>
                <a:ext uri="{FF2B5EF4-FFF2-40B4-BE49-F238E27FC236}">
                  <a16:creationId xmlns:a16="http://schemas.microsoft.com/office/drawing/2014/main" id="{529575EE-539C-5B08-6426-00A02C0F246B}"/>
                </a:ext>
              </a:extLst>
            </p:cNvPr>
            <p:cNvSpPr>
              <a:spLocks/>
            </p:cNvSpPr>
            <p:nvPr/>
          </p:nvSpPr>
          <p:spPr bwMode="auto">
            <a:xfrm>
              <a:off x="2945"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6" name="Freeform 114">
              <a:extLst>
                <a:ext uri="{FF2B5EF4-FFF2-40B4-BE49-F238E27FC236}">
                  <a16:creationId xmlns:a16="http://schemas.microsoft.com/office/drawing/2014/main" id="{5F1FEFFA-D2C2-FD87-DB39-D2811AC54613}"/>
                </a:ext>
              </a:extLst>
            </p:cNvPr>
            <p:cNvSpPr>
              <a:spLocks/>
            </p:cNvSpPr>
            <p:nvPr/>
          </p:nvSpPr>
          <p:spPr bwMode="auto">
            <a:xfrm>
              <a:off x="3096"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7" name="Freeform 115">
              <a:extLst>
                <a:ext uri="{FF2B5EF4-FFF2-40B4-BE49-F238E27FC236}">
                  <a16:creationId xmlns:a16="http://schemas.microsoft.com/office/drawing/2014/main" id="{A3E7BAC6-6464-3AD6-22B0-EF3B23A0D571}"/>
                </a:ext>
              </a:extLst>
            </p:cNvPr>
            <p:cNvSpPr>
              <a:spLocks/>
            </p:cNvSpPr>
            <p:nvPr/>
          </p:nvSpPr>
          <p:spPr bwMode="auto">
            <a:xfrm>
              <a:off x="3096"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8" name="Freeform 116">
              <a:extLst>
                <a:ext uri="{FF2B5EF4-FFF2-40B4-BE49-F238E27FC236}">
                  <a16:creationId xmlns:a16="http://schemas.microsoft.com/office/drawing/2014/main" id="{528FD06C-C20C-FFBB-16DC-D1644F26BB51}"/>
                </a:ext>
              </a:extLst>
            </p:cNvPr>
            <p:cNvSpPr>
              <a:spLocks/>
            </p:cNvSpPr>
            <p:nvPr/>
          </p:nvSpPr>
          <p:spPr bwMode="auto">
            <a:xfrm>
              <a:off x="3246"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9" name="Freeform 117">
              <a:extLst>
                <a:ext uri="{FF2B5EF4-FFF2-40B4-BE49-F238E27FC236}">
                  <a16:creationId xmlns:a16="http://schemas.microsoft.com/office/drawing/2014/main" id="{9AA4E497-4B1A-3C9B-AC3D-95ACD563D7A6}"/>
                </a:ext>
              </a:extLst>
            </p:cNvPr>
            <p:cNvSpPr>
              <a:spLocks/>
            </p:cNvSpPr>
            <p:nvPr/>
          </p:nvSpPr>
          <p:spPr bwMode="auto">
            <a:xfrm>
              <a:off x="3246"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0" name="Freeform 118">
              <a:extLst>
                <a:ext uri="{FF2B5EF4-FFF2-40B4-BE49-F238E27FC236}">
                  <a16:creationId xmlns:a16="http://schemas.microsoft.com/office/drawing/2014/main" id="{1839596F-B04C-001F-A05D-76EC063842B9}"/>
                </a:ext>
              </a:extLst>
            </p:cNvPr>
            <p:cNvSpPr>
              <a:spLocks/>
            </p:cNvSpPr>
            <p:nvPr/>
          </p:nvSpPr>
          <p:spPr bwMode="auto">
            <a:xfrm>
              <a:off x="3397" y="1406"/>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1" name="Freeform 119">
              <a:extLst>
                <a:ext uri="{FF2B5EF4-FFF2-40B4-BE49-F238E27FC236}">
                  <a16:creationId xmlns:a16="http://schemas.microsoft.com/office/drawing/2014/main" id="{156A9B9B-4211-E21D-72D3-DF1C343FC092}"/>
                </a:ext>
              </a:extLst>
            </p:cNvPr>
            <p:cNvSpPr>
              <a:spLocks/>
            </p:cNvSpPr>
            <p:nvPr/>
          </p:nvSpPr>
          <p:spPr bwMode="auto">
            <a:xfrm>
              <a:off x="3397" y="1406"/>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2" name="Freeform 120">
              <a:extLst>
                <a:ext uri="{FF2B5EF4-FFF2-40B4-BE49-F238E27FC236}">
                  <a16:creationId xmlns:a16="http://schemas.microsoft.com/office/drawing/2014/main" id="{F29AA1B8-5E52-5976-44F2-311CEC432650}"/>
                </a:ext>
              </a:extLst>
            </p:cNvPr>
            <p:cNvSpPr>
              <a:spLocks/>
            </p:cNvSpPr>
            <p:nvPr/>
          </p:nvSpPr>
          <p:spPr bwMode="auto">
            <a:xfrm>
              <a:off x="3547"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3" name="Freeform 121">
              <a:extLst>
                <a:ext uri="{FF2B5EF4-FFF2-40B4-BE49-F238E27FC236}">
                  <a16:creationId xmlns:a16="http://schemas.microsoft.com/office/drawing/2014/main" id="{3B5F4634-0453-6A2E-DF11-0D3747224FA5}"/>
                </a:ext>
              </a:extLst>
            </p:cNvPr>
            <p:cNvSpPr>
              <a:spLocks/>
            </p:cNvSpPr>
            <p:nvPr/>
          </p:nvSpPr>
          <p:spPr bwMode="auto">
            <a:xfrm>
              <a:off x="3547"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4" name="Freeform 122">
              <a:extLst>
                <a:ext uri="{FF2B5EF4-FFF2-40B4-BE49-F238E27FC236}">
                  <a16:creationId xmlns:a16="http://schemas.microsoft.com/office/drawing/2014/main" id="{5BA8B130-A19E-BB24-A52F-DB5B9FB31BDC}"/>
                </a:ext>
              </a:extLst>
            </p:cNvPr>
            <p:cNvSpPr>
              <a:spLocks/>
            </p:cNvSpPr>
            <p:nvPr/>
          </p:nvSpPr>
          <p:spPr bwMode="auto">
            <a:xfrm>
              <a:off x="2795"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5" name="Freeform 123">
              <a:extLst>
                <a:ext uri="{FF2B5EF4-FFF2-40B4-BE49-F238E27FC236}">
                  <a16:creationId xmlns:a16="http://schemas.microsoft.com/office/drawing/2014/main" id="{464D66D4-48CD-7C79-8B51-915350A7016B}"/>
                </a:ext>
              </a:extLst>
            </p:cNvPr>
            <p:cNvSpPr>
              <a:spLocks/>
            </p:cNvSpPr>
            <p:nvPr/>
          </p:nvSpPr>
          <p:spPr bwMode="auto">
            <a:xfrm>
              <a:off x="2795"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6" name="Freeform 124">
              <a:extLst>
                <a:ext uri="{FF2B5EF4-FFF2-40B4-BE49-F238E27FC236}">
                  <a16:creationId xmlns:a16="http://schemas.microsoft.com/office/drawing/2014/main" id="{496F28FB-8A69-2821-A404-C716A6DBC62F}"/>
                </a:ext>
              </a:extLst>
            </p:cNvPr>
            <p:cNvSpPr>
              <a:spLocks/>
            </p:cNvSpPr>
            <p:nvPr/>
          </p:nvSpPr>
          <p:spPr bwMode="auto">
            <a:xfrm>
              <a:off x="2945"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7" name="Freeform 125">
              <a:extLst>
                <a:ext uri="{FF2B5EF4-FFF2-40B4-BE49-F238E27FC236}">
                  <a16:creationId xmlns:a16="http://schemas.microsoft.com/office/drawing/2014/main" id="{73CECD30-0571-89E4-66CD-97FC36497038}"/>
                </a:ext>
              </a:extLst>
            </p:cNvPr>
            <p:cNvSpPr>
              <a:spLocks/>
            </p:cNvSpPr>
            <p:nvPr/>
          </p:nvSpPr>
          <p:spPr bwMode="auto">
            <a:xfrm>
              <a:off x="2945"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8" name="Freeform 126">
              <a:extLst>
                <a:ext uri="{FF2B5EF4-FFF2-40B4-BE49-F238E27FC236}">
                  <a16:creationId xmlns:a16="http://schemas.microsoft.com/office/drawing/2014/main" id="{081900DD-AA00-9C80-FC7D-58E3B127B3DA}"/>
                </a:ext>
              </a:extLst>
            </p:cNvPr>
            <p:cNvSpPr>
              <a:spLocks/>
            </p:cNvSpPr>
            <p:nvPr/>
          </p:nvSpPr>
          <p:spPr bwMode="auto">
            <a:xfrm>
              <a:off x="3096"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9" name="Freeform 127">
              <a:extLst>
                <a:ext uri="{FF2B5EF4-FFF2-40B4-BE49-F238E27FC236}">
                  <a16:creationId xmlns:a16="http://schemas.microsoft.com/office/drawing/2014/main" id="{B193A1E2-A76E-F6A0-12D3-3A7CDCCA0352}"/>
                </a:ext>
              </a:extLst>
            </p:cNvPr>
            <p:cNvSpPr>
              <a:spLocks/>
            </p:cNvSpPr>
            <p:nvPr/>
          </p:nvSpPr>
          <p:spPr bwMode="auto">
            <a:xfrm>
              <a:off x="3096"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0" name="Freeform 128">
              <a:extLst>
                <a:ext uri="{FF2B5EF4-FFF2-40B4-BE49-F238E27FC236}">
                  <a16:creationId xmlns:a16="http://schemas.microsoft.com/office/drawing/2014/main" id="{F699E9D6-0AC5-BC04-6032-193AB0E9DF74}"/>
                </a:ext>
              </a:extLst>
            </p:cNvPr>
            <p:cNvSpPr>
              <a:spLocks/>
            </p:cNvSpPr>
            <p:nvPr/>
          </p:nvSpPr>
          <p:spPr bwMode="auto">
            <a:xfrm>
              <a:off x="3246"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1" name="Freeform 129">
              <a:extLst>
                <a:ext uri="{FF2B5EF4-FFF2-40B4-BE49-F238E27FC236}">
                  <a16:creationId xmlns:a16="http://schemas.microsoft.com/office/drawing/2014/main" id="{025D4A77-B78F-9391-BED6-2FDA93733F5B}"/>
                </a:ext>
              </a:extLst>
            </p:cNvPr>
            <p:cNvSpPr>
              <a:spLocks/>
            </p:cNvSpPr>
            <p:nvPr/>
          </p:nvSpPr>
          <p:spPr bwMode="auto">
            <a:xfrm>
              <a:off x="3246"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2" name="Freeform 130">
              <a:extLst>
                <a:ext uri="{FF2B5EF4-FFF2-40B4-BE49-F238E27FC236}">
                  <a16:creationId xmlns:a16="http://schemas.microsoft.com/office/drawing/2014/main" id="{601C61DD-6C56-39FD-FFA7-469A4EDFABE9}"/>
                </a:ext>
              </a:extLst>
            </p:cNvPr>
            <p:cNvSpPr>
              <a:spLocks/>
            </p:cNvSpPr>
            <p:nvPr/>
          </p:nvSpPr>
          <p:spPr bwMode="auto">
            <a:xfrm>
              <a:off x="3397" y="1556"/>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3" name="Freeform 131">
              <a:extLst>
                <a:ext uri="{FF2B5EF4-FFF2-40B4-BE49-F238E27FC236}">
                  <a16:creationId xmlns:a16="http://schemas.microsoft.com/office/drawing/2014/main" id="{FEBD7F94-246A-D985-63AD-DB108722A91D}"/>
                </a:ext>
              </a:extLst>
            </p:cNvPr>
            <p:cNvSpPr>
              <a:spLocks/>
            </p:cNvSpPr>
            <p:nvPr/>
          </p:nvSpPr>
          <p:spPr bwMode="auto">
            <a:xfrm>
              <a:off x="3397" y="1556"/>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4" name="Freeform 132">
              <a:extLst>
                <a:ext uri="{FF2B5EF4-FFF2-40B4-BE49-F238E27FC236}">
                  <a16:creationId xmlns:a16="http://schemas.microsoft.com/office/drawing/2014/main" id="{0A72FB7F-8CDE-A53C-5B8F-9F9BD58CC789}"/>
                </a:ext>
              </a:extLst>
            </p:cNvPr>
            <p:cNvSpPr>
              <a:spLocks/>
            </p:cNvSpPr>
            <p:nvPr/>
          </p:nvSpPr>
          <p:spPr bwMode="auto">
            <a:xfrm>
              <a:off x="3547"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5" name="Freeform 133">
              <a:extLst>
                <a:ext uri="{FF2B5EF4-FFF2-40B4-BE49-F238E27FC236}">
                  <a16:creationId xmlns:a16="http://schemas.microsoft.com/office/drawing/2014/main" id="{77CDB659-0D21-22D3-3C43-AC514381DA2D}"/>
                </a:ext>
              </a:extLst>
            </p:cNvPr>
            <p:cNvSpPr>
              <a:spLocks/>
            </p:cNvSpPr>
            <p:nvPr/>
          </p:nvSpPr>
          <p:spPr bwMode="auto">
            <a:xfrm>
              <a:off x="3547"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nvGrpSpPr>
          <p:cNvPr id="86" name="Group 39">
            <a:extLst>
              <a:ext uri="{FF2B5EF4-FFF2-40B4-BE49-F238E27FC236}">
                <a16:creationId xmlns:a16="http://schemas.microsoft.com/office/drawing/2014/main" id="{D40DD771-F335-EBA3-DC00-AAA3EDD9F795}"/>
              </a:ext>
            </a:extLst>
          </p:cNvPr>
          <p:cNvGrpSpPr>
            <a:grpSpLocks noChangeAspect="1"/>
          </p:cNvGrpSpPr>
          <p:nvPr/>
        </p:nvGrpSpPr>
        <p:grpSpPr bwMode="auto">
          <a:xfrm rot="2684378">
            <a:off x="6481875" y="524504"/>
            <a:ext cx="968847" cy="971458"/>
            <a:chOff x="2856" y="4701"/>
            <a:chExt cx="371" cy="372"/>
          </a:xfrm>
        </p:grpSpPr>
        <p:sp>
          <p:nvSpPr>
            <p:cNvPr id="87" name="Freeform 41">
              <a:extLst>
                <a:ext uri="{FF2B5EF4-FFF2-40B4-BE49-F238E27FC236}">
                  <a16:creationId xmlns:a16="http://schemas.microsoft.com/office/drawing/2014/main" id="{A1473386-0954-E032-88A7-3B1BA7FC7944}"/>
                </a:ext>
              </a:extLst>
            </p:cNvPr>
            <p:cNvSpPr>
              <a:spLocks/>
            </p:cNvSpPr>
            <p:nvPr/>
          </p:nvSpPr>
          <p:spPr bwMode="auto">
            <a:xfrm>
              <a:off x="2965" y="4813"/>
              <a:ext cx="262" cy="260"/>
            </a:xfrm>
            <a:custGeom>
              <a:avLst/>
              <a:gdLst>
                <a:gd name="T0" fmla="*/ 29 w 262"/>
                <a:gd name="T1" fmla="*/ 260 h 260"/>
                <a:gd name="T2" fmla="*/ 262 w 262"/>
                <a:gd name="T3" fmla="*/ 26 h 260"/>
                <a:gd name="T4" fmla="*/ 262 w 262"/>
                <a:gd name="T5" fmla="*/ 0 h 260"/>
                <a:gd name="T6" fmla="*/ 0 w 262"/>
                <a:gd name="T7" fmla="*/ 260 h 260"/>
                <a:gd name="T8" fmla="*/ 29 w 262"/>
                <a:gd name="T9" fmla="*/ 260 h 260"/>
              </a:gdLst>
              <a:ahLst/>
              <a:cxnLst>
                <a:cxn ang="0">
                  <a:pos x="T0" y="T1"/>
                </a:cxn>
                <a:cxn ang="0">
                  <a:pos x="T2" y="T3"/>
                </a:cxn>
                <a:cxn ang="0">
                  <a:pos x="T4" y="T5"/>
                </a:cxn>
                <a:cxn ang="0">
                  <a:pos x="T6" y="T7"/>
                </a:cxn>
                <a:cxn ang="0">
                  <a:pos x="T8" y="T9"/>
                </a:cxn>
              </a:cxnLst>
              <a:rect l="0" t="0" r="r" b="b"/>
              <a:pathLst>
                <a:path w="262" h="260">
                  <a:moveTo>
                    <a:pt x="29" y="260"/>
                  </a:moveTo>
                  <a:lnTo>
                    <a:pt x="262" y="26"/>
                  </a:lnTo>
                  <a:lnTo>
                    <a:pt x="262" y="0"/>
                  </a:lnTo>
                  <a:lnTo>
                    <a:pt x="0" y="260"/>
                  </a:lnTo>
                  <a:lnTo>
                    <a:pt x="29" y="260"/>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8" name="Freeform 42">
              <a:extLst>
                <a:ext uri="{FF2B5EF4-FFF2-40B4-BE49-F238E27FC236}">
                  <a16:creationId xmlns:a16="http://schemas.microsoft.com/office/drawing/2014/main" id="{04C42F4A-BD5E-7F16-2926-11533E32F33A}"/>
                </a:ext>
              </a:extLst>
            </p:cNvPr>
            <p:cNvSpPr>
              <a:spLocks/>
            </p:cNvSpPr>
            <p:nvPr/>
          </p:nvSpPr>
          <p:spPr bwMode="auto">
            <a:xfrm>
              <a:off x="2910" y="4758"/>
              <a:ext cx="317" cy="315"/>
            </a:xfrm>
            <a:custGeom>
              <a:avLst/>
              <a:gdLst>
                <a:gd name="T0" fmla="*/ 29 w 317"/>
                <a:gd name="T1" fmla="*/ 315 h 315"/>
                <a:gd name="T2" fmla="*/ 317 w 317"/>
                <a:gd name="T3" fmla="*/ 26 h 315"/>
                <a:gd name="T4" fmla="*/ 317 w 317"/>
                <a:gd name="T5" fmla="*/ 0 h 315"/>
                <a:gd name="T6" fmla="*/ 0 w 317"/>
                <a:gd name="T7" fmla="*/ 315 h 315"/>
                <a:gd name="T8" fmla="*/ 29 w 317"/>
                <a:gd name="T9" fmla="*/ 315 h 315"/>
              </a:gdLst>
              <a:ahLst/>
              <a:cxnLst>
                <a:cxn ang="0">
                  <a:pos x="T0" y="T1"/>
                </a:cxn>
                <a:cxn ang="0">
                  <a:pos x="T2" y="T3"/>
                </a:cxn>
                <a:cxn ang="0">
                  <a:pos x="T4" y="T5"/>
                </a:cxn>
                <a:cxn ang="0">
                  <a:pos x="T6" y="T7"/>
                </a:cxn>
                <a:cxn ang="0">
                  <a:pos x="T8" y="T9"/>
                </a:cxn>
              </a:cxnLst>
              <a:rect l="0" t="0" r="r" b="b"/>
              <a:pathLst>
                <a:path w="317" h="315">
                  <a:moveTo>
                    <a:pt x="29" y="315"/>
                  </a:moveTo>
                  <a:lnTo>
                    <a:pt x="317" y="26"/>
                  </a:lnTo>
                  <a:lnTo>
                    <a:pt x="317" y="0"/>
                  </a:lnTo>
                  <a:lnTo>
                    <a:pt x="0" y="315"/>
                  </a:lnTo>
                  <a:lnTo>
                    <a:pt x="29" y="315"/>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9" name="Freeform 43">
              <a:extLst>
                <a:ext uri="{FF2B5EF4-FFF2-40B4-BE49-F238E27FC236}">
                  <a16:creationId xmlns:a16="http://schemas.microsoft.com/office/drawing/2014/main" id="{E793D7FB-04C3-9EBC-F193-B19338DE591E}"/>
                </a:ext>
              </a:extLst>
            </p:cNvPr>
            <p:cNvSpPr>
              <a:spLocks/>
            </p:cNvSpPr>
            <p:nvPr/>
          </p:nvSpPr>
          <p:spPr bwMode="auto">
            <a:xfrm>
              <a:off x="3186" y="5034"/>
              <a:ext cx="41" cy="39"/>
            </a:xfrm>
            <a:custGeom>
              <a:avLst/>
              <a:gdLst>
                <a:gd name="T0" fmla="*/ 41 w 41"/>
                <a:gd name="T1" fmla="*/ 39 h 39"/>
                <a:gd name="T2" fmla="*/ 41 w 41"/>
                <a:gd name="T3" fmla="*/ 0 h 39"/>
                <a:gd name="T4" fmla="*/ 0 w 41"/>
                <a:gd name="T5" fmla="*/ 39 h 39"/>
                <a:gd name="T6" fmla="*/ 41 w 41"/>
                <a:gd name="T7" fmla="*/ 39 h 39"/>
              </a:gdLst>
              <a:ahLst/>
              <a:cxnLst>
                <a:cxn ang="0">
                  <a:pos x="T0" y="T1"/>
                </a:cxn>
                <a:cxn ang="0">
                  <a:pos x="T2" y="T3"/>
                </a:cxn>
                <a:cxn ang="0">
                  <a:pos x="T4" y="T5"/>
                </a:cxn>
                <a:cxn ang="0">
                  <a:pos x="T6" y="T7"/>
                </a:cxn>
              </a:cxnLst>
              <a:rect l="0" t="0" r="r" b="b"/>
              <a:pathLst>
                <a:path w="41" h="39">
                  <a:moveTo>
                    <a:pt x="41" y="39"/>
                  </a:moveTo>
                  <a:lnTo>
                    <a:pt x="41" y="0"/>
                  </a:lnTo>
                  <a:lnTo>
                    <a:pt x="0" y="39"/>
                  </a:lnTo>
                  <a:lnTo>
                    <a:pt x="41" y="39"/>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0" name="Freeform 44">
              <a:extLst>
                <a:ext uri="{FF2B5EF4-FFF2-40B4-BE49-F238E27FC236}">
                  <a16:creationId xmlns:a16="http://schemas.microsoft.com/office/drawing/2014/main" id="{660731E3-DA58-AA23-245D-800FC5A421DA}"/>
                </a:ext>
              </a:extLst>
            </p:cNvPr>
            <p:cNvSpPr>
              <a:spLocks/>
            </p:cNvSpPr>
            <p:nvPr/>
          </p:nvSpPr>
          <p:spPr bwMode="auto">
            <a:xfrm>
              <a:off x="3022" y="4868"/>
              <a:ext cx="205" cy="205"/>
            </a:xfrm>
            <a:custGeom>
              <a:avLst/>
              <a:gdLst>
                <a:gd name="T0" fmla="*/ 26 w 205"/>
                <a:gd name="T1" fmla="*/ 205 h 205"/>
                <a:gd name="T2" fmla="*/ 205 w 205"/>
                <a:gd name="T3" fmla="*/ 28 h 205"/>
                <a:gd name="T4" fmla="*/ 205 w 205"/>
                <a:gd name="T5" fmla="*/ 0 h 205"/>
                <a:gd name="T6" fmla="*/ 0 w 205"/>
                <a:gd name="T7" fmla="*/ 205 h 205"/>
                <a:gd name="T8" fmla="*/ 26 w 205"/>
                <a:gd name="T9" fmla="*/ 205 h 205"/>
              </a:gdLst>
              <a:ahLst/>
              <a:cxnLst>
                <a:cxn ang="0">
                  <a:pos x="T0" y="T1"/>
                </a:cxn>
                <a:cxn ang="0">
                  <a:pos x="T2" y="T3"/>
                </a:cxn>
                <a:cxn ang="0">
                  <a:pos x="T4" y="T5"/>
                </a:cxn>
                <a:cxn ang="0">
                  <a:pos x="T6" y="T7"/>
                </a:cxn>
                <a:cxn ang="0">
                  <a:pos x="T8" y="T9"/>
                </a:cxn>
              </a:cxnLst>
              <a:rect l="0" t="0" r="r" b="b"/>
              <a:pathLst>
                <a:path w="205" h="205">
                  <a:moveTo>
                    <a:pt x="26" y="205"/>
                  </a:moveTo>
                  <a:lnTo>
                    <a:pt x="205" y="28"/>
                  </a:lnTo>
                  <a:lnTo>
                    <a:pt x="205" y="0"/>
                  </a:lnTo>
                  <a:lnTo>
                    <a:pt x="0" y="205"/>
                  </a:lnTo>
                  <a:lnTo>
                    <a:pt x="26" y="205"/>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1" name="Freeform 45">
              <a:extLst>
                <a:ext uri="{FF2B5EF4-FFF2-40B4-BE49-F238E27FC236}">
                  <a16:creationId xmlns:a16="http://schemas.microsoft.com/office/drawing/2014/main" id="{7E750114-B306-85DD-E9B6-2A9C805A8E68}"/>
                </a:ext>
              </a:extLst>
            </p:cNvPr>
            <p:cNvSpPr>
              <a:spLocks/>
            </p:cNvSpPr>
            <p:nvPr/>
          </p:nvSpPr>
          <p:spPr bwMode="auto">
            <a:xfrm>
              <a:off x="3077" y="4922"/>
              <a:ext cx="150" cy="151"/>
            </a:xfrm>
            <a:custGeom>
              <a:avLst/>
              <a:gdLst>
                <a:gd name="T0" fmla="*/ 26 w 150"/>
                <a:gd name="T1" fmla="*/ 151 h 151"/>
                <a:gd name="T2" fmla="*/ 150 w 150"/>
                <a:gd name="T3" fmla="*/ 29 h 151"/>
                <a:gd name="T4" fmla="*/ 150 w 150"/>
                <a:gd name="T5" fmla="*/ 0 h 151"/>
                <a:gd name="T6" fmla="*/ 0 w 150"/>
                <a:gd name="T7" fmla="*/ 151 h 151"/>
                <a:gd name="T8" fmla="*/ 26 w 150"/>
                <a:gd name="T9" fmla="*/ 151 h 151"/>
              </a:gdLst>
              <a:ahLst/>
              <a:cxnLst>
                <a:cxn ang="0">
                  <a:pos x="T0" y="T1"/>
                </a:cxn>
                <a:cxn ang="0">
                  <a:pos x="T2" y="T3"/>
                </a:cxn>
                <a:cxn ang="0">
                  <a:pos x="T4" y="T5"/>
                </a:cxn>
                <a:cxn ang="0">
                  <a:pos x="T6" y="T7"/>
                </a:cxn>
                <a:cxn ang="0">
                  <a:pos x="T8" y="T9"/>
                </a:cxn>
              </a:cxnLst>
              <a:rect l="0" t="0" r="r" b="b"/>
              <a:pathLst>
                <a:path w="150" h="151">
                  <a:moveTo>
                    <a:pt x="26" y="151"/>
                  </a:moveTo>
                  <a:lnTo>
                    <a:pt x="150" y="29"/>
                  </a:lnTo>
                  <a:lnTo>
                    <a:pt x="150" y="0"/>
                  </a:lnTo>
                  <a:lnTo>
                    <a:pt x="0" y="151"/>
                  </a:lnTo>
                  <a:lnTo>
                    <a:pt x="26" y="151"/>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2" name="Freeform 46">
              <a:extLst>
                <a:ext uri="{FF2B5EF4-FFF2-40B4-BE49-F238E27FC236}">
                  <a16:creationId xmlns:a16="http://schemas.microsoft.com/office/drawing/2014/main" id="{193D856B-425D-AA7C-D8CD-FD217DE347D9}"/>
                </a:ext>
              </a:extLst>
            </p:cNvPr>
            <p:cNvSpPr>
              <a:spLocks/>
            </p:cNvSpPr>
            <p:nvPr/>
          </p:nvSpPr>
          <p:spPr bwMode="auto">
            <a:xfrm>
              <a:off x="2856" y="4701"/>
              <a:ext cx="371" cy="372"/>
            </a:xfrm>
            <a:custGeom>
              <a:avLst/>
              <a:gdLst>
                <a:gd name="T0" fmla="*/ 28 w 371"/>
                <a:gd name="T1" fmla="*/ 372 h 372"/>
                <a:gd name="T2" fmla="*/ 371 w 371"/>
                <a:gd name="T3" fmla="*/ 29 h 372"/>
                <a:gd name="T4" fmla="*/ 371 w 371"/>
                <a:gd name="T5" fmla="*/ 0 h 372"/>
                <a:gd name="T6" fmla="*/ 0 w 371"/>
                <a:gd name="T7" fmla="*/ 372 h 372"/>
                <a:gd name="T8" fmla="*/ 28 w 371"/>
                <a:gd name="T9" fmla="*/ 372 h 372"/>
              </a:gdLst>
              <a:ahLst/>
              <a:cxnLst>
                <a:cxn ang="0">
                  <a:pos x="T0" y="T1"/>
                </a:cxn>
                <a:cxn ang="0">
                  <a:pos x="T2" y="T3"/>
                </a:cxn>
                <a:cxn ang="0">
                  <a:pos x="T4" y="T5"/>
                </a:cxn>
                <a:cxn ang="0">
                  <a:pos x="T6" y="T7"/>
                </a:cxn>
                <a:cxn ang="0">
                  <a:pos x="T8" y="T9"/>
                </a:cxn>
              </a:cxnLst>
              <a:rect l="0" t="0" r="r" b="b"/>
              <a:pathLst>
                <a:path w="371" h="372">
                  <a:moveTo>
                    <a:pt x="28" y="372"/>
                  </a:moveTo>
                  <a:lnTo>
                    <a:pt x="371" y="29"/>
                  </a:lnTo>
                  <a:lnTo>
                    <a:pt x="371" y="0"/>
                  </a:lnTo>
                  <a:lnTo>
                    <a:pt x="0" y="372"/>
                  </a:lnTo>
                  <a:lnTo>
                    <a:pt x="28" y="372"/>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3" name="Freeform 47">
              <a:extLst>
                <a:ext uri="{FF2B5EF4-FFF2-40B4-BE49-F238E27FC236}">
                  <a16:creationId xmlns:a16="http://schemas.microsoft.com/office/drawing/2014/main" id="{0EC36D34-480D-DC53-A5EF-ADAD4DD490EF}"/>
                </a:ext>
              </a:extLst>
            </p:cNvPr>
            <p:cNvSpPr>
              <a:spLocks/>
            </p:cNvSpPr>
            <p:nvPr/>
          </p:nvSpPr>
          <p:spPr bwMode="auto">
            <a:xfrm>
              <a:off x="3132" y="4980"/>
              <a:ext cx="95" cy="93"/>
            </a:xfrm>
            <a:custGeom>
              <a:avLst/>
              <a:gdLst>
                <a:gd name="T0" fmla="*/ 28 w 95"/>
                <a:gd name="T1" fmla="*/ 93 h 93"/>
                <a:gd name="T2" fmla="*/ 95 w 95"/>
                <a:gd name="T3" fmla="*/ 26 h 93"/>
                <a:gd name="T4" fmla="*/ 95 w 95"/>
                <a:gd name="T5" fmla="*/ 0 h 93"/>
                <a:gd name="T6" fmla="*/ 0 w 95"/>
                <a:gd name="T7" fmla="*/ 93 h 93"/>
                <a:gd name="T8" fmla="*/ 28 w 95"/>
                <a:gd name="T9" fmla="*/ 93 h 93"/>
              </a:gdLst>
              <a:ahLst/>
              <a:cxnLst>
                <a:cxn ang="0">
                  <a:pos x="T0" y="T1"/>
                </a:cxn>
                <a:cxn ang="0">
                  <a:pos x="T2" y="T3"/>
                </a:cxn>
                <a:cxn ang="0">
                  <a:pos x="T4" y="T5"/>
                </a:cxn>
                <a:cxn ang="0">
                  <a:pos x="T6" y="T7"/>
                </a:cxn>
                <a:cxn ang="0">
                  <a:pos x="T8" y="T9"/>
                </a:cxn>
              </a:cxnLst>
              <a:rect l="0" t="0" r="r" b="b"/>
              <a:pathLst>
                <a:path w="95" h="93">
                  <a:moveTo>
                    <a:pt x="28" y="93"/>
                  </a:moveTo>
                  <a:lnTo>
                    <a:pt x="95" y="26"/>
                  </a:lnTo>
                  <a:lnTo>
                    <a:pt x="95" y="0"/>
                  </a:lnTo>
                  <a:lnTo>
                    <a:pt x="0" y="93"/>
                  </a:lnTo>
                  <a:lnTo>
                    <a:pt x="28" y="93"/>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94" name="Freeform 40">
            <a:extLst>
              <a:ext uri="{FF2B5EF4-FFF2-40B4-BE49-F238E27FC236}">
                <a16:creationId xmlns:a16="http://schemas.microsoft.com/office/drawing/2014/main" id="{113C75E2-A76C-23CF-F723-62AA87BA179E}"/>
              </a:ext>
            </a:extLst>
          </p:cNvPr>
          <p:cNvSpPr>
            <a:spLocks/>
          </p:cNvSpPr>
          <p:nvPr/>
        </p:nvSpPr>
        <p:spPr bwMode="auto">
          <a:xfrm>
            <a:off x="418561" y="465769"/>
            <a:ext cx="385763" cy="385763"/>
          </a:xfrm>
          <a:custGeom>
            <a:avLst/>
            <a:gdLst>
              <a:gd name="T0" fmla="*/ 243 w 243"/>
              <a:gd name="T1" fmla="*/ 121 h 243"/>
              <a:gd name="T2" fmla="*/ 121 w 243"/>
              <a:gd name="T3" fmla="*/ 243 h 243"/>
              <a:gd name="T4" fmla="*/ 0 w 243"/>
              <a:gd name="T5" fmla="*/ 121 h 243"/>
              <a:gd name="T6" fmla="*/ 121 w 243"/>
              <a:gd name="T7" fmla="*/ 0 h 243"/>
              <a:gd name="T8" fmla="*/ 243 w 243"/>
              <a:gd name="T9" fmla="*/ 121 h 243"/>
            </a:gdLst>
            <a:ahLst/>
            <a:cxnLst>
              <a:cxn ang="0">
                <a:pos x="T0" y="T1"/>
              </a:cxn>
              <a:cxn ang="0">
                <a:pos x="T2" y="T3"/>
              </a:cxn>
              <a:cxn ang="0">
                <a:pos x="T4" y="T5"/>
              </a:cxn>
              <a:cxn ang="0">
                <a:pos x="T6" y="T7"/>
              </a:cxn>
              <a:cxn ang="0">
                <a:pos x="T8" y="T9"/>
              </a:cxn>
            </a:cxnLst>
            <a:rect l="0" t="0" r="r" b="b"/>
            <a:pathLst>
              <a:path w="243" h="243">
                <a:moveTo>
                  <a:pt x="243" y="121"/>
                </a:moveTo>
                <a:lnTo>
                  <a:pt x="121" y="243"/>
                </a:lnTo>
                <a:lnTo>
                  <a:pt x="0" y="121"/>
                </a:lnTo>
                <a:lnTo>
                  <a:pt x="121" y="0"/>
                </a:lnTo>
                <a:lnTo>
                  <a:pt x="243" y="121"/>
                </a:lnTo>
                <a:close/>
              </a:path>
            </a:pathLst>
          </a:cu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grpSp>
        <p:nvGrpSpPr>
          <p:cNvPr id="95" name="Group 50">
            <a:extLst>
              <a:ext uri="{FF2B5EF4-FFF2-40B4-BE49-F238E27FC236}">
                <a16:creationId xmlns:a16="http://schemas.microsoft.com/office/drawing/2014/main" id="{6E439C94-0BDD-5DC6-E318-7CAE080E3CD7}"/>
              </a:ext>
            </a:extLst>
          </p:cNvPr>
          <p:cNvGrpSpPr>
            <a:grpSpLocks noChangeAspect="1"/>
          </p:cNvGrpSpPr>
          <p:nvPr/>
        </p:nvGrpSpPr>
        <p:grpSpPr bwMode="auto">
          <a:xfrm>
            <a:off x="111225" y="5815153"/>
            <a:ext cx="614672" cy="1210996"/>
            <a:chOff x="4854" y="4022"/>
            <a:chExt cx="268" cy="528"/>
          </a:xfrm>
        </p:grpSpPr>
        <p:sp>
          <p:nvSpPr>
            <p:cNvPr id="96" name="Freeform 51">
              <a:extLst>
                <a:ext uri="{FF2B5EF4-FFF2-40B4-BE49-F238E27FC236}">
                  <a16:creationId xmlns:a16="http://schemas.microsoft.com/office/drawing/2014/main" id="{AEAB3222-E440-73A2-E1B0-17AA756CB297}"/>
                </a:ext>
              </a:extLst>
            </p:cNvPr>
            <p:cNvSpPr>
              <a:spLocks/>
            </p:cNvSpPr>
            <p:nvPr/>
          </p:nvSpPr>
          <p:spPr bwMode="auto">
            <a:xfrm>
              <a:off x="4934" y="4099"/>
              <a:ext cx="20" cy="372"/>
            </a:xfrm>
            <a:custGeom>
              <a:avLst/>
              <a:gdLst>
                <a:gd name="T0" fmla="*/ 20 w 20"/>
                <a:gd name="T1" fmla="*/ 353 h 372"/>
                <a:gd name="T2" fmla="*/ 20 w 20"/>
                <a:gd name="T3" fmla="*/ 21 h 372"/>
                <a:gd name="T4" fmla="*/ 0 w 20"/>
                <a:gd name="T5" fmla="*/ 0 h 372"/>
                <a:gd name="T6" fmla="*/ 0 w 20"/>
                <a:gd name="T7" fmla="*/ 372 h 372"/>
                <a:gd name="T8" fmla="*/ 20 w 20"/>
                <a:gd name="T9" fmla="*/ 353 h 372"/>
              </a:gdLst>
              <a:ahLst/>
              <a:cxnLst>
                <a:cxn ang="0">
                  <a:pos x="T0" y="T1"/>
                </a:cxn>
                <a:cxn ang="0">
                  <a:pos x="T2" y="T3"/>
                </a:cxn>
                <a:cxn ang="0">
                  <a:pos x="T4" y="T5"/>
                </a:cxn>
                <a:cxn ang="0">
                  <a:pos x="T6" y="T7"/>
                </a:cxn>
                <a:cxn ang="0">
                  <a:pos x="T8" y="T9"/>
                </a:cxn>
              </a:cxnLst>
              <a:rect l="0" t="0" r="r" b="b"/>
              <a:pathLst>
                <a:path w="20" h="372">
                  <a:moveTo>
                    <a:pt x="20" y="353"/>
                  </a:moveTo>
                  <a:lnTo>
                    <a:pt x="20" y="21"/>
                  </a:lnTo>
                  <a:lnTo>
                    <a:pt x="0" y="0"/>
                  </a:lnTo>
                  <a:lnTo>
                    <a:pt x="0" y="372"/>
                  </a:lnTo>
                  <a:lnTo>
                    <a:pt x="20" y="353"/>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7" name="Freeform 52">
              <a:extLst>
                <a:ext uri="{FF2B5EF4-FFF2-40B4-BE49-F238E27FC236}">
                  <a16:creationId xmlns:a16="http://schemas.microsoft.com/office/drawing/2014/main" id="{EF131EE7-7D0F-86D6-3350-C4071D00C67E}"/>
                </a:ext>
              </a:extLst>
            </p:cNvPr>
            <p:cNvSpPr>
              <a:spLocks/>
            </p:cNvSpPr>
            <p:nvPr/>
          </p:nvSpPr>
          <p:spPr bwMode="auto">
            <a:xfrm>
              <a:off x="5095" y="4257"/>
              <a:ext cx="27" cy="55"/>
            </a:xfrm>
            <a:custGeom>
              <a:avLst/>
              <a:gdLst>
                <a:gd name="T0" fmla="*/ 27 w 27"/>
                <a:gd name="T1" fmla="*/ 29 h 55"/>
                <a:gd name="T2" fmla="*/ 0 w 27"/>
                <a:gd name="T3" fmla="*/ 0 h 55"/>
                <a:gd name="T4" fmla="*/ 0 w 27"/>
                <a:gd name="T5" fmla="*/ 55 h 55"/>
                <a:gd name="T6" fmla="*/ 27 w 27"/>
                <a:gd name="T7" fmla="*/ 29 h 55"/>
              </a:gdLst>
              <a:ahLst/>
              <a:cxnLst>
                <a:cxn ang="0">
                  <a:pos x="T0" y="T1"/>
                </a:cxn>
                <a:cxn ang="0">
                  <a:pos x="T2" y="T3"/>
                </a:cxn>
                <a:cxn ang="0">
                  <a:pos x="T4" y="T5"/>
                </a:cxn>
                <a:cxn ang="0">
                  <a:pos x="T6" y="T7"/>
                </a:cxn>
              </a:cxnLst>
              <a:rect l="0" t="0" r="r" b="b"/>
              <a:pathLst>
                <a:path w="27" h="55">
                  <a:moveTo>
                    <a:pt x="27" y="29"/>
                  </a:moveTo>
                  <a:lnTo>
                    <a:pt x="0" y="0"/>
                  </a:lnTo>
                  <a:lnTo>
                    <a:pt x="0" y="55"/>
                  </a:lnTo>
                  <a:lnTo>
                    <a:pt x="27" y="29"/>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8" name="Freeform 53">
              <a:extLst>
                <a:ext uri="{FF2B5EF4-FFF2-40B4-BE49-F238E27FC236}">
                  <a16:creationId xmlns:a16="http://schemas.microsoft.com/office/drawing/2014/main" id="{90970041-7348-DD46-7CC4-755A8C1028F0}"/>
                </a:ext>
              </a:extLst>
            </p:cNvPr>
            <p:cNvSpPr>
              <a:spLocks/>
            </p:cNvSpPr>
            <p:nvPr/>
          </p:nvSpPr>
          <p:spPr bwMode="auto">
            <a:xfrm>
              <a:off x="5015" y="4178"/>
              <a:ext cx="19" cy="214"/>
            </a:xfrm>
            <a:custGeom>
              <a:avLst/>
              <a:gdLst>
                <a:gd name="T0" fmla="*/ 19 w 19"/>
                <a:gd name="T1" fmla="*/ 194 h 214"/>
                <a:gd name="T2" fmla="*/ 19 w 19"/>
                <a:gd name="T3" fmla="*/ 21 h 214"/>
                <a:gd name="T4" fmla="*/ 0 w 19"/>
                <a:gd name="T5" fmla="*/ 0 h 214"/>
                <a:gd name="T6" fmla="*/ 0 w 19"/>
                <a:gd name="T7" fmla="*/ 214 h 214"/>
                <a:gd name="T8" fmla="*/ 19 w 19"/>
                <a:gd name="T9" fmla="*/ 194 h 214"/>
              </a:gdLst>
              <a:ahLst/>
              <a:cxnLst>
                <a:cxn ang="0">
                  <a:pos x="T0" y="T1"/>
                </a:cxn>
                <a:cxn ang="0">
                  <a:pos x="T2" y="T3"/>
                </a:cxn>
                <a:cxn ang="0">
                  <a:pos x="T4" y="T5"/>
                </a:cxn>
                <a:cxn ang="0">
                  <a:pos x="T6" y="T7"/>
                </a:cxn>
                <a:cxn ang="0">
                  <a:pos x="T8" y="T9"/>
                </a:cxn>
              </a:cxnLst>
              <a:rect l="0" t="0" r="r" b="b"/>
              <a:pathLst>
                <a:path w="19" h="214">
                  <a:moveTo>
                    <a:pt x="19" y="194"/>
                  </a:moveTo>
                  <a:lnTo>
                    <a:pt x="19" y="21"/>
                  </a:lnTo>
                  <a:lnTo>
                    <a:pt x="0" y="0"/>
                  </a:lnTo>
                  <a:lnTo>
                    <a:pt x="0" y="214"/>
                  </a:lnTo>
                  <a:lnTo>
                    <a:pt x="19" y="194"/>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9" name="Freeform 54">
              <a:extLst>
                <a:ext uri="{FF2B5EF4-FFF2-40B4-BE49-F238E27FC236}">
                  <a16:creationId xmlns:a16="http://schemas.microsoft.com/office/drawing/2014/main" id="{4C13FE99-0ED9-B39B-7A7E-51870816D66D}"/>
                </a:ext>
              </a:extLst>
            </p:cNvPr>
            <p:cNvSpPr>
              <a:spLocks/>
            </p:cNvSpPr>
            <p:nvPr/>
          </p:nvSpPr>
          <p:spPr bwMode="auto">
            <a:xfrm>
              <a:off x="4854" y="4022"/>
              <a:ext cx="22" cy="528"/>
            </a:xfrm>
            <a:custGeom>
              <a:avLst/>
              <a:gdLst>
                <a:gd name="T0" fmla="*/ 22 w 22"/>
                <a:gd name="T1" fmla="*/ 506 h 528"/>
                <a:gd name="T2" fmla="*/ 22 w 22"/>
                <a:gd name="T3" fmla="*/ 19 h 528"/>
                <a:gd name="T4" fmla="*/ 0 w 22"/>
                <a:gd name="T5" fmla="*/ 0 h 528"/>
                <a:gd name="T6" fmla="*/ 0 w 22"/>
                <a:gd name="T7" fmla="*/ 528 h 528"/>
                <a:gd name="T8" fmla="*/ 22 w 22"/>
                <a:gd name="T9" fmla="*/ 506 h 528"/>
              </a:gdLst>
              <a:ahLst/>
              <a:cxnLst>
                <a:cxn ang="0">
                  <a:pos x="T0" y="T1"/>
                </a:cxn>
                <a:cxn ang="0">
                  <a:pos x="T2" y="T3"/>
                </a:cxn>
                <a:cxn ang="0">
                  <a:pos x="T4" y="T5"/>
                </a:cxn>
                <a:cxn ang="0">
                  <a:pos x="T6" y="T7"/>
                </a:cxn>
                <a:cxn ang="0">
                  <a:pos x="T8" y="T9"/>
                </a:cxn>
              </a:cxnLst>
              <a:rect l="0" t="0" r="r" b="b"/>
              <a:pathLst>
                <a:path w="22" h="528">
                  <a:moveTo>
                    <a:pt x="22" y="506"/>
                  </a:moveTo>
                  <a:lnTo>
                    <a:pt x="22" y="19"/>
                  </a:lnTo>
                  <a:lnTo>
                    <a:pt x="0" y="0"/>
                  </a:lnTo>
                  <a:lnTo>
                    <a:pt x="0" y="528"/>
                  </a:lnTo>
                  <a:lnTo>
                    <a:pt x="22" y="506"/>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0" name="Freeform 55">
              <a:extLst>
                <a:ext uri="{FF2B5EF4-FFF2-40B4-BE49-F238E27FC236}">
                  <a16:creationId xmlns:a16="http://schemas.microsoft.com/office/drawing/2014/main" id="{ABD87328-5CF3-5C06-BD18-51E60C479FF9}"/>
                </a:ext>
              </a:extLst>
            </p:cNvPr>
            <p:cNvSpPr>
              <a:spLocks/>
            </p:cNvSpPr>
            <p:nvPr/>
          </p:nvSpPr>
          <p:spPr bwMode="auto">
            <a:xfrm>
              <a:off x="4934" y="4099"/>
              <a:ext cx="20" cy="372"/>
            </a:xfrm>
            <a:custGeom>
              <a:avLst/>
              <a:gdLst>
                <a:gd name="T0" fmla="*/ 20 w 20"/>
                <a:gd name="T1" fmla="*/ 353 h 372"/>
                <a:gd name="T2" fmla="*/ 20 w 20"/>
                <a:gd name="T3" fmla="*/ 21 h 372"/>
                <a:gd name="T4" fmla="*/ 0 w 20"/>
                <a:gd name="T5" fmla="*/ 0 h 372"/>
                <a:gd name="T6" fmla="*/ 0 w 20"/>
                <a:gd name="T7" fmla="*/ 372 h 372"/>
                <a:gd name="T8" fmla="*/ 20 w 20"/>
                <a:gd name="T9" fmla="*/ 353 h 372"/>
              </a:gdLst>
              <a:ahLst/>
              <a:cxnLst>
                <a:cxn ang="0">
                  <a:pos x="T0" y="T1"/>
                </a:cxn>
                <a:cxn ang="0">
                  <a:pos x="T2" y="T3"/>
                </a:cxn>
                <a:cxn ang="0">
                  <a:pos x="T4" y="T5"/>
                </a:cxn>
                <a:cxn ang="0">
                  <a:pos x="T6" y="T7"/>
                </a:cxn>
                <a:cxn ang="0">
                  <a:pos x="T8" y="T9"/>
                </a:cxn>
              </a:cxnLst>
              <a:rect l="0" t="0" r="r" b="b"/>
              <a:pathLst>
                <a:path w="20" h="372">
                  <a:moveTo>
                    <a:pt x="20" y="353"/>
                  </a:moveTo>
                  <a:lnTo>
                    <a:pt x="20" y="21"/>
                  </a:lnTo>
                  <a:lnTo>
                    <a:pt x="0" y="0"/>
                  </a:lnTo>
                  <a:lnTo>
                    <a:pt x="0" y="372"/>
                  </a:lnTo>
                  <a:lnTo>
                    <a:pt x="20" y="353"/>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1" name="Freeform 56">
              <a:extLst>
                <a:ext uri="{FF2B5EF4-FFF2-40B4-BE49-F238E27FC236}">
                  <a16:creationId xmlns:a16="http://schemas.microsoft.com/office/drawing/2014/main" id="{2FF648A2-ED82-DFB4-2FD6-D60ACC89C2F2}"/>
                </a:ext>
              </a:extLst>
            </p:cNvPr>
            <p:cNvSpPr>
              <a:spLocks/>
            </p:cNvSpPr>
            <p:nvPr/>
          </p:nvSpPr>
          <p:spPr bwMode="auto">
            <a:xfrm>
              <a:off x="5095" y="4257"/>
              <a:ext cx="27" cy="55"/>
            </a:xfrm>
            <a:custGeom>
              <a:avLst/>
              <a:gdLst>
                <a:gd name="T0" fmla="*/ 27 w 27"/>
                <a:gd name="T1" fmla="*/ 29 h 55"/>
                <a:gd name="T2" fmla="*/ 0 w 27"/>
                <a:gd name="T3" fmla="*/ 0 h 55"/>
                <a:gd name="T4" fmla="*/ 0 w 27"/>
                <a:gd name="T5" fmla="*/ 55 h 55"/>
                <a:gd name="T6" fmla="*/ 27 w 27"/>
                <a:gd name="T7" fmla="*/ 29 h 55"/>
              </a:gdLst>
              <a:ahLst/>
              <a:cxnLst>
                <a:cxn ang="0">
                  <a:pos x="T0" y="T1"/>
                </a:cxn>
                <a:cxn ang="0">
                  <a:pos x="T2" y="T3"/>
                </a:cxn>
                <a:cxn ang="0">
                  <a:pos x="T4" y="T5"/>
                </a:cxn>
                <a:cxn ang="0">
                  <a:pos x="T6" y="T7"/>
                </a:cxn>
              </a:cxnLst>
              <a:rect l="0" t="0" r="r" b="b"/>
              <a:pathLst>
                <a:path w="27" h="55">
                  <a:moveTo>
                    <a:pt x="27" y="29"/>
                  </a:moveTo>
                  <a:lnTo>
                    <a:pt x="0" y="0"/>
                  </a:lnTo>
                  <a:lnTo>
                    <a:pt x="0" y="55"/>
                  </a:lnTo>
                  <a:lnTo>
                    <a:pt x="27" y="29"/>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2" name="Freeform 57">
              <a:extLst>
                <a:ext uri="{FF2B5EF4-FFF2-40B4-BE49-F238E27FC236}">
                  <a16:creationId xmlns:a16="http://schemas.microsoft.com/office/drawing/2014/main" id="{B83EB5A4-F3C8-BFEE-92FC-40457F0963F3}"/>
                </a:ext>
              </a:extLst>
            </p:cNvPr>
            <p:cNvSpPr>
              <a:spLocks/>
            </p:cNvSpPr>
            <p:nvPr/>
          </p:nvSpPr>
          <p:spPr bwMode="auto">
            <a:xfrm>
              <a:off x="5015" y="4178"/>
              <a:ext cx="19" cy="214"/>
            </a:xfrm>
            <a:custGeom>
              <a:avLst/>
              <a:gdLst>
                <a:gd name="T0" fmla="*/ 19 w 19"/>
                <a:gd name="T1" fmla="*/ 194 h 214"/>
                <a:gd name="T2" fmla="*/ 19 w 19"/>
                <a:gd name="T3" fmla="*/ 21 h 214"/>
                <a:gd name="T4" fmla="*/ 0 w 19"/>
                <a:gd name="T5" fmla="*/ 0 h 214"/>
                <a:gd name="T6" fmla="*/ 0 w 19"/>
                <a:gd name="T7" fmla="*/ 214 h 214"/>
                <a:gd name="T8" fmla="*/ 19 w 19"/>
                <a:gd name="T9" fmla="*/ 194 h 214"/>
              </a:gdLst>
              <a:ahLst/>
              <a:cxnLst>
                <a:cxn ang="0">
                  <a:pos x="T0" y="T1"/>
                </a:cxn>
                <a:cxn ang="0">
                  <a:pos x="T2" y="T3"/>
                </a:cxn>
                <a:cxn ang="0">
                  <a:pos x="T4" y="T5"/>
                </a:cxn>
                <a:cxn ang="0">
                  <a:pos x="T6" y="T7"/>
                </a:cxn>
                <a:cxn ang="0">
                  <a:pos x="T8" y="T9"/>
                </a:cxn>
              </a:cxnLst>
              <a:rect l="0" t="0" r="r" b="b"/>
              <a:pathLst>
                <a:path w="19" h="214">
                  <a:moveTo>
                    <a:pt x="19" y="194"/>
                  </a:moveTo>
                  <a:lnTo>
                    <a:pt x="19" y="21"/>
                  </a:lnTo>
                  <a:lnTo>
                    <a:pt x="0" y="0"/>
                  </a:lnTo>
                  <a:lnTo>
                    <a:pt x="0" y="214"/>
                  </a:lnTo>
                  <a:lnTo>
                    <a:pt x="19" y="194"/>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3" name="Freeform 58">
              <a:extLst>
                <a:ext uri="{FF2B5EF4-FFF2-40B4-BE49-F238E27FC236}">
                  <a16:creationId xmlns:a16="http://schemas.microsoft.com/office/drawing/2014/main" id="{939BA329-A18A-A69B-99C4-00BED9DFC90E}"/>
                </a:ext>
              </a:extLst>
            </p:cNvPr>
            <p:cNvSpPr>
              <a:spLocks/>
            </p:cNvSpPr>
            <p:nvPr/>
          </p:nvSpPr>
          <p:spPr bwMode="auto">
            <a:xfrm>
              <a:off x="4854" y="4022"/>
              <a:ext cx="22" cy="528"/>
            </a:xfrm>
            <a:custGeom>
              <a:avLst/>
              <a:gdLst>
                <a:gd name="T0" fmla="*/ 22 w 22"/>
                <a:gd name="T1" fmla="*/ 506 h 528"/>
                <a:gd name="T2" fmla="*/ 22 w 22"/>
                <a:gd name="T3" fmla="*/ 19 h 528"/>
                <a:gd name="T4" fmla="*/ 0 w 22"/>
                <a:gd name="T5" fmla="*/ 0 h 528"/>
                <a:gd name="T6" fmla="*/ 0 w 22"/>
                <a:gd name="T7" fmla="*/ 528 h 528"/>
                <a:gd name="T8" fmla="*/ 22 w 22"/>
                <a:gd name="T9" fmla="*/ 506 h 528"/>
              </a:gdLst>
              <a:ahLst/>
              <a:cxnLst>
                <a:cxn ang="0">
                  <a:pos x="T0" y="T1"/>
                </a:cxn>
                <a:cxn ang="0">
                  <a:pos x="T2" y="T3"/>
                </a:cxn>
                <a:cxn ang="0">
                  <a:pos x="T4" y="T5"/>
                </a:cxn>
                <a:cxn ang="0">
                  <a:pos x="T6" y="T7"/>
                </a:cxn>
                <a:cxn ang="0">
                  <a:pos x="T8" y="T9"/>
                </a:cxn>
              </a:cxnLst>
              <a:rect l="0" t="0" r="r" b="b"/>
              <a:pathLst>
                <a:path w="22" h="528">
                  <a:moveTo>
                    <a:pt x="22" y="506"/>
                  </a:moveTo>
                  <a:lnTo>
                    <a:pt x="22" y="19"/>
                  </a:lnTo>
                  <a:lnTo>
                    <a:pt x="0" y="0"/>
                  </a:lnTo>
                  <a:lnTo>
                    <a:pt x="0" y="528"/>
                  </a:lnTo>
                  <a:lnTo>
                    <a:pt x="22" y="506"/>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05" name="TextBox 104">
            <a:extLst>
              <a:ext uri="{FF2B5EF4-FFF2-40B4-BE49-F238E27FC236}">
                <a16:creationId xmlns:a16="http://schemas.microsoft.com/office/drawing/2014/main" id="{C9B0BFA8-6383-3A33-5FDD-758A024991C8}"/>
              </a:ext>
            </a:extLst>
          </p:cNvPr>
          <p:cNvSpPr txBox="1"/>
          <p:nvPr/>
        </p:nvSpPr>
        <p:spPr>
          <a:xfrm>
            <a:off x="4957146" y="6335792"/>
            <a:ext cx="184731" cy="369332"/>
          </a:xfrm>
          <a:prstGeom prst="rect">
            <a:avLst/>
          </a:prstGeom>
          <a:noFill/>
        </p:spPr>
        <p:txBody>
          <a:bodyPr wrap="none" rtlCol="0">
            <a:spAutoFit/>
          </a:bodyPr>
          <a:lstStyle/>
          <a:p>
            <a:endParaRPr lang="en-US" dirty="0"/>
          </a:p>
        </p:txBody>
      </p:sp>
      <p:sp>
        <p:nvSpPr>
          <p:cNvPr id="107" name="TextBox 106">
            <a:extLst>
              <a:ext uri="{FF2B5EF4-FFF2-40B4-BE49-F238E27FC236}">
                <a16:creationId xmlns:a16="http://schemas.microsoft.com/office/drawing/2014/main" id="{61F04DC2-96B1-03F1-BF63-B35D42DF4419}"/>
              </a:ext>
            </a:extLst>
          </p:cNvPr>
          <p:cNvSpPr txBox="1"/>
          <p:nvPr/>
        </p:nvSpPr>
        <p:spPr>
          <a:xfrm>
            <a:off x="854527" y="3196996"/>
            <a:ext cx="10851561" cy="2246769"/>
          </a:xfrm>
          <a:prstGeom prst="rect">
            <a:avLst/>
          </a:prstGeom>
          <a:noFill/>
        </p:spPr>
        <p:txBody>
          <a:bodyPr wrap="square" rtlCol="0">
            <a:spAutoFit/>
          </a:bodyPr>
          <a:lstStyle/>
          <a:p>
            <a:pPr algn="just"/>
            <a:r>
              <a:rPr lang="en-US" sz="2000" b="0" i="0" dirty="0">
                <a:solidFill>
                  <a:srgbClr val="D1D5DB"/>
                </a:solidFill>
                <a:effectLst/>
                <a:latin typeface="Arial Rounded MT Bold" panose="020F0704030504030204" pitchFamily="34" charset="0"/>
              </a:rPr>
              <a:t>TensorGaze is an app that lets you perform live object detection </a:t>
            </a:r>
            <a:r>
              <a:rPr lang="en-US" sz="2000" dirty="0">
                <a:solidFill>
                  <a:srgbClr val="D1D5DB"/>
                </a:solidFill>
                <a:latin typeface="Arial Rounded MT Bold" panose="020F0704030504030204" pitchFamily="34" charset="0"/>
              </a:rPr>
              <a:t>and land mark detection</a:t>
            </a:r>
            <a:r>
              <a:rPr lang="en-US" sz="2000" b="0" i="0" dirty="0">
                <a:solidFill>
                  <a:srgbClr val="D1D5DB"/>
                </a:solidFill>
                <a:effectLst/>
                <a:latin typeface="Arial Rounded MT Bold" panose="020F0704030504030204" pitchFamily="34" charset="0"/>
              </a:rPr>
              <a:t>. Sign in with your username and password, or create a new account. On the main screen, click 'About' to learn more or 'Get Started' to proceed. For image detection, select an image file and the app will detect objects in it. For live detection, activate your webcam to analyze real-time video frames. Detected objects are displayed in the app. Use the 'Go back' button to navigate. Enjoy using TensorGaze to detect objects!</a:t>
            </a:r>
            <a:endParaRPr lang="en-US" sz="2000" dirty="0">
              <a:solidFill>
                <a:schemeClr val="bg1"/>
              </a:solidFill>
              <a:latin typeface="Arial Rounded MT Bold" panose="020F0704030504030204" pitchFamily="34" charset="0"/>
            </a:endParaRPr>
          </a:p>
        </p:txBody>
      </p:sp>
      <p:sp>
        <p:nvSpPr>
          <p:cNvPr id="109" name="Rectangle 108">
            <a:extLst>
              <a:ext uri="{FF2B5EF4-FFF2-40B4-BE49-F238E27FC236}">
                <a16:creationId xmlns:a16="http://schemas.microsoft.com/office/drawing/2014/main" id="{63CBA6BF-7E2F-C371-C228-2877D47AA724}"/>
              </a:ext>
            </a:extLst>
          </p:cNvPr>
          <p:cNvSpPr/>
          <p:nvPr/>
        </p:nvSpPr>
        <p:spPr>
          <a:xfrm rot="1962787">
            <a:off x="-2038284" y="3260703"/>
            <a:ext cx="16571129" cy="1683894"/>
          </a:xfrm>
          <a:prstGeom prst="rect">
            <a:avLst/>
          </a:prstGeom>
          <a:solidFill>
            <a:srgbClr val="E53F96">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31" name="Group 29">
            <a:extLst>
              <a:ext uri="{FF2B5EF4-FFF2-40B4-BE49-F238E27FC236}">
                <a16:creationId xmlns:a16="http://schemas.microsoft.com/office/drawing/2014/main" id="{CB58C51F-21EC-6C64-D1FA-21826F546D01}"/>
              </a:ext>
            </a:extLst>
          </p:cNvPr>
          <p:cNvGrpSpPr>
            <a:grpSpLocks noChangeAspect="1"/>
          </p:cNvGrpSpPr>
          <p:nvPr/>
        </p:nvGrpSpPr>
        <p:grpSpPr bwMode="auto">
          <a:xfrm rot="9030109">
            <a:off x="-2035767" y="1944290"/>
            <a:ext cx="1367582" cy="1367582"/>
            <a:chOff x="1664" y="1265"/>
            <a:chExt cx="862" cy="862"/>
          </a:xfrm>
        </p:grpSpPr>
        <p:sp>
          <p:nvSpPr>
            <p:cNvPr id="132" name="Rectangle 30">
              <a:extLst>
                <a:ext uri="{FF2B5EF4-FFF2-40B4-BE49-F238E27FC236}">
                  <a16:creationId xmlns:a16="http://schemas.microsoft.com/office/drawing/2014/main" id="{0D466197-0CE7-EA80-2352-D27A6BDD5984}"/>
                </a:ext>
              </a:extLst>
            </p:cNvPr>
            <p:cNvSpPr>
              <a:spLocks noChangeArrowheads="1"/>
            </p:cNvSpPr>
            <p:nvPr/>
          </p:nvSpPr>
          <p:spPr bwMode="auto">
            <a:xfrm>
              <a:off x="1664" y="1265"/>
              <a:ext cx="862" cy="862"/>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33" name="Rectangle 31">
              <a:extLst>
                <a:ext uri="{FF2B5EF4-FFF2-40B4-BE49-F238E27FC236}">
                  <a16:creationId xmlns:a16="http://schemas.microsoft.com/office/drawing/2014/main" id="{00851193-B025-ED4D-BC5E-0AB424520E9B}"/>
                </a:ext>
              </a:extLst>
            </p:cNvPr>
            <p:cNvSpPr>
              <a:spLocks noChangeArrowheads="1"/>
            </p:cNvSpPr>
            <p:nvPr/>
          </p:nvSpPr>
          <p:spPr bwMode="auto">
            <a:xfrm>
              <a:off x="1724" y="1327"/>
              <a:ext cx="740" cy="738"/>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34" name="Rectangle 32">
              <a:extLst>
                <a:ext uri="{FF2B5EF4-FFF2-40B4-BE49-F238E27FC236}">
                  <a16:creationId xmlns:a16="http://schemas.microsoft.com/office/drawing/2014/main" id="{82D788D0-0036-B0D6-2E8F-6139B5E42B61}"/>
                </a:ext>
              </a:extLst>
            </p:cNvPr>
            <p:cNvSpPr>
              <a:spLocks noChangeArrowheads="1"/>
            </p:cNvSpPr>
            <p:nvPr/>
          </p:nvSpPr>
          <p:spPr bwMode="auto">
            <a:xfrm>
              <a:off x="1786" y="1387"/>
              <a:ext cx="616" cy="616"/>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35" name="Rectangle 33">
              <a:extLst>
                <a:ext uri="{FF2B5EF4-FFF2-40B4-BE49-F238E27FC236}">
                  <a16:creationId xmlns:a16="http://schemas.microsoft.com/office/drawing/2014/main" id="{ADB57C05-0809-7568-8496-E3D1AF429844}"/>
                </a:ext>
              </a:extLst>
            </p:cNvPr>
            <p:cNvSpPr>
              <a:spLocks noChangeArrowheads="1"/>
            </p:cNvSpPr>
            <p:nvPr/>
          </p:nvSpPr>
          <p:spPr bwMode="auto">
            <a:xfrm>
              <a:off x="1848" y="1449"/>
              <a:ext cx="492" cy="492"/>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36" name="Rectangle 34">
              <a:extLst>
                <a:ext uri="{FF2B5EF4-FFF2-40B4-BE49-F238E27FC236}">
                  <a16:creationId xmlns:a16="http://schemas.microsoft.com/office/drawing/2014/main" id="{382F127B-DB8A-19BB-6CE5-7AD36B872E1A}"/>
                </a:ext>
              </a:extLst>
            </p:cNvPr>
            <p:cNvSpPr>
              <a:spLocks noChangeArrowheads="1"/>
            </p:cNvSpPr>
            <p:nvPr/>
          </p:nvSpPr>
          <p:spPr bwMode="auto">
            <a:xfrm>
              <a:off x="1910" y="1511"/>
              <a:ext cx="368" cy="368"/>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37" name="Rectangle 35">
              <a:extLst>
                <a:ext uri="{FF2B5EF4-FFF2-40B4-BE49-F238E27FC236}">
                  <a16:creationId xmlns:a16="http://schemas.microsoft.com/office/drawing/2014/main" id="{77FFA503-B1DB-1D4A-D5BE-C01A5C7748B8}"/>
                </a:ext>
              </a:extLst>
            </p:cNvPr>
            <p:cNvSpPr>
              <a:spLocks noChangeArrowheads="1"/>
            </p:cNvSpPr>
            <p:nvPr/>
          </p:nvSpPr>
          <p:spPr bwMode="auto">
            <a:xfrm>
              <a:off x="1972" y="1573"/>
              <a:ext cx="244" cy="244"/>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38" name="Rectangle 36">
              <a:extLst>
                <a:ext uri="{FF2B5EF4-FFF2-40B4-BE49-F238E27FC236}">
                  <a16:creationId xmlns:a16="http://schemas.microsoft.com/office/drawing/2014/main" id="{FAB34AC6-AA0F-EA80-DC0B-D76F75B15175}"/>
                </a:ext>
              </a:extLst>
            </p:cNvPr>
            <p:cNvSpPr>
              <a:spLocks noChangeArrowheads="1"/>
            </p:cNvSpPr>
            <p:nvPr/>
          </p:nvSpPr>
          <p:spPr bwMode="auto">
            <a:xfrm>
              <a:off x="2034" y="1635"/>
              <a:ext cx="120" cy="120"/>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2694620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0CC96A7-38A9-ED9E-C84F-BC8C7B883B87}"/>
              </a:ext>
            </a:extLst>
          </p:cNvPr>
          <p:cNvSpPr/>
          <p:nvPr/>
        </p:nvSpPr>
        <p:spPr>
          <a:xfrm rot="5400000">
            <a:off x="7802581" y="3418727"/>
            <a:ext cx="8760178" cy="1683894"/>
          </a:xfrm>
          <a:prstGeom prst="rect">
            <a:avLst/>
          </a:prstGeom>
          <a:solidFill>
            <a:srgbClr val="E53F96">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AF34230E-59A6-3DC0-792F-AB41B6A69726}"/>
              </a:ext>
            </a:extLst>
          </p:cNvPr>
          <p:cNvSpPr txBox="1"/>
          <p:nvPr/>
        </p:nvSpPr>
        <p:spPr>
          <a:xfrm>
            <a:off x="928092" y="418154"/>
            <a:ext cx="8893204" cy="769441"/>
          </a:xfrm>
          <a:prstGeom prst="rect">
            <a:avLst/>
          </a:prstGeom>
          <a:noFill/>
        </p:spPr>
        <p:txBody>
          <a:bodyPr wrap="none" rtlCol="0">
            <a:spAutoFit/>
          </a:bodyPr>
          <a:lstStyle/>
          <a:p>
            <a:r>
              <a:rPr lang="en-US" sz="4400" dirty="0">
                <a:solidFill>
                  <a:schemeClr val="bg1"/>
                </a:solidFill>
                <a:latin typeface="Arial Black" panose="020B0A04020102020204" pitchFamily="34" charset="0"/>
              </a:rPr>
              <a:t>My Internship With Clevered</a:t>
            </a:r>
          </a:p>
        </p:txBody>
      </p:sp>
      <p:sp>
        <p:nvSpPr>
          <p:cNvPr id="4" name="Freeform 40">
            <a:extLst>
              <a:ext uri="{FF2B5EF4-FFF2-40B4-BE49-F238E27FC236}">
                <a16:creationId xmlns:a16="http://schemas.microsoft.com/office/drawing/2014/main" id="{AB72A34E-5F1F-1346-4064-2D60F7B0A1CC}"/>
              </a:ext>
            </a:extLst>
          </p:cNvPr>
          <p:cNvSpPr>
            <a:spLocks/>
          </p:cNvSpPr>
          <p:nvPr/>
        </p:nvSpPr>
        <p:spPr bwMode="auto">
          <a:xfrm>
            <a:off x="12087902" y="609992"/>
            <a:ext cx="385763" cy="385763"/>
          </a:xfrm>
          <a:custGeom>
            <a:avLst/>
            <a:gdLst>
              <a:gd name="T0" fmla="*/ 243 w 243"/>
              <a:gd name="T1" fmla="*/ 121 h 243"/>
              <a:gd name="T2" fmla="*/ 121 w 243"/>
              <a:gd name="T3" fmla="*/ 243 h 243"/>
              <a:gd name="T4" fmla="*/ 0 w 243"/>
              <a:gd name="T5" fmla="*/ 121 h 243"/>
              <a:gd name="T6" fmla="*/ 121 w 243"/>
              <a:gd name="T7" fmla="*/ 0 h 243"/>
              <a:gd name="T8" fmla="*/ 243 w 243"/>
              <a:gd name="T9" fmla="*/ 121 h 243"/>
            </a:gdLst>
            <a:ahLst/>
            <a:cxnLst>
              <a:cxn ang="0">
                <a:pos x="T0" y="T1"/>
              </a:cxn>
              <a:cxn ang="0">
                <a:pos x="T2" y="T3"/>
              </a:cxn>
              <a:cxn ang="0">
                <a:pos x="T4" y="T5"/>
              </a:cxn>
              <a:cxn ang="0">
                <a:pos x="T6" y="T7"/>
              </a:cxn>
              <a:cxn ang="0">
                <a:pos x="T8" y="T9"/>
              </a:cxn>
            </a:cxnLst>
            <a:rect l="0" t="0" r="r" b="b"/>
            <a:pathLst>
              <a:path w="243" h="243">
                <a:moveTo>
                  <a:pt x="243" y="121"/>
                </a:moveTo>
                <a:lnTo>
                  <a:pt x="121" y="243"/>
                </a:lnTo>
                <a:lnTo>
                  <a:pt x="0" y="121"/>
                </a:lnTo>
                <a:lnTo>
                  <a:pt x="121" y="0"/>
                </a:lnTo>
                <a:lnTo>
                  <a:pt x="243" y="121"/>
                </a:lnTo>
                <a:close/>
              </a:path>
            </a:pathLst>
          </a:cu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grpSp>
        <p:nvGrpSpPr>
          <p:cNvPr id="5" name="Group 39">
            <a:extLst>
              <a:ext uri="{FF2B5EF4-FFF2-40B4-BE49-F238E27FC236}">
                <a16:creationId xmlns:a16="http://schemas.microsoft.com/office/drawing/2014/main" id="{B33C0272-A2E7-EDC8-9D97-F3B449EEBAE0}"/>
              </a:ext>
            </a:extLst>
          </p:cNvPr>
          <p:cNvGrpSpPr>
            <a:grpSpLocks noChangeAspect="1"/>
          </p:cNvGrpSpPr>
          <p:nvPr/>
        </p:nvGrpSpPr>
        <p:grpSpPr bwMode="auto">
          <a:xfrm rot="18852950">
            <a:off x="-336615" y="315779"/>
            <a:ext cx="968847" cy="971458"/>
            <a:chOff x="2856" y="4701"/>
            <a:chExt cx="371" cy="372"/>
          </a:xfrm>
        </p:grpSpPr>
        <p:sp>
          <p:nvSpPr>
            <p:cNvPr id="6" name="Freeform 41">
              <a:extLst>
                <a:ext uri="{FF2B5EF4-FFF2-40B4-BE49-F238E27FC236}">
                  <a16:creationId xmlns:a16="http://schemas.microsoft.com/office/drawing/2014/main" id="{E2DB44F8-00F2-01A9-E265-90C0ED98AAEC}"/>
                </a:ext>
              </a:extLst>
            </p:cNvPr>
            <p:cNvSpPr>
              <a:spLocks/>
            </p:cNvSpPr>
            <p:nvPr/>
          </p:nvSpPr>
          <p:spPr bwMode="auto">
            <a:xfrm>
              <a:off x="2965" y="4813"/>
              <a:ext cx="262" cy="260"/>
            </a:xfrm>
            <a:custGeom>
              <a:avLst/>
              <a:gdLst>
                <a:gd name="T0" fmla="*/ 29 w 262"/>
                <a:gd name="T1" fmla="*/ 260 h 260"/>
                <a:gd name="T2" fmla="*/ 262 w 262"/>
                <a:gd name="T3" fmla="*/ 26 h 260"/>
                <a:gd name="T4" fmla="*/ 262 w 262"/>
                <a:gd name="T5" fmla="*/ 0 h 260"/>
                <a:gd name="T6" fmla="*/ 0 w 262"/>
                <a:gd name="T7" fmla="*/ 260 h 260"/>
                <a:gd name="T8" fmla="*/ 29 w 262"/>
                <a:gd name="T9" fmla="*/ 260 h 260"/>
              </a:gdLst>
              <a:ahLst/>
              <a:cxnLst>
                <a:cxn ang="0">
                  <a:pos x="T0" y="T1"/>
                </a:cxn>
                <a:cxn ang="0">
                  <a:pos x="T2" y="T3"/>
                </a:cxn>
                <a:cxn ang="0">
                  <a:pos x="T4" y="T5"/>
                </a:cxn>
                <a:cxn ang="0">
                  <a:pos x="T6" y="T7"/>
                </a:cxn>
                <a:cxn ang="0">
                  <a:pos x="T8" y="T9"/>
                </a:cxn>
              </a:cxnLst>
              <a:rect l="0" t="0" r="r" b="b"/>
              <a:pathLst>
                <a:path w="262" h="260">
                  <a:moveTo>
                    <a:pt x="29" y="260"/>
                  </a:moveTo>
                  <a:lnTo>
                    <a:pt x="262" y="26"/>
                  </a:lnTo>
                  <a:lnTo>
                    <a:pt x="262" y="0"/>
                  </a:lnTo>
                  <a:lnTo>
                    <a:pt x="0" y="260"/>
                  </a:lnTo>
                  <a:lnTo>
                    <a:pt x="29" y="260"/>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 name="Freeform 42">
              <a:extLst>
                <a:ext uri="{FF2B5EF4-FFF2-40B4-BE49-F238E27FC236}">
                  <a16:creationId xmlns:a16="http://schemas.microsoft.com/office/drawing/2014/main" id="{789F1DCF-E0C0-2ABA-B81F-712FD61D7C08}"/>
                </a:ext>
              </a:extLst>
            </p:cNvPr>
            <p:cNvSpPr>
              <a:spLocks/>
            </p:cNvSpPr>
            <p:nvPr/>
          </p:nvSpPr>
          <p:spPr bwMode="auto">
            <a:xfrm>
              <a:off x="2910" y="4758"/>
              <a:ext cx="317" cy="315"/>
            </a:xfrm>
            <a:custGeom>
              <a:avLst/>
              <a:gdLst>
                <a:gd name="T0" fmla="*/ 29 w 317"/>
                <a:gd name="T1" fmla="*/ 315 h 315"/>
                <a:gd name="T2" fmla="*/ 317 w 317"/>
                <a:gd name="T3" fmla="*/ 26 h 315"/>
                <a:gd name="T4" fmla="*/ 317 w 317"/>
                <a:gd name="T5" fmla="*/ 0 h 315"/>
                <a:gd name="T6" fmla="*/ 0 w 317"/>
                <a:gd name="T7" fmla="*/ 315 h 315"/>
                <a:gd name="T8" fmla="*/ 29 w 317"/>
                <a:gd name="T9" fmla="*/ 315 h 315"/>
              </a:gdLst>
              <a:ahLst/>
              <a:cxnLst>
                <a:cxn ang="0">
                  <a:pos x="T0" y="T1"/>
                </a:cxn>
                <a:cxn ang="0">
                  <a:pos x="T2" y="T3"/>
                </a:cxn>
                <a:cxn ang="0">
                  <a:pos x="T4" y="T5"/>
                </a:cxn>
                <a:cxn ang="0">
                  <a:pos x="T6" y="T7"/>
                </a:cxn>
                <a:cxn ang="0">
                  <a:pos x="T8" y="T9"/>
                </a:cxn>
              </a:cxnLst>
              <a:rect l="0" t="0" r="r" b="b"/>
              <a:pathLst>
                <a:path w="317" h="315">
                  <a:moveTo>
                    <a:pt x="29" y="315"/>
                  </a:moveTo>
                  <a:lnTo>
                    <a:pt x="317" y="26"/>
                  </a:lnTo>
                  <a:lnTo>
                    <a:pt x="317" y="0"/>
                  </a:lnTo>
                  <a:lnTo>
                    <a:pt x="0" y="315"/>
                  </a:lnTo>
                  <a:lnTo>
                    <a:pt x="29" y="315"/>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 name="Freeform 43">
              <a:extLst>
                <a:ext uri="{FF2B5EF4-FFF2-40B4-BE49-F238E27FC236}">
                  <a16:creationId xmlns:a16="http://schemas.microsoft.com/office/drawing/2014/main" id="{F7FDCEC7-7E81-560D-253C-1589298FBDA1}"/>
                </a:ext>
              </a:extLst>
            </p:cNvPr>
            <p:cNvSpPr>
              <a:spLocks/>
            </p:cNvSpPr>
            <p:nvPr/>
          </p:nvSpPr>
          <p:spPr bwMode="auto">
            <a:xfrm>
              <a:off x="3186" y="5034"/>
              <a:ext cx="41" cy="39"/>
            </a:xfrm>
            <a:custGeom>
              <a:avLst/>
              <a:gdLst>
                <a:gd name="T0" fmla="*/ 41 w 41"/>
                <a:gd name="T1" fmla="*/ 39 h 39"/>
                <a:gd name="T2" fmla="*/ 41 w 41"/>
                <a:gd name="T3" fmla="*/ 0 h 39"/>
                <a:gd name="T4" fmla="*/ 0 w 41"/>
                <a:gd name="T5" fmla="*/ 39 h 39"/>
                <a:gd name="T6" fmla="*/ 41 w 41"/>
                <a:gd name="T7" fmla="*/ 39 h 39"/>
              </a:gdLst>
              <a:ahLst/>
              <a:cxnLst>
                <a:cxn ang="0">
                  <a:pos x="T0" y="T1"/>
                </a:cxn>
                <a:cxn ang="0">
                  <a:pos x="T2" y="T3"/>
                </a:cxn>
                <a:cxn ang="0">
                  <a:pos x="T4" y="T5"/>
                </a:cxn>
                <a:cxn ang="0">
                  <a:pos x="T6" y="T7"/>
                </a:cxn>
              </a:cxnLst>
              <a:rect l="0" t="0" r="r" b="b"/>
              <a:pathLst>
                <a:path w="41" h="39">
                  <a:moveTo>
                    <a:pt x="41" y="39"/>
                  </a:moveTo>
                  <a:lnTo>
                    <a:pt x="41" y="0"/>
                  </a:lnTo>
                  <a:lnTo>
                    <a:pt x="0" y="39"/>
                  </a:lnTo>
                  <a:lnTo>
                    <a:pt x="41" y="39"/>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 name="Freeform 44">
              <a:extLst>
                <a:ext uri="{FF2B5EF4-FFF2-40B4-BE49-F238E27FC236}">
                  <a16:creationId xmlns:a16="http://schemas.microsoft.com/office/drawing/2014/main" id="{573A5AE9-B721-EE3F-88E7-6A9CE5B06DFD}"/>
                </a:ext>
              </a:extLst>
            </p:cNvPr>
            <p:cNvSpPr>
              <a:spLocks/>
            </p:cNvSpPr>
            <p:nvPr/>
          </p:nvSpPr>
          <p:spPr bwMode="auto">
            <a:xfrm>
              <a:off x="3022" y="4868"/>
              <a:ext cx="205" cy="205"/>
            </a:xfrm>
            <a:custGeom>
              <a:avLst/>
              <a:gdLst>
                <a:gd name="T0" fmla="*/ 26 w 205"/>
                <a:gd name="T1" fmla="*/ 205 h 205"/>
                <a:gd name="T2" fmla="*/ 205 w 205"/>
                <a:gd name="T3" fmla="*/ 28 h 205"/>
                <a:gd name="T4" fmla="*/ 205 w 205"/>
                <a:gd name="T5" fmla="*/ 0 h 205"/>
                <a:gd name="T6" fmla="*/ 0 w 205"/>
                <a:gd name="T7" fmla="*/ 205 h 205"/>
                <a:gd name="T8" fmla="*/ 26 w 205"/>
                <a:gd name="T9" fmla="*/ 205 h 205"/>
              </a:gdLst>
              <a:ahLst/>
              <a:cxnLst>
                <a:cxn ang="0">
                  <a:pos x="T0" y="T1"/>
                </a:cxn>
                <a:cxn ang="0">
                  <a:pos x="T2" y="T3"/>
                </a:cxn>
                <a:cxn ang="0">
                  <a:pos x="T4" y="T5"/>
                </a:cxn>
                <a:cxn ang="0">
                  <a:pos x="T6" y="T7"/>
                </a:cxn>
                <a:cxn ang="0">
                  <a:pos x="T8" y="T9"/>
                </a:cxn>
              </a:cxnLst>
              <a:rect l="0" t="0" r="r" b="b"/>
              <a:pathLst>
                <a:path w="205" h="205">
                  <a:moveTo>
                    <a:pt x="26" y="205"/>
                  </a:moveTo>
                  <a:lnTo>
                    <a:pt x="205" y="28"/>
                  </a:lnTo>
                  <a:lnTo>
                    <a:pt x="205" y="0"/>
                  </a:lnTo>
                  <a:lnTo>
                    <a:pt x="0" y="205"/>
                  </a:lnTo>
                  <a:lnTo>
                    <a:pt x="26" y="205"/>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 name="Freeform 45">
              <a:extLst>
                <a:ext uri="{FF2B5EF4-FFF2-40B4-BE49-F238E27FC236}">
                  <a16:creationId xmlns:a16="http://schemas.microsoft.com/office/drawing/2014/main" id="{80D8D4A2-7504-A771-B493-AF1E0E6F559D}"/>
                </a:ext>
              </a:extLst>
            </p:cNvPr>
            <p:cNvSpPr>
              <a:spLocks/>
            </p:cNvSpPr>
            <p:nvPr/>
          </p:nvSpPr>
          <p:spPr bwMode="auto">
            <a:xfrm>
              <a:off x="3077" y="4922"/>
              <a:ext cx="150" cy="151"/>
            </a:xfrm>
            <a:custGeom>
              <a:avLst/>
              <a:gdLst>
                <a:gd name="T0" fmla="*/ 26 w 150"/>
                <a:gd name="T1" fmla="*/ 151 h 151"/>
                <a:gd name="T2" fmla="*/ 150 w 150"/>
                <a:gd name="T3" fmla="*/ 29 h 151"/>
                <a:gd name="T4" fmla="*/ 150 w 150"/>
                <a:gd name="T5" fmla="*/ 0 h 151"/>
                <a:gd name="T6" fmla="*/ 0 w 150"/>
                <a:gd name="T7" fmla="*/ 151 h 151"/>
                <a:gd name="T8" fmla="*/ 26 w 150"/>
                <a:gd name="T9" fmla="*/ 151 h 151"/>
              </a:gdLst>
              <a:ahLst/>
              <a:cxnLst>
                <a:cxn ang="0">
                  <a:pos x="T0" y="T1"/>
                </a:cxn>
                <a:cxn ang="0">
                  <a:pos x="T2" y="T3"/>
                </a:cxn>
                <a:cxn ang="0">
                  <a:pos x="T4" y="T5"/>
                </a:cxn>
                <a:cxn ang="0">
                  <a:pos x="T6" y="T7"/>
                </a:cxn>
                <a:cxn ang="0">
                  <a:pos x="T8" y="T9"/>
                </a:cxn>
              </a:cxnLst>
              <a:rect l="0" t="0" r="r" b="b"/>
              <a:pathLst>
                <a:path w="150" h="151">
                  <a:moveTo>
                    <a:pt x="26" y="151"/>
                  </a:moveTo>
                  <a:lnTo>
                    <a:pt x="150" y="29"/>
                  </a:lnTo>
                  <a:lnTo>
                    <a:pt x="150" y="0"/>
                  </a:lnTo>
                  <a:lnTo>
                    <a:pt x="0" y="151"/>
                  </a:lnTo>
                  <a:lnTo>
                    <a:pt x="26" y="151"/>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 name="Freeform 46">
              <a:extLst>
                <a:ext uri="{FF2B5EF4-FFF2-40B4-BE49-F238E27FC236}">
                  <a16:creationId xmlns:a16="http://schemas.microsoft.com/office/drawing/2014/main" id="{98F45680-959D-FF8B-10E5-961FF8F7710E}"/>
                </a:ext>
              </a:extLst>
            </p:cNvPr>
            <p:cNvSpPr>
              <a:spLocks/>
            </p:cNvSpPr>
            <p:nvPr/>
          </p:nvSpPr>
          <p:spPr bwMode="auto">
            <a:xfrm>
              <a:off x="2856" y="4701"/>
              <a:ext cx="371" cy="372"/>
            </a:xfrm>
            <a:custGeom>
              <a:avLst/>
              <a:gdLst>
                <a:gd name="T0" fmla="*/ 28 w 371"/>
                <a:gd name="T1" fmla="*/ 372 h 372"/>
                <a:gd name="T2" fmla="*/ 371 w 371"/>
                <a:gd name="T3" fmla="*/ 29 h 372"/>
                <a:gd name="T4" fmla="*/ 371 w 371"/>
                <a:gd name="T5" fmla="*/ 0 h 372"/>
                <a:gd name="T6" fmla="*/ 0 w 371"/>
                <a:gd name="T7" fmla="*/ 372 h 372"/>
                <a:gd name="T8" fmla="*/ 28 w 371"/>
                <a:gd name="T9" fmla="*/ 372 h 372"/>
              </a:gdLst>
              <a:ahLst/>
              <a:cxnLst>
                <a:cxn ang="0">
                  <a:pos x="T0" y="T1"/>
                </a:cxn>
                <a:cxn ang="0">
                  <a:pos x="T2" y="T3"/>
                </a:cxn>
                <a:cxn ang="0">
                  <a:pos x="T4" y="T5"/>
                </a:cxn>
                <a:cxn ang="0">
                  <a:pos x="T6" y="T7"/>
                </a:cxn>
                <a:cxn ang="0">
                  <a:pos x="T8" y="T9"/>
                </a:cxn>
              </a:cxnLst>
              <a:rect l="0" t="0" r="r" b="b"/>
              <a:pathLst>
                <a:path w="371" h="372">
                  <a:moveTo>
                    <a:pt x="28" y="372"/>
                  </a:moveTo>
                  <a:lnTo>
                    <a:pt x="371" y="29"/>
                  </a:lnTo>
                  <a:lnTo>
                    <a:pt x="371" y="0"/>
                  </a:lnTo>
                  <a:lnTo>
                    <a:pt x="0" y="372"/>
                  </a:lnTo>
                  <a:lnTo>
                    <a:pt x="28" y="372"/>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47">
              <a:extLst>
                <a:ext uri="{FF2B5EF4-FFF2-40B4-BE49-F238E27FC236}">
                  <a16:creationId xmlns:a16="http://schemas.microsoft.com/office/drawing/2014/main" id="{9F3ED941-24C8-FA99-23E2-69DBA4483EEE}"/>
                </a:ext>
              </a:extLst>
            </p:cNvPr>
            <p:cNvSpPr>
              <a:spLocks/>
            </p:cNvSpPr>
            <p:nvPr/>
          </p:nvSpPr>
          <p:spPr bwMode="auto">
            <a:xfrm>
              <a:off x="3132" y="4980"/>
              <a:ext cx="95" cy="93"/>
            </a:xfrm>
            <a:custGeom>
              <a:avLst/>
              <a:gdLst>
                <a:gd name="T0" fmla="*/ 28 w 95"/>
                <a:gd name="T1" fmla="*/ 93 h 93"/>
                <a:gd name="T2" fmla="*/ 95 w 95"/>
                <a:gd name="T3" fmla="*/ 26 h 93"/>
                <a:gd name="T4" fmla="*/ 95 w 95"/>
                <a:gd name="T5" fmla="*/ 0 h 93"/>
                <a:gd name="T6" fmla="*/ 0 w 95"/>
                <a:gd name="T7" fmla="*/ 93 h 93"/>
                <a:gd name="T8" fmla="*/ 28 w 95"/>
                <a:gd name="T9" fmla="*/ 93 h 93"/>
              </a:gdLst>
              <a:ahLst/>
              <a:cxnLst>
                <a:cxn ang="0">
                  <a:pos x="T0" y="T1"/>
                </a:cxn>
                <a:cxn ang="0">
                  <a:pos x="T2" y="T3"/>
                </a:cxn>
                <a:cxn ang="0">
                  <a:pos x="T4" y="T5"/>
                </a:cxn>
                <a:cxn ang="0">
                  <a:pos x="T6" y="T7"/>
                </a:cxn>
                <a:cxn ang="0">
                  <a:pos x="T8" y="T9"/>
                </a:cxn>
              </a:cxnLst>
              <a:rect l="0" t="0" r="r" b="b"/>
              <a:pathLst>
                <a:path w="95" h="93">
                  <a:moveTo>
                    <a:pt x="28" y="93"/>
                  </a:moveTo>
                  <a:lnTo>
                    <a:pt x="95" y="26"/>
                  </a:lnTo>
                  <a:lnTo>
                    <a:pt x="95" y="0"/>
                  </a:lnTo>
                  <a:lnTo>
                    <a:pt x="0" y="93"/>
                  </a:lnTo>
                  <a:lnTo>
                    <a:pt x="28" y="93"/>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15" name="Picture 14">
            <a:extLst>
              <a:ext uri="{FF2B5EF4-FFF2-40B4-BE49-F238E27FC236}">
                <a16:creationId xmlns:a16="http://schemas.microsoft.com/office/drawing/2014/main" id="{0809B70E-2A87-03D7-CE9C-B572A7CF8BCF}"/>
              </a:ext>
            </a:extLst>
          </p:cNvPr>
          <p:cNvPicPr>
            <a:picLocks noChangeAspect="1"/>
          </p:cNvPicPr>
          <p:nvPr/>
        </p:nvPicPr>
        <p:blipFill>
          <a:blip r:embed="rId2"/>
          <a:stretch>
            <a:fillRect/>
          </a:stretch>
        </p:blipFill>
        <p:spPr>
          <a:xfrm rot="10800000">
            <a:off x="11945500" y="7168582"/>
            <a:ext cx="846667" cy="1320800"/>
          </a:xfrm>
          <a:prstGeom prst="rect">
            <a:avLst/>
          </a:prstGeom>
        </p:spPr>
      </p:pic>
      <p:pic>
        <p:nvPicPr>
          <p:cNvPr id="16" name="Picture 15">
            <a:extLst>
              <a:ext uri="{FF2B5EF4-FFF2-40B4-BE49-F238E27FC236}">
                <a16:creationId xmlns:a16="http://schemas.microsoft.com/office/drawing/2014/main" id="{8B25A40E-422F-EBD7-0EE3-3BBE97477204}"/>
              </a:ext>
            </a:extLst>
          </p:cNvPr>
          <p:cNvPicPr>
            <a:picLocks noChangeAspect="1"/>
          </p:cNvPicPr>
          <p:nvPr/>
        </p:nvPicPr>
        <p:blipFill>
          <a:blip r:embed="rId2"/>
          <a:stretch>
            <a:fillRect/>
          </a:stretch>
        </p:blipFill>
        <p:spPr>
          <a:xfrm rot="10800000">
            <a:off x="168184" y="7168582"/>
            <a:ext cx="846667" cy="1320800"/>
          </a:xfrm>
          <a:prstGeom prst="rect">
            <a:avLst/>
          </a:prstGeom>
        </p:spPr>
      </p:pic>
      <p:grpSp>
        <p:nvGrpSpPr>
          <p:cNvPr id="17" name="Group 29">
            <a:extLst>
              <a:ext uri="{FF2B5EF4-FFF2-40B4-BE49-F238E27FC236}">
                <a16:creationId xmlns:a16="http://schemas.microsoft.com/office/drawing/2014/main" id="{58A0A360-C6BC-4338-B3D0-0A4D7557CA56}"/>
              </a:ext>
            </a:extLst>
          </p:cNvPr>
          <p:cNvGrpSpPr>
            <a:grpSpLocks noChangeAspect="1"/>
          </p:cNvGrpSpPr>
          <p:nvPr/>
        </p:nvGrpSpPr>
        <p:grpSpPr bwMode="auto">
          <a:xfrm rot="9030109">
            <a:off x="498377" y="1829369"/>
            <a:ext cx="1367582" cy="1367582"/>
            <a:chOff x="1664" y="1265"/>
            <a:chExt cx="862" cy="862"/>
          </a:xfrm>
        </p:grpSpPr>
        <p:sp>
          <p:nvSpPr>
            <p:cNvPr id="18" name="Rectangle 30">
              <a:extLst>
                <a:ext uri="{FF2B5EF4-FFF2-40B4-BE49-F238E27FC236}">
                  <a16:creationId xmlns:a16="http://schemas.microsoft.com/office/drawing/2014/main" id="{7376B090-236C-4C78-A724-623E31AB5B62}"/>
                </a:ext>
              </a:extLst>
            </p:cNvPr>
            <p:cNvSpPr>
              <a:spLocks noChangeArrowheads="1"/>
            </p:cNvSpPr>
            <p:nvPr/>
          </p:nvSpPr>
          <p:spPr bwMode="auto">
            <a:xfrm>
              <a:off x="1664" y="1265"/>
              <a:ext cx="862" cy="862"/>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9" name="Rectangle 31">
              <a:extLst>
                <a:ext uri="{FF2B5EF4-FFF2-40B4-BE49-F238E27FC236}">
                  <a16:creationId xmlns:a16="http://schemas.microsoft.com/office/drawing/2014/main" id="{229BA9CD-E861-394B-19D6-F8BA05C38495}"/>
                </a:ext>
              </a:extLst>
            </p:cNvPr>
            <p:cNvSpPr>
              <a:spLocks noChangeArrowheads="1"/>
            </p:cNvSpPr>
            <p:nvPr/>
          </p:nvSpPr>
          <p:spPr bwMode="auto">
            <a:xfrm>
              <a:off x="1724" y="1327"/>
              <a:ext cx="740" cy="738"/>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0" name="Rectangle 32">
              <a:extLst>
                <a:ext uri="{FF2B5EF4-FFF2-40B4-BE49-F238E27FC236}">
                  <a16:creationId xmlns:a16="http://schemas.microsoft.com/office/drawing/2014/main" id="{622C9B35-5C93-27BC-5F3D-F751406A45E8}"/>
                </a:ext>
              </a:extLst>
            </p:cNvPr>
            <p:cNvSpPr>
              <a:spLocks noChangeArrowheads="1"/>
            </p:cNvSpPr>
            <p:nvPr/>
          </p:nvSpPr>
          <p:spPr bwMode="auto">
            <a:xfrm>
              <a:off x="1786" y="1387"/>
              <a:ext cx="616" cy="616"/>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1" name="Rectangle 33">
              <a:extLst>
                <a:ext uri="{FF2B5EF4-FFF2-40B4-BE49-F238E27FC236}">
                  <a16:creationId xmlns:a16="http://schemas.microsoft.com/office/drawing/2014/main" id="{2462EBD2-6485-FD3F-7876-0015D6B1E48D}"/>
                </a:ext>
              </a:extLst>
            </p:cNvPr>
            <p:cNvSpPr>
              <a:spLocks noChangeArrowheads="1"/>
            </p:cNvSpPr>
            <p:nvPr/>
          </p:nvSpPr>
          <p:spPr bwMode="auto">
            <a:xfrm>
              <a:off x="1848" y="1449"/>
              <a:ext cx="492" cy="492"/>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2" name="Rectangle 34">
              <a:extLst>
                <a:ext uri="{FF2B5EF4-FFF2-40B4-BE49-F238E27FC236}">
                  <a16:creationId xmlns:a16="http://schemas.microsoft.com/office/drawing/2014/main" id="{E80F4BE6-34EF-8F89-8C60-89D0CB1D8501}"/>
                </a:ext>
              </a:extLst>
            </p:cNvPr>
            <p:cNvSpPr>
              <a:spLocks noChangeArrowheads="1"/>
            </p:cNvSpPr>
            <p:nvPr/>
          </p:nvSpPr>
          <p:spPr bwMode="auto">
            <a:xfrm>
              <a:off x="1910" y="1511"/>
              <a:ext cx="368" cy="368"/>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3" name="Rectangle 35">
              <a:extLst>
                <a:ext uri="{FF2B5EF4-FFF2-40B4-BE49-F238E27FC236}">
                  <a16:creationId xmlns:a16="http://schemas.microsoft.com/office/drawing/2014/main" id="{9CF4D270-7F7C-17C6-6C3B-D98EECBF82C2}"/>
                </a:ext>
              </a:extLst>
            </p:cNvPr>
            <p:cNvSpPr>
              <a:spLocks noChangeArrowheads="1"/>
            </p:cNvSpPr>
            <p:nvPr/>
          </p:nvSpPr>
          <p:spPr bwMode="auto">
            <a:xfrm>
              <a:off x="1972" y="1573"/>
              <a:ext cx="244" cy="244"/>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4" name="Rectangle 36">
              <a:extLst>
                <a:ext uri="{FF2B5EF4-FFF2-40B4-BE49-F238E27FC236}">
                  <a16:creationId xmlns:a16="http://schemas.microsoft.com/office/drawing/2014/main" id="{F9717F63-795E-7566-FE82-B0FC8F0AA52B}"/>
                </a:ext>
              </a:extLst>
            </p:cNvPr>
            <p:cNvSpPr>
              <a:spLocks noChangeArrowheads="1"/>
            </p:cNvSpPr>
            <p:nvPr/>
          </p:nvSpPr>
          <p:spPr bwMode="auto">
            <a:xfrm>
              <a:off x="2034" y="1635"/>
              <a:ext cx="120" cy="120"/>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grpSp>
      <p:grpSp>
        <p:nvGrpSpPr>
          <p:cNvPr id="25" name="Group 61">
            <a:extLst>
              <a:ext uri="{FF2B5EF4-FFF2-40B4-BE49-F238E27FC236}">
                <a16:creationId xmlns:a16="http://schemas.microsoft.com/office/drawing/2014/main" id="{5B767C34-A0FC-E003-BAFC-F91888ABEABA}"/>
              </a:ext>
            </a:extLst>
          </p:cNvPr>
          <p:cNvGrpSpPr>
            <a:grpSpLocks noChangeAspect="1"/>
          </p:cNvGrpSpPr>
          <p:nvPr/>
        </p:nvGrpSpPr>
        <p:grpSpPr bwMode="auto">
          <a:xfrm rot="11658675">
            <a:off x="395983" y="2847130"/>
            <a:ext cx="927659" cy="927659"/>
            <a:chOff x="2795" y="804"/>
            <a:chExt cx="843" cy="843"/>
          </a:xfrm>
        </p:grpSpPr>
        <p:sp>
          <p:nvSpPr>
            <p:cNvPr id="26" name="Freeform 62">
              <a:extLst>
                <a:ext uri="{FF2B5EF4-FFF2-40B4-BE49-F238E27FC236}">
                  <a16:creationId xmlns:a16="http://schemas.microsoft.com/office/drawing/2014/main" id="{6478E750-BDAE-C456-EA3A-5702F52B8C6A}"/>
                </a:ext>
              </a:extLst>
            </p:cNvPr>
            <p:cNvSpPr>
              <a:spLocks/>
            </p:cNvSpPr>
            <p:nvPr/>
          </p:nvSpPr>
          <p:spPr bwMode="auto">
            <a:xfrm>
              <a:off x="2795"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7" name="Freeform 63">
              <a:extLst>
                <a:ext uri="{FF2B5EF4-FFF2-40B4-BE49-F238E27FC236}">
                  <a16:creationId xmlns:a16="http://schemas.microsoft.com/office/drawing/2014/main" id="{11955C6D-B983-9752-ECD2-D9C23175E7FD}"/>
                </a:ext>
              </a:extLst>
            </p:cNvPr>
            <p:cNvSpPr>
              <a:spLocks/>
            </p:cNvSpPr>
            <p:nvPr/>
          </p:nvSpPr>
          <p:spPr bwMode="auto">
            <a:xfrm>
              <a:off x="2795"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8" name="Freeform 64">
              <a:extLst>
                <a:ext uri="{FF2B5EF4-FFF2-40B4-BE49-F238E27FC236}">
                  <a16:creationId xmlns:a16="http://schemas.microsoft.com/office/drawing/2014/main" id="{C684D1EC-5A75-748F-D70B-F590085AE993}"/>
                </a:ext>
              </a:extLst>
            </p:cNvPr>
            <p:cNvSpPr>
              <a:spLocks/>
            </p:cNvSpPr>
            <p:nvPr/>
          </p:nvSpPr>
          <p:spPr bwMode="auto">
            <a:xfrm>
              <a:off x="2945"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 name="Freeform 65">
              <a:extLst>
                <a:ext uri="{FF2B5EF4-FFF2-40B4-BE49-F238E27FC236}">
                  <a16:creationId xmlns:a16="http://schemas.microsoft.com/office/drawing/2014/main" id="{DC1750EF-25F6-435E-482E-A459D9958FBC}"/>
                </a:ext>
              </a:extLst>
            </p:cNvPr>
            <p:cNvSpPr>
              <a:spLocks/>
            </p:cNvSpPr>
            <p:nvPr/>
          </p:nvSpPr>
          <p:spPr bwMode="auto">
            <a:xfrm>
              <a:off x="2945"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0" name="Freeform 66">
              <a:extLst>
                <a:ext uri="{FF2B5EF4-FFF2-40B4-BE49-F238E27FC236}">
                  <a16:creationId xmlns:a16="http://schemas.microsoft.com/office/drawing/2014/main" id="{60E6F020-3202-BC9E-BF3A-E6E339D2EF89}"/>
                </a:ext>
              </a:extLst>
            </p:cNvPr>
            <p:cNvSpPr>
              <a:spLocks/>
            </p:cNvSpPr>
            <p:nvPr/>
          </p:nvSpPr>
          <p:spPr bwMode="auto">
            <a:xfrm>
              <a:off x="3096"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1" name="Freeform 67">
              <a:extLst>
                <a:ext uri="{FF2B5EF4-FFF2-40B4-BE49-F238E27FC236}">
                  <a16:creationId xmlns:a16="http://schemas.microsoft.com/office/drawing/2014/main" id="{2FE2B3A6-0A0B-1283-E2C0-BBDB77B9D8F4}"/>
                </a:ext>
              </a:extLst>
            </p:cNvPr>
            <p:cNvSpPr>
              <a:spLocks/>
            </p:cNvSpPr>
            <p:nvPr/>
          </p:nvSpPr>
          <p:spPr bwMode="auto">
            <a:xfrm>
              <a:off x="3096"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2" name="Freeform 68">
              <a:extLst>
                <a:ext uri="{FF2B5EF4-FFF2-40B4-BE49-F238E27FC236}">
                  <a16:creationId xmlns:a16="http://schemas.microsoft.com/office/drawing/2014/main" id="{D45BDDA4-4471-C10B-1AA7-71EB6257F006}"/>
                </a:ext>
              </a:extLst>
            </p:cNvPr>
            <p:cNvSpPr>
              <a:spLocks/>
            </p:cNvSpPr>
            <p:nvPr/>
          </p:nvSpPr>
          <p:spPr bwMode="auto">
            <a:xfrm>
              <a:off x="3246"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3" name="Freeform 69">
              <a:extLst>
                <a:ext uri="{FF2B5EF4-FFF2-40B4-BE49-F238E27FC236}">
                  <a16:creationId xmlns:a16="http://schemas.microsoft.com/office/drawing/2014/main" id="{5198E0A1-0C36-8835-540E-868CB2336885}"/>
                </a:ext>
              </a:extLst>
            </p:cNvPr>
            <p:cNvSpPr>
              <a:spLocks/>
            </p:cNvSpPr>
            <p:nvPr/>
          </p:nvSpPr>
          <p:spPr bwMode="auto">
            <a:xfrm>
              <a:off x="3246"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4" name="Freeform 70">
              <a:extLst>
                <a:ext uri="{FF2B5EF4-FFF2-40B4-BE49-F238E27FC236}">
                  <a16:creationId xmlns:a16="http://schemas.microsoft.com/office/drawing/2014/main" id="{0A2090A8-3720-11AD-814C-F073804F0565}"/>
                </a:ext>
              </a:extLst>
            </p:cNvPr>
            <p:cNvSpPr>
              <a:spLocks/>
            </p:cNvSpPr>
            <p:nvPr/>
          </p:nvSpPr>
          <p:spPr bwMode="auto">
            <a:xfrm>
              <a:off x="3397" y="804"/>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5" name="Freeform 71">
              <a:extLst>
                <a:ext uri="{FF2B5EF4-FFF2-40B4-BE49-F238E27FC236}">
                  <a16:creationId xmlns:a16="http://schemas.microsoft.com/office/drawing/2014/main" id="{B9180A15-DAFE-96AC-2D24-1959B2FF6C8D}"/>
                </a:ext>
              </a:extLst>
            </p:cNvPr>
            <p:cNvSpPr>
              <a:spLocks/>
            </p:cNvSpPr>
            <p:nvPr/>
          </p:nvSpPr>
          <p:spPr bwMode="auto">
            <a:xfrm>
              <a:off x="3397" y="804"/>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 name="Freeform 72">
              <a:extLst>
                <a:ext uri="{FF2B5EF4-FFF2-40B4-BE49-F238E27FC236}">
                  <a16:creationId xmlns:a16="http://schemas.microsoft.com/office/drawing/2014/main" id="{2BAE9ED6-1F30-F70A-1C04-AABD09C8C82C}"/>
                </a:ext>
              </a:extLst>
            </p:cNvPr>
            <p:cNvSpPr>
              <a:spLocks/>
            </p:cNvSpPr>
            <p:nvPr/>
          </p:nvSpPr>
          <p:spPr bwMode="auto">
            <a:xfrm>
              <a:off x="3547"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Freeform 73">
              <a:extLst>
                <a:ext uri="{FF2B5EF4-FFF2-40B4-BE49-F238E27FC236}">
                  <a16:creationId xmlns:a16="http://schemas.microsoft.com/office/drawing/2014/main" id="{CE8CB715-287B-197B-3B0B-40C9B68D6D95}"/>
                </a:ext>
              </a:extLst>
            </p:cNvPr>
            <p:cNvSpPr>
              <a:spLocks/>
            </p:cNvSpPr>
            <p:nvPr/>
          </p:nvSpPr>
          <p:spPr bwMode="auto">
            <a:xfrm>
              <a:off x="3547"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 name="Freeform 74">
              <a:extLst>
                <a:ext uri="{FF2B5EF4-FFF2-40B4-BE49-F238E27FC236}">
                  <a16:creationId xmlns:a16="http://schemas.microsoft.com/office/drawing/2014/main" id="{71AA45AD-39EB-A246-B8FE-AFC8514B4663}"/>
                </a:ext>
              </a:extLst>
            </p:cNvPr>
            <p:cNvSpPr>
              <a:spLocks/>
            </p:cNvSpPr>
            <p:nvPr/>
          </p:nvSpPr>
          <p:spPr bwMode="auto">
            <a:xfrm>
              <a:off x="2795"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9" name="Freeform 75">
              <a:extLst>
                <a:ext uri="{FF2B5EF4-FFF2-40B4-BE49-F238E27FC236}">
                  <a16:creationId xmlns:a16="http://schemas.microsoft.com/office/drawing/2014/main" id="{0EA21741-E9AF-A29D-5B0C-1A5D5F55ED54}"/>
                </a:ext>
              </a:extLst>
            </p:cNvPr>
            <p:cNvSpPr>
              <a:spLocks/>
            </p:cNvSpPr>
            <p:nvPr/>
          </p:nvSpPr>
          <p:spPr bwMode="auto">
            <a:xfrm>
              <a:off x="2795"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0" name="Freeform 76">
              <a:extLst>
                <a:ext uri="{FF2B5EF4-FFF2-40B4-BE49-F238E27FC236}">
                  <a16:creationId xmlns:a16="http://schemas.microsoft.com/office/drawing/2014/main" id="{46FF0719-CF04-5F3F-1DB5-015815863B99}"/>
                </a:ext>
              </a:extLst>
            </p:cNvPr>
            <p:cNvSpPr>
              <a:spLocks/>
            </p:cNvSpPr>
            <p:nvPr/>
          </p:nvSpPr>
          <p:spPr bwMode="auto">
            <a:xfrm>
              <a:off x="2945"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1" name="Freeform 77">
              <a:extLst>
                <a:ext uri="{FF2B5EF4-FFF2-40B4-BE49-F238E27FC236}">
                  <a16:creationId xmlns:a16="http://schemas.microsoft.com/office/drawing/2014/main" id="{275F3B5B-60A0-7AD0-956D-3870F1DADD08}"/>
                </a:ext>
              </a:extLst>
            </p:cNvPr>
            <p:cNvSpPr>
              <a:spLocks/>
            </p:cNvSpPr>
            <p:nvPr/>
          </p:nvSpPr>
          <p:spPr bwMode="auto">
            <a:xfrm>
              <a:off x="2945"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2" name="Freeform 78">
              <a:extLst>
                <a:ext uri="{FF2B5EF4-FFF2-40B4-BE49-F238E27FC236}">
                  <a16:creationId xmlns:a16="http://schemas.microsoft.com/office/drawing/2014/main" id="{1217E891-5C56-37A6-4E91-97DAFCF7106F}"/>
                </a:ext>
              </a:extLst>
            </p:cNvPr>
            <p:cNvSpPr>
              <a:spLocks/>
            </p:cNvSpPr>
            <p:nvPr/>
          </p:nvSpPr>
          <p:spPr bwMode="auto">
            <a:xfrm>
              <a:off x="3096"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3" name="Freeform 79">
              <a:extLst>
                <a:ext uri="{FF2B5EF4-FFF2-40B4-BE49-F238E27FC236}">
                  <a16:creationId xmlns:a16="http://schemas.microsoft.com/office/drawing/2014/main" id="{1ECBAB03-6965-DC3B-CE88-94ADE1E2EB51}"/>
                </a:ext>
              </a:extLst>
            </p:cNvPr>
            <p:cNvSpPr>
              <a:spLocks/>
            </p:cNvSpPr>
            <p:nvPr/>
          </p:nvSpPr>
          <p:spPr bwMode="auto">
            <a:xfrm>
              <a:off x="3096"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4" name="Freeform 80">
              <a:extLst>
                <a:ext uri="{FF2B5EF4-FFF2-40B4-BE49-F238E27FC236}">
                  <a16:creationId xmlns:a16="http://schemas.microsoft.com/office/drawing/2014/main" id="{B054A671-364C-36B1-EB2C-6B592857DDAD}"/>
                </a:ext>
              </a:extLst>
            </p:cNvPr>
            <p:cNvSpPr>
              <a:spLocks/>
            </p:cNvSpPr>
            <p:nvPr/>
          </p:nvSpPr>
          <p:spPr bwMode="auto">
            <a:xfrm>
              <a:off x="3246"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5" name="Freeform 81">
              <a:extLst>
                <a:ext uri="{FF2B5EF4-FFF2-40B4-BE49-F238E27FC236}">
                  <a16:creationId xmlns:a16="http://schemas.microsoft.com/office/drawing/2014/main" id="{7257FAA2-58AF-09EE-C958-CAC4F4A0FB3C}"/>
                </a:ext>
              </a:extLst>
            </p:cNvPr>
            <p:cNvSpPr>
              <a:spLocks/>
            </p:cNvSpPr>
            <p:nvPr/>
          </p:nvSpPr>
          <p:spPr bwMode="auto">
            <a:xfrm>
              <a:off x="3246"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6" name="Freeform 82">
              <a:extLst>
                <a:ext uri="{FF2B5EF4-FFF2-40B4-BE49-F238E27FC236}">
                  <a16:creationId xmlns:a16="http://schemas.microsoft.com/office/drawing/2014/main" id="{542108A5-7D27-87FE-6CB1-AD4AC7E71032}"/>
                </a:ext>
              </a:extLst>
            </p:cNvPr>
            <p:cNvSpPr>
              <a:spLocks/>
            </p:cNvSpPr>
            <p:nvPr/>
          </p:nvSpPr>
          <p:spPr bwMode="auto">
            <a:xfrm>
              <a:off x="3397" y="954"/>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7" name="Freeform 83">
              <a:extLst>
                <a:ext uri="{FF2B5EF4-FFF2-40B4-BE49-F238E27FC236}">
                  <a16:creationId xmlns:a16="http://schemas.microsoft.com/office/drawing/2014/main" id="{35DB1F99-FB54-E588-172D-407AE8E33557}"/>
                </a:ext>
              </a:extLst>
            </p:cNvPr>
            <p:cNvSpPr>
              <a:spLocks/>
            </p:cNvSpPr>
            <p:nvPr/>
          </p:nvSpPr>
          <p:spPr bwMode="auto">
            <a:xfrm>
              <a:off x="3397" y="954"/>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8" name="Freeform 84">
              <a:extLst>
                <a:ext uri="{FF2B5EF4-FFF2-40B4-BE49-F238E27FC236}">
                  <a16:creationId xmlns:a16="http://schemas.microsoft.com/office/drawing/2014/main" id="{A0ED2699-BB97-C827-085B-AE18A121B05E}"/>
                </a:ext>
              </a:extLst>
            </p:cNvPr>
            <p:cNvSpPr>
              <a:spLocks/>
            </p:cNvSpPr>
            <p:nvPr/>
          </p:nvSpPr>
          <p:spPr bwMode="auto">
            <a:xfrm>
              <a:off x="3547"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9" name="Freeform 85">
              <a:extLst>
                <a:ext uri="{FF2B5EF4-FFF2-40B4-BE49-F238E27FC236}">
                  <a16:creationId xmlns:a16="http://schemas.microsoft.com/office/drawing/2014/main" id="{4D75F6CF-A10B-6A88-4711-DD0FF5740AB9}"/>
                </a:ext>
              </a:extLst>
            </p:cNvPr>
            <p:cNvSpPr>
              <a:spLocks/>
            </p:cNvSpPr>
            <p:nvPr/>
          </p:nvSpPr>
          <p:spPr bwMode="auto">
            <a:xfrm>
              <a:off x="3547"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0" name="Freeform 86">
              <a:extLst>
                <a:ext uri="{FF2B5EF4-FFF2-40B4-BE49-F238E27FC236}">
                  <a16:creationId xmlns:a16="http://schemas.microsoft.com/office/drawing/2014/main" id="{FD618198-4D34-34E8-55C5-2A728E4AEA59}"/>
                </a:ext>
              </a:extLst>
            </p:cNvPr>
            <p:cNvSpPr>
              <a:spLocks/>
            </p:cNvSpPr>
            <p:nvPr/>
          </p:nvSpPr>
          <p:spPr bwMode="auto">
            <a:xfrm>
              <a:off x="2795"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1" name="Freeform 87">
              <a:extLst>
                <a:ext uri="{FF2B5EF4-FFF2-40B4-BE49-F238E27FC236}">
                  <a16:creationId xmlns:a16="http://schemas.microsoft.com/office/drawing/2014/main" id="{BD992871-DD31-FA91-BFC7-62C448D4C6F6}"/>
                </a:ext>
              </a:extLst>
            </p:cNvPr>
            <p:cNvSpPr>
              <a:spLocks/>
            </p:cNvSpPr>
            <p:nvPr/>
          </p:nvSpPr>
          <p:spPr bwMode="auto">
            <a:xfrm>
              <a:off x="2795"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2" name="Freeform 88">
              <a:extLst>
                <a:ext uri="{FF2B5EF4-FFF2-40B4-BE49-F238E27FC236}">
                  <a16:creationId xmlns:a16="http://schemas.microsoft.com/office/drawing/2014/main" id="{D5B69156-FE55-33AD-43B9-1F268CAD14E0}"/>
                </a:ext>
              </a:extLst>
            </p:cNvPr>
            <p:cNvSpPr>
              <a:spLocks/>
            </p:cNvSpPr>
            <p:nvPr/>
          </p:nvSpPr>
          <p:spPr bwMode="auto">
            <a:xfrm>
              <a:off x="2945"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3" name="Freeform 89">
              <a:extLst>
                <a:ext uri="{FF2B5EF4-FFF2-40B4-BE49-F238E27FC236}">
                  <a16:creationId xmlns:a16="http://schemas.microsoft.com/office/drawing/2014/main" id="{55411980-39F4-633B-3FDF-B6CA1E212289}"/>
                </a:ext>
              </a:extLst>
            </p:cNvPr>
            <p:cNvSpPr>
              <a:spLocks/>
            </p:cNvSpPr>
            <p:nvPr/>
          </p:nvSpPr>
          <p:spPr bwMode="auto">
            <a:xfrm>
              <a:off x="2945"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4" name="Freeform 90">
              <a:extLst>
                <a:ext uri="{FF2B5EF4-FFF2-40B4-BE49-F238E27FC236}">
                  <a16:creationId xmlns:a16="http://schemas.microsoft.com/office/drawing/2014/main" id="{00E5BFD1-CC56-475D-6EE5-A64D2FDA9187}"/>
                </a:ext>
              </a:extLst>
            </p:cNvPr>
            <p:cNvSpPr>
              <a:spLocks/>
            </p:cNvSpPr>
            <p:nvPr/>
          </p:nvSpPr>
          <p:spPr bwMode="auto">
            <a:xfrm>
              <a:off x="3096"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5" name="Freeform 91">
              <a:extLst>
                <a:ext uri="{FF2B5EF4-FFF2-40B4-BE49-F238E27FC236}">
                  <a16:creationId xmlns:a16="http://schemas.microsoft.com/office/drawing/2014/main" id="{D88DCCED-AFC7-E571-307D-B60883EBDB1C}"/>
                </a:ext>
              </a:extLst>
            </p:cNvPr>
            <p:cNvSpPr>
              <a:spLocks/>
            </p:cNvSpPr>
            <p:nvPr/>
          </p:nvSpPr>
          <p:spPr bwMode="auto">
            <a:xfrm>
              <a:off x="3096"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6" name="Freeform 92">
              <a:extLst>
                <a:ext uri="{FF2B5EF4-FFF2-40B4-BE49-F238E27FC236}">
                  <a16:creationId xmlns:a16="http://schemas.microsoft.com/office/drawing/2014/main" id="{DB002462-ADE6-8754-7D30-30DD1900EC8A}"/>
                </a:ext>
              </a:extLst>
            </p:cNvPr>
            <p:cNvSpPr>
              <a:spLocks/>
            </p:cNvSpPr>
            <p:nvPr/>
          </p:nvSpPr>
          <p:spPr bwMode="auto">
            <a:xfrm>
              <a:off x="3246"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7" name="Freeform 93">
              <a:extLst>
                <a:ext uri="{FF2B5EF4-FFF2-40B4-BE49-F238E27FC236}">
                  <a16:creationId xmlns:a16="http://schemas.microsoft.com/office/drawing/2014/main" id="{3471258F-DE88-6D6C-B849-6D062F2DB639}"/>
                </a:ext>
              </a:extLst>
            </p:cNvPr>
            <p:cNvSpPr>
              <a:spLocks/>
            </p:cNvSpPr>
            <p:nvPr/>
          </p:nvSpPr>
          <p:spPr bwMode="auto">
            <a:xfrm>
              <a:off x="3246"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8" name="Freeform 94">
              <a:extLst>
                <a:ext uri="{FF2B5EF4-FFF2-40B4-BE49-F238E27FC236}">
                  <a16:creationId xmlns:a16="http://schemas.microsoft.com/office/drawing/2014/main" id="{66973FF6-29CA-CFE2-9E38-F0F3A35329CD}"/>
                </a:ext>
              </a:extLst>
            </p:cNvPr>
            <p:cNvSpPr>
              <a:spLocks/>
            </p:cNvSpPr>
            <p:nvPr/>
          </p:nvSpPr>
          <p:spPr bwMode="auto">
            <a:xfrm>
              <a:off x="3397" y="1105"/>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9" name="Freeform 95">
              <a:extLst>
                <a:ext uri="{FF2B5EF4-FFF2-40B4-BE49-F238E27FC236}">
                  <a16:creationId xmlns:a16="http://schemas.microsoft.com/office/drawing/2014/main" id="{B82A8C11-1D2F-238E-04E6-7D69B0E4D700}"/>
                </a:ext>
              </a:extLst>
            </p:cNvPr>
            <p:cNvSpPr>
              <a:spLocks/>
            </p:cNvSpPr>
            <p:nvPr/>
          </p:nvSpPr>
          <p:spPr bwMode="auto">
            <a:xfrm>
              <a:off x="3397" y="1105"/>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0" name="Freeform 96">
              <a:extLst>
                <a:ext uri="{FF2B5EF4-FFF2-40B4-BE49-F238E27FC236}">
                  <a16:creationId xmlns:a16="http://schemas.microsoft.com/office/drawing/2014/main" id="{9037FABC-84C7-F8E2-0AEE-F26B1061CB0E}"/>
                </a:ext>
              </a:extLst>
            </p:cNvPr>
            <p:cNvSpPr>
              <a:spLocks/>
            </p:cNvSpPr>
            <p:nvPr/>
          </p:nvSpPr>
          <p:spPr bwMode="auto">
            <a:xfrm>
              <a:off x="3547"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1" name="Freeform 97">
              <a:extLst>
                <a:ext uri="{FF2B5EF4-FFF2-40B4-BE49-F238E27FC236}">
                  <a16:creationId xmlns:a16="http://schemas.microsoft.com/office/drawing/2014/main" id="{FDEA1034-4161-2470-FD30-C636758804BE}"/>
                </a:ext>
              </a:extLst>
            </p:cNvPr>
            <p:cNvSpPr>
              <a:spLocks/>
            </p:cNvSpPr>
            <p:nvPr/>
          </p:nvSpPr>
          <p:spPr bwMode="auto">
            <a:xfrm>
              <a:off x="3547"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2" name="Freeform 98">
              <a:extLst>
                <a:ext uri="{FF2B5EF4-FFF2-40B4-BE49-F238E27FC236}">
                  <a16:creationId xmlns:a16="http://schemas.microsoft.com/office/drawing/2014/main" id="{0E59D72C-47C7-31AD-F29C-C5D605F869EC}"/>
                </a:ext>
              </a:extLst>
            </p:cNvPr>
            <p:cNvSpPr>
              <a:spLocks/>
            </p:cNvSpPr>
            <p:nvPr/>
          </p:nvSpPr>
          <p:spPr bwMode="auto">
            <a:xfrm>
              <a:off x="2795"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3" name="Freeform 99">
              <a:extLst>
                <a:ext uri="{FF2B5EF4-FFF2-40B4-BE49-F238E27FC236}">
                  <a16:creationId xmlns:a16="http://schemas.microsoft.com/office/drawing/2014/main" id="{E0F8B24D-FBD5-BEC4-93E2-525EB158C447}"/>
                </a:ext>
              </a:extLst>
            </p:cNvPr>
            <p:cNvSpPr>
              <a:spLocks/>
            </p:cNvSpPr>
            <p:nvPr/>
          </p:nvSpPr>
          <p:spPr bwMode="auto">
            <a:xfrm>
              <a:off x="2795"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4" name="Freeform 100">
              <a:extLst>
                <a:ext uri="{FF2B5EF4-FFF2-40B4-BE49-F238E27FC236}">
                  <a16:creationId xmlns:a16="http://schemas.microsoft.com/office/drawing/2014/main" id="{C1AF3873-B22B-5BCF-7EBE-935BBD3782E4}"/>
                </a:ext>
              </a:extLst>
            </p:cNvPr>
            <p:cNvSpPr>
              <a:spLocks/>
            </p:cNvSpPr>
            <p:nvPr/>
          </p:nvSpPr>
          <p:spPr bwMode="auto">
            <a:xfrm>
              <a:off x="2945"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5" name="Freeform 101">
              <a:extLst>
                <a:ext uri="{FF2B5EF4-FFF2-40B4-BE49-F238E27FC236}">
                  <a16:creationId xmlns:a16="http://schemas.microsoft.com/office/drawing/2014/main" id="{680954AB-EDA9-503A-71A2-D264AAC2B1E3}"/>
                </a:ext>
              </a:extLst>
            </p:cNvPr>
            <p:cNvSpPr>
              <a:spLocks/>
            </p:cNvSpPr>
            <p:nvPr/>
          </p:nvSpPr>
          <p:spPr bwMode="auto">
            <a:xfrm>
              <a:off x="2945"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6" name="Freeform 102">
              <a:extLst>
                <a:ext uri="{FF2B5EF4-FFF2-40B4-BE49-F238E27FC236}">
                  <a16:creationId xmlns:a16="http://schemas.microsoft.com/office/drawing/2014/main" id="{8847D861-26C7-1F0B-E940-8874AB32F870}"/>
                </a:ext>
              </a:extLst>
            </p:cNvPr>
            <p:cNvSpPr>
              <a:spLocks/>
            </p:cNvSpPr>
            <p:nvPr/>
          </p:nvSpPr>
          <p:spPr bwMode="auto">
            <a:xfrm>
              <a:off x="3096"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7" name="Freeform 103">
              <a:extLst>
                <a:ext uri="{FF2B5EF4-FFF2-40B4-BE49-F238E27FC236}">
                  <a16:creationId xmlns:a16="http://schemas.microsoft.com/office/drawing/2014/main" id="{22DCEFC8-A5B1-3F4F-E676-D9576EDCAF99}"/>
                </a:ext>
              </a:extLst>
            </p:cNvPr>
            <p:cNvSpPr>
              <a:spLocks/>
            </p:cNvSpPr>
            <p:nvPr/>
          </p:nvSpPr>
          <p:spPr bwMode="auto">
            <a:xfrm>
              <a:off x="3096"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8" name="Freeform 104">
              <a:extLst>
                <a:ext uri="{FF2B5EF4-FFF2-40B4-BE49-F238E27FC236}">
                  <a16:creationId xmlns:a16="http://schemas.microsoft.com/office/drawing/2014/main" id="{6113335F-FBC5-49C0-E73F-3EDB31CCAC56}"/>
                </a:ext>
              </a:extLst>
            </p:cNvPr>
            <p:cNvSpPr>
              <a:spLocks/>
            </p:cNvSpPr>
            <p:nvPr/>
          </p:nvSpPr>
          <p:spPr bwMode="auto">
            <a:xfrm>
              <a:off x="3246"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9" name="Freeform 105">
              <a:extLst>
                <a:ext uri="{FF2B5EF4-FFF2-40B4-BE49-F238E27FC236}">
                  <a16:creationId xmlns:a16="http://schemas.microsoft.com/office/drawing/2014/main" id="{2931D4E3-4F00-341A-060E-9E992A96ACB1}"/>
                </a:ext>
              </a:extLst>
            </p:cNvPr>
            <p:cNvSpPr>
              <a:spLocks/>
            </p:cNvSpPr>
            <p:nvPr/>
          </p:nvSpPr>
          <p:spPr bwMode="auto">
            <a:xfrm>
              <a:off x="3246"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0" name="Freeform 106">
              <a:extLst>
                <a:ext uri="{FF2B5EF4-FFF2-40B4-BE49-F238E27FC236}">
                  <a16:creationId xmlns:a16="http://schemas.microsoft.com/office/drawing/2014/main" id="{D7E2517F-3E02-CEAB-165D-DCAEBF46BAFB}"/>
                </a:ext>
              </a:extLst>
            </p:cNvPr>
            <p:cNvSpPr>
              <a:spLocks/>
            </p:cNvSpPr>
            <p:nvPr/>
          </p:nvSpPr>
          <p:spPr bwMode="auto">
            <a:xfrm>
              <a:off x="3397" y="1255"/>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1" name="Freeform 107">
              <a:extLst>
                <a:ext uri="{FF2B5EF4-FFF2-40B4-BE49-F238E27FC236}">
                  <a16:creationId xmlns:a16="http://schemas.microsoft.com/office/drawing/2014/main" id="{58D1274F-AD2C-ED31-B39E-0D6190627140}"/>
                </a:ext>
              </a:extLst>
            </p:cNvPr>
            <p:cNvSpPr>
              <a:spLocks/>
            </p:cNvSpPr>
            <p:nvPr/>
          </p:nvSpPr>
          <p:spPr bwMode="auto">
            <a:xfrm>
              <a:off x="3397" y="1255"/>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2" name="Freeform 108">
              <a:extLst>
                <a:ext uri="{FF2B5EF4-FFF2-40B4-BE49-F238E27FC236}">
                  <a16:creationId xmlns:a16="http://schemas.microsoft.com/office/drawing/2014/main" id="{D96B651E-5860-36CD-5C2C-7C5AA59DDA44}"/>
                </a:ext>
              </a:extLst>
            </p:cNvPr>
            <p:cNvSpPr>
              <a:spLocks/>
            </p:cNvSpPr>
            <p:nvPr/>
          </p:nvSpPr>
          <p:spPr bwMode="auto">
            <a:xfrm>
              <a:off x="3547"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3" name="Freeform 109">
              <a:extLst>
                <a:ext uri="{FF2B5EF4-FFF2-40B4-BE49-F238E27FC236}">
                  <a16:creationId xmlns:a16="http://schemas.microsoft.com/office/drawing/2014/main" id="{D5C983F9-AD12-B4B4-AFFE-A112118C5019}"/>
                </a:ext>
              </a:extLst>
            </p:cNvPr>
            <p:cNvSpPr>
              <a:spLocks/>
            </p:cNvSpPr>
            <p:nvPr/>
          </p:nvSpPr>
          <p:spPr bwMode="auto">
            <a:xfrm>
              <a:off x="3547"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4" name="Freeform 110">
              <a:extLst>
                <a:ext uri="{FF2B5EF4-FFF2-40B4-BE49-F238E27FC236}">
                  <a16:creationId xmlns:a16="http://schemas.microsoft.com/office/drawing/2014/main" id="{16F4ACC2-A624-9D48-940A-AE71BC27C0B3}"/>
                </a:ext>
              </a:extLst>
            </p:cNvPr>
            <p:cNvSpPr>
              <a:spLocks/>
            </p:cNvSpPr>
            <p:nvPr/>
          </p:nvSpPr>
          <p:spPr bwMode="auto">
            <a:xfrm>
              <a:off x="2795"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5" name="Freeform 111">
              <a:extLst>
                <a:ext uri="{FF2B5EF4-FFF2-40B4-BE49-F238E27FC236}">
                  <a16:creationId xmlns:a16="http://schemas.microsoft.com/office/drawing/2014/main" id="{3E3D38CB-F1D3-2CEC-11AE-75A3720B2D60}"/>
                </a:ext>
              </a:extLst>
            </p:cNvPr>
            <p:cNvSpPr>
              <a:spLocks/>
            </p:cNvSpPr>
            <p:nvPr/>
          </p:nvSpPr>
          <p:spPr bwMode="auto">
            <a:xfrm>
              <a:off x="2795"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6" name="Freeform 112">
              <a:extLst>
                <a:ext uri="{FF2B5EF4-FFF2-40B4-BE49-F238E27FC236}">
                  <a16:creationId xmlns:a16="http://schemas.microsoft.com/office/drawing/2014/main" id="{7B6697BE-FD26-5FEA-A936-DCC868340302}"/>
                </a:ext>
              </a:extLst>
            </p:cNvPr>
            <p:cNvSpPr>
              <a:spLocks/>
            </p:cNvSpPr>
            <p:nvPr/>
          </p:nvSpPr>
          <p:spPr bwMode="auto">
            <a:xfrm>
              <a:off x="2945"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7" name="Freeform 113">
              <a:extLst>
                <a:ext uri="{FF2B5EF4-FFF2-40B4-BE49-F238E27FC236}">
                  <a16:creationId xmlns:a16="http://schemas.microsoft.com/office/drawing/2014/main" id="{266F83CA-8605-F7ED-C1F2-7BCC16CD845E}"/>
                </a:ext>
              </a:extLst>
            </p:cNvPr>
            <p:cNvSpPr>
              <a:spLocks/>
            </p:cNvSpPr>
            <p:nvPr/>
          </p:nvSpPr>
          <p:spPr bwMode="auto">
            <a:xfrm>
              <a:off x="2945"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8" name="Freeform 114">
              <a:extLst>
                <a:ext uri="{FF2B5EF4-FFF2-40B4-BE49-F238E27FC236}">
                  <a16:creationId xmlns:a16="http://schemas.microsoft.com/office/drawing/2014/main" id="{C27B46B3-CD0D-FEC5-6876-D8A5902D4161}"/>
                </a:ext>
              </a:extLst>
            </p:cNvPr>
            <p:cNvSpPr>
              <a:spLocks/>
            </p:cNvSpPr>
            <p:nvPr/>
          </p:nvSpPr>
          <p:spPr bwMode="auto">
            <a:xfrm>
              <a:off x="3096"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9" name="Freeform 115">
              <a:extLst>
                <a:ext uri="{FF2B5EF4-FFF2-40B4-BE49-F238E27FC236}">
                  <a16:creationId xmlns:a16="http://schemas.microsoft.com/office/drawing/2014/main" id="{B80BDCE7-1E80-67D2-C9BA-F6274555FB75}"/>
                </a:ext>
              </a:extLst>
            </p:cNvPr>
            <p:cNvSpPr>
              <a:spLocks/>
            </p:cNvSpPr>
            <p:nvPr/>
          </p:nvSpPr>
          <p:spPr bwMode="auto">
            <a:xfrm>
              <a:off x="3096"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0" name="Freeform 116">
              <a:extLst>
                <a:ext uri="{FF2B5EF4-FFF2-40B4-BE49-F238E27FC236}">
                  <a16:creationId xmlns:a16="http://schemas.microsoft.com/office/drawing/2014/main" id="{DCD37381-201D-33F1-824A-1FC6550127B1}"/>
                </a:ext>
              </a:extLst>
            </p:cNvPr>
            <p:cNvSpPr>
              <a:spLocks/>
            </p:cNvSpPr>
            <p:nvPr/>
          </p:nvSpPr>
          <p:spPr bwMode="auto">
            <a:xfrm>
              <a:off x="3246"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1" name="Freeform 117">
              <a:extLst>
                <a:ext uri="{FF2B5EF4-FFF2-40B4-BE49-F238E27FC236}">
                  <a16:creationId xmlns:a16="http://schemas.microsoft.com/office/drawing/2014/main" id="{DA292EC1-B4BB-F46C-7BC4-5642C5C3AB94}"/>
                </a:ext>
              </a:extLst>
            </p:cNvPr>
            <p:cNvSpPr>
              <a:spLocks/>
            </p:cNvSpPr>
            <p:nvPr/>
          </p:nvSpPr>
          <p:spPr bwMode="auto">
            <a:xfrm>
              <a:off x="3246"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2" name="Freeform 118">
              <a:extLst>
                <a:ext uri="{FF2B5EF4-FFF2-40B4-BE49-F238E27FC236}">
                  <a16:creationId xmlns:a16="http://schemas.microsoft.com/office/drawing/2014/main" id="{182E1B5F-438C-4F58-8DDA-484660097668}"/>
                </a:ext>
              </a:extLst>
            </p:cNvPr>
            <p:cNvSpPr>
              <a:spLocks/>
            </p:cNvSpPr>
            <p:nvPr/>
          </p:nvSpPr>
          <p:spPr bwMode="auto">
            <a:xfrm>
              <a:off x="3397" y="1406"/>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3" name="Freeform 119">
              <a:extLst>
                <a:ext uri="{FF2B5EF4-FFF2-40B4-BE49-F238E27FC236}">
                  <a16:creationId xmlns:a16="http://schemas.microsoft.com/office/drawing/2014/main" id="{7CCF124D-EAE4-08FC-AB2A-C88C2E67445E}"/>
                </a:ext>
              </a:extLst>
            </p:cNvPr>
            <p:cNvSpPr>
              <a:spLocks/>
            </p:cNvSpPr>
            <p:nvPr/>
          </p:nvSpPr>
          <p:spPr bwMode="auto">
            <a:xfrm>
              <a:off x="3397" y="1406"/>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4" name="Freeform 120">
              <a:extLst>
                <a:ext uri="{FF2B5EF4-FFF2-40B4-BE49-F238E27FC236}">
                  <a16:creationId xmlns:a16="http://schemas.microsoft.com/office/drawing/2014/main" id="{ED53E98C-69D9-2420-AB28-D3892E0B0B1A}"/>
                </a:ext>
              </a:extLst>
            </p:cNvPr>
            <p:cNvSpPr>
              <a:spLocks/>
            </p:cNvSpPr>
            <p:nvPr/>
          </p:nvSpPr>
          <p:spPr bwMode="auto">
            <a:xfrm>
              <a:off x="3547"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5" name="Freeform 121">
              <a:extLst>
                <a:ext uri="{FF2B5EF4-FFF2-40B4-BE49-F238E27FC236}">
                  <a16:creationId xmlns:a16="http://schemas.microsoft.com/office/drawing/2014/main" id="{D3A23DAD-9B2B-A6D9-8450-DD526643F6F1}"/>
                </a:ext>
              </a:extLst>
            </p:cNvPr>
            <p:cNvSpPr>
              <a:spLocks/>
            </p:cNvSpPr>
            <p:nvPr/>
          </p:nvSpPr>
          <p:spPr bwMode="auto">
            <a:xfrm>
              <a:off x="3547"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6" name="Freeform 122">
              <a:extLst>
                <a:ext uri="{FF2B5EF4-FFF2-40B4-BE49-F238E27FC236}">
                  <a16:creationId xmlns:a16="http://schemas.microsoft.com/office/drawing/2014/main" id="{EBB0D102-2CE7-F70B-18AC-F678346DD651}"/>
                </a:ext>
              </a:extLst>
            </p:cNvPr>
            <p:cNvSpPr>
              <a:spLocks/>
            </p:cNvSpPr>
            <p:nvPr/>
          </p:nvSpPr>
          <p:spPr bwMode="auto">
            <a:xfrm>
              <a:off x="2795"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7" name="Freeform 123">
              <a:extLst>
                <a:ext uri="{FF2B5EF4-FFF2-40B4-BE49-F238E27FC236}">
                  <a16:creationId xmlns:a16="http://schemas.microsoft.com/office/drawing/2014/main" id="{6A4636EE-0981-80E5-FDE0-5BC6ADD74EFC}"/>
                </a:ext>
              </a:extLst>
            </p:cNvPr>
            <p:cNvSpPr>
              <a:spLocks/>
            </p:cNvSpPr>
            <p:nvPr/>
          </p:nvSpPr>
          <p:spPr bwMode="auto">
            <a:xfrm>
              <a:off x="2795"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8" name="Freeform 124">
              <a:extLst>
                <a:ext uri="{FF2B5EF4-FFF2-40B4-BE49-F238E27FC236}">
                  <a16:creationId xmlns:a16="http://schemas.microsoft.com/office/drawing/2014/main" id="{9A490BA2-8F5C-9534-F313-4F1C76462E4E}"/>
                </a:ext>
              </a:extLst>
            </p:cNvPr>
            <p:cNvSpPr>
              <a:spLocks/>
            </p:cNvSpPr>
            <p:nvPr/>
          </p:nvSpPr>
          <p:spPr bwMode="auto">
            <a:xfrm>
              <a:off x="2945"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9" name="Freeform 125">
              <a:extLst>
                <a:ext uri="{FF2B5EF4-FFF2-40B4-BE49-F238E27FC236}">
                  <a16:creationId xmlns:a16="http://schemas.microsoft.com/office/drawing/2014/main" id="{B36B1EA1-42B0-1E72-DD0B-3CB5043C6C8D}"/>
                </a:ext>
              </a:extLst>
            </p:cNvPr>
            <p:cNvSpPr>
              <a:spLocks/>
            </p:cNvSpPr>
            <p:nvPr/>
          </p:nvSpPr>
          <p:spPr bwMode="auto">
            <a:xfrm>
              <a:off x="2945"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0" name="Freeform 126">
              <a:extLst>
                <a:ext uri="{FF2B5EF4-FFF2-40B4-BE49-F238E27FC236}">
                  <a16:creationId xmlns:a16="http://schemas.microsoft.com/office/drawing/2014/main" id="{FA8B93F2-DECA-C52B-CD30-EBBF5908819D}"/>
                </a:ext>
              </a:extLst>
            </p:cNvPr>
            <p:cNvSpPr>
              <a:spLocks/>
            </p:cNvSpPr>
            <p:nvPr/>
          </p:nvSpPr>
          <p:spPr bwMode="auto">
            <a:xfrm>
              <a:off x="3096"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1" name="Freeform 127">
              <a:extLst>
                <a:ext uri="{FF2B5EF4-FFF2-40B4-BE49-F238E27FC236}">
                  <a16:creationId xmlns:a16="http://schemas.microsoft.com/office/drawing/2014/main" id="{3CC340EF-98A8-51F4-C737-E0CBC71E7504}"/>
                </a:ext>
              </a:extLst>
            </p:cNvPr>
            <p:cNvSpPr>
              <a:spLocks/>
            </p:cNvSpPr>
            <p:nvPr/>
          </p:nvSpPr>
          <p:spPr bwMode="auto">
            <a:xfrm>
              <a:off x="3096"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2" name="Freeform 128">
              <a:extLst>
                <a:ext uri="{FF2B5EF4-FFF2-40B4-BE49-F238E27FC236}">
                  <a16:creationId xmlns:a16="http://schemas.microsoft.com/office/drawing/2014/main" id="{56BDA02A-B4E4-D927-544F-0A378ED73CD0}"/>
                </a:ext>
              </a:extLst>
            </p:cNvPr>
            <p:cNvSpPr>
              <a:spLocks/>
            </p:cNvSpPr>
            <p:nvPr/>
          </p:nvSpPr>
          <p:spPr bwMode="auto">
            <a:xfrm>
              <a:off x="3246"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3" name="Freeform 129">
              <a:extLst>
                <a:ext uri="{FF2B5EF4-FFF2-40B4-BE49-F238E27FC236}">
                  <a16:creationId xmlns:a16="http://schemas.microsoft.com/office/drawing/2014/main" id="{6EAFDCC7-9EB4-6E2C-C893-530DD2A4167B}"/>
                </a:ext>
              </a:extLst>
            </p:cNvPr>
            <p:cNvSpPr>
              <a:spLocks/>
            </p:cNvSpPr>
            <p:nvPr/>
          </p:nvSpPr>
          <p:spPr bwMode="auto">
            <a:xfrm>
              <a:off x="3246"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4" name="Freeform 130">
              <a:extLst>
                <a:ext uri="{FF2B5EF4-FFF2-40B4-BE49-F238E27FC236}">
                  <a16:creationId xmlns:a16="http://schemas.microsoft.com/office/drawing/2014/main" id="{3B293527-8D4D-F600-CA32-95BDE6C77279}"/>
                </a:ext>
              </a:extLst>
            </p:cNvPr>
            <p:cNvSpPr>
              <a:spLocks/>
            </p:cNvSpPr>
            <p:nvPr/>
          </p:nvSpPr>
          <p:spPr bwMode="auto">
            <a:xfrm>
              <a:off x="3397" y="1556"/>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5" name="Freeform 131">
              <a:extLst>
                <a:ext uri="{FF2B5EF4-FFF2-40B4-BE49-F238E27FC236}">
                  <a16:creationId xmlns:a16="http://schemas.microsoft.com/office/drawing/2014/main" id="{8C50B957-52FE-DF44-D529-0FFFF800BC6F}"/>
                </a:ext>
              </a:extLst>
            </p:cNvPr>
            <p:cNvSpPr>
              <a:spLocks/>
            </p:cNvSpPr>
            <p:nvPr/>
          </p:nvSpPr>
          <p:spPr bwMode="auto">
            <a:xfrm>
              <a:off x="3397" y="1556"/>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6" name="Freeform 132">
              <a:extLst>
                <a:ext uri="{FF2B5EF4-FFF2-40B4-BE49-F238E27FC236}">
                  <a16:creationId xmlns:a16="http://schemas.microsoft.com/office/drawing/2014/main" id="{66F45206-B2C8-7FC7-21D1-DB7ACAD004BD}"/>
                </a:ext>
              </a:extLst>
            </p:cNvPr>
            <p:cNvSpPr>
              <a:spLocks/>
            </p:cNvSpPr>
            <p:nvPr/>
          </p:nvSpPr>
          <p:spPr bwMode="auto">
            <a:xfrm>
              <a:off x="3547"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7" name="Freeform 133">
              <a:extLst>
                <a:ext uri="{FF2B5EF4-FFF2-40B4-BE49-F238E27FC236}">
                  <a16:creationId xmlns:a16="http://schemas.microsoft.com/office/drawing/2014/main" id="{6F61BF44-19D5-1DC0-6181-1AAB199ECAEC}"/>
                </a:ext>
              </a:extLst>
            </p:cNvPr>
            <p:cNvSpPr>
              <a:spLocks/>
            </p:cNvSpPr>
            <p:nvPr/>
          </p:nvSpPr>
          <p:spPr bwMode="auto">
            <a:xfrm>
              <a:off x="3547"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98" name="TextBox 97">
            <a:extLst>
              <a:ext uri="{FF2B5EF4-FFF2-40B4-BE49-F238E27FC236}">
                <a16:creationId xmlns:a16="http://schemas.microsoft.com/office/drawing/2014/main" id="{17E17B6F-1606-829B-7ECC-3AAA19F81F6B}"/>
              </a:ext>
            </a:extLst>
          </p:cNvPr>
          <p:cNvSpPr txBox="1"/>
          <p:nvPr/>
        </p:nvSpPr>
        <p:spPr>
          <a:xfrm>
            <a:off x="2282779" y="2906812"/>
            <a:ext cx="8269170" cy="2554545"/>
          </a:xfrm>
          <a:prstGeom prst="rect">
            <a:avLst/>
          </a:prstGeom>
          <a:noFill/>
        </p:spPr>
        <p:txBody>
          <a:bodyPr wrap="square" rtlCol="0">
            <a:spAutoFit/>
          </a:bodyPr>
          <a:lstStyle/>
          <a:p>
            <a:pPr algn="just"/>
            <a:r>
              <a:rPr lang="en-US" sz="2000" dirty="0">
                <a:solidFill>
                  <a:schemeClr val="bg1"/>
                </a:solidFill>
                <a:latin typeface="Arial Rounded MT Bold" panose="020F0704030504030204" pitchFamily="34" charset="0"/>
              </a:rPr>
              <a:t>I had the opportunity to do my internship with Clevered, During my time there, I was able to work with a team of dedicated professionals who were passionate about using technology to enhance the learning experience for students. I gained hands-on experience in developing educational software and learned about the latest advancements in the field of education technology. My internship with Clevered was a valuable learning experience that allowed me to develop my skills and gain insight into the industry.</a:t>
            </a:r>
          </a:p>
        </p:txBody>
      </p:sp>
      <p:grpSp>
        <p:nvGrpSpPr>
          <p:cNvPr id="99" name="Group 50">
            <a:extLst>
              <a:ext uri="{FF2B5EF4-FFF2-40B4-BE49-F238E27FC236}">
                <a16:creationId xmlns:a16="http://schemas.microsoft.com/office/drawing/2014/main" id="{16CFDF5E-9771-6DCE-5EC6-D258848EB3C8}"/>
              </a:ext>
            </a:extLst>
          </p:cNvPr>
          <p:cNvGrpSpPr>
            <a:grpSpLocks noChangeAspect="1"/>
          </p:cNvGrpSpPr>
          <p:nvPr/>
        </p:nvGrpSpPr>
        <p:grpSpPr bwMode="auto">
          <a:xfrm rot="10800000">
            <a:off x="10530931" y="153319"/>
            <a:ext cx="724814" cy="1427993"/>
            <a:chOff x="4854" y="4022"/>
            <a:chExt cx="268" cy="528"/>
          </a:xfrm>
        </p:grpSpPr>
        <p:sp>
          <p:nvSpPr>
            <p:cNvPr id="100" name="Freeform 51">
              <a:extLst>
                <a:ext uri="{FF2B5EF4-FFF2-40B4-BE49-F238E27FC236}">
                  <a16:creationId xmlns:a16="http://schemas.microsoft.com/office/drawing/2014/main" id="{3BB320F4-7467-5253-A8C6-C11237D249F4}"/>
                </a:ext>
              </a:extLst>
            </p:cNvPr>
            <p:cNvSpPr>
              <a:spLocks/>
            </p:cNvSpPr>
            <p:nvPr/>
          </p:nvSpPr>
          <p:spPr bwMode="auto">
            <a:xfrm>
              <a:off x="4934" y="4099"/>
              <a:ext cx="20" cy="372"/>
            </a:xfrm>
            <a:custGeom>
              <a:avLst/>
              <a:gdLst>
                <a:gd name="T0" fmla="*/ 20 w 20"/>
                <a:gd name="T1" fmla="*/ 353 h 372"/>
                <a:gd name="T2" fmla="*/ 20 w 20"/>
                <a:gd name="T3" fmla="*/ 21 h 372"/>
                <a:gd name="T4" fmla="*/ 0 w 20"/>
                <a:gd name="T5" fmla="*/ 0 h 372"/>
                <a:gd name="T6" fmla="*/ 0 w 20"/>
                <a:gd name="T7" fmla="*/ 372 h 372"/>
                <a:gd name="T8" fmla="*/ 20 w 20"/>
                <a:gd name="T9" fmla="*/ 353 h 372"/>
              </a:gdLst>
              <a:ahLst/>
              <a:cxnLst>
                <a:cxn ang="0">
                  <a:pos x="T0" y="T1"/>
                </a:cxn>
                <a:cxn ang="0">
                  <a:pos x="T2" y="T3"/>
                </a:cxn>
                <a:cxn ang="0">
                  <a:pos x="T4" y="T5"/>
                </a:cxn>
                <a:cxn ang="0">
                  <a:pos x="T6" y="T7"/>
                </a:cxn>
                <a:cxn ang="0">
                  <a:pos x="T8" y="T9"/>
                </a:cxn>
              </a:cxnLst>
              <a:rect l="0" t="0" r="r" b="b"/>
              <a:pathLst>
                <a:path w="20" h="372">
                  <a:moveTo>
                    <a:pt x="20" y="353"/>
                  </a:moveTo>
                  <a:lnTo>
                    <a:pt x="20" y="21"/>
                  </a:lnTo>
                  <a:lnTo>
                    <a:pt x="0" y="0"/>
                  </a:lnTo>
                  <a:lnTo>
                    <a:pt x="0" y="372"/>
                  </a:lnTo>
                  <a:lnTo>
                    <a:pt x="20" y="353"/>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1" name="Freeform 52">
              <a:extLst>
                <a:ext uri="{FF2B5EF4-FFF2-40B4-BE49-F238E27FC236}">
                  <a16:creationId xmlns:a16="http://schemas.microsoft.com/office/drawing/2014/main" id="{5D342080-BB2A-75B6-1D08-9AE6E7594291}"/>
                </a:ext>
              </a:extLst>
            </p:cNvPr>
            <p:cNvSpPr>
              <a:spLocks/>
            </p:cNvSpPr>
            <p:nvPr/>
          </p:nvSpPr>
          <p:spPr bwMode="auto">
            <a:xfrm>
              <a:off x="5095" y="4257"/>
              <a:ext cx="27" cy="55"/>
            </a:xfrm>
            <a:custGeom>
              <a:avLst/>
              <a:gdLst>
                <a:gd name="T0" fmla="*/ 27 w 27"/>
                <a:gd name="T1" fmla="*/ 29 h 55"/>
                <a:gd name="T2" fmla="*/ 0 w 27"/>
                <a:gd name="T3" fmla="*/ 0 h 55"/>
                <a:gd name="T4" fmla="*/ 0 w 27"/>
                <a:gd name="T5" fmla="*/ 55 h 55"/>
                <a:gd name="T6" fmla="*/ 27 w 27"/>
                <a:gd name="T7" fmla="*/ 29 h 55"/>
              </a:gdLst>
              <a:ahLst/>
              <a:cxnLst>
                <a:cxn ang="0">
                  <a:pos x="T0" y="T1"/>
                </a:cxn>
                <a:cxn ang="0">
                  <a:pos x="T2" y="T3"/>
                </a:cxn>
                <a:cxn ang="0">
                  <a:pos x="T4" y="T5"/>
                </a:cxn>
                <a:cxn ang="0">
                  <a:pos x="T6" y="T7"/>
                </a:cxn>
              </a:cxnLst>
              <a:rect l="0" t="0" r="r" b="b"/>
              <a:pathLst>
                <a:path w="27" h="55">
                  <a:moveTo>
                    <a:pt x="27" y="29"/>
                  </a:moveTo>
                  <a:lnTo>
                    <a:pt x="0" y="0"/>
                  </a:lnTo>
                  <a:lnTo>
                    <a:pt x="0" y="55"/>
                  </a:lnTo>
                  <a:lnTo>
                    <a:pt x="27" y="29"/>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2" name="Freeform 53">
              <a:extLst>
                <a:ext uri="{FF2B5EF4-FFF2-40B4-BE49-F238E27FC236}">
                  <a16:creationId xmlns:a16="http://schemas.microsoft.com/office/drawing/2014/main" id="{9EFB6252-2BD3-C67A-8F03-BC19563297A2}"/>
                </a:ext>
              </a:extLst>
            </p:cNvPr>
            <p:cNvSpPr>
              <a:spLocks/>
            </p:cNvSpPr>
            <p:nvPr/>
          </p:nvSpPr>
          <p:spPr bwMode="auto">
            <a:xfrm>
              <a:off x="5015" y="4178"/>
              <a:ext cx="19" cy="214"/>
            </a:xfrm>
            <a:custGeom>
              <a:avLst/>
              <a:gdLst>
                <a:gd name="T0" fmla="*/ 19 w 19"/>
                <a:gd name="T1" fmla="*/ 194 h 214"/>
                <a:gd name="T2" fmla="*/ 19 w 19"/>
                <a:gd name="T3" fmla="*/ 21 h 214"/>
                <a:gd name="T4" fmla="*/ 0 w 19"/>
                <a:gd name="T5" fmla="*/ 0 h 214"/>
                <a:gd name="T6" fmla="*/ 0 w 19"/>
                <a:gd name="T7" fmla="*/ 214 h 214"/>
                <a:gd name="T8" fmla="*/ 19 w 19"/>
                <a:gd name="T9" fmla="*/ 194 h 214"/>
              </a:gdLst>
              <a:ahLst/>
              <a:cxnLst>
                <a:cxn ang="0">
                  <a:pos x="T0" y="T1"/>
                </a:cxn>
                <a:cxn ang="0">
                  <a:pos x="T2" y="T3"/>
                </a:cxn>
                <a:cxn ang="0">
                  <a:pos x="T4" y="T5"/>
                </a:cxn>
                <a:cxn ang="0">
                  <a:pos x="T6" y="T7"/>
                </a:cxn>
                <a:cxn ang="0">
                  <a:pos x="T8" y="T9"/>
                </a:cxn>
              </a:cxnLst>
              <a:rect l="0" t="0" r="r" b="b"/>
              <a:pathLst>
                <a:path w="19" h="214">
                  <a:moveTo>
                    <a:pt x="19" y="194"/>
                  </a:moveTo>
                  <a:lnTo>
                    <a:pt x="19" y="21"/>
                  </a:lnTo>
                  <a:lnTo>
                    <a:pt x="0" y="0"/>
                  </a:lnTo>
                  <a:lnTo>
                    <a:pt x="0" y="214"/>
                  </a:lnTo>
                  <a:lnTo>
                    <a:pt x="19" y="194"/>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3" name="Freeform 54">
              <a:extLst>
                <a:ext uri="{FF2B5EF4-FFF2-40B4-BE49-F238E27FC236}">
                  <a16:creationId xmlns:a16="http://schemas.microsoft.com/office/drawing/2014/main" id="{5FCEB75D-8D09-D364-A9E5-CA888488DC41}"/>
                </a:ext>
              </a:extLst>
            </p:cNvPr>
            <p:cNvSpPr>
              <a:spLocks/>
            </p:cNvSpPr>
            <p:nvPr/>
          </p:nvSpPr>
          <p:spPr bwMode="auto">
            <a:xfrm>
              <a:off x="4854" y="4022"/>
              <a:ext cx="22" cy="528"/>
            </a:xfrm>
            <a:custGeom>
              <a:avLst/>
              <a:gdLst>
                <a:gd name="T0" fmla="*/ 22 w 22"/>
                <a:gd name="T1" fmla="*/ 506 h 528"/>
                <a:gd name="T2" fmla="*/ 22 w 22"/>
                <a:gd name="T3" fmla="*/ 19 h 528"/>
                <a:gd name="T4" fmla="*/ 0 w 22"/>
                <a:gd name="T5" fmla="*/ 0 h 528"/>
                <a:gd name="T6" fmla="*/ 0 w 22"/>
                <a:gd name="T7" fmla="*/ 528 h 528"/>
                <a:gd name="T8" fmla="*/ 22 w 22"/>
                <a:gd name="T9" fmla="*/ 506 h 528"/>
              </a:gdLst>
              <a:ahLst/>
              <a:cxnLst>
                <a:cxn ang="0">
                  <a:pos x="T0" y="T1"/>
                </a:cxn>
                <a:cxn ang="0">
                  <a:pos x="T2" y="T3"/>
                </a:cxn>
                <a:cxn ang="0">
                  <a:pos x="T4" y="T5"/>
                </a:cxn>
                <a:cxn ang="0">
                  <a:pos x="T6" y="T7"/>
                </a:cxn>
                <a:cxn ang="0">
                  <a:pos x="T8" y="T9"/>
                </a:cxn>
              </a:cxnLst>
              <a:rect l="0" t="0" r="r" b="b"/>
              <a:pathLst>
                <a:path w="22" h="528">
                  <a:moveTo>
                    <a:pt x="22" y="506"/>
                  </a:moveTo>
                  <a:lnTo>
                    <a:pt x="22" y="19"/>
                  </a:lnTo>
                  <a:lnTo>
                    <a:pt x="0" y="0"/>
                  </a:lnTo>
                  <a:lnTo>
                    <a:pt x="0" y="528"/>
                  </a:lnTo>
                  <a:lnTo>
                    <a:pt x="22" y="506"/>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4" name="Freeform 55">
              <a:extLst>
                <a:ext uri="{FF2B5EF4-FFF2-40B4-BE49-F238E27FC236}">
                  <a16:creationId xmlns:a16="http://schemas.microsoft.com/office/drawing/2014/main" id="{CF646913-6390-8735-511E-BBB0F5D14B54}"/>
                </a:ext>
              </a:extLst>
            </p:cNvPr>
            <p:cNvSpPr>
              <a:spLocks/>
            </p:cNvSpPr>
            <p:nvPr/>
          </p:nvSpPr>
          <p:spPr bwMode="auto">
            <a:xfrm>
              <a:off x="4934" y="4099"/>
              <a:ext cx="20" cy="372"/>
            </a:xfrm>
            <a:custGeom>
              <a:avLst/>
              <a:gdLst>
                <a:gd name="T0" fmla="*/ 20 w 20"/>
                <a:gd name="T1" fmla="*/ 353 h 372"/>
                <a:gd name="T2" fmla="*/ 20 w 20"/>
                <a:gd name="T3" fmla="*/ 21 h 372"/>
                <a:gd name="T4" fmla="*/ 0 w 20"/>
                <a:gd name="T5" fmla="*/ 0 h 372"/>
                <a:gd name="T6" fmla="*/ 0 w 20"/>
                <a:gd name="T7" fmla="*/ 372 h 372"/>
                <a:gd name="T8" fmla="*/ 20 w 20"/>
                <a:gd name="T9" fmla="*/ 353 h 372"/>
              </a:gdLst>
              <a:ahLst/>
              <a:cxnLst>
                <a:cxn ang="0">
                  <a:pos x="T0" y="T1"/>
                </a:cxn>
                <a:cxn ang="0">
                  <a:pos x="T2" y="T3"/>
                </a:cxn>
                <a:cxn ang="0">
                  <a:pos x="T4" y="T5"/>
                </a:cxn>
                <a:cxn ang="0">
                  <a:pos x="T6" y="T7"/>
                </a:cxn>
                <a:cxn ang="0">
                  <a:pos x="T8" y="T9"/>
                </a:cxn>
              </a:cxnLst>
              <a:rect l="0" t="0" r="r" b="b"/>
              <a:pathLst>
                <a:path w="20" h="372">
                  <a:moveTo>
                    <a:pt x="20" y="353"/>
                  </a:moveTo>
                  <a:lnTo>
                    <a:pt x="20" y="21"/>
                  </a:lnTo>
                  <a:lnTo>
                    <a:pt x="0" y="0"/>
                  </a:lnTo>
                  <a:lnTo>
                    <a:pt x="0" y="372"/>
                  </a:lnTo>
                  <a:lnTo>
                    <a:pt x="20" y="353"/>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5" name="Freeform 56">
              <a:extLst>
                <a:ext uri="{FF2B5EF4-FFF2-40B4-BE49-F238E27FC236}">
                  <a16:creationId xmlns:a16="http://schemas.microsoft.com/office/drawing/2014/main" id="{E75D09BE-C0EB-CD7E-1440-5FCAF3B69D46}"/>
                </a:ext>
              </a:extLst>
            </p:cNvPr>
            <p:cNvSpPr>
              <a:spLocks/>
            </p:cNvSpPr>
            <p:nvPr/>
          </p:nvSpPr>
          <p:spPr bwMode="auto">
            <a:xfrm>
              <a:off x="5095" y="4257"/>
              <a:ext cx="27" cy="55"/>
            </a:xfrm>
            <a:custGeom>
              <a:avLst/>
              <a:gdLst>
                <a:gd name="T0" fmla="*/ 27 w 27"/>
                <a:gd name="T1" fmla="*/ 29 h 55"/>
                <a:gd name="T2" fmla="*/ 0 w 27"/>
                <a:gd name="T3" fmla="*/ 0 h 55"/>
                <a:gd name="T4" fmla="*/ 0 w 27"/>
                <a:gd name="T5" fmla="*/ 55 h 55"/>
                <a:gd name="T6" fmla="*/ 27 w 27"/>
                <a:gd name="T7" fmla="*/ 29 h 55"/>
              </a:gdLst>
              <a:ahLst/>
              <a:cxnLst>
                <a:cxn ang="0">
                  <a:pos x="T0" y="T1"/>
                </a:cxn>
                <a:cxn ang="0">
                  <a:pos x="T2" y="T3"/>
                </a:cxn>
                <a:cxn ang="0">
                  <a:pos x="T4" y="T5"/>
                </a:cxn>
                <a:cxn ang="0">
                  <a:pos x="T6" y="T7"/>
                </a:cxn>
              </a:cxnLst>
              <a:rect l="0" t="0" r="r" b="b"/>
              <a:pathLst>
                <a:path w="27" h="55">
                  <a:moveTo>
                    <a:pt x="27" y="29"/>
                  </a:moveTo>
                  <a:lnTo>
                    <a:pt x="0" y="0"/>
                  </a:lnTo>
                  <a:lnTo>
                    <a:pt x="0" y="55"/>
                  </a:lnTo>
                  <a:lnTo>
                    <a:pt x="27" y="29"/>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6" name="Freeform 57">
              <a:extLst>
                <a:ext uri="{FF2B5EF4-FFF2-40B4-BE49-F238E27FC236}">
                  <a16:creationId xmlns:a16="http://schemas.microsoft.com/office/drawing/2014/main" id="{EC04768B-1EDC-5212-D115-2F3ED81A2B61}"/>
                </a:ext>
              </a:extLst>
            </p:cNvPr>
            <p:cNvSpPr>
              <a:spLocks/>
            </p:cNvSpPr>
            <p:nvPr/>
          </p:nvSpPr>
          <p:spPr bwMode="auto">
            <a:xfrm>
              <a:off x="5015" y="4178"/>
              <a:ext cx="19" cy="214"/>
            </a:xfrm>
            <a:custGeom>
              <a:avLst/>
              <a:gdLst>
                <a:gd name="T0" fmla="*/ 19 w 19"/>
                <a:gd name="T1" fmla="*/ 194 h 214"/>
                <a:gd name="T2" fmla="*/ 19 w 19"/>
                <a:gd name="T3" fmla="*/ 21 h 214"/>
                <a:gd name="T4" fmla="*/ 0 w 19"/>
                <a:gd name="T5" fmla="*/ 0 h 214"/>
                <a:gd name="T6" fmla="*/ 0 w 19"/>
                <a:gd name="T7" fmla="*/ 214 h 214"/>
                <a:gd name="T8" fmla="*/ 19 w 19"/>
                <a:gd name="T9" fmla="*/ 194 h 214"/>
              </a:gdLst>
              <a:ahLst/>
              <a:cxnLst>
                <a:cxn ang="0">
                  <a:pos x="T0" y="T1"/>
                </a:cxn>
                <a:cxn ang="0">
                  <a:pos x="T2" y="T3"/>
                </a:cxn>
                <a:cxn ang="0">
                  <a:pos x="T4" y="T5"/>
                </a:cxn>
                <a:cxn ang="0">
                  <a:pos x="T6" y="T7"/>
                </a:cxn>
                <a:cxn ang="0">
                  <a:pos x="T8" y="T9"/>
                </a:cxn>
              </a:cxnLst>
              <a:rect l="0" t="0" r="r" b="b"/>
              <a:pathLst>
                <a:path w="19" h="214">
                  <a:moveTo>
                    <a:pt x="19" y="194"/>
                  </a:moveTo>
                  <a:lnTo>
                    <a:pt x="19" y="21"/>
                  </a:lnTo>
                  <a:lnTo>
                    <a:pt x="0" y="0"/>
                  </a:lnTo>
                  <a:lnTo>
                    <a:pt x="0" y="214"/>
                  </a:lnTo>
                  <a:lnTo>
                    <a:pt x="19" y="194"/>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7" name="Freeform 58">
              <a:extLst>
                <a:ext uri="{FF2B5EF4-FFF2-40B4-BE49-F238E27FC236}">
                  <a16:creationId xmlns:a16="http://schemas.microsoft.com/office/drawing/2014/main" id="{38441242-4876-D0D5-23C5-34A5D2278A55}"/>
                </a:ext>
              </a:extLst>
            </p:cNvPr>
            <p:cNvSpPr>
              <a:spLocks/>
            </p:cNvSpPr>
            <p:nvPr/>
          </p:nvSpPr>
          <p:spPr bwMode="auto">
            <a:xfrm>
              <a:off x="4854" y="4022"/>
              <a:ext cx="22" cy="528"/>
            </a:xfrm>
            <a:custGeom>
              <a:avLst/>
              <a:gdLst>
                <a:gd name="T0" fmla="*/ 22 w 22"/>
                <a:gd name="T1" fmla="*/ 506 h 528"/>
                <a:gd name="T2" fmla="*/ 22 w 22"/>
                <a:gd name="T3" fmla="*/ 19 h 528"/>
                <a:gd name="T4" fmla="*/ 0 w 22"/>
                <a:gd name="T5" fmla="*/ 0 h 528"/>
                <a:gd name="T6" fmla="*/ 0 w 22"/>
                <a:gd name="T7" fmla="*/ 528 h 528"/>
                <a:gd name="T8" fmla="*/ 22 w 22"/>
                <a:gd name="T9" fmla="*/ 506 h 528"/>
              </a:gdLst>
              <a:ahLst/>
              <a:cxnLst>
                <a:cxn ang="0">
                  <a:pos x="T0" y="T1"/>
                </a:cxn>
                <a:cxn ang="0">
                  <a:pos x="T2" y="T3"/>
                </a:cxn>
                <a:cxn ang="0">
                  <a:pos x="T4" y="T5"/>
                </a:cxn>
                <a:cxn ang="0">
                  <a:pos x="T6" y="T7"/>
                </a:cxn>
                <a:cxn ang="0">
                  <a:pos x="T8" y="T9"/>
                </a:cxn>
              </a:cxnLst>
              <a:rect l="0" t="0" r="r" b="b"/>
              <a:pathLst>
                <a:path w="22" h="528">
                  <a:moveTo>
                    <a:pt x="22" y="506"/>
                  </a:moveTo>
                  <a:lnTo>
                    <a:pt x="22" y="19"/>
                  </a:lnTo>
                  <a:lnTo>
                    <a:pt x="0" y="0"/>
                  </a:lnTo>
                  <a:lnTo>
                    <a:pt x="0" y="528"/>
                  </a:lnTo>
                  <a:lnTo>
                    <a:pt x="22" y="506"/>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nvGrpSpPr>
          <p:cNvPr id="13" name="Group 29">
            <a:extLst>
              <a:ext uri="{FF2B5EF4-FFF2-40B4-BE49-F238E27FC236}">
                <a16:creationId xmlns:a16="http://schemas.microsoft.com/office/drawing/2014/main" id="{F2775EE4-1646-2D3C-285B-B7991F7585B1}"/>
              </a:ext>
            </a:extLst>
          </p:cNvPr>
          <p:cNvGrpSpPr>
            <a:grpSpLocks noChangeAspect="1"/>
          </p:cNvGrpSpPr>
          <p:nvPr/>
        </p:nvGrpSpPr>
        <p:grpSpPr bwMode="auto">
          <a:xfrm rot="9030109">
            <a:off x="13661634" y="6073776"/>
            <a:ext cx="1615344" cy="1615344"/>
            <a:chOff x="1664" y="1265"/>
            <a:chExt cx="862" cy="862"/>
          </a:xfrm>
        </p:grpSpPr>
        <p:sp>
          <p:nvSpPr>
            <p:cNvPr id="14" name="Rectangle 30">
              <a:extLst>
                <a:ext uri="{FF2B5EF4-FFF2-40B4-BE49-F238E27FC236}">
                  <a16:creationId xmlns:a16="http://schemas.microsoft.com/office/drawing/2014/main" id="{74763AB6-A9A3-7D60-6A78-3B8852AEEC88}"/>
                </a:ext>
              </a:extLst>
            </p:cNvPr>
            <p:cNvSpPr>
              <a:spLocks noChangeArrowheads="1"/>
            </p:cNvSpPr>
            <p:nvPr/>
          </p:nvSpPr>
          <p:spPr bwMode="auto">
            <a:xfrm>
              <a:off x="1664" y="1265"/>
              <a:ext cx="862" cy="862"/>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32" name="Rectangle 31">
              <a:extLst>
                <a:ext uri="{FF2B5EF4-FFF2-40B4-BE49-F238E27FC236}">
                  <a16:creationId xmlns:a16="http://schemas.microsoft.com/office/drawing/2014/main" id="{86035357-7C83-4DAB-2550-0816CE614AAA}"/>
                </a:ext>
              </a:extLst>
            </p:cNvPr>
            <p:cNvSpPr>
              <a:spLocks noChangeArrowheads="1"/>
            </p:cNvSpPr>
            <p:nvPr/>
          </p:nvSpPr>
          <p:spPr bwMode="auto">
            <a:xfrm>
              <a:off x="1724" y="1327"/>
              <a:ext cx="740" cy="738"/>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33" name="Rectangle 32">
              <a:extLst>
                <a:ext uri="{FF2B5EF4-FFF2-40B4-BE49-F238E27FC236}">
                  <a16:creationId xmlns:a16="http://schemas.microsoft.com/office/drawing/2014/main" id="{DAF69EBE-193B-6419-D62E-0A5ADEDA6C01}"/>
                </a:ext>
              </a:extLst>
            </p:cNvPr>
            <p:cNvSpPr>
              <a:spLocks noChangeArrowheads="1"/>
            </p:cNvSpPr>
            <p:nvPr/>
          </p:nvSpPr>
          <p:spPr bwMode="auto">
            <a:xfrm>
              <a:off x="1786" y="1387"/>
              <a:ext cx="616" cy="616"/>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34" name="Rectangle 33">
              <a:extLst>
                <a:ext uri="{FF2B5EF4-FFF2-40B4-BE49-F238E27FC236}">
                  <a16:creationId xmlns:a16="http://schemas.microsoft.com/office/drawing/2014/main" id="{40994508-2B04-2E12-860D-E60CA82BB076}"/>
                </a:ext>
              </a:extLst>
            </p:cNvPr>
            <p:cNvSpPr>
              <a:spLocks noChangeArrowheads="1"/>
            </p:cNvSpPr>
            <p:nvPr/>
          </p:nvSpPr>
          <p:spPr bwMode="auto">
            <a:xfrm>
              <a:off x="1848" y="1449"/>
              <a:ext cx="492" cy="492"/>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35" name="Rectangle 34">
              <a:extLst>
                <a:ext uri="{FF2B5EF4-FFF2-40B4-BE49-F238E27FC236}">
                  <a16:creationId xmlns:a16="http://schemas.microsoft.com/office/drawing/2014/main" id="{CF64F214-711E-E4A2-4AC1-91F0CF60EB76}"/>
                </a:ext>
              </a:extLst>
            </p:cNvPr>
            <p:cNvSpPr>
              <a:spLocks noChangeArrowheads="1"/>
            </p:cNvSpPr>
            <p:nvPr/>
          </p:nvSpPr>
          <p:spPr bwMode="auto">
            <a:xfrm>
              <a:off x="1910" y="1511"/>
              <a:ext cx="368" cy="368"/>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36" name="Rectangle 35">
              <a:extLst>
                <a:ext uri="{FF2B5EF4-FFF2-40B4-BE49-F238E27FC236}">
                  <a16:creationId xmlns:a16="http://schemas.microsoft.com/office/drawing/2014/main" id="{1C281ED4-0A72-5765-D8DC-97674BA56698}"/>
                </a:ext>
              </a:extLst>
            </p:cNvPr>
            <p:cNvSpPr>
              <a:spLocks noChangeArrowheads="1"/>
            </p:cNvSpPr>
            <p:nvPr/>
          </p:nvSpPr>
          <p:spPr bwMode="auto">
            <a:xfrm>
              <a:off x="1972" y="1573"/>
              <a:ext cx="244" cy="244"/>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37" name="Rectangle 36">
              <a:extLst>
                <a:ext uri="{FF2B5EF4-FFF2-40B4-BE49-F238E27FC236}">
                  <a16:creationId xmlns:a16="http://schemas.microsoft.com/office/drawing/2014/main" id="{4B561BFE-EAD7-CED1-5DEF-7DC2635F69E9}"/>
                </a:ext>
              </a:extLst>
            </p:cNvPr>
            <p:cNvSpPr>
              <a:spLocks noChangeArrowheads="1"/>
            </p:cNvSpPr>
            <p:nvPr/>
          </p:nvSpPr>
          <p:spPr bwMode="auto">
            <a:xfrm>
              <a:off x="2034" y="1635"/>
              <a:ext cx="120" cy="120"/>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651482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FD8F3C2-ABB6-4F6E-E505-C4E61AFA1005}"/>
              </a:ext>
            </a:extLst>
          </p:cNvPr>
          <p:cNvSpPr/>
          <p:nvPr/>
        </p:nvSpPr>
        <p:spPr>
          <a:xfrm>
            <a:off x="-139984" y="-80828"/>
            <a:ext cx="13235093" cy="1683894"/>
          </a:xfrm>
          <a:prstGeom prst="rect">
            <a:avLst/>
          </a:prstGeom>
          <a:solidFill>
            <a:srgbClr val="E53F96">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a:extLst>
              <a:ext uri="{FF2B5EF4-FFF2-40B4-BE49-F238E27FC236}">
                <a16:creationId xmlns:a16="http://schemas.microsoft.com/office/drawing/2014/main" id="{6499CF54-6FF1-269C-FC54-DBBB2B0B226D}"/>
              </a:ext>
            </a:extLst>
          </p:cNvPr>
          <p:cNvPicPr>
            <a:picLocks noChangeAspect="1"/>
          </p:cNvPicPr>
          <p:nvPr/>
        </p:nvPicPr>
        <p:blipFill>
          <a:blip r:embed="rId2"/>
          <a:stretch>
            <a:fillRect/>
          </a:stretch>
        </p:blipFill>
        <p:spPr>
          <a:xfrm rot="10800000">
            <a:off x="159900" y="134586"/>
            <a:ext cx="846667" cy="1320800"/>
          </a:xfrm>
          <a:prstGeom prst="rect">
            <a:avLst/>
          </a:prstGeom>
        </p:spPr>
      </p:pic>
      <p:sp>
        <p:nvSpPr>
          <p:cNvPr id="2" name="TextBox 1">
            <a:extLst>
              <a:ext uri="{FF2B5EF4-FFF2-40B4-BE49-F238E27FC236}">
                <a16:creationId xmlns:a16="http://schemas.microsoft.com/office/drawing/2014/main" id="{3B5DECB7-E51F-07F5-E0CE-9530D1FAF354}"/>
              </a:ext>
            </a:extLst>
          </p:cNvPr>
          <p:cNvSpPr txBox="1"/>
          <p:nvPr/>
        </p:nvSpPr>
        <p:spPr>
          <a:xfrm>
            <a:off x="1306450" y="379487"/>
            <a:ext cx="5364482" cy="830997"/>
          </a:xfrm>
          <a:prstGeom prst="rect">
            <a:avLst/>
          </a:prstGeom>
          <a:noFill/>
        </p:spPr>
        <p:txBody>
          <a:bodyPr wrap="none" rtlCol="0">
            <a:spAutoFit/>
          </a:bodyPr>
          <a:lstStyle/>
          <a:p>
            <a:pPr algn="just"/>
            <a:r>
              <a:rPr lang="en-US" sz="4800" dirty="0">
                <a:solidFill>
                  <a:schemeClr val="bg1"/>
                </a:solidFill>
                <a:latin typeface="Arial Black" panose="020B0A04020102020204" pitchFamily="34" charset="0"/>
              </a:rPr>
              <a:t>Special Thanks</a:t>
            </a:r>
          </a:p>
        </p:txBody>
      </p:sp>
      <p:pic>
        <p:nvPicPr>
          <p:cNvPr id="5" name="Picture 4">
            <a:extLst>
              <a:ext uri="{FF2B5EF4-FFF2-40B4-BE49-F238E27FC236}">
                <a16:creationId xmlns:a16="http://schemas.microsoft.com/office/drawing/2014/main" id="{EAA7B05E-CC14-00E0-7ED3-BB640B632A0D}"/>
              </a:ext>
            </a:extLst>
          </p:cNvPr>
          <p:cNvPicPr>
            <a:picLocks noChangeAspect="1"/>
          </p:cNvPicPr>
          <p:nvPr/>
        </p:nvPicPr>
        <p:blipFill>
          <a:blip r:embed="rId2"/>
          <a:stretch>
            <a:fillRect/>
          </a:stretch>
        </p:blipFill>
        <p:spPr>
          <a:xfrm rot="10800000">
            <a:off x="11908629" y="134586"/>
            <a:ext cx="846667" cy="1320800"/>
          </a:xfrm>
          <a:prstGeom prst="rect">
            <a:avLst/>
          </a:prstGeom>
        </p:spPr>
      </p:pic>
      <p:grpSp>
        <p:nvGrpSpPr>
          <p:cNvPr id="6" name="Group 29">
            <a:extLst>
              <a:ext uri="{FF2B5EF4-FFF2-40B4-BE49-F238E27FC236}">
                <a16:creationId xmlns:a16="http://schemas.microsoft.com/office/drawing/2014/main" id="{5E409A5F-109C-E84F-BC50-1AE48BBF61D7}"/>
              </a:ext>
            </a:extLst>
          </p:cNvPr>
          <p:cNvGrpSpPr>
            <a:grpSpLocks noChangeAspect="1"/>
          </p:cNvGrpSpPr>
          <p:nvPr/>
        </p:nvGrpSpPr>
        <p:grpSpPr bwMode="auto">
          <a:xfrm rot="9030109">
            <a:off x="10758605" y="6423731"/>
            <a:ext cx="1615344" cy="1615344"/>
            <a:chOff x="1664" y="1265"/>
            <a:chExt cx="862" cy="862"/>
          </a:xfrm>
        </p:grpSpPr>
        <p:sp>
          <p:nvSpPr>
            <p:cNvPr id="7" name="Rectangle 30">
              <a:extLst>
                <a:ext uri="{FF2B5EF4-FFF2-40B4-BE49-F238E27FC236}">
                  <a16:creationId xmlns:a16="http://schemas.microsoft.com/office/drawing/2014/main" id="{A850EBB2-43F0-A25A-B01F-C33C1A3CF0EE}"/>
                </a:ext>
              </a:extLst>
            </p:cNvPr>
            <p:cNvSpPr>
              <a:spLocks noChangeArrowheads="1"/>
            </p:cNvSpPr>
            <p:nvPr/>
          </p:nvSpPr>
          <p:spPr bwMode="auto">
            <a:xfrm>
              <a:off x="1664" y="1265"/>
              <a:ext cx="862" cy="862"/>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8" name="Rectangle 31">
              <a:extLst>
                <a:ext uri="{FF2B5EF4-FFF2-40B4-BE49-F238E27FC236}">
                  <a16:creationId xmlns:a16="http://schemas.microsoft.com/office/drawing/2014/main" id="{FD4D6F6F-30C9-6C83-B8EB-A642BC38CB70}"/>
                </a:ext>
              </a:extLst>
            </p:cNvPr>
            <p:cNvSpPr>
              <a:spLocks noChangeArrowheads="1"/>
            </p:cNvSpPr>
            <p:nvPr/>
          </p:nvSpPr>
          <p:spPr bwMode="auto">
            <a:xfrm>
              <a:off x="1724" y="1327"/>
              <a:ext cx="740" cy="738"/>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Rectangle 32">
              <a:extLst>
                <a:ext uri="{FF2B5EF4-FFF2-40B4-BE49-F238E27FC236}">
                  <a16:creationId xmlns:a16="http://schemas.microsoft.com/office/drawing/2014/main" id="{3D6BA3A6-DAB0-A8B6-EDDB-A771B2C2D040}"/>
                </a:ext>
              </a:extLst>
            </p:cNvPr>
            <p:cNvSpPr>
              <a:spLocks noChangeArrowheads="1"/>
            </p:cNvSpPr>
            <p:nvPr/>
          </p:nvSpPr>
          <p:spPr bwMode="auto">
            <a:xfrm>
              <a:off x="1786" y="1387"/>
              <a:ext cx="616" cy="616"/>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0" name="Rectangle 33">
              <a:extLst>
                <a:ext uri="{FF2B5EF4-FFF2-40B4-BE49-F238E27FC236}">
                  <a16:creationId xmlns:a16="http://schemas.microsoft.com/office/drawing/2014/main" id="{86F9E053-5CC5-B87C-212B-A3B1D3A61DD1}"/>
                </a:ext>
              </a:extLst>
            </p:cNvPr>
            <p:cNvSpPr>
              <a:spLocks noChangeArrowheads="1"/>
            </p:cNvSpPr>
            <p:nvPr/>
          </p:nvSpPr>
          <p:spPr bwMode="auto">
            <a:xfrm>
              <a:off x="1848" y="1449"/>
              <a:ext cx="492" cy="492"/>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1" name="Rectangle 34">
              <a:extLst>
                <a:ext uri="{FF2B5EF4-FFF2-40B4-BE49-F238E27FC236}">
                  <a16:creationId xmlns:a16="http://schemas.microsoft.com/office/drawing/2014/main" id="{B4A120AB-D253-F1B5-B1A9-ED2509157B8B}"/>
                </a:ext>
              </a:extLst>
            </p:cNvPr>
            <p:cNvSpPr>
              <a:spLocks noChangeArrowheads="1"/>
            </p:cNvSpPr>
            <p:nvPr/>
          </p:nvSpPr>
          <p:spPr bwMode="auto">
            <a:xfrm>
              <a:off x="1910" y="1511"/>
              <a:ext cx="368" cy="368"/>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2" name="Rectangle 35">
              <a:extLst>
                <a:ext uri="{FF2B5EF4-FFF2-40B4-BE49-F238E27FC236}">
                  <a16:creationId xmlns:a16="http://schemas.microsoft.com/office/drawing/2014/main" id="{C50BA929-765D-E2DA-0971-B806044591C0}"/>
                </a:ext>
              </a:extLst>
            </p:cNvPr>
            <p:cNvSpPr>
              <a:spLocks noChangeArrowheads="1"/>
            </p:cNvSpPr>
            <p:nvPr/>
          </p:nvSpPr>
          <p:spPr bwMode="auto">
            <a:xfrm>
              <a:off x="1972" y="1573"/>
              <a:ext cx="244" cy="244"/>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3" name="Rectangle 36">
              <a:extLst>
                <a:ext uri="{FF2B5EF4-FFF2-40B4-BE49-F238E27FC236}">
                  <a16:creationId xmlns:a16="http://schemas.microsoft.com/office/drawing/2014/main" id="{A74DDAD0-A766-D1B3-D9C9-5F21A82DF1F1}"/>
                </a:ext>
              </a:extLst>
            </p:cNvPr>
            <p:cNvSpPr>
              <a:spLocks noChangeArrowheads="1"/>
            </p:cNvSpPr>
            <p:nvPr/>
          </p:nvSpPr>
          <p:spPr bwMode="auto">
            <a:xfrm>
              <a:off x="2034" y="1635"/>
              <a:ext cx="120" cy="120"/>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grpSp>
      <p:grpSp>
        <p:nvGrpSpPr>
          <p:cNvPr id="14" name="Group 61">
            <a:extLst>
              <a:ext uri="{FF2B5EF4-FFF2-40B4-BE49-F238E27FC236}">
                <a16:creationId xmlns:a16="http://schemas.microsoft.com/office/drawing/2014/main" id="{D158564C-5361-2AC5-176D-2EFCF2951E94}"/>
              </a:ext>
            </a:extLst>
          </p:cNvPr>
          <p:cNvGrpSpPr>
            <a:grpSpLocks noChangeAspect="1"/>
          </p:cNvGrpSpPr>
          <p:nvPr/>
        </p:nvGrpSpPr>
        <p:grpSpPr bwMode="auto">
          <a:xfrm rot="11658675">
            <a:off x="10239278" y="7475672"/>
            <a:ext cx="927659" cy="927659"/>
            <a:chOff x="2795" y="804"/>
            <a:chExt cx="843" cy="843"/>
          </a:xfrm>
        </p:grpSpPr>
        <p:sp>
          <p:nvSpPr>
            <p:cNvPr id="15" name="Freeform 62">
              <a:extLst>
                <a:ext uri="{FF2B5EF4-FFF2-40B4-BE49-F238E27FC236}">
                  <a16:creationId xmlns:a16="http://schemas.microsoft.com/office/drawing/2014/main" id="{A91EA875-44DE-336C-A111-3DD706977DE9}"/>
                </a:ext>
              </a:extLst>
            </p:cNvPr>
            <p:cNvSpPr>
              <a:spLocks/>
            </p:cNvSpPr>
            <p:nvPr/>
          </p:nvSpPr>
          <p:spPr bwMode="auto">
            <a:xfrm>
              <a:off x="2795"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3">
              <a:extLst>
                <a:ext uri="{FF2B5EF4-FFF2-40B4-BE49-F238E27FC236}">
                  <a16:creationId xmlns:a16="http://schemas.microsoft.com/office/drawing/2014/main" id="{5E73A531-E919-57BC-3D3F-BF5963C44D2E}"/>
                </a:ext>
              </a:extLst>
            </p:cNvPr>
            <p:cNvSpPr>
              <a:spLocks/>
            </p:cNvSpPr>
            <p:nvPr/>
          </p:nvSpPr>
          <p:spPr bwMode="auto">
            <a:xfrm>
              <a:off x="2795"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 name="Freeform 64">
              <a:extLst>
                <a:ext uri="{FF2B5EF4-FFF2-40B4-BE49-F238E27FC236}">
                  <a16:creationId xmlns:a16="http://schemas.microsoft.com/office/drawing/2014/main" id="{A836FD6F-628C-1333-7510-0A19B6B2D436}"/>
                </a:ext>
              </a:extLst>
            </p:cNvPr>
            <p:cNvSpPr>
              <a:spLocks/>
            </p:cNvSpPr>
            <p:nvPr/>
          </p:nvSpPr>
          <p:spPr bwMode="auto">
            <a:xfrm>
              <a:off x="2945"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 name="Freeform 65">
              <a:extLst>
                <a:ext uri="{FF2B5EF4-FFF2-40B4-BE49-F238E27FC236}">
                  <a16:creationId xmlns:a16="http://schemas.microsoft.com/office/drawing/2014/main" id="{849D5317-A837-4EAF-54F0-C7D1E4E9823D}"/>
                </a:ext>
              </a:extLst>
            </p:cNvPr>
            <p:cNvSpPr>
              <a:spLocks/>
            </p:cNvSpPr>
            <p:nvPr/>
          </p:nvSpPr>
          <p:spPr bwMode="auto">
            <a:xfrm>
              <a:off x="2945"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66">
              <a:extLst>
                <a:ext uri="{FF2B5EF4-FFF2-40B4-BE49-F238E27FC236}">
                  <a16:creationId xmlns:a16="http://schemas.microsoft.com/office/drawing/2014/main" id="{1C22B113-7A6F-F8F4-5907-BB47DE44E956}"/>
                </a:ext>
              </a:extLst>
            </p:cNvPr>
            <p:cNvSpPr>
              <a:spLocks/>
            </p:cNvSpPr>
            <p:nvPr/>
          </p:nvSpPr>
          <p:spPr bwMode="auto">
            <a:xfrm>
              <a:off x="3096"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 name="Freeform 67">
              <a:extLst>
                <a:ext uri="{FF2B5EF4-FFF2-40B4-BE49-F238E27FC236}">
                  <a16:creationId xmlns:a16="http://schemas.microsoft.com/office/drawing/2014/main" id="{B3BAF93B-ADB1-4E52-F6DC-E7EA1F9DC376}"/>
                </a:ext>
              </a:extLst>
            </p:cNvPr>
            <p:cNvSpPr>
              <a:spLocks/>
            </p:cNvSpPr>
            <p:nvPr/>
          </p:nvSpPr>
          <p:spPr bwMode="auto">
            <a:xfrm>
              <a:off x="3096"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 name="Freeform 68">
              <a:extLst>
                <a:ext uri="{FF2B5EF4-FFF2-40B4-BE49-F238E27FC236}">
                  <a16:creationId xmlns:a16="http://schemas.microsoft.com/office/drawing/2014/main" id="{262184CD-6FA0-1A28-2456-9A2091AACA67}"/>
                </a:ext>
              </a:extLst>
            </p:cNvPr>
            <p:cNvSpPr>
              <a:spLocks/>
            </p:cNvSpPr>
            <p:nvPr/>
          </p:nvSpPr>
          <p:spPr bwMode="auto">
            <a:xfrm>
              <a:off x="3246"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 name="Freeform 69">
              <a:extLst>
                <a:ext uri="{FF2B5EF4-FFF2-40B4-BE49-F238E27FC236}">
                  <a16:creationId xmlns:a16="http://schemas.microsoft.com/office/drawing/2014/main" id="{D90151B7-A746-23B5-06D2-3CC74A185743}"/>
                </a:ext>
              </a:extLst>
            </p:cNvPr>
            <p:cNvSpPr>
              <a:spLocks/>
            </p:cNvSpPr>
            <p:nvPr/>
          </p:nvSpPr>
          <p:spPr bwMode="auto">
            <a:xfrm>
              <a:off x="3246"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 name="Freeform 70">
              <a:extLst>
                <a:ext uri="{FF2B5EF4-FFF2-40B4-BE49-F238E27FC236}">
                  <a16:creationId xmlns:a16="http://schemas.microsoft.com/office/drawing/2014/main" id="{5A7F0A11-645D-96A1-A9B4-415265D57A6E}"/>
                </a:ext>
              </a:extLst>
            </p:cNvPr>
            <p:cNvSpPr>
              <a:spLocks/>
            </p:cNvSpPr>
            <p:nvPr/>
          </p:nvSpPr>
          <p:spPr bwMode="auto">
            <a:xfrm>
              <a:off x="3397" y="804"/>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 name="Freeform 71">
              <a:extLst>
                <a:ext uri="{FF2B5EF4-FFF2-40B4-BE49-F238E27FC236}">
                  <a16:creationId xmlns:a16="http://schemas.microsoft.com/office/drawing/2014/main" id="{2AB8929D-F227-C365-3641-096430BCAD27}"/>
                </a:ext>
              </a:extLst>
            </p:cNvPr>
            <p:cNvSpPr>
              <a:spLocks/>
            </p:cNvSpPr>
            <p:nvPr/>
          </p:nvSpPr>
          <p:spPr bwMode="auto">
            <a:xfrm>
              <a:off x="3397" y="804"/>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5" name="Freeform 72">
              <a:extLst>
                <a:ext uri="{FF2B5EF4-FFF2-40B4-BE49-F238E27FC236}">
                  <a16:creationId xmlns:a16="http://schemas.microsoft.com/office/drawing/2014/main" id="{B76BF9F2-E61C-F0C7-E116-5BA2C68C9B04}"/>
                </a:ext>
              </a:extLst>
            </p:cNvPr>
            <p:cNvSpPr>
              <a:spLocks/>
            </p:cNvSpPr>
            <p:nvPr/>
          </p:nvSpPr>
          <p:spPr bwMode="auto">
            <a:xfrm>
              <a:off x="3547"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6" name="Freeform 73">
              <a:extLst>
                <a:ext uri="{FF2B5EF4-FFF2-40B4-BE49-F238E27FC236}">
                  <a16:creationId xmlns:a16="http://schemas.microsoft.com/office/drawing/2014/main" id="{29BB4FD6-D3A3-FE2A-7770-453758DE37C1}"/>
                </a:ext>
              </a:extLst>
            </p:cNvPr>
            <p:cNvSpPr>
              <a:spLocks/>
            </p:cNvSpPr>
            <p:nvPr/>
          </p:nvSpPr>
          <p:spPr bwMode="auto">
            <a:xfrm>
              <a:off x="3547"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7" name="Freeform 74">
              <a:extLst>
                <a:ext uri="{FF2B5EF4-FFF2-40B4-BE49-F238E27FC236}">
                  <a16:creationId xmlns:a16="http://schemas.microsoft.com/office/drawing/2014/main" id="{AE0DAB60-2268-C9BA-1A04-737C76AB00C2}"/>
                </a:ext>
              </a:extLst>
            </p:cNvPr>
            <p:cNvSpPr>
              <a:spLocks/>
            </p:cNvSpPr>
            <p:nvPr/>
          </p:nvSpPr>
          <p:spPr bwMode="auto">
            <a:xfrm>
              <a:off x="2795"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8" name="Freeform 75">
              <a:extLst>
                <a:ext uri="{FF2B5EF4-FFF2-40B4-BE49-F238E27FC236}">
                  <a16:creationId xmlns:a16="http://schemas.microsoft.com/office/drawing/2014/main" id="{4D3994CF-C829-89A5-958C-2FAD2CE79F8F}"/>
                </a:ext>
              </a:extLst>
            </p:cNvPr>
            <p:cNvSpPr>
              <a:spLocks/>
            </p:cNvSpPr>
            <p:nvPr/>
          </p:nvSpPr>
          <p:spPr bwMode="auto">
            <a:xfrm>
              <a:off x="2795"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 name="Freeform 76">
              <a:extLst>
                <a:ext uri="{FF2B5EF4-FFF2-40B4-BE49-F238E27FC236}">
                  <a16:creationId xmlns:a16="http://schemas.microsoft.com/office/drawing/2014/main" id="{0A8DE67D-7302-44C3-C345-89FBB5E4EC9A}"/>
                </a:ext>
              </a:extLst>
            </p:cNvPr>
            <p:cNvSpPr>
              <a:spLocks/>
            </p:cNvSpPr>
            <p:nvPr/>
          </p:nvSpPr>
          <p:spPr bwMode="auto">
            <a:xfrm>
              <a:off x="2945"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0" name="Freeform 77">
              <a:extLst>
                <a:ext uri="{FF2B5EF4-FFF2-40B4-BE49-F238E27FC236}">
                  <a16:creationId xmlns:a16="http://schemas.microsoft.com/office/drawing/2014/main" id="{C6C691CC-0428-3D4F-5D17-CC93F7FD15B9}"/>
                </a:ext>
              </a:extLst>
            </p:cNvPr>
            <p:cNvSpPr>
              <a:spLocks/>
            </p:cNvSpPr>
            <p:nvPr/>
          </p:nvSpPr>
          <p:spPr bwMode="auto">
            <a:xfrm>
              <a:off x="2945"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1" name="Freeform 78">
              <a:extLst>
                <a:ext uri="{FF2B5EF4-FFF2-40B4-BE49-F238E27FC236}">
                  <a16:creationId xmlns:a16="http://schemas.microsoft.com/office/drawing/2014/main" id="{651CF11A-12C7-A1C0-99E3-6C8A48B3C699}"/>
                </a:ext>
              </a:extLst>
            </p:cNvPr>
            <p:cNvSpPr>
              <a:spLocks/>
            </p:cNvSpPr>
            <p:nvPr/>
          </p:nvSpPr>
          <p:spPr bwMode="auto">
            <a:xfrm>
              <a:off x="3096"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2" name="Freeform 79">
              <a:extLst>
                <a:ext uri="{FF2B5EF4-FFF2-40B4-BE49-F238E27FC236}">
                  <a16:creationId xmlns:a16="http://schemas.microsoft.com/office/drawing/2014/main" id="{481B7564-0BDD-BC76-617F-4318B05EEB67}"/>
                </a:ext>
              </a:extLst>
            </p:cNvPr>
            <p:cNvSpPr>
              <a:spLocks/>
            </p:cNvSpPr>
            <p:nvPr/>
          </p:nvSpPr>
          <p:spPr bwMode="auto">
            <a:xfrm>
              <a:off x="3096"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3" name="Freeform 80">
              <a:extLst>
                <a:ext uri="{FF2B5EF4-FFF2-40B4-BE49-F238E27FC236}">
                  <a16:creationId xmlns:a16="http://schemas.microsoft.com/office/drawing/2014/main" id="{8EA05F64-B29E-8419-8398-609162FF386E}"/>
                </a:ext>
              </a:extLst>
            </p:cNvPr>
            <p:cNvSpPr>
              <a:spLocks/>
            </p:cNvSpPr>
            <p:nvPr/>
          </p:nvSpPr>
          <p:spPr bwMode="auto">
            <a:xfrm>
              <a:off x="3246"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4" name="Freeform 81">
              <a:extLst>
                <a:ext uri="{FF2B5EF4-FFF2-40B4-BE49-F238E27FC236}">
                  <a16:creationId xmlns:a16="http://schemas.microsoft.com/office/drawing/2014/main" id="{902F8941-8C40-E04A-66AD-6728176CAEF9}"/>
                </a:ext>
              </a:extLst>
            </p:cNvPr>
            <p:cNvSpPr>
              <a:spLocks/>
            </p:cNvSpPr>
            <p:nvPr/>
          </p:nvSpPr>
          <p:spPr bwMode="auto">
            <a:xfrm>
              <a:off x="3246"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5" name="Freeform 82">
              <a:extLst>
                <a:ext uri="{FF2B5EF4-FFF2-40B4-BE49-F238E27FC236}">
                  <a16:creationId xmlns:a16="http://schemas.microsoft.com/office/drawing/2014/main" id="{3E9F85ED-4E1A-DB92-48FD-D6A62E360E6A}"/>
                </a:ext>
              </a:extLst>
            </p:cNvPr>
            <p:cNvSpPr>
              <a:spLocks/>
            </p:cNvSpPr>
            <p:nvPr/>
          </p:nvSpPr>
          <p:spPr bwMode="auto">
            <a:xfrm>
              <a:off x="3397" y="954"/>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 name="Freeform 83">
              <a:extLst>
                <a:ext uri="{FF2B5EF4-FFF2-40B4-BE49-F238E27FC236}">
                  <a16:creationId xmlns:a16="http://schemas.microsoft.com/office/drawing/2014/main" id="{F9011092-A739-A55B-0C28-DC97E4E42183}"/>
                </a:ext>
              </a:extLst>
            </p:cNvPr>
            <p:cNvSpPr>
              <a:spLocks/>
            </p:cNvSpPr>
            <p:nvPr/>
          </p:nvSpPr>
          <p:spPr bwMode="auto">
            <a:xfrm>
              <a:off x="3397" y="954"/>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Freeform 84">
              <a:extLst>
                <a:ext uri="{FF2B5EF4-FFF2-40B4-BE49-F238E27FC236}">
                  <a16:creationId xmlns:a16="http://schemas.microsoft.com/office/drawing/2014/main" id="{8780FACD-D28B-EDB7-3FE6-E374A4A44E79}"/>
                </a:ext>
              </a:extLst>
            </p:cNvPr>
            <p:cNvSpPr>
              <a:spLocks/>
            </p:cNvSpPr>
            <p:nvPr/>
          </p:nvSpPr>
          <p:spPr bwMode="auto">
            <a:xfrm>
              <a:off x="3547"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 name="Freeform 85">
              <a:extLst>
                <a:ext uri="{FF2B5EF4-FFF2-40B4-BE49-F238E27FC236}">
                  <a16:creationId xmlns:a16="http://schemas.microsoft.com/office/drawing/2014/main" id="{C5432560-C3C7-3A8A-05C8-A2196001E8C4}"/>
                </a:ext>
              </a:extLst>
            </p:cNvPr>
            <p:cNvSpPr>
              <a:spLocks/>
            </p:cNvSpPr>
            <p:nvPr/>
          </p:nvSpPr>
          <p:spPr bwMode="auto">
            <a:xfrm>
              <a:off x="3547"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9" name="Freeform 86">
              <a:extLst>
                <a:ext uri="{FF2B5EF4-FFF2-40B4-BE49-F238E27FC236}">
                  <a16:creationId xmlns:a16="http://schemas.microsoft.com/office/drawing/2014/main" id="{F09122CF-949B-7E28-8CBD-FD0D88B17291}"/>
                </a:ext>
              </a:extLst>
            </p:cNvPr>
            <p:cNvSpPr>
              <a:spLocks/>
            </p:cNvSpPr>
            <p:nvPr/>
          </p:nvSpPr>
          <p:spPr bwMode="auto">
            <a:xfrm>
              <a:off x="2795"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0" name="Freeform 87">
              <a:extLst>
                <a:ext uri="{FF2B5EF4-FFF2-40B4-BE49-F238E27FC236}">
                  <a16:creationId xmlns:a16="http://schemas.microsoft.com/office/drawing/2014/main" id="{B89215F9-BBA8-5188-9918-355794414234}"/>
                </a:ext>
              </a:extLst>
            </p:cNvPr>
            <p:cNvSpPr>
              <a:spLocks/>
            </p:cNvSpPr>
            <p:nvPr/>
          </p:nvSpPr>
          <p:spPr bwMode="auto">
            <a:xfrm>
              <a:off x="2795"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1" name="Freeform 88">
              <a:extLst>
                <a:ext uri="{FF2B5EF4-FFF2-40B4-BE49-F238E27FC236}">
                  <a16:creationId xmlns:a16="http://schemas.microsoft.com/office/drawing/2014/main" id="{00946CDB-1889-57EA-E15B-BF0B822B0936}"/>
                </a:ext>
              </a:extLst>
            </p:cNvPr>
            <p:cNvSpPr>
              <a:spLocks/>
            </p:cNvSpPr>
            <p:nvPr/>
          </p:nvSpPr>
          <p:spPr bwMode="auto">
            <a:xfrm>
              <a:off x="2945"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2" name="Freeform 89">
              <a:extLst>
                <a:ext uri="{FF2B5EF4-FFF2-40B4-BE49-F238E27FC236}">
                  <a16:creationId xmlns:a16="http://schemas.microsoft.com/office/drawing/2014/main" id="{5C502175-7E5A-E64F-B7E8-17C176E853FC}"/>
                </a:ext>
              </a:extLst>
            </p:cNvPr>
            <p:cNvSpPr>
              <a:spLocks/>
            </p:cNvSpPr>
            <p:nvPr/>
          </p:nvSpPr>
          <p:spPr bwMode="auto">
            <a:xfrm>
              <a:off x="2945"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3" name="Freeform 90">
              <a:extLst>
                <a:ext uri="{FF2B5EF4-FFF2-40B4-BE49-F238E27FC236}">
                  <a16:creationId xmlns:a16="http://schemas.microsoft.com/office/drawing/2014/main" id="{EC98F172-74FF-7309-96AB-E6329EECDC7F}"/>
                </a:ext>
              </a:extLst>
            </p:cNvPr>
            <p:cNvSpPr>
              <a:spLocks/>
            </p:cNvSpPr>
            <p:nvPr/>
          </p:nvSpPr>
          <p:spPr bwMode="auto">
            <a:xfrm>
              <a:off x="3096"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4" name="Freeform 91">
              <a:extLst>
                <a:ext uri="{FF2B5EF4-FFF2-40B4-BE49-F238E27FC236}">
                  <a16:creationId xmlns:a16="http://schemas.microsoft.com/office/drawing/2014/main" id="{E86601CA-3868-F226-9533-DC45B85CD0F6}"/>
                </a:ext>
              </a:extLst>
            </p:cNvPr>
            <p:cNvSpPr>
              <a:spLocks/>
            </p:cNvSpPr>
            <p:nvPr/>
          </p:nvSpPr>
          <p:spPr bwMode="auto">
            <a:xfrm>
              <a:off x="3096"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5" name="Freeform 92">
              <a:extLst>
                <a:ext uri="{FF2B5EF4-FFF2-40B4-BE49-F238E27FC236}">
                  <a16:creationId xmlns:a16="http://schemas.microsoft.com/office/drawing/2014/main" id="{300F9DBF-674E-EAE3-7EFE-9524B5A10910}"/>
                </a:ext>
              </a:extLst>
            </p:cNvPr>
            <p:cNvSpPr>
              <a:spLocks/>
            </p:cNvSpPr>
            <p:nvPr/>
          </p:nvSpPr>
          <p:spPr bwMode="auto">
            <a:xfrm>
              <a:off x="3246"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6" name="Freeform 93">
              <a:extLst>
                <a:ext uri="{FF2B5EF4-FFF2-40B4-BE49-F238E27FC236}">
                  <a16:creationId xmlns:a16="http://schemas.microsoft.com/office/drawing/2014/main" id="{11C0D8CB-E16F-AB83-6D90-2ECD493FB773}"/>
                </a:ext>
              </a:extLst>
            </p:cNvPr>
            <p:cNvSpPr>
              <a:spLocks/>
            </p:cNvSpPr>
            <p:nvPr/>
          </p:nvSpPr>
          <p:spPr bwMode="auto">
            <a:xfrm>
              <a:off x="3246"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7" name="Freeform 94">
              <a:extLst>
                <a:ext uri="{FF2B5EF4-FFF2-40B4-BE49-F238E27FC236}">
                  <a16:creationId xmlns:a16="http://schemas.microsoft.com/office/drawing/2014/main" id="{7CB340B7-D9C9-6C99-6468-58AFB263D58B}"/>
                </a:ext>
              </a:extLst>
            </p:cNvPr>
            <p:cNvSpPr>
              <a:spLocks/>
            </p:cNvSpPr>
            <p:nvPr/>
          </p:nvSpPr>
          <p:spPr bwMode="auto">
            <a:xfrm>
              <a:off x="3397" y="1105"/>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8" name="Freeform 95">
              <a:extLst>
                <a:ext uri="{FF2B5EF4-FFF2-40B4-BE49-F238E27FC236}">
                  <a16:creationId xmlns:a16="http://schemas.microsoft.com/office/drawing/2014/main" id="{8F39CD4E-8DE2-2D5F-7F2A-9D06B7D29C2F}"/>
                </a:ext>
              </a:extLst>
            </p:cNvPr>
            <p:cNvSpPr>
              <a:spLocks/>
            </p:cNvSpPr>
            <p:nvPr/>
          </p:nvSpPr>
          <p:spPr bwMode="auto">
            <a:xfrm>
              <a:off x="3397" y="1105"/>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9" name="Freeform 96">
              <a:extLst>
                <a:ext uri="{FF2B5EF4-FFF2-40B4-BE49-F238E27FC236}">
                  <a16:creationId xmlns:a16="http://schemas.microsoft.com/office/drawing/2014/main" id="{6320082F-2265-4610-109D-6421F354F1E3}"/>
                </a:ext>
              </a:extLst>
            </p:cNvPr>
            <p:cNvSpPr>
              <a:spLocks/>
            </p:cNvSpPr>
            <p:nvPr/>
          </p:nvSpPr>
          <p:spPr bwMode="auto">
            <a:xfrm>
              <a:off x="3547"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0" name="Freeform 97">
              <a:extLst>
                <a:ext uri="{FF2B5EF4-FFF2-40B4-BE49-F238E27FC236}">
                  <a16:creationId xmlns:a16="http://schemas.microsoft.com/office/drawing/2014/main" id="{FAC08967-4C78-2658-E0C1-FCE634826075}"/>
                </a:ext>
              </a:extLst>
            </p:cNvPr>
            <p:cNvSpPr>
              <a:spLocks/>
            </p:cNvSpPr>
            <p:nvPr/>
          </p:nvSpPr>
          <p:spPr bwMode="auto">
            <a:xfrm>
              <a:off x="3547"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1" name="Freeform 98">
              <a:extLst>
                <a:ext uri="{FF2B5EF4-FFF2-40B4-BE49-F238E27FC236}">
                  <a16:creationId xmlns:a16="http://schemas.microsoft.com/office/drawing/2014/main" id="{12D97002-24E3-E90F-973E-1CD08175427F}"/>
                </a:ext>
              </a:extLst>
            </p:cNvPr>
            <p:cNvSpPr>
              <a:spLocks/>
            </p:cNvSpPr>
            <p:nvPr/>
          </p:nvSpPr>
          <p:spPr bwMode="auto">
            <a:xfrm>
              <a:off x="2795"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2" name="Freeform 99">
              <a:extLst>
                <a:ext uri="{FF2B5EF4-FFF2-40B4-BE49-F238E27FC236}">
                  <a16:creationId xmlns:a16="http://schemas.microsoft.com/office/drawing/2014/main" id="{943D9474-7D9D-94D9-8DCC-6CDBC4E0618A}"/>
                </a:ext>
              </a:extLst>
            </p:cNvPr>
            <p:cNvSpPr>
              <a:spLocks/>
            </p:cNvSpPr>
            <p:nvPr/>
          </p:nvSpPr>
          <p:spPr bwMode="auto">
            <a:xfrm>
              <a:off x="2795"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3" name="Freeform 100">
              <a:extLst>
                <a:ext uri="{FF2B5EF4-FFF2-40B4-BE49-F238E27FC236}">
                  <a16:creationId xmlns:a16="http://schemas.microsoft.com/office/drawing/2014/main" id="{B530F812-022B-3637-3BC2-382817BB669E}"/>
                </a:ext>
              </a:extLst>
            </p:cNvPr>
            <p:cNvSpPr>
              <a:spLocks/>
            </p:cNvSpPr>
            <p:nvPr/>
          </p:nvSpPr>
          <p:spPr bwMode="auto">
            <a:xfrm>
              <a:off x="2945"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4" name="Freeform 101">
              <a:extLst>
                <a:ext uri="{FF2B5EF4-FFF2-40B4-BE49-F238E27FC236}">
                  <a16:creationId xmlns:a16="http://schemas.microsoft.com/office/drawing/2014/main" id="{B7122E50-CDFF-5552-2366-86FF17576F97}"/>
                </a:ext>
              </a:extLst>
            </p:cNvPr>
            <p:cNvSpPr>
              <a:spLocks/>
            </p:cNvSpPr>
            <p:nvPr/>
          </p:nvSpPr>
          <p:spPr bwMode="auto">
            <a:xfrm>
              <a:off x="2945"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5" name="Freeform 102">
              <a:extLst>
                <a:ext uri="{FF2B5EF4-FFF2-40B4-BE49-F238E27FC236}">
                  <a16:creationId xmlns:a16="http://schemas.microsoft.com/office/drawing/2014/main" id="{8B4F3DEC-B194-94D5-7F6F-A124B69466FA}"/>
                </a:ext>
              </a:extLst>
            </p:cNvPr>
            <p:cNvSpPr>
              <a:spLocks/>
            </p:cNvSpPr>
            <p:nvPr/>
          </p:nvSpPr>
          <p:spPr bwMode="auto">
            <a:xfrm>
              <a:off x="3096"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6" name="Freeform 103">
              <a:extLst>
                <a:ext uri="{FF2B5EF4-FFF2-40B4-BE49-F238E27FC236}">
                  <a16:creationId xmlns:a16="http://schemas.microsoft.com/office/drawing/2014/main" id="{6DAD573C-227C-2D69-09F7-1131EFF215BA}"/>
                </a:ext>
              </a:extLst>
            </p:cNvPr>
            <p:cNvSpPr>
              <a:spLocks/>
            </p:cNvSpPr>
            <p:nvPr/>
          </p:nvSpPr>
          <p:spPr bwMode="auto">
            <a:xfrm>
              <a:off x="3096"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7" name="Freeform 104">
              <a:extLst>
                <a:ext uri="{FF2B5EF4-FFF2-40B4-BE49-F238E27FC236}">
                  <a16:creationId xmlns:a16="http://schemas.microsoft.com/office/drawing/2014/main" id="{AE53EA0C-1134-5941-C44A-560B8AA2BD28}"/>
                </a:ext>
              </a:extLst>
            </p:cNvPr>
            <p:cNvSpPr>
              <a:spLocks/>
            </p:cNvSpPr>
            <p:nvPr/>
          </p:nvSpPr>
          <p:spPr bwMode="auto">
            <a:xfrm>
              <a:off x="3246"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8" name="Freeform 105">
              <a:extLst>
                <a:ext uri="{FF2B5EF4-FFF2-40B4-BE49-F238E27FC236}">
                  <a16:creationId xmlns:a16="http://schemas.microsoft.com/office/drawing/2014/main" id="{AE13A60C-914C-470A-BA86-3710267C5038}"/>
                </a:ext>
              </a:extLst>
            </p:cNvPr>
            <p:cNvSpPr>
              <a:spLocks/>
            </p:cNvSpPr>
            <p:nvPr/>
          </p:nvSpPr>
          <p:spPr bwMode="auto">
            <a:xfrm>
              <a:off x="3246"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9" name="Freeform 106">
              <a:extLst>
                <a:ext uri="{FF2B5EF4-FFF2-40B4-BE49-F238E27FC236}">
                  <a16:creationId xmlns:a16="http://schemas.microsoft.com/office/drawing/2014/main" id="{6308968C-49B2-CF4F-556F-794F8A0BB9B9}"/>
                </a:ext>
              </a:extLst>
            </p:cNvPr>
            <p:cNvSpPr>
              <a:spLocks/>
            </p:cNvSpPr>
            <p:nvPr/>
          </p:nvSpPr>
          <p:spPr bwMode="auto">
            <a:xfrm>
              <a:off x="3397" y="1255"/>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0" name="Freeform 107">
              <a:extLst>
                <a:ext uri="{FF2B5EF4-FFF2-40B4-BE49-F238E27FC236}">
                  <a16:creationId xmlns:a16="http://schemas.microsoft.com/office/drawing/2014/main" id="{E8B72C18-4B77-84AD-96FB-81E4786A4EEF}"/>
                </a:ext>
              </a:extLst>
            </p:cNvPr>
            <p:cNvSpPr>
              <a:spLocks/>
            </p:cNvSpPr>
            <p:nvPr/>
          </p:nvSpPr>
          <p:spPr bwMode="auto">
            <a:xfrm>
              <a:off x="3397" y="1255"/>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1" name="Freeform 108">
              <a:extLst>
                <a:ext uri="{FF2B5EF4-FFF2-40B4-BE49-F238E27FC236}">
                  <a16:creationId xmlns:a16="http://schemas.microsoft.com/office/drawing/2014/main" id="{D4057974-E68D-AF76-9813-E4305EF6B6D7}"/>
                </a:ext>
              </a:extLst>
            </p:cNvPr>
            <p:cNvSpPr>
              <a:spLocks/>
            </p:cNvSpPr>
            <p:nvPr/>
          </p:nvSpPr>
          <p:spPr bwMode="auto">
            <a:xfrm>
              <a:off x="3547"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2" name="Freeform 109">
              <a:extLst>
                <a:ext uri="{FF2B5EF4-FFF2-40B4-BE49-F238E27FC236}">
                  <a16:creationId xmlns:a16="http://schemas.microsoft.com/office/drawing/2014/main" id="{32CAD703-3F09-4FC7-1C40-419D6C9790C5}"/>
                </a:ext>
              </a:extLst>
            </p:cNvPr>
            <p:cNvSpPr>
              <a:spLocks/>
            </p:cNvSpPr>
            <p:nvPr/>
          </p:nvSpPr>
          <p:spPr bwMode="auto">
            <a:xfrm>
              <a:off x="3547"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3" name="Freeform 110">
              <a:extLst>
                <a:ext uri="{FF2B5EF4-FFF2-40B4-BE49-F238E27FC236}">
                  <a16:creationId xmlns:a16="http://schemas.microsoft.com/office/drawing/2014/main" id="{ED06D834-6F06-27AA-8348-8F9C4678EEBB}"/>
                </a:ext>
              </a:extLst>
            </p:cNvPr>
            <p:cNvSpPr>
              <a:spLocks/>
            </p:cNvSpPr>
            <p:nvPr/>
          </p:nvSpPr>
          <p:spPr bwMode="auto">
            <a:xfrm>
              <a:off x="2795"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4" name="Freeform 111">
              <a:extLst>
                <a:ext uri="{FF2B5EF4-FFF2-40B4-BE49-F238E27FC236}">
                  <a16:creationId xmlns:a16="http://schemas.microsoft.com/office/drawing/2014/main" id="{3673AD84-F32C-E938-CB15-CEC7ACFC34DF}"/>
                </a:ext>
              </a:extLst>
            </p:cNvPr>
            <p:cNvSpPr>
              <a:spLocks/>
            </p:cNvSpPr>
            <p:nvPr/>
          </p:nvSpPr>
          <p:spPr bwMode="auto">
            <a:xfrm>
              <a:off x="2795"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5" name="Freeform 112">
              <a:extLst>
                <a:ext uri="{FF2B5EF4-FFF2-40B4-BE49-F238E27FC236}">
                  <a16:creationId xmlns:a16="http://schemas.microsoft.com/office/drawing/2014/main" id="{2C38D06F-A349-C3CE-5087-13D221ED7C92}"/>
                </a:ext>
              </a:extLst>
            </p:cNvPr>
            <p:cNvSpPr>
              <a:spLocks/>
            </p:cNvSpPr>
            <p:nvPr/>
          </p:nvSpPr>
          <p:spPr bwMode="auto">
            <a:xfrm>
              <a:off x="2945"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6" name="Freeform 113">
              <a:extLst>
                <a:ext uri="{FF2B5EF4-FFF2-40B4-BE49-F238E27FC236}">
                  <a16:creationId xmlns:a16="http://schemas.microsoft.com/office/drawing/2014/main" id="{346763D5-52E8-DC7C-995D-6F71CECE461E}"/>
                </a:ext>
              </a:extLst>
            </p:cNvPr>
            <p:cNvSpPr>
              <a:spLocks/>
            </p:cNvSpPr>
            <p:nvPr/>
          </p:nvSpPr>
          <p:spPr bwMode="auto">
            <a:xfrm>
              <a:off x="2945"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7" name="Freeform 114">
              <a:extLst>
                <a:ext uri="{FF2B5EF4-FFF2-40B4-BE49-F238E27FC236}">
                  <a16:creationId xmlns:a16="http://schemas.microsoft.com/office/drawing/2014/main" id="{B776BF67-76AC-D56C-EDE3-2BA65BE040F6}"/>
                </a:ext>
              </a:extLst>
            </p:cNvPr>
            <p:cNvSpPr>
              <a:spLocks/>
            </p:cNvSpPr>
            <p:nvPr/>
          </p:nvSpPr>
          <p:spPr bwMode="auto">
            <a:xfrm>
              <a:off x="3096"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8" name="Freeform 115">
              <a:extLst>
                <a:ext uri="{FF2B5EF4-FFF2-40B4-BE49-F238E27FC236}">
                  <a16:creationId xmlns:a16="http://schemas.microsoft.com/office/drawing/2014/main" id="{D7858283-AD33-DAEF-666C-6DF35D8DCEE7}"/>
                </a:ext>
              </a:extLst>
            </p:cNvPr>
            <p:cNvSpPr>
              <a:spLocks/>
            </p:cNvSpPr>
            <p:nvPr/>
          </p:nvSpPr>
          <p:spPr bwMode="auto">
            <a:xfrm>
              <a:off x="3096"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9" name="Freeform 116">
              <a:extLst>
                <a:ext uri="{FF2B5EF4-FFF2-40B4-BE49-F238E27FC236}">
                  <a16:creationId xmlns:a16="http://schemas.microsoft.com/office/drawing/2014/main" id="{1016DF20-6C57-62B5-3DA9-C2C40F59AC69}"/>
                </a:ext>
              </a:extLst>
            </p:cNvPr>
            <p:cNvSpPr>
              <a:spLocks/>
            </p:cNvSpPr>
            <p:nvPr/>
          </p:nvSpPr>
          <p:spPr bwMode="auto">
            <a:xfrm>
              <a:off x="3246"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0" name="Freeform 117">
              <a:extLst>
                <a:ext uri="{FF2B5EF4-FFF2-40B4-BE49-F238E27FC236}">
                  <a16:creationId xmlns:a16="http://schemas.microsoft.com/office/drawing/2014/main" id="{7147BFC2-9234-09BD-E2E9-09E5286BCA62}"/>
                </a:ext>
              </a:extLst>
            </p:cNvPr>
            <p:cNvSpPr>
              <a:spLocks/>
            </p:cNvSpPr>
            <p:nvPr/>
          </p:nvSpPr>
          <p:spPr bwMode="auto">
            <a:xfrm>
              <a:off x="3246"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1" name="Freeform 118">
              <a:extLst>
                <a:ext uri="{FF2B5EF4-FFF2-40B4-BE49-F238E27FC236}">
                  <a16:creationId xmlns:a16="http://schemas.microsoft.com/office/drawing/2014/main" id="{99A9C418-ADFE-125B-8376-2ACA14322087}"/>
                </a:ext>
              </a:extLst>
            </p:cNvPr>
            <p:cNvSpPr>
              <a:spLocks/>
            </p:cNvSpPr>
            <p:nvPr/>
          </p:nvSpPr>
          <p:spPr bwMode="auto">
            <a:xfrm>
              <a:off x="3397" y="1406"/>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2" name="Freeform 119">
              <a:extLst>
                <a:ext uri="{FF2B5EF4-FFF2-40B4-BE49-F238E27FC236}">
                  <a16:creationId xmlns:a16="http://schemas.microsoft.com/office/drawing/2014/main" id="{D695DD24-4065-15DB-CA63-79A2A23D4C17}"/>
                </a:ext>
              </a:extLst>
            </p:cNvPr>
            <p:cNvSpPr>
              <a:spLocks/>
            </p:cNvSpPr>
            <p:nvPr/>
          </p:nvSpPr>
          <p:spPr bwMode="auto">
            <a:xfrm>
              <a:off x="3397" y="1406"/>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3" name="Freeform 120">
              <a:extLst>
                <a:ext uri="{FF2B5EF4-FFF2-40B4-BE49-F238E27FC236}">
                  <a16:creationId xmlns:a16="http://schemas.microsoft.com/office/drawing/2014/main" id="{F6664C57-D589-A45C-9030-090A14B31014}"/>
                </a:ext>
              </a:extLst>
            </p:cNvPr>
            <p:cNvSpPr>
              <a:spLocks/>
            </p:cNvSpPr>
            <p:nvPr/>
          </p:nvSpPr>
          <p:spPr bwMode="auto">
            <a:xfrm>
              <a:off x="3547"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4" name="Freeform 121">
              <a:extLst>
                <a:ext uri="{FF2B5EF4-FFF2-40B4-BE49-F238E27FC236}">
                  <a16:creationId xmlns:a16="http://schemas.microsoft.com/office/drawing/2014/main" id="{3DAFA152-5EDA-BA18-4795-31982D26D26D}"/>
                </a:ext>
              </a:extLst>
            </p:cNvPr>
            <p:cNvSpPr>
              <a:spLocks/>
            </p:cNvSpPr>
            <p:nvPr/>
          </p:nvSpPr>
          <p:spPr bwMode="auto">
            <a:xfrm>
              <a:off x="3547"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5" name="Freeform 122">
              <a:extLst>
                <a:ext uri="{FF2B5EF4-FFF2-40B4-BE49-F238E27FC236}">
                  <a16:creationId xmlns:a16="http://schemas.microsoft.com/office/drawing/2014/main" id="{06E678B3-90AB-3D0E-834F-FFA25E8776E6}"/>
                </a:ext>
              </a:extLst>
            </p:cNvPr>
            <p:cNvSpPr>
              <a:spLocks/>
            </p:cNvSpPr>
            <p:nvPr/>
          </p:nvSpPr>
          <p:spPr bwMode="auto">
            <a:xfrm>
              <a:off x="2795"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6" name="Freeform 123">
              <a:extLst>
                <a:ext uri="{FF2B5EF4-FFF2-40B4-BE49-F238E27FC236}">
                  <a16:creationId xmlns:a16="http://schemas.microsoft.com/office/drawing/2014/main" id="{71A16C54-E456-2705-E777-466F25D4D4C4}"/>
                </a:ext>
              </a:extLst>
            </p:cNvPr>
            <p:cNvSpPr>
              <a:spLocks/>
            </p:cNvSpPr>
            <p:nvPr/>
          </p:nvSpPr>
          <p:spPr bwMode="auto">
            <a:xfrm>
              <a:off x="2795"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7" name="Freeform 124">
              <a:extLst>
                <a:ext uri="{FF2B5EF4-FFF2-40B4-BE49-F238E27FC236}">
                  <a16:creationId xmlns:a16="http://schemas.microsoft.com/office/drawing/2014/main" id="{DD8CDB92-813F-4CE9-663C-4619C0C42CF7}"/>
                </a:ext>
              </a:extLst>
            </p:cNvPr>
            <p:cNvSpPr>
              <a:spLocks/>
            </p:cNvSpPr>
            <p:nvPr/>
          </p:nvSpPr>
          <p:spPr bwMode="auto">
            <a:xfrm>
              <a:off x="2945"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8" name="Freeform 125">
              <a:extLst>
                <a:ext uri="{FF2B5EF4-FFF2-40B4-BE49-F238E27FC236}">
                  <a16:creationId xmlns:a16="http://schemas.microsoft.com/office/drawing/2014/main" id="{916FBE1F-ADD2-703C-8035-392516BC9299}"/>
                </a:ext>
              </a:extLst>
            </p:cNvPr>
            <p:cNvSpPr>
              <a:spLocks/>
            </p:cNvSpPr>
            <p:nvPr/>
          </p:nvSpPr>
          <p:spPr bwMode="auto">
            <a:xfrm>
              <a:off x="2945"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9" name="Freeform 126">
              <a:extLst>
                <a:ext uri="{FF2B5EF4-FFF2-40B4-BE49-F238E27FC236}">
                  <a16:creationId xmlns:a16="http://schemas.microsoft.com/office/drawing/2014/main" id="{79C71D83-5165-5368-E511-E9CC8EAE887A}"/>
                </a:ext>
              </a:extLst>
            </p:cNvPr>
            <p:cNvSpPr>
              <a:spLocks/>
            </p:cNvSpPr>
            <p:nvPr/>
          </p:nvSpPr>
          <p:spPr bwMode="auto">
            <a:xfrm>
              <a:off x="3096"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0" name="Freeform 127">
              <a:extLst>
                <a:ext uri="{FF2B5EF4-FFF2-40B4-BE49-F238E27FC236}">
                  <a16:creationId xmlns:a16="http://schemas.microsoft.com/office/drawing/2014/main" id="{BA2AE560-77EE-0F35-5F6F-367841D4A091}"/>
                </a:ext>
              </a:extLst>
            </p:cNvPr>
            <p:cNvSpPr>
              <a:spLocks/>
            </p:cNvSpPr>
            <p:nvPr/>
          </p:nvSpPr>
          <p:spPr bwMode="auto">
            <a:xfrm>
              <a:off x="3096"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1" name="Freeform 128">
              <a:extLst>
                <a:ext uri="{FF2B5EF4-FFF2-40B4-BE49-F238E27FC236}">
                  <a16:creationId xmlns:a16="http://schemas.microsoft.com/office/drawing/2014/main" id="{BC0486E2-DA7A-2FA4-0C93-355162290A11}"/>
                </a:ext>
              </a:extLst>
            </p:cNvPr>
            <p:cNvSpPr>
              <a:spLocks/>
            </p:cNvSpPr>
            <p:nvPr/>
          </p:nvSpPr>
          <p:spPr bwMode="auto">
            <a:xfrm>
              <a:off x="3246"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2" name="Freeform 129">
              <a:extLst>
                <a:ext uri="{FF2B5EF4-FFF2-40B4-BE49-F238E27FC236}">
                  <a16:creationId xmlns:a16="http://schemas.microsoft.com/office/drawing/2014/main" id="{53206868-07E9-62AC-CC4D-CBC72F888587}"/>
                </a:ext>
              </a:extLst>
            </p:cNvPr>
            <p:cNvSpPr>
              <a:spLocks/>
            </p:cNvSpPr>
            <p:nvPr/>
          </p:nvSpPr>
          <p:spPr bwMode="auto">
            <a:xfrm>
              <a:off x="3246"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3" name="Freeform 130">
              <a:extLst>
                <a:ext uri="{FF2B5EF4-FFF2-40B4-BE49-F238E27FC236}">
                  <a16:creationId xmlns:a16="http://schemas.microsoft.com/office/drawing/2014/main" id="{3707D9AF-29E7-402A-F27D-BBD2C0F4E277}"/>
                </a:ext>
              </a:extLst>
            </p:cNvPr>
            <p:cNvSpPr>
              <a:spLocks/>
            </p:cNvSpPr>
            <p:nvPr/>
          </p:nvSpPr>
          <p:spPr bwMode="auto">
            <a:xfrm>
              <a:off x="3397" y="1556"/>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4" name="Freeform 131">
              <a:extLst>
                <a:ext uri="{FF2B5EF4-FFF2-40B4-BE49-F238E27FC236}">
                  <a16:creationId xmlns:a16="http://schemas.microsoft.com/office/drawing/2014/main" id="{6B02733D-85BD-610B-2726-6E02FE0D761E}"/>
                </a:ext>
              </a:extLst>
            </p:cNvPr>
            <p:cNvSpPr>
              <a:spLocks/>
            </p:cNvSpPr>
            <p:nvPr/>
          </p:nvSpPr>
          <p:spPr bwMode="auto">
            <a:xfrm>
              <a:off x="3397" y="1556"/>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5" name="Freeform 132">
              <a:extLst>
                <a:ext uri="{FF2B5EF4-FFF2-40B4-BE49-F238E27FC236}">
                  <a16:creationId xmlns:a16="http://schemas.microsoft.com/office/drawing/2014/main" id="{82243DB8-1902-4AF4-CCE6-EC905AA82D86}"/>
                </a:ext>
              </a:extLst>
            </p:cNvPr>
            <p:cNvSpPr>
              <a:spLocks/>
            </p:cNvSpPr>
            <p:nvPr/>
          </p:nvSpPr>
          <p:spPr bwMode="auto">
            <a:xfrm>
              <a:off x="3547"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6" name="Freeform 133">
              <a:extLst>
                <a:ext uri="{FF2B5EF4-FFF2-40B4-BE49-F238E27FC236}">
                  <a16:creationId xmlns:a16="http://schemas.microsoft.com/office/drawing/2014/main" id="{1100530A-5B9A-0D18-7CF2-CCC614E746E4}"/>
                </a:ext>
              </a:extLst>
            </p:cNvPr>
            <p:cNvSpPr>
              <a:spLocks/>
            </p:cNvSpPr>
            <p:nvPr/>
          </p:nvSpPr>
          <p:spPr bwMode="auto">
            <a:xfrm>
              <a:off x="3547"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nvGrpSpPr>
          <p:cNvPr id="87" name="Group 39">
            <a:extLst>
              <a:ext uri="{FF2B5EF4-FFF2-40B4-BE49-F238E27FC236}">
                <a16:creationId xmlns:a16="http://schemas.microsoft.com/office/drawing/2014/main" id="{0E87A0F3-2229-76C0-EED6-9AB72E56791C}"/>
              </a:ext>
            </a:extLst>
          </p:cNvPr>
          <p:cNvGrpSpPr>
            <a:grpSpLocks noChangeAspect="1"/>
          </p:cNvGrpSpPr>
          <p:nvPr/>
        </p:nvGrpSpPr>
        <p:grpSpPr bwMode="auto">
          <a:xfrm rot="18852950">
            <a:off x="-355101" y="2373810"/>
            <a:ext cx="1034333" cy="1037121"/>
            <a:chOff x="2856" y="4701"/>
            <a:chExt cx="371" cy="372"/>
          </a:xfrm>
        </p:grpSpPr>
        <p:sp>
          <p:nvSpPr>
            <p:cNvPr id="88" name="Freeform 41">
              <a:extLst>
                <a:ext uri="{FF2B5EF4-FFF2-40B4-BE49-F238E27FC236}">
                  <a16:creationId xmlns:a16="http://schemas.microsoft.com/office/drawing/2014/main" id="{F563B885-1EDE-05F1-A013-F4D46A5589B7}"/>
                </a:ext>
              </a:extLst>
            </p:cNvPr>
            <p:cNvSpPr>
              <a:spLocks/>
            </p:cNvSpPr>
            <p:nvPr/>
          </p:nvSpPr>
          <p:spPr bwMode="auto">
            <a:xfrm>
              <a:off x="2965" y="4813"/>
              <a:ext cx="262" cy="260"/>
            </a:xfrm>
            <a:custGeom>
              <a:avLst/>
              <a:gdLst>
                <a:gd name="T0" fmla="*/ 29 w 262"/>
                <a:gd name="T1" fmla="*/ 260 h 260"/>
                <a:gd name="T2" fmla="*/ 262 w 262"/>
                <a:gd name="T3" fmla="*/ 26 h 260"/>
                <a:gd name="T4" fmla="*/ 262 w 262"/>
                <a:gd name="T5" fmla="*/ 0 h 260"/>
                <a:gd name="T6" fmla="*/ 0 w 262"/>
                <a:gd name="T7" fmla="*/ 260 h 260"/>
                <a:gd name="T8" fmla="*/ 29 w 262"/>
                <a:gd name="T9" fmla="*/ 260 h 260"/>
              </a:gdLst>
              <a:ahLst/>
              <a:cxnLst>
                <a:cxn ang="0">
                  <a:pos x="T0" y="T1"/>
                </a:cxn>
                <a:cxn ang="0">
                  <a:pos x="T2" y="T3"/>
                </a:cxn>
                <a:cxn ang="0">
                  <a:pos x="T4" y="T5"/>
                </a:cxn>
                <a:cxn ang="0">
                  <a:pos x="T6" y="T7"/>
                </a:cxn>
                <a:cxn ang="0">
                  <a:pos x="T8" y="T9"/>
                </a:cxn>
              </a:cxnLst>
              <a:rect l="0" t="0" r="r" b="b"/>
              <a:pathLst>
                <a:path w="262" h="260">
                  <a:moveTo>
                    <a:pt x="29" y="260"/>
                  </a:moveTo>
                  <a:lnTo>
                    <a:pt x="262" y="26"/>
                  </a:lnTo>
                  <a:lnTo>
                    <a:pt x="262" y="0"/>
                  </a:lnTo>
                  <a:lnTo>
                    <a:pt x="0" y="260"/>
                  </a:lnTo>
                  <a:lnTo>
                    <a:pt x="29" y="260"/>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9" name="Freeform 42">
              <a:extLst>
                <a:ext uri="{FF2B5EF4-FFF2-40B4-BE49-F238E27FC236}">
                  <a16:creationId xmlns:a16="http://schemas.microsoft.com/office/drawing/2014/main" id="{96943367-C930-944C-7E13-7DA5EF3B43C6}"/>
                </a:ext>
              </a:extLst>
            </p:cNvPr>
            <p:cNvSpPr>
              <a:spLocks/>
            </p:cNvSpPr>
            <p:nvPr/>
          </p:nvSpPr>
          <p:spPr bwMode="auto">
            <a:xfrm>
              <a:off x="2910" y="4758"/>
              <a:ext cx="317" cy="315"/>
            </a:xfrm>
            <a:custGeom>
              <a:avLst/>
              <a:gdLst>
                <a:gd name="T0" fmla="*/ 29 w 317"/>
                <a:gd name="T1" fmla="*/ 315 h 315"/>
                <a:gd name="T2" fmla="*/ 317 w 317"/>
                <a:gd name="T3" fmla="*/ 26 h 315"/>
                <a:gd name="T4" fmla="*/ 317 w 317"/>
                <a:gd name="T5" fmla="*/ 0 h 315"/>
                <a:gd name="T6" fmla="*/ 0 w 317"/>
                <a:gd name="T7" fmla="*/ 315 h 315"/>
                <a:gd name="T8" fmla="*/ 29 w 317"/>
                <a:gd name="T9" fmla="*/ 315 h 315"/>
              </a:gdLst>
              <a:ahLst/>
              <a:cxnLst>
                <a:cxn ang="0">
                  <a:pos x="T0" y="T1"/>
                </a:cxn>
                <a:cxn ang="0">
                  <a:pos x="T2" y="T3"/>
                </a:cxn>
                <a:cxn ang="0">
                  <a:pos x="T4" y="T5"/>
                </a:cxn>
                <a:cxn ang="0">
                  <a:pos x="T6" y="T7"/>
                </a:cxn>
                <a:cxn ang="0">
                  <a:pos x="T8" y="T9"/>
                </a:cxn>
              </a:cxnLst>
              <a:rect l="0" t="0" r="r" b="b"/>
              <a:pathLst>
                <a:path w="317" h="315">
                  <a:moveTo>
                    <a:pt x="29" y="315"/>
                  </a:moveTo>
                  <a:lnTo>
                    <a:pt x="317" y="26"/>
                  </a:lnTo>
                  <a:lnTo>
                    <a:pt x="317" y="0"/>
                  </a:lnTo>
                  <a:lnTo>
                    <a:pt x="0" y="315"/>
                  </a:lnTo>
                  <a:lnTo>
                    <a:pt x="29" y="315"/>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0" name="Freeform 43">
              <a:extLst>
                <a:ext uri="{FF2B5EF4-FFF2-40B4-BE49-F238E27FC236}">
                  <a16:creationId xmlns:a16="http://schemas.microsoft.com/office/drawing/2014/main" id="{6DFDAFC8-18D4-13FA-D655-5B1E461AEEE9}"/>
                </a:ext>
              </a:extLst>
            </p:cNvPr>
            <p:cNvSpPr>
              <a:spLocks/>
            </p:cNvSpPr>
            <p:nvPr/>
          </p:nvSpPr>
          <p:spPr bwMode="auto">
            <a:xfrm>
              <a:off x="3186" y="5034"/>
              <a:ext cx="41" cy="39"/>
            </a:xfrm>
            <a:custGeom>
              <a:avLst/>
              <a:gdLst>
                <a:gd name="T0" fmla="*/ 41 w 41"/>
                <a:gd name="T1" fmla="*/ 39 h 39"/>
                <a:gd name="T2" fmla="*/ 41 w 41"/>
                <a:gd name="T3" fmla="*/ 0 h 39"/>
                <a:gd name="T4" fmla="*/ 0 w 41"/>
                <a:gd name="T5" fmla="*/ 39 h 39"/>
                <a:gd name="T6" fmla="*/ 41 w 41"/>
                <a:gd name="T7" fmla="*/ 39 h 39"/>
              </a:gdLst>
              <a:ahLst/>
              <a:cxnLst>
                <a:cxn ang="0">
                  <a:pos x="T0" y="T1"/>
                </a:cxn>
                <a:cxn ang="0">
                  <a:pos x="T2" y="T3"/>
                </a:cxn>
                <a:cxn ang="0">
                  <a:pos x="T4" y="T5"/>
                </a:cxn>
                <a:cxn ang="0">
                  <a:pos x="T6" y="T7"/>
                </a:cxn>
              </a:cxnLst>
              <a:rect l="0" t="0" r="r" b="b"/>
              <a:pathLst>
                <a:path w="41" h="39">
                  <a:moveTo>
                    <a:pt x="41" y="39"/>
                  </a:moveTo>
                  <a:lnTo>
                    <a:pt x="41" y="0"/>
                  </a:lnTo>
                  <a:lnTo>
                    <a:pt x="0" y="39"/>
                  </a:lnTo>
                  <a:lnTo>
                    <a:pt x="41" y="39"/>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1" name="Freeform 44">
              <a:extLst>
                <a:ext uri="{FF2B5EF4-FFF2-40B4-BE49-F238E27FC236}">
                  <a16:creationId xmlns:a16="http://schemas.microsoft.com/office/drawing/2014/main" id="{16B34130-BB8F-D331-F998-80A88813D233}"/>
                </a:ext>
              </a:extLst>
            </p:cNvPr>
            <p:cNvSpPr>
              <a:spLocks/>
            </p:cNvSpPr>
            <p:nvPr/>
          </p:nvSpPr>
          <p:spPr bwMode="auto">
            <a:xfrm>
              <a:off x="3022" y="4868"/>
              <a:ext cx="205" cy="205"/>
            </a:xfrm>
            <a:custGeom>
              <a:avLst/>
              <a:gdLst>
                <a:gd name="T0" fmla="*/ 26 w 205"/>
                <a:gd name="T1" fmla="*/ 205 h 205"/>
                <a:gd name="T2" fmla="*/ 205 w 205"/>
                <a:gd name="T3" fmla="*/ 28 h 205"/>
                <a:gd name="T4" fmla="*/ 205 w 205"/>
                <a:gd name="T5" fmla="*/ 0 h 205"/>
                <a:gd name="T6" fmla="*/ 0 w 205"/>
                <a:gd name="T7" fmla="*/ 205 h 205"/>
                <a:gd name="T8" fmla="*/ 26 w 205"/>
                <a:gd name="T9" fmla="*/ 205 h 205"/>
              </a:gdLst>
              <a:ahLst/>
              <a:cxnLst>
                <a:cxn ang="0">
                  <a:pos x="T0" y="T1"/>
                </a:cxn>
                <a:cxn ang="0">
                  <a:pos x="T2" y="T3"/>
                </a:cxn>
                <a:cxn ang="0">
                  <a:pos x="T4" y="T5"/>
                </a:cxn>
                <a:cxn ang="0">
                  <a:pos x="T6" y="T7"/>
                </a:cxn>
                <a:cxn ang="0">
                  <a:pos x="T8" y="T9"/>
                </a:cxn>
              </a:cxnLst>
              <a:rect l="0" t="0" r="r" b="b"/>
              <a:pathLst>
                <a:path w="205" h="205">
                  <a:moveTo>
                    <a:pt x="26" y="205"/>
                  </a:moveTo>
                  <a:lnTo>
                    <a:pt x="205" y="28"/>
                  </a:lnTo>
                  <a:lnTo>
                    <a:pt x="205" y="0"/>
                  </a:lnTo>
                  <a:lnTo>
                    <a:pt x="0" y="205"/>
                  </a:lnTo>
                  <a:lnTo>
                    <a:pt x="26" y="205"/>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2" name="Freeform 45">
              <a:extLst>
                <a:ext uri="{FF2B5EF4-FFF2-40B4-BE49-F238E27FC236}">
                  <a16:creationId xmlns:a16="http://schemas.microsoft.com/office/drawing/2014/main" id="{9D13EFD4-FB7F-35AC-A02D-0F7FF2779F55}"/>
                </a:ext>
              </a:extLst>
            </p:cNvPr>
            <p:cNvSpPr>
              <a:spLocks/>
            </p:cNvSpPr>
            <p:nvPr/>
          </p:nvSpPr>
          <p:spPr bwMode="auto">
            <a:xfrm>
              <a:off x="3077" y="4922"/>
              <a:ext cx="150" cy="151"/>
            </a:xfrm>
            <a:custGeom>
              <a:avLst/>
              <a:gdLst>
                <a:gd name="T0" fmla="*/ 26 w 150"/>
                <a:gd name="T1" fmla="*/ 151 h 151"/>
                <a:gd name="T2" fmla="*/ 150 w 150"/>
                <a:gd name="T3" fmla="*/ 29 h 151"/>
                <a:gd name="T4" fmla="*/ 150 w 150"/>
                <a:gd name="T5" fmla="*/ 0 h 151"/>
                <a:gd name="T6" fmla="*/ 0 w 150"/>
                <a:gd name="T7" fmla="*/ 151 h 151"/>
                <a:gd name="T8" fmla="*/ 26 w 150"/>
                <a:gd name="T9" fmla="*/ 151 h 151"/>
              </a:gdLst>
              <a:ahLst/>
              <a:cxnLst>
                <a:cxn ang="0">
                  <a:pos x="T0" y="T1"/>
                </a:cxn>
                <a:cxn ang="0">
                  <a:pos x="T2" y="T3"/>
                </a:cxn>
                <a:cxn ang="0">
                  <a:pos x="T4" y="T5"/>
                </a:cxn>
                <a:cxn ang="0">
                  <a:pos x="T6" y="T7"/>
                </a:cxn>
                <a:cxn ang="0">
                  <a:pos x="T8" y="T9"/>
                </a:cxn>
              </a:cxnLst>
              <a:rect l="0" t="0" r="r" b="b"/>
              <a:pathLst>
                <a:path w="150" h="151">
                  <a:moveTo>
                    <a:pt x="26" y="151"/>
                  </a:moveTo>
                  <a:lnTo>
                    <a:pt x="150" y="29"/>
                  </a:lnTo>
                  <a:lnTo>
                    <a:pt x="150" y="0"/>
                  </a:lnTo>
                  <a:lnTo>
                    <a:pt x="0" y="151"/>
                  </a:lnTo>
                  <a:lnTo>
                    <a:pt x="26" y="151"/>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3" name="Freeform 46">
              <a:extLst>
                <a:ext uri="{FF2B5EF4-FFF2-40B4-BE49-F238E27FC236}">
                  <a16:creationId xmlns:a16="http://schemas.microsoft.com/office/drawing/2014/main" id="{05CA2466-8ABE-79FB-10B0-D221F9A24640}"/>
                </a:ext>
              </a:extLst>
            </p:cNvPr>
            <p:cNvSpPr>
              <a:spLocks/>
            </p:cNvSpPr>
            <p:nvPr/>
          </p:nvSpPr>
          <p:spPr bwMode="auto">
            <a:xfrm>
              <a:off x="2856" y="4701"/>
              <a:ext cx="371" cy="372"/>
            </a:xfrm>
            <a:custGeom>
              <a:avLst/>
              <a:gdLst>
                <a:gd name="T0" fmla="*/ 28 w 371"/>
                <a:gd name="T1" fmla="*/ 372 h 372"/>
                <a:gd name="T2" fmla="*/ 371 w 371"/>
                <a:gd name="T3" fmla="*/ 29 h 372"/>
                <a:gd name="T4" fmla="*/ 371 w 371"/>
                <a:gd name="T5" fmla="*/ 0 h 372"/>
                <a:gd name="T6" fmla="*/ 0 w 371"/>
                <a:gd name="T7" fmla="*/ 372 h 372"/>
                <a:gd name="T8" fmla="*/ 28 w 371"/>
                <a:gd name="T9" fmla="*/ 372 h 372"/>
              </a:gdLst>
              <a:ahLst/>
              <a:cxnLst>
                <a:cxn ang="0">
                  <a:pos x="T0" y="T1"/>
                </a:cxn>
                <a:cxn ang="0">
                  <a:pos x="T2" y="T3"/>
                </a:cxn>
                <a:cxn ang="0">
                  <a:pos x="T4" y="T5"/>
                </a:cxn>
                <a:cxn ang="0">
                  <a:pos x="T6" y="T7"/>
                </a:cxn>
                <a:cxn ang="0">
                  <a:pos x="T8" y="T9"/>
                </a:cxn>
              </a:cxnLst>
              <a:rect l="0" t="0" r="r" b="b"/>
              <a:pathLst>
                <a:path w="371" h="372">
                  <a:moveTo>
                    <a:pt x="28" y="372"/>
                  </a:moveTo>
                  <a:lnTo>
                    <a:pt x="371" y="29"/>
                  </a:lnTo>
                  <a:lnTo>
                    <a:pt x="371" y="0"/>
                  </a:lnTo>
                  <a:lnTo>
                    <a:pt x="0" y="372"/>
                  </a:lnTo>
                  <a:lnTo>
                    <a:pt x="28" y="372"/>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4" name="Freeform 47">
              <a:extLst>
                <a:ext uri="{FF2B5EF4-FFF2-40B4-BE49-F238E27FC236}">
                  <a16:creationId xmlns:a16="http://schemas.microsoft.com/office/drawing/2014/main" id="{EA921095-789F-86B0-3CFD-B79F372F35A0}"/>
                </a:ext>
              </a:extLst>
            </p:cNvPr>
            <p:cNvSpPr>
              <a:spLocks/>
            </p:cNvSpPr>
            <p:nvPr/>
          </p:nvSpPr>
          <p:spPr bwMode="auto">
            <a:xfrm>
              <a:off x="3132" y="4980"/>
              <a:ext cx="95" cy="93"/>
            </a:xfrm>
            <a:custGeom>
              <a:avLst/>
              <a:gdLst>
                <a:gd name="T0" fmla="*/ 28 w 95"/>
                <a:gd name="T1" fmla="*/ 93 h 93"/>
                <a:gd name="T2" fmla="*/ 95 w 95"/>
                <a:gd name="T3" fmla="*/ 26 h 93"/>
                <a:gd name="T4" fmla="*/ 95 w 95"/>
                <a:gd name="T5" fmla="*/ 0 h 93"/>
                <a:gd name="T6" fmla="*/ 0 w 95"/>
                <a:gd name="T7" fmla="*/ 93 h 93"/>
                <a:gd name="T8" fmla="*/ 28 w 95"/>
                <a:gd name="T9" fmla="*/ 93 h 93"/>
              </a:gdLst>
              <a:ahLst/>
              <a:cxnLst>
                <a:cxn ang="0">
                  <a:pos x="T0" y="T1"/>
                </a:cxn>
                <a:cxn ang="0">
                  <a:pos x="T2" y="T3"/>
                </a:cxn>
                <a:cxn ang="0">
                  <a:pos x="T4" y="T5"/>
                </a:cxn>
                <a:cxn ang="0">
                  <a:pos x="T6" y="T7"/>
                </a:cxn>
                <a:cxn ang="0">
                  <a:pos x="T8" y="T9"/>
                </a:cxn>
              </a:cxnLst>
              <a:rect l="0" t="0" r="r" b="b"/>
              <a:pathLst>
                <a:path w="95" h="93">
                  <a:moveTo>
                    <a:pt x="28" y="93"/>
                  </a:moveTo>
                  <a:lnTo>
                    <a:pt x="95" y="26"/>
                  </a:lnTo>
                  <a:lnTo>
                    <a:pt x="95" y="0"/>
                  </a:lnTo>
                  <a:lnTo>
                    <a:pt x="0" y="93"/>
                  </a:lnTo>
                  <a:lnTo>
                    <a:pt x="28" y="93"/>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95" name="Freeform 40">
            <a:extLst>
              <a:ext uri="{FF2B5EF4-FFF2-40B4-BE49-F238E27FC236}">
                <a16:creationId xmlns:a16="http://schemas.microsoft.com/office/drawing/2014/main" id="{A5E3EA90-9428-5F62-4418-B4D7EDBC4552}"/>
              </a:ext>
            </a:extLst>
          </p:cNvPr>
          <p:cNvSpPr>
            <a:spLocks/>
          </p:cNvSpPr>
          <p:nvPr/>
        </p:nvSpPr>
        <p:spPr bwMode="auto">
          <a:xfrm>
            <a:off x="352968" y="7887102"/>
            <a:ext cx="503987" cy="503987"/>
          </a:xfrm>
          <a:custGeom>
            <a:avLst/>
            <a:gdLst>
              <a:gd name="T0" fmla="*/ 243 w 243"/>
              <a:gd name="T1" fmla="*/ 121 h 243"/>
              <a:gd name="T2" fmla="*/ 121 w 243"/>
              <a:gd name="T3" fmla="*/ 243 h 243"/>
              <a:gd name="T4" fmla="*/ 0 w 243"/>
              <a:gd name="T5" fmla="*/ 121 h 243"/>
              <a:gd name="T6" fmla="*/ 121 w 243"/>
              <a:gd name="T7" fmla="*/ 0 h 243"/>
              <a:gd name="T8" fmla="*/ 243 w 243"/>
              <a:gd name="T9" fmla="*/ 121 h 243"/>
            </a:gdLst>
            <a:ahLst/>
            <a:cxnLst>
              <a:cxn ang="0">
                <a:pos x="T0" y="T1"/>
              </a:cxn>
              <a:cxn ang="0">
                <a:pos x="T2" y="T3"/>
              </a:cxn>
              <a:cxn ang="0">
                <a:pos x="T4" y="T5"/>
              </a:cxn>
              <a:cxn ang="0">
                <a:pos x="T6" y="T7"/>
              </a:cxn>
              <a:cxn ang="0">
                <a:pos x="T8" y="T9"/>
              </a:cxn>
            </a:cxnLst>
            <a:rect l="0" t="0" r="r" b="b"/>
            <a:pathLst>
              <a:path w="243" h="243">
                <a:moveTo>
                  <a:pt x="243" y="121"/>
                </a:moveTo>
                <a:lnTo>
                  <a:pt x="121" y="243"/>
                </a:lnTo>
                <a:lnTo>
                  <a:pt x="0" y="121"/>
                </a:lnTo>
                <a:lnTo>
                  <a:pt x="121" y="0"/>
                </a:lnTo>
                <a:lnTo>
                  <a:pt x="243" y="121"/>
                </a:lnTo>
                <a:close/>
              </a:path>
            </a:pathLst>
          </a:cu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grpSp>
        <p:nvGrpSpPr>
          <p:cNvPr id="96" name="Group 50">
            <a:extLst>
              <a:ext uri="{FF2B5EF4-FFF2-40B4-BE49-F238E27FC236}">
                <a16:creationId xmlns:a16="http://schemas.microsoft.com/office/drawing/2014/main" id="{2507DC0B-1E87-FA68-49F7-58B5A850E939}"/>
              </a:ext>
            </a:extLst>
          </p:cNvPr>
          <p:cNvGrpSpPr>
            <a:grpSpLocks noChangeAspect="1"/>
          </p:cNvGrpSpPr>
          <p:nvPr/>
        </p:nvGrpSpPr>
        <p:grpSpPr bwMode="auto">
          <a:xfrm rot="10800000">
            <a:off x="12111971" y="2288326"/>
            <a:ext cx="649062" cy="1278750"/>
            <a:chOff x="4854" y="4022"/>
            <a:chExt cx="268" cy="528"/>
          </a:xfrm>
        </p:grpSpPr>
        <p:sp>
          <p:nvSpPr>
            <p:cNvPr id="97" name="Freeform 51">
              <a:extLst>
                <a:ext uri="{FF2B5EF4-FFF2-40B4-BE49-F238E27FC236}">
                  <a16:creationId xmlns:a16="http://schemas.microsoft.com/office/drawing/2014/main" id="{AF788E3C-642B-C3C6-47E8-F8690F49C464}"/>
                </a:ext>
              </a:extLst>
            </p:cNvPr>
            <p:cNvSpPr>
              <a:spLocks/>
            </p:cNvSpPr>
            <p:nvPr/>
          </p:nvSpPr>
          <p:spPr bwMode="auto">
            <a:xfrm>
              <a:off x="4934" y="4099"/>
              <a:ext cx="20" cy="372"/>
            </a:xfrm>
            <a:custGeom>
              <a:avLst/>
              <a:gdLst>
                <a:gd name="T0" fmla="*/ 20 w 20"/>
                <a:gd name="T1" fmla="*/ 353 h 372"/>
                <a:gd name="T2" fmla="*/ 20 w 20"/>
                <a:gd name="T3" fmla="*/ 21 h 372"/>
                <a:gd name="T4" fmla="*/ 0 w 20"/>
                <a:gd name="T5" fmla="*/ 0 h 372"/>
                <a:gd name="T6" fmla="*/ 0 w 20"/>
                <a:gd name="T7" fmla="*/ 372 h 372"/>
                <a:gd name="T8" fmla="*/ 20 w 20"/>
                <a:gd name="T9" fmla="*/ 353 h 372"/>
              </a:gdLst>
              <a:ahLst/>
              <a:cxnLst>
                <a:cxn ang="0">
                  <a:pos x="T0" y="T1"/>
                </a:cxn>
                <a:cxn ang="0">
                  <a:pos x="T2" y="T3"/>
                </a:cxn>
                <a:cxn ang="0">
                  <a:pos x="T4" y="T5"/>
                </a:cxn>
                <a:cxn ang="0">
                  <a:pos x="T6" y="T7"/>
                </a:cxn>
                <a:cxn ang="0">
                  <a:pos x="T8" y="T9"/>
                </a:cxn>
              </a:cxnLst>
              <a:rect l="0" t="0" r="r" b="b"/>
              <a:pathLst>
                <a:path w="20" h="372">
                  <a:moveTo>
                    <a:pt x="20" y="353"/>
                  </a:moveTo>
                  <a:lnTo>
                    <a:pt x="20" y="21"/>
                  </a:lnTo>
                  <a:lnTo>
                    <a:pt x="0" y="0"/>
                  </a:lnTo>
                  <a:lnTo>
                    <a:pt x="0" y="372"/>
                  </a:lnTo>
                  <a:lnTo>
                    <a:pt x="20" y="353"/>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8" name="Freeform 52">
              <a:extLst>
                <a:ext uri="{FF2B5EF4-FFF2-40B4-BE49-F238E27FC236}">
                  <a16:creationId xmlns:a16="http://schemas.microsoft.com/office/drawing/2014/main" id="{DD51A859-6471-8F21-4732-04596161E71D}"/>
                </a:ext>
              </a:extLst>
            </p:cNvPr>
            <p:cNvSpPr>
              <a:spLocks/>
            </p:cNvSpPr>
            <p:nvPr/>
          </p:nvSpPr>
          <p:spPr bwMode="auto">
            <a:xfrm>
              <a:off x="5095" y="4257"/>
              <a:ext cx="27" cy="55"/>
            </a:xfrm>
            <a:custGeom>
              <a:avLst/>
              <a:gdLst>
                <a:gd name="T0" fmla="*/ 27 w 27"/>
                <a:gd name="T1" fmla="*/ 29 h 55"/>
                <a:gd name="T2" fmla="*/ 0 w 27"/>
                <a:gd name="T3" fmla="*/ 0 h 55"/>
                <a:gd name="T4" fmla="*/ 0 w 27"/>
                <a:gd name="T5" fmla="*/ 55 h 55"/>
                <a:gd name="T6" fmla="*/ 27 w 27"/>
                <a:gd name="T7" fmla="*/ 29 h 55"/>
              </a:gdLst>
              <a:ahLst/>
              <a:cxnLst>
                <a:cxn ang="0">
                  <a:pos x="T0" y="T1"/>
                </a:cxn>
                <a:cxn ang="0">
                  <a:pos x="T2" y="T3"/>
                </a:cxn>
                <a:cxn ang="0">
                  <a:pos x="T4" y="T5"/>
                </a:cxn>
                <a:cxn ang="0">
                  <a:pos x="T6" y="T7"/>
                </a:cxn>
              </a:cxnLst>
              <a:rect l="0" t="0" r="r" b="b"/>
              <a:pathLst>
                <a:path w="27" h="55">
                  <a:moveTo>
                    <a:pt x="27" y="29"/>
                  </a:moveTo>
                  <a:lnTo>
                    <a:pt x="0" y="0"/>
                  </a:lnTo>
                  <a:lnTo>
                    <a:pt x="0" y="55"/>
                  </a:lnTo>
                  <a:lnTo>
                    <a:pt x="27" y="29"/>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9" name="Freeform 53">
              <a:extLst>
                <a:ext uri="{FF2B5EF4-FFF2-40B4-BE49-F238E27FC236}">
                  <a16:creationId xmlns:a16="http://schemas.microsoft.com/office/drawing/2014/main" id="{0711CF4D-950D-F389-E9A6-F9E76610EF20}"/>
                </a:ext>
              </a:extLst>
            </p:cNvPr>
            <p:cNvSpPr>
              <a:spLocks/>
            </p:cNvSpPr>
            <p:nvPr/>
          </p:nvSpPr>
          <p:spPr bwMode="auto">
            <a:xfrm>
              <a:off x="5015" y="4178"/>
              <a:ext cx="19" cy="214"/>
            </a:xfrm>
            <a:custGeom>
              <a:avLst/>
              <a:gdLst>
                <a:gd name="T0" fmla="*/ 19 w 19"/>
                <a:gd name="T1" fmla="*/ 194 h 214"/>
                <a:gd name="T2" fmla="*/ 19 w 19"/>
                <a:gd name="T3" fmla="*/ 21 h 214"/>
                <a:gd name="T4" fmla="*/ 0 w 19"/>
                <a:gd name="T5" fmla="*/ 0 h 214"/>
                <a:gd name="T6" fmla="*/ 0 w 19"/>
                <a:gd name="T7" fmla="*/ 214 h 214"/>
                <a:gd name="T8" fmla="*/ 19 w 19"/>
                <a:gd name="T9" fmla="*/ 194 h 214"/>
              </a:gdLst>
              <a:ahLst/>
              <a:cxnLst>
                <a:cxn ang="0">
                  <a:pos x="T0" y="T1"/>
                </a:cxn>
                <a:cxn ang="0">
                  <a:pos x="T2" y="T3"/>
                </a:cxn>
                <a:cxn ang="0">
                  <a:pos x="T4" y="T5"/>
                </a:cxn>
                <a:cxn ang="0">
                  <a:pos x="T6" y="T7"/>
                </a:cxn>
                <a:cxn ang="0">
                  <a:pos x="T8" y="T9"/>
                </a:cxn>
              </a:cxnLst>
              <a:rect l="0" t="0" r="r" b="b"/>
              <a:pathLst>
                <a:path w="19" h="214">
                  <a:moveTo>
                    <a:pt x="19" y="194"/>
                  </a:moveTo>
                  <a:lnTo>
                    <a:pt x="19" y="21"/>
                  </a:lnTo>
                  <a:lnTo>
                    <a:pt x="0" y="0"/>
                  </a:lnTo>
                  <a:lnTo>
                    <a:pt x="0" y="214"/>
                  </a:lnTo>
                  <a:lnTo>
                    <a:pt x="19" y="194"/>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0" name="Freeform 54">
              <a:extLst>
                <a:ext uri="{FF2B5EF4-FFF2-40B4-BE49-F238E27FC236}">
                  <a16:creationId xmlns:a16="http://schemas.microsoft.com/office/drawing/2014/main" id="{30330C6C-9CA4-7EFB-DCFC-D3DA46089100}"/>
                </a:ext>
              </a:extLst>
            </p:cNvPr>
            <p:cNvSpPr>
              <a:spLocks/>
            </p:cNvSpPr>
            <p:nvPr/>
          </p:nvSpPr>
          <p:spPr bwMode="auto">
            <a:xfrm>
              <a:off x="4854" y="4022"/>
              <a:ext cx="22" cy="528"/>
            </a:xfrm>
            <a:custGeom>
              <a:avLst/>
              <a:gdLst>
                <a:gd name="T0" fmla="*/ 22 w 22"/>
                <a:gd name="T1" fmla="*/ 506 h 528"/>
                <a:gd name="T2" fmla="*/ 22 w 22"/>
                <a:gd name="T3" fmla="*/ 19 h 528"/>
                <a:gd name="T4" fmla="*/ 0 w 22"/>
                <a:gd name="T5" fmla="*/ 0 h 528"/>
                <a:gd name="T6" fmla="*/ 0 w 22"/>
                <a:gd name="T7" fmla="*/ 528 h 528"/>
                <a:gd name="T8" fmla="*/ 22 w 22"/>
                <a:gd name="T9" fmla="*/ 506 h 528"/>
              </a:gdLst>
              <a:ahLst/>
              <a:cxnLst>
                <a:cxn ang="0">
                  <a:pos x="T0" y="T1"/>
                </a:cxn>
                <a:cxn ang="0">
                  <a:pos x="T2" y="T3"/>
                </a:cxn>
                <a:cxn ang="0">
                  <a:pos x="T4" y="T5"/>
                </a:cxn>
                <a:cxn ang="0">
                  <a:pos x="T6" y="T7"/>
                </a:cxn>
                <a:cxn ang="0">
                  <a:pos x="T8" y="T9"/>
                </a:cxn>
              </a:cxnLst>
              <a:rect l="0" t="0" r="r" b="b"/>
              <a:pathLst>
                <a:path w="22" h="528">
                  <a:moveTo>
                    <a:pt x="22" y="506"/>
                  </a:moveTo>
                  <a:lnTo>
                    <a:pt x="22" y="19"/>
                  </a:lnTo>
                  <a:lnTo>
                    <a:pt x="0" y="0"/>
                  </a:lnTo>
                  <a:lnTo>
                    <a:pt x="0" y="528"/>
                  </a:lnTo>
                  <a:lnTo>
                    <a:pt x="22" y="506"/>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1" name="Freeform 55">
              <a:extLst>
                <a:ext uri="{FF2B5EF4-FFF2-40B4-BE49-F238E27FC236}">
                  <a16:creationId xmlns:a16="http://schemas.microsoft.com/office/drawing/2014/main" id="{44E6E4AC-76FB-8176-3EC4-EDBB00C921A1}"/>
                </a:ext>
              </a:extLst>
            </p:cNvPr>
            <p:cNvSpPr>
              <a:spLocks/>
            </p:cNvSpPr>
            <p:nvPr/>
          </p:nvSpPr>
          <p:spPr bwMode="auto">
            <a:xfrm>
              <a:off x="4934" y="4099"/>
              <a:ext cx="20" cy="372"/>
            </a:xfrm>
            <a:custGeom>
              <a:avLst/>
              <a:gdLst>
                <a:gd name="T0" fmla="*/ 20 w 20"/>
                <a:gd name="T1" fmla="*/ 353 h 372"/>
                <a:gd name="T2" fmla="*/ 20 w 20"/>
                <a:gd name="T3" fmla="*/ 21 h 372"/>
                <a:gd name="T4" fmla="*/ 0 w 20"/>
                <a:gd name="T5" fmla="*/ 0 h 372"/>
                <a:gd name="T6" fmla="*/ 0 w 20"/>
                <a:gd name="T7" fmla="*/ 372 h 372"/>
                <a:gd name="T8" fmla="*/ 20 w 20"/>
                <a:gd name="T9" fmla="*/ 353 h 372"/>
              </a:gdLst>
              <a:ahLst/>
              <a:cxnLst>
                <a:cxn ang="0">
                  <a:pos x="T0" y="T1"/>
                </a:cxn>
                <a:cxn ang="0">
                  <a:pos x="T2" y="T3"/>
                </a:cxn>
                <a:cxn ang="0">
                  <a:pos x="T4" y="T5"/>
                </a:cxn>
                <a:cxn ang="0">
                  <a:pos x="T6" y="T7"/>
                </a:cxn>
                <a:cxn ang="0">
                  <a:pos x="T8" y="T9"/>
                </a:cxn>
              </a:cxnLst>
              <a:rect l="0" t="0" r="r" b="b"/>
              <a:pathLst>
                <a:path w="20" h="372">
                  <a:moveTo>
                    <a:pt x="20" y="353"/>
                  </a:moveTo>
                  <a:lnTo>
                    <a:pt x="20" y="21"/>
                  </a:lnTo>
                  <a:lnTo>
                    <a:pt x="0" y="0"/>
                  </a:lnTo>
                  <a:lnTo>
                    <a:pt x="0" y="372"/>
                  </a:lnTo>
                  <a:lnTo>
                    <a:pt x="20" y="353"/>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2" name="Freeform 56">
              <a:extLst>
                <a:ext uri="{FF2B5EF4-FFF2-40B4-BE49-F238E27FC236}">
                  <a16:creationId xmlns:a16="http://schemas.microsoft.com/office/drawing/2014/main" id="{1A8A64A2-0FD5-7E21-D3C1-3B4507C22F2B}"/>
                </a:ext>
              </a:extLst>
            </p:cNvPr>
            <p:cNvSpPr>
              <a:spLocks/>
            </p:cNvSpPr>
            <p:nvPr/>
          </p:nvSpPr>
          <p:spPr bwMode="auto">
            <a:xfrm>
              <a:off x="5095" y="4257"/>
              <a:ext cx="27" cy="55"/>
            </a:xfrm>
            <a:custGeom>
              <a:avLst/>
              <a:gdLst>
                <a:gd name="T0" fmla="*/ 27 w 27"/>
                <a:gd name="T1" fmla="*/ 29 h 55"/>
                <a:gd name="T2" fmla="*/ 0 w 27"/>
                <a:gd name="T3" fmla="*/ 0 h 55"/>
                <a:gd name="T4" fmla="*/ 0 w 27"/>
                <a:gd name="T5" fmla="*/ 55 h 55"/>
                <a:gd name="T6" fmla="*/ 27 w 27"/>
                <a:gd name="T7" fmla="*/ 29 h 55"/>
              </a:gdLst>
              <a:ahLst/>
              <a:cxnLst>
                <a:cxn ang="0">
                  <a:pos x="T0" y="T1"/>
                </a:cxn>
                <a:cxn ang="0">
                  <a:pos x="T2" y="T3"/>
                </a:cxn>
                <a:cxn ang="0">
                  <a:pos x="T4" y="T5"/>
                </a:cxn>
                <a:cxn ang="0">
                  <a:pos x="T6" y="T7"/>
                </a:cxn>
              </a:cxnLst>
              <a:rect l="0" t="0" r="r" b="b"/>
              <a:pathLst>
                <a:path w="27" h="55">
                  <a:moveTo>
                    <a:pt x="27" y="29"/>
                  </a:moveTo>
                  <a:lnTo>
                    <a:pt x="0" y="0"/>
                  </a:lnTo>
                  <a:lnTo>
                    <a:pt x="0" y="55"/>
                  </a:lnTo>
                  <a:lnTo>
                    <a:pt x="27" y="29"/>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3" name="Freeform 57">
              <a:extLst>
                <a:ext uri="{FF2B5EF4-FFF2-40B4-BE49-F238E27FC236}">
                  <a16:creationId xmlns:a16="http://schemas.microsoft.com/office/drawing/2014/main" id="{408C00EB-F473-9FD9-9CD7-C5F30A3A921F}"/>
                </a:ext>
              </a:extLst>
            </p:cNvPr>
            <p:cNvSpPr>
              <a:spLocks/>
            </p:cNvSpPr>
            <p:nvPr/>
          </p:nvSpPr>
          <p:spPr bwMode="auto">
            <a:xfrm>
              <a:off x="5015" y="4178"/>
              <a:ext cx="19" cy="214"/>
            </a:xfrm>
            <a:custGeom>
              <a:avLst/>
              <a:gdLst>
                <a:gd name="T0" fmla="*/ 19 w 19"/>
                <a:gd name="T1" fmla="*/ 194 h 214"/>
                <a:gd name="T2" fmla="*/ 19 w 19"/>
                <a:gd name="T3" fmla="*/ 21 h 214"/>
                <a:gd name="T4" fmla="*/ 0 w 19"/>
                <a:gd name="T5" fmla="*/ 0 h 214"/>
                <a:gd name="T6" fmla="*/ 0 w 19"/>
                <a:gd name="T7" fmla="*/ 214 h 214"/>
                <a:gd name="T8" fmla="*/ 19 w 19"/>
                <a:gd name="T9" fmla="*/ 194 h 214"/>
              </a:gdLst>
              <a:ahLst/>
              <a:cxnLst>
                <a:cxn ang="0">
                  <a:pos x="T0" y="T1"/>
                </a:cxn>
                <a:cxn ang="0">
                  <a:pos x="T2" y="T3"/>
                </a:cxn>
                <a:cxn ang="0">
                  <a:pos x="T4" y="T5"/>
                </a:cxn>
                <a:cxn ang="0">
                  <a:pos x="T6" y="T7"/>
                </a:cxn>
                <a:cxn ang="0">
                  <a:pos x="T8" y="T9"/>
                </a:cxn>
              </a:cxnLst>
              <a:rect l="0" t="0" r="r" b="b"/>
              <a:pathLst>
                <a:path w="19" h="214">
                  <a:moveTo>
                    <a:pt x="19" y="194"/>
                  </a:moveTo>
                  <a:lnTo>
                    <a:pt x="19" y="21"/>
                  </a:lnTo>
                  <a:lnTo>
                    <a:pt x="0" y="0"/>
                  </a:lnTo>
                  <a:lnTo>
                    <a:pt x="0" y="214"/>
                  </a:lnTo>
                  <a:lnTo>
                    <a:pt x="19" y="194"/>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4" name="Freeform 58">
              <a:extLst>
                <a:ext uri="{FF2B5EF4-FFF2-40B4-BE49-F238E27FC236}">
                  <a16:creationId xmlns:a16="http://schemas.microsoft.com/office/drawing/2014/main" id="{801CC54D-938F-8744-311B-13C977AF8CA4}"/>
                </a:ext>
              </a:extLst>
            </p:cNvPr>
            <p:cNvSpPr>
              <a:spLocks/>
            </p:cNvSpPr>
            <p:nvPr/>
          </p:nvSpPr>
          <p:spPr bwMode="auto">
            <a:xfrm>
              <a:off x="4854" y="4022"/>
              <a:ext cx="22" cy="528"/>
            </a:xfrm>
            <a:custGeom>
              <a:avLst/>
              <a:gdLst>
                <a:gd name="T0" fmla="*/ 22 w 22"/>
                <a:gd name="T1" fmla="*/ 506 h 528"/>
                <a:gd name="T2" fmla="*/ 22 w 22"/>
                <a:gd name="T3" fmla="*/ 19 h 528"/>
                <a:gd name="T4" fmla="*/ 0 w 22"/>
                <a:gd name="T5" fmla="*/ 0 h 528"/>
                <a:gd name="T6" fmla="*/ 0 w 22"/>
                <a:gd name="T7" fmla="*/ 528 h 528"/>
                <a:gd name="T8" fmla="*/ 22 w 22"/>
                <a:gd name="T9" fmla="*/ 506 h 528"/>
              </a:gdLst>
              <a:ahLst/>
              <a:cxnLst>
                <a:cxn ang="0">
                  <a:pos x="T0" y="T1"/>
                </a:cxn>
                <a:cxn ang="0">
                  <a:pos x="T2" y="T3"/>
                </a:cxn>
                <a:cxn ang="0">
                  <a:pos x="T4" y="T5"/>
                </a:cxn>
                <a:cxn ang="0">
                  <a:pos x="T6" y="T7"/>
                </a:cxn>
                <a:cxn ang="0">
                  <a:pos x="T8" y="T9"/>
                </a:cxn>
              </a:cxnLst>
              <a:rect l="0" t="0" r="r" b="b"/>
              <a:pathLst>
                <a:path w="22" h="528">
                  <a:moveTo>
                    <a:pt x="22" y="506"/>
                  </a:moveTo>
                  <a:lnTo>
                    <a:pt x="22" y="19"/>
                  </a:lnTo>
                  <a:lnTo>
                    <a:pt x="0" y="0"/>
                  </a:lnTo>
                  <a:lnTo>
                    <a:pt x="0" y="528"/>
                  </a:lnTo>
                  <a:lnTo>
                    <a:pt x="22" y="506"/>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05" name="TextBox 104">
            <a:extLst>
              <a:ext uri="{FF2B5EF4-FFF2-40B4-BE49-F238E27FC236}">
                <a16:creationId xmlns:a16="http://schemas.microsoft.com/office/drawing/2014/main" id="{522AC2F7-EABE-6505-1D78-52A7E1A1B03E}"/>
              </a:ext>
            </a:extLst>
          </p:cNvPr>
          <p:cNvSpPr txBox="1"/>
          <p:nvPr/>
        </p:nvSpPr>
        <p:spPr>
          <a:xfrm>
            <a:off x="1594708" y="2183411"/>
            <a:ext cx="9267284" cy="3170099"/>
          </a:xfrm>
          <a:prstGeom prst="rect">
            <a:avLst/>
          </a:prstGeom>
          <a:noFill/>
        </p:spPr>
        <p:txBody>
          <a:bodyPr wrap="square" rtlCol="0">
            <a:spAutoFit/>
          </a:bodyPr>
          <a:lstStyle/>
          <a:p>
            <a:pPr algn="just"/>
            <a:r>
              <a:rPr lang="en-US" sz="2000" dirty="0">
                <a:solidFill>
                  <a:schemeClr val="bg1"/>
                </a:solidFill>
                <a:latin typeface="Arial Rounded MT Bold" panose="020F0704030504030204" pitchFamily="34" charset="0"/>
              </a:rPr>
              <a:t>I would like to take this opportunity to express my sincere gratitude to all the people who made my internship experience with Clevered possible. First and foremost, I would like to thank my supervisors, for their guidance, support, and encouragement throughout my internship. I would also like to thank the entire team for providing me with a welcoming and collaborative work environment, as well as valuable learning opportunities. Additionally, I would like to extend my appreciation to respected Avishek Sir, who served as my mentor and provided me with valuable feedback and advice. Lastly, I am truly grateful for this experience and the people who made it possible.</a:t>
            </a:r>
          </a:p>
        </p:txBody>
      </p:sp>
      <p:sp>
        <p:nvSpPr>
          <p:cNvPr id="106" name="Rectangle 105">
            <a:extLst>
              <a:ext uri="{FF2B5EF4-FFF2-40B4-BE49-F238E27FC236}">
                <a16:creationId xmlns:a16="http://schemas.microsoft.com/office/drawing/2014/main" id="{4A52D8FE-0FE0-E463-6313-4EFC08A39E15}"/>
              </a:ext>
            </a:extLst>
          </p:cNvPr>
          <p:cNvSpPr/>
          <p:nvPr/>
        </p:nvSpPr>
        <p:spPr>
          <a:xfrm rot="5400000">
            <a:off x="12731978" y="2968170"/>
            <a:ext cx="3342486" cy="1683894"/>
          </a:xfrm>
          <a:prstGeom prst="rect">
            <a:avLst/>
          </a:prstGeom>
          <a:solidFill>
            <a:srgbClr val="E53F96">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7" name="Picture 106">
            <a:extLst>
              <a:ext uri="{FF2B5EF4-FFF2-40B4-BE49-F238E27FC236}">
                <a16:creationId xmlns:a16="http://schemas.microsoft.com/office/drawing/2014/main" id="{927052BE-4F1C-238A-D64D-429DA735AE2A}"/>
              </a:ext>
            </a:extLst>
          </p:cNvPr>
          <p:cNvPicPr>
            <a:picLocks noChangeAspect="1"/>
          </p:cNvPicPr>
          <p:nvPr/>
        </p:nvPicPr>
        <p:blipFill>
          <a:blip r:embed="rId2"/>
          <a:stretch>
            <a:fillRect/>
          </a:stretch>
        </p:blipFill>
        <p:spPr>
          <a:xfrm rot="5400000">
            <a:off x="-2209241" y="5470333"/>
            <a:ext cx="846667" cy="1320800"/>
          </a:xfrm>
          <a:prstGeom prst="rect">
            <a:avLst/>
          </a:prstGeom>
        </p:spPr>
      </p:pic>
      <p:pic>
        <p:nvPicPr>
          <p:cNvPr id="108" name="Picture 107">
            <a:extLst>
              <a:ext uri="{FF2B5EF4-FFF2-40B4-BE49-F238E27FC236}">
                <a16:creationId xmlns:a16="http://schemas.microsoft.com/office/drawing/2014/main" id="{66B5A937-4552-7C07-D9E0-7CFA3E7924C3}"/>
              </a:ext>
            </a:extLst>
          </p:cNvPr>
          <p:cNvPicPr>
            <a:picLocks noChangeAspect="1"/>
          </p:cNvPicPr>
          <p:nvPr/>
        </p:nvPicPr>
        <p:blipFill>
          <a:blip r:embed="rId2"/>
          <a:stretch>
            <a:fillRect/>
          </a:stretch>
        </p:blipFill>
        <p:spPr>
          <a:xfrm rot="5400000">
            <a:off x="13640362" y="6964939"/>
            <a:ext cx="846667" cy="1320800"/>
          </a:xfrm>
          <a:prstGeom prst="rect">
            <a:avLst/>
          </a:prstGeom>
        </p:spPr>
      </p:pic>
      <p:grpSp>
        <p:nvGrpSpPr>
          <p:cNvPr id="109" name="Group 61">
            <a:extLst>
              <a:ext uri="{FF2B5EF4-FFF2-40B4-BE49-F238E27FC236}">
                <a16:creationId xmlns:a16="http://schemas.microsoft.com/office/drawing/2014/main" id="{05B3CA66-4BB3-8FBA-3F06-CB5BF99A1262}"/>
              </a:ext>
            </a:extLst>
          </p:cNvPr>
          <p:cNvGrpSpPr>
            <a:grpSpLocks noChangeAspect="1"/>
          </p:cNvGrpSpPr>
          <p:nvPr/>
        </p:nvGrpSpPr>
        <p:grpSpPr bwMode="auto">
          <a:xfrm rot="11658675">
            <a:off x="-2046033" y="7352994"/>
            <a:ext cx="927659" cy="927659"/>
            <a:chOff x="2795" y="804"/>
            <a:chExt cx="843" cy="843"/>
          </a:xfrm>
        </p:grpSpPr>
        <p:sp>
          <p:nvSpPr>
            <p:cNvPr id="110" name="Freeform 62">
              <a:extLst>
                <a:ext uri="{FF2B5EF4-FFF2-40B4-BE49-F238E27FC236}">
                  <a16:creationId xmlns:a16="http://schemas.microsoft.com/office/drawing/2014/main" id="{16DC5E71-5E50-5396-953B-9C9271E7D0CB}"/>
                </a:ext>
              </a:extLst>
            </p:cNvPr>
            <p:cNvSpPr>
              <a:spLocks/>
            </p:cNvSpPr>
            <p:nvPr/>
          </p:nvSpPr>
          <p:spPr bwMode="auto">
            <a:xfrm>
              <a:off x="2795"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1" name="Freeform 63">
              <a:extLst>
                <a:ext uri="{FF2B5EF4-FFF2-40B4-BE49-F238E27FC236}">
                  <a16:creationId xmlns:a16="http://schemas.microsoft.com/office/drawing/2014/main" id="{844D42D1-4E94-FBFB-0618-931A079BC157}"/>
                </a:ext>
              </a:extLst>
            </p:cNvPr>
            <p:cNvSpPr>
              <a:spLocks/>
            </p:cNvSpPr>
            <p:nvPr/>
          </p:nvSpPr>
          <p:spPr bwMode="auto">
            <a:xfrm>
              <a:off x="2795"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2" name="Freeform 64">
              <a:extLst>
                <a:ext uri="{FF2B5EF4-FFF2-40B4-BE49-F238E27FC236}">
                  <a16:creationId xmlns:a16="http://schemas.microsoft.com/office/drawing/2014/main" id="{FA9F80FC-2310-7BF2-C0B5-14B90CE1A19F}"/>
                </a:ext>
              </a:extLst>
            </p:cNvPr>
            <p:cNvSpPr>
              <a:spLocks/>
            </p:cNvSpPr>
            <p:nvPr/>
          </p:nvSpPr>
          <p:spPr bwMode="auto">
            <a:xfrm>
              <a:off x="2945"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3" name="Freeform 65">
              <a:extLst>
                <a:ext uri="{FF2B5EF4-FFF2-40B4-BE49-F238E27FC236}">
                  <a16:creationId xmlns:a16="http://schemas.microsoft.com/office/drawing/2014/main" id="{A393597D-086A-558E-8DD5-962471E58F89}"/>
                </a:ext>
              </a:extLst>
            </p:cNvPr>
            <p:cNvSpPr>
              <a:spLocks/>
            </p:cNvSpPr>
            <p:nvPr/>
          </p:nvSpPr>
          <p:spPr bwMode="auto">
            <a:xfrm>
              <a:off x="2945"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4" name="Freeform 66">
              <a:extLst>
                <a:ext uri="{FF2B5EF4-FFF2-40B4-BE49-F238E27FC236}">
                  <a16:creationId xmlns:a16="http://schemas.microsoft.com/office/drawing/2014/main" id="{EE4E4FF2-D613-6A2C-3B35-9596FE02628A}"/>
                </a:ext>
              </a:extLst>
            </p:cNvPr>
            <p:cNvSpPr>
              <a:spLocks/>
            </p:cNvSpPr>
            <p:nvPr/>
          </p:nvSpPr>
          <p:spPr bwMode="auto">
            <a:xfrm>
              <a:off x="3096"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5" name="Freeform 67">
              <a:extLst>
                <a:ext uri="{FF2B5EF4-FFF2-40B4-BE49-F238E27FC236}">
                  <a16:creationId xmlns:a16="http://schemas.microsoft.com/office/drawing/2014/main" id="{8FF9C42A-CB2D-422F-1F38-E6F2FB69320E}"/>
                </a:ext>
              </a:extLst>
            </p:cNvPr>
            <p:cNvSpPr>
              <a:spLocks/>
            </p:cNvSpPr>
            <p:nvPr/>
          </p:nvSpPr>
          <p:spPr bwMode="auto">
            <a:xfrm>
              <a:off x="3096"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6" name="Freeform 68">
              <a:extLst>
                <a:ext uri="{FF2B5EF4-FFF2-40B4-BE49-F238E27FC236}">
                  <a16:creationId xmlns:a16="http://schemas.microsoft.com/office/drawing/2014/main" id="{39EFD9D8-4669-C31C-57D6-E8213138E6E7}"/>
                </a:ext>
              </a:extLst>
            </p:cNvPr>
            <p:cNvSpPr>
              <a:spLocks/>
            </p:cNvSpPr>
            <p:nvPr/>
          </p:nvSpPr>
          <p:spPr bwMode="auto">
            <a:xfrm>
              <a:off x="3246"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7" name="Freeform 69">
              <a:extLst>
                <a:ext uri="{FF2B5EF4-FFF2-40B4-BE49-F238E27FC236}">
                  <a16:creationId xmlns:a16="http://schemas.microsoft.com/office/drawing/2014/main" id="{B2EF5F1F-3035-7FB4-B197-19DD98B81CFF}"/>
                </a:ext>
              </a:extLst>
            </p:cNvPr>
            <p:cNvSpPr>
              <a:spLocks/>
            </p:cNvSpPr>
            <p:nvPr/>
          </p:nvSpPr>
          <p:spPr bwMode="auto">
            <a:xfrm>
              <a:off x="3246"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8" name="Freeform 70">
              <a:extLst>
                <a:ext uri="{FF2B5EF4-FFF2-40B4-BE49-F238E27FC236}">
                  <a16:creationId xmlns:a16="http://schemas.microsoft.com/office/drawing/2014/main" id="{DDC71EE9-0790-60C7-C1C7-627A43C394F1}"/>
                </a:ext>
              </a:extLst>
            </p:cNvPr>
            <p:cNvSpPr>
              <a:spLocks/>
            </p:cNvSpPr>
            <p:nvPr/>
          </p:nvSpPr>
          <p:spPr bwMode="auto">
            <a:xfrm>
              <a:off x="3397" y="804"/>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9" name="Freeform 71">
              <a:extLst>
                <a:ext uri="{FF2B5EF4-FFF2-40B4-BE49-F238E27FC236}">
                  <a16:creationId xmlns:a16="http://schemas.microsoft.com/office/drawing/2014/main" id="{464A250C-70E7-0585-C61F-A186BA7B8705}"/>
                </a:ext>
              </a:extLst>
            </p:cNvPr>
            <p:cNvSpPr>
              <a:spLocks/>
            </p:cNvSpPr>
            <p:nvPr/>
          </p:nvSpPr>
          <p:spPr bwMode="auto">
            <a:xfrm>
              <a:off x="3397" y="804"/>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0" name="Freeform 72">
              <a:extLst>
                <a:ext uri="{FF2B5EF4-FFF2-40B4-BE49-F238E27FC236}">
                  <a16:creationId xmlns:a16="http://schemas.microsoft.com/office/drawing/2014/main" id="{0912F3C4-3EC7-5F26-259F-A8EC9CB86CFA}"/>
                </a:ext>
              </a:extLst>
            </p:cNvPr>
            <p:cNvSpPr>
              <a:spLocks/>
            </p:cNvSpPr>
            <p:nvPr/>
          </p:nvSpPr>
          <p:spPr bwMode="auto">
            <a:xfrm>
              <a:off x="3547"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1" name="Freeform 73">
              <a:extLst>
                <a:ext uri="{FF2B5EF4-FFF2-40B4-BE49-F238E27FC236}">
                  <a16:creationId xmlns:a16="http://schemas.microsoft.com/office/drawing/2014/main" id="{54003A9F-43DF-8254-6468-9274D0E63355}"/>
                </a:ext>
              </a:extLst>
            </p:cNvPr>
            <p:cNvSpPr>
              <a:spLocks/>
            </p:cNvSpPr>
            <p:nvPr/>
          </p:nvSpPr>
          <p:spPr bwMode="auto">
            <a:xfrm>
              <a:off x="3547"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2" name="Freeform 74">
              <a:extLst>
                <a:ext uri="{FF2B5EF4-FFF2-40B4-BE49-F238E27FC236}">
                  <a16:creationId xmlns:a16="http://schemas.microsoft.com/office/drawing/2014/main" id="{E6CB04A9-F552-88B7-44F6-6539B632C837}"/>
                </a:ext>
              </a:extLst>
            </p:cNvPr>
            <p:cNvSpPr>
              <a:spLocks/>
            </p:cNvSpPr>
            <p:nvPr/>
          </p:nvSpPr>
          <p:spPr bwMode="auto">
            <a:xfrm>
              <a:off x="2795"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3" name="Freeform 75">
              <a:extLst>
                <a:ext uri="{FF2B5EF4-FFF2-40B4-BE49-F238E27FC236}">
                  <a16:creationId xmlns:a16="http://schemas.microsoft.com/office/drawing/2014/main" id="{87881242-5458-7359-5F52-48CDCD931537}"/>
                </a:ext>
              </a:extLst>
            </p:cNvPr>
            <p:cNvSpPr>
              <a:spLocks/>
            </p:cNvSpPr>
            <p:nvPr/>
          </p:nvSpPr>
          <p:spPr bwMode="auto">
            <a:xfrm>
              <a:off x="2795"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4" name="Freeform 76">
              <a:extLst>
                <a:ext uri="{FF2B5EF4-FFF2-40B4-BE49-F238E27FC236}">
                  <a16:creationId xmlns:a16="http://schemas.microsoft.com/office/drawing/2014/main" id="{C36E72FB-FC6B-D78D-3ECE-7AF42C6E736E}"/>
                </a:ext>
              </a:extLst>
            </p:cNvPr>
            <p:cNvSpPr>
              <a:spLocks/>
            </p:cNvSpPr>
            <p:nvPr/>
          </p:nvSpPr>
          <p:spPr bwMode="auto">
            <a:xfrm>
              <a:off x="2945"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5" name="Freeform 77">
              <a:extLst>
                <a:ext uri="{FF2B5EF4-FFF2-40B4-BE49-F238E27FC236}">
                  <a16:creationId xmlns:a16="http://schemas.microsoft.com/office/drawing/2014/main" id="{B80C5EFE-A304-2700-8675-8D5E4387F538}"/>
                </a:ext>
              </a:extLst>
            </p:cNvPr>
            <p:cNvSpPr>
              <a:spLocks/>
            </p:cNvSpPr>
            <p:nvPr/>
          </p:nvSpPr>
          <p:spPr bwMode="auto">
            <a:xfrm>
              <a:off x="2945"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6" name="Freeform 78">
              <a:extLst>
                <a:ext uri="{FF2B5EF4-FFF2-40B4-BE49-F238E27FC236}">
                  <a16:creationId xmlns:a16="http://schemas.microsoft.com/office/drawing/2014/main" id="{55602792-F5DC-28C5-5D78-F0A8502A6338}"/>
                </a:ext>
              </a:extLst>
            </p:cNvPr>
            <p:cNvSpPr>
              <a:spLocks/>
            </p:cNvSpPr>
            <p:nvPr/>
          </p:nvSpPr>
          <p:spPr bwMode="auto">
            <a:xfrm>
              <a:off x="3096"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7" name="Freeform 79">
              <a:extLst>
                <a:ext uri="{FF2B5EF4-FFF2-40B4-BE49-F238E27FC236}">
                  <a16:creationId xmlns:a16="http://schemas.microsoft.com/office/drawing/2014/main" id="{F1A4670C-7BF0-C83D-1FED-8F89597AE6B0}"/>
                </a:ext>
              </a:extLst>
            </p:cNvPr>
            <p:cNvSpPr>
              <a:spLocks/>
            </p:cNvSpPr>
            <p:nvPr/>
          </p:nvSpPr>
          <p:spPr bwMode="auto">
            <a:xfrm>
              <a:off x="3096"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8" name="Freeform 80">
              <a:extLst>
                <a:ext uri="{FF2B5EF4-FFF2-40B4-BE49-F238E27FC236}">
                  <a16:creationId xmlns:a16="http://schemas.microsoft.com/office/drawing/2014/main" id="{CBEC346B-2C97-54EE-76AF-87CFCD729E47}"/>
                </a:ext>
              </a:extLst>
            </p:cNvPr>
            <p:cNvSpPr>
              <a:spLocks/>
            </p:cNvSpPr>
            <p:nvPr/>
          </p:nvSpPr>
          <p:spPr bwMode="auto">
            <a:xfrm>
              <a:off x="3246"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9" name="Freeform 81">
              <a:extLst>
                <a:ext uri="{FF2B5EF4-FFF2-40B4-BE49-F238E27FC236}">
                  <a16:creationId xmlns:a16="http://schemas.microsoft.com/office/drawing/2014/main" id="{61DAD4F7-EB66-1276-1EAE-6BAD43C7FF74}"/>
                </a:ext>
              </a:extLst>
            </p:cNvPr>
            <p:cNvSpPr>
              <a:spLocks/>
            </p:cNvSpPr>
            <p:nvPr/>
          </p:nvSpPr>
          <p:spPr bwMode="auto">
            <a:xfrm>
              <a:off x="3246"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0" name="Freeform 82">
              <a:extLst>
                <a:ext uri="{FF2B5EF4-FFF2-40B4-BE49-F238E27FC236}">
                  <a16:creationId xmlns:a16="http://schemas.microsoft.com/office/drawing/2014/main" id="{093AFC46-8FDF-13BA-6A94-C5ED7E12A971}"/>
                </a:ext>
              </a:extLst>
            </p:cNvPr>
            <p:cNvSpPr>
              <a:spLocks/>
            </p:cNvSpPr>
            <p:nvPr/>
          </p:nvSpPr>
          <p:spPr bwMode="auto">
            <a:xfrm>
              <a:off x="3397" y="954"/>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1" name="Freeform 83">
              <a:extLst>
                <a:ext uri="{FF2B5EF4-FFF2-40B4-BE49-F238E27FC236}">
                  <a16:creationId xmlns:a16="http://schemas.microsoft.com/office/drawing/2014/main" id="{E45E96A2-2408-A77A-FDFE-249401C79E07}"/>
                </a:ext>
              </a:extLst>
            </p:cNvPr>
            <p:cNvSpPr>
              <a:spLocks/>
            </p:cNvSpPr>
            <p:nvPr/>
          </p:nvSpPr>
          <p:spPr bwMode="auto">
            <a:xfrm>
              <a:off x="3397" y="954"/>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2" name="Freeform 84">
              <a:extLst>
                <a:ext uri="{FF2B5EF4-FFF2-40B4-BE49-F238E27FC236}">
                  <a16:creationId xmlns:a16="http://schemas.microsoft.com/office/drawing/2014/main" id="{EA390D38-A6BD-C403-91D8-C8C542623117}"/>
                </a:ext>
              </a:extLst>
            </p:cNvPr>
            <p:cNvSpPr>
              <a:spLocks/>
            </p:cNvSpPr>
            <p:nvPr/>
          </p:nvSpPr>
          <p:spPr bwMode="auto">
            <a:xfrm>
              <a:off x="3547"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3" name="Freeform 85">
              <a:extLst>
                <a:ext uri="{FF2B5EF4-FFF2-40B4-BE49-F238E27FC236}">
                  <a16:creationId xmlns:a16="http://schemas.microsoft.com/office/drawing/2014/main" id="{361DC70F-4462-CF2C-044A-27EDFAD69CE6}"/>
                </a:ext>
              </a:extLst>
            </p:cNvPr>
            <p:cNvSpPr>
              <a:spLocks/>
            </p:cNvSpPr>
            <p:nvPr/>
          </p:nvSpPr>
          <p:spPr bwMode="auto">
            <a:xfrm>
              <a:off x="3547"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4" name="Freeform 86">
              <a:extLst>
                <a:ext uri="{FF2B5EF4-FFF2-40B4-BE49-F238E27FC236}">
                  <a16:creationId xmlns:a16="http://schemas.microsoft.com/office/drawing/2014/main" id="{C29FC731-9123-9998-210A-141812E2702C}"/>
                </a:ext>
              </a:extLst>
            </p:cNvPr>
            <p:cNvSpPr>
              <a:spLocks/>
            </p:cNvSpPr>
            <p:nvPr/>
          </p:nvSpPr>
          <p:spPr bwMode="auto">
            <a:xfrm>
              <a:off x="2795"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5" name="Freeform 87">
              <a:extLst>
                <a:ext uri="{FF2B5EF4-FFF2-40B4-BE49-F238E27FC236}">
                  <a16:creationId xmlns:a16="http://schemas.microsoft.com/office/drawing/2014/main" id="{D7E9A023-B0A4-4BBC-8F09-4B86BAA0722F}"/>
                </a:ext>
              </a:extLst>
            </p:cNvPr>
            <p:cNvSpPr>
              <a:spLocks/>
            </p:cNvSpPr>
            <p:nvPr/>
          </p:nvSpPr>
          <p:spPr bwMode="auto">
            <a:xfrm>
              <a:off x="2795"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6" name="Freeform 88">
              <a:extLst>
                <a:ext uri="{FF2B5EF4-FFF2-40B4-BE49-F238E27FC236}">
                  <a16:creationId xmlns:a16="http://schemas.microsoft.com/office/drawing/2014/main" id="{D1C517C3-0E97-1B44-08FC-059959FE2BBE}"/>
                </a:ext>
              </a:extLst>
            </p:cNvPr>
            <p:cNvSpPr>
              <a:spLocks/>
            </p:cNvSpPr>
            <p:nvPr/>
          </p:nvSpPr>
          <p:spPr bwMode="auto">
            <a:xfrm>
              <a:off x="2945"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7" name="Freeform 89">
              <a:extLst>
                <a:ext uri="{FF2B5EF4-FFF2-40B4-BE49-F238E27FC236}">
                  <a16:creationId xmlns:a16="http://schemas.microsoft.com/office/drawing/2014/main" id="{C585BC77-B7F9-440D-76C5-CBEFCDE4D41A}"/>
                </a:ext>
              </a:extLst>
            </p:cNvPr>
            <p:cNvSpPr>
              <a:spLocks/>
            </p:cNvSpPr>
            <p:nvPr/>
          </p:nvSpPr>
          <p:spPr bwMode="auto">
            <a:xfrm>
              <a:off x="2945"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8" name="Freeform 90">
              <a:extLst>
                <a:ext uri="{FF2B5EF4-FFF2-40B4-BE49-F238E27FC236}">
                  <a16:creationId xmlns:a16="http://schemas.microsoft.com/office/drawing/2014/main" id="{B433386C-35E7-B8D1-D955-96A7B3EB2BA4}"/>
                </a:ext>
              </a:extLst>
            </p:cNvPr>
            <p:cNvSpPr>
              <a:spLocks/>
            </p:cNvSpPr>
            <p:nvPr/>
          </p:nvSpPr>
          <p:spPr bwMode="auto">
            <a:xfrm>
              <a:off x="3096"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9" name="Freeform 91">
              <a:extLst>
                <a:ext uri="{FF2B5EF4-FFF2-40B4-BE49-F238E27FC236}">
                  <a16:creationId xmlns:a16="http://schemas.microsoft.com/office/drawing/2014/main" id="{A006EC9C-866B-98FD-A048-EFF89F9AACB8}"/>
                </a:ext>
              </a:extLst>
            </p:cNvPr>
            <p:cNvSpPr>
              <a:spLocks/>
            </p:cNvSpPr>
            <p:nvPr/>
          </p:nvSpPr>
          <p:spPr bwMode="auto">
            <a:xfrm>
              <a:off x="3096"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0" name="Freeform 92">
              <a:extLst>
                <a:ext uri="{FF2B5EF4-FFF2-40B4-BE49-F238E27FC236}">
                  <a16:creationId xmlns:a16="http://schemas.microsoft.com/office/drawing/2014/main" id="{A466598E-A0BF-8EF0-6A9B-BBDF8DBDF3AE}"/>
                </a:ext>
              </a:extLst>
            </p:cNvPr>
            <p:cNvSpPr>
              <a:spLocks/>
            </p:cNvSpPr>
            <p:nvPr/>
          </p:nvSpPr>
          <p:spPr bwMode="auto">
            <a:xfrm>
              <a:off x="3246"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1" name="Freeform 93">
              <a:extLst>
                <a:ext uri="{FF2B5EF4-FFF2-40B4-BE49-F238E27FC236}">
                  <a16:creationId xmlns:a16="http://schemas.microsoft.com/office/drawing/2014/main" id="{95452562-F674-A6A7-79BE-919671E42842}"/>
                </a:ext>
              </a:extLst>
            </p:cNvPr>
            <p:cNvSpPr>
              <a:spLocks/>
            </p:cNvSpPr>
            <p:nvPr/>
          </p:nvSpPr>
          <p:spPr bwMode="auto">
            <a:xfrm>
              <a:off x="3246"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2" name="Freeform 94">
              <a:extLst>
                <a:ext uri="{FF2B5EF4-FFF2-40B4-BE49-F238E27FC236}">
                  <a16:creationId xmlns:a16="http://schemas.microsoft.com/office/drawing/2014/main" id="{A9DD8A2A-E384-1FE4-5A28-4EF34E960D1D}"/>
                </a:ext>
              </a:extLst>
            </p:cNvPr>
            <p:cNvSpPr>
              <a:spLocks/>
            </p:cNvSpPr>
            <p:nvPr/>
          </p:nvSpPr>
          <p:spPr bwMode="auto">
            <a:xfrm>
              <a:off x="3397" y="1105"/>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3" name="Freeform 95">
              <a:extLst>
                <a:ext uri="{FF2B5EF4-FFF2-40B4-BE49-F238E27FC236}">
                  <a16:creationId xmlns:a16="http://schemas.microsoft.com/office/drawing/2014/main" id="{614651D8-D645-F074-DC13-8AB50BBF6797}"/>
                </a:ext>
              </a:extLst>
            </p:cNvPr>
            <p:cNvSpPr>
              <a:spLocks/>
            </p:cNvSpPr>
            <p:nvPr/>
          </p:nvSpPr>
          <p:spPr bwMode="auto">
            <a:xfrm>
              <a:off x="3397" y="1105"/>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4" name="Freeform 96">
              <a:extLst>
                <a:ext uri="{FF2B5EF4-FFF2-40B4-BE49-F238E27FC236}">
                  <a16:creationId xmlns:a16="http://schemas.microsoft.com/office/drawing/2014/main" id="{CC09B793-CBCF-A633-51B8-BFA794763444}"/>
                </a:ext>
              </a:extLst>
            </p:cNvPr>
            <p:cNvSpPr>
              <a:spLocks/>
            </p:cNvSpPr>
            <p:nvPr/>
          </p:nvSpPr>
          <p:spPr bwMode="auto">
            <a:xfrm>
              <a:off x="3547"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5" name="Freeform 97">
              <a:extLst>
                <a:ext uri="{FF2B5EF4-FFF2-40B4-BE49-F238E27FC236}">
                  <a16:creationId xmlns:a16="http://schemas.microsoft.com/office/drawing/2014/main" id="{88901F41-FDDA-42DD-164F-3343FBB05DE4}"/>
                </a:ext>
              </a:extLst>
            </p:cNvPr>
            <p:cNvSpPr>
              <a:spLocks/>
            </p:cNvSpPr>
            <p:nvPr/>
          </p:nvSpPr>
          <p:spPr bwMode="auto">
            <a:xfrm>
              <a:off x="3547"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6" name="Freeform 98">
              <a:extLst>
                <a:ext uri="{FF2B5EF4-FFF2-40B4-BE49-F238E27FC236}">
                  <a16:creationId xmlns:a16="http://schemas.microsoft.com/office/drawing/2014/main" id="{3EF60F0E-AB9B-AE69-A3A5-D28C0C7126A0}"/>
                </a:ext>
              </a:extLst>
            </p:cNvPr>
            <p:cNvSpPr>
              <a:spLocks/>
            </p:cNvSpPr>
            <p:nvPr/>
          </p:nvSpPr>
          <p:spPr bwMode="auto">
            <a:xfrm>
              <a:off x="2795"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7" name="Freeform 99">
              <a:extLst>
                <a:ext uri="{FF2B5EF4-FFF2-40B4-BE49-F238E27FC236}">
                  <a16:creationId xmlns:a16="http://schemas.microsoft.com/office/drawing/2014/main" id="{80074444-4143-A0E9-1F89-A4E42AB6B3A3}"/>
                </a:ext>
              </a:extLst>
            </p:cNvPr>
            <p:cNvSpPr>
              <a:spLocks/>
            </p:cNvSpPr>
            <p:nvPr/>
          </p:nvSpPr>
          <p:spPr bwMode="auto">
            <a:xfrm>
              <a:off x="2795"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8" name="Freeform 100">
              <a:extLst>
                <a:ext uri="{FF2B5EF4-FFF2-40B4-BE49-F238E27FC236}">
                  <a16:creationId xmlns:a16="http://schemas.microsoft.com/office/drawing/2014/main" id="{B209D2C8-FB4B-6094-FA87-6B39F88E32DB}"/>
                </a:ext>
              </a:extLst>
            </p:cNvPr>
            <p:cNvSpPr>
              <a:spLocks/>
            </p:cNvSpPr>
            <p:nvPr/>
          </p:nvSpPr>
          <p:spPr bwMode="auto">
            <a:xfrm>
              <a:off x="2945"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9" name="Freeform 101">
              <a:extLst>
                <a:ext uri="{FF2B5EF4-FFF2-40B4-BE49-F238E27FC236}">
                  <a16:creationId xmlns:a16="http://schemas.microsoft.com/office/drawing/2014/main" id="{688D20CE-163D-07EF-197F-14AFC1B8C9C2}"/>
                </a:ext>
              </a:extLst>
            </p:cNvPr>
            <p:cNvSpPr>
              <a:spLocks/>
            </p:cNvSpPr>
            <p:nvPr/>
          </p:nvSpPr>
          <p:spPr bwMode="auto">
            <a:xfrm>
              <a:off x="2945"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0" name="Freeform 102">
              <a:extLst>
                <a:ext uri="{FF2B5EF4-FFF2-40B4-BE49-F238E27FC236}">
                  <a16:creationId xmlns:a16="http://schemas.microsoft.com/office/drawing/2014/main" id="{5632A6C0-AC9B-DBFA-B718-10D80918E164}"/>
                </a:ext>
              </a:extLst>
            </p:cNvPr>
            <p:cNvSpPr>
              <a:spLocks/>
            </p:cNvSpPr>
            <p:nvPr/>
          </p:nvSpPr>
          <p:spPr bwMode="auto">
            <a:xfrm>
              <a:off x="3096"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1" name="Freeform 103">
              <a:extLst>
                <a:ext uri="{FF2B5EF4-FFF2-40B4-BE49-F238E27FC236}">
                  <a16:creationId xmlns:a16="http://schemas.microsoft.com/office/drawing/2014/main" id="{212BE944-6850-B244-1EA2-30F16ED66B99}"/>
                </a:ext>
              </a:extLst>
            </p:cNvPr>
            <p:cNvSpPr>
              <a:spLocks/>
            </p:cNvSpPr>
            <p:nvPr/>
          </p:nvSpPr>
          <p:spPr bwMode="auto">
            <a:xfrm>
              <a:off x="3096"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2" name="Freeform 104">
              <a:extLst>
                <a:ext uri="{FF2B5EF4-FFF2-40B4-BE49-F238E27FC236}">
                  <a16:creationId xmlns:a16="http://schemas.microsoft.com/office/drawing/2014/main" id="{C94F61BD-FA8D-A673-D3FA-DA44D4621110}"/>
                </a:ext>
              </a:extLst>
            </p:cNvPr>
            <p:cNvSpPr>
              <a:spLocks/>
            </p:cNvSpPr>
            <p:nvPr/>
          </p:nvSpPr>
          <p:spPr bwMode="auto">
            <a:xfrm>
              <a:off x="3246"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3" name="Freeform 105">
              <a:extLst>
                <a:ext uri="{FF2B5EF4-FFF2-40B4-BE49-F238E27FC236}">
                  <a16:creationId xmlns:a16="http://schemas.microsoft.com/office/drawing/2014/main" id="{16972030-69C0-39FF-95F6-8DC3467A8899}"/>
                </a:ext>
              </a:extLst>
            </p:cNvPr>
            <p:cNvSpPr>
              <a:spLocks/>
            </p:cNvSpPr>
            <p:nvPr/>
          </p:nvSpPr>
          <p:spPr bwMode="auto">
            <a:xfrm>
              <a:off x="3246"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4" name="Freeform 106">
              <a:extLst>
                <a:ext uri="{FF2B5EF4-FFF2-40B4-BE49-F238E27FC236}">
                  <a16:creationId xmlns:a16="http://schemas.microsoft.com/office/drawing/2014/main" id="{F700293E-4D4A-3E7C-DB54-C3E1E6418E3B}"/>
                </a:ext>
              </a:extLst>
            </p:cNvPr>
            <p:cNvSpPr>
              <a:spLocks/>
            </p:cNvSpPr>
            <p:nvPr/>
          </p:nvSpPr>
          <p:spPr bwMode="auto">
            <a:xfrm>
              <a:off x="3397" y="1255"/>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5" name="Freeform 107">
              <a:extLst>
                <a:ext uri="{FF2B5EF4-FFF2-40B4-BE49-F238E27FC236}">
                  <a16:creationId xmlns:a16="http://schemas.microsoft.com/office/drawing/2014/main" id="{3CE5D969-E7E8-F8CA-D166-65D99D5D9880}"/>
                </a:ext>
              </a:extLst>
            </p:cNvPr>
            <p:cNvSpPr>
              <a:spLocks/>
            </p:cNvSpPr>
            <p:nvPr/>
          </p:nvSpPr>
          <p:spPr bwMode="auto">
            <a:xfrm>
              <a:off x="3397" y="1255"/>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6" name="Freeform 108">
              <a:extLst>
                <a:ext uri="{FF2B5EF4-FFF2-40B4-BE49-F238E27FC236}">
                  <a16:creationId xmlns:a16="http://schemas.microsoft.com/office/drawing/2014/main" id="{D59A982E-F00F-5922-62A6-BC1E30E56BD3}"/>
                </a:ext>
              </a:extLst>
            </p:cNvPr>
            <p:cNvSpPr>
              <a:spLocks/>
            </p:cNvSpPr>
            <p:nvPr/>
          </p:nvSpPr>
          <p:spPr bwMode="auto">
            <a:xfrm>
              <a:off x="3547"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7" name="Freeform 109">
              <a:extLst>
                <a:ext uri="{FF2B5EF4-FFF2-40B4-BE49-F238E27FC236}">
                  <a16:creationId xmlns:a16="http://schemas.microsoft.com/office/drawing/2014/main" id="{60F92F50-0A03-964B-C4C4-59923969312C}"/>
                </a:ext>
              </a:extLst>
            </p:cNvPr>
            <p:cNvSpPr>
              <a:spLocks/>
            </p:cNvSpPr>
            <p:nvPr/>
          </p:nvSpPr>
          <p:spPr bwMode="auto">
            <a:xfrm>
              <a:off x="3547"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8" name="Freeform 110">
              <a:extLst>
                <a:ext uri="{FF2B5EF4-FFF2-40B4-BE49-F238E27FC236}">
                  <a16:creationId xmlns:a16="http://schemas.microsoft.com/office/drawing/2014/main" id="{B2EDF971-3DF4-EB55-3672-C17DD0E6EBBC}"/>
                </a:ext>
              </a:extLst>
            </p:cNvPr>
            <p:cNvSpPr>
              <a:spLocks/>
            </p:cNvSpPr>
            <p:nvPr/>
          </p:nvSpPr>
          <p:spPr bwMode="auto">
            <a:xfrm>
              <a:off x="2795"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9" name="Freeform 111">
              <a:extLst>
                <a:ext uri="{FF2B5EF4-FFF2-40B4-BE49-F238E27FC236}">
                  <a16:creationId xmlns:a16="http://schemas.microsoft.com/office/drawing/2014/main" id="{36F4D560-7538-4039-6163-2AC061473CBC}"/>
                </a:ext>
              </a:extLst>
            </p:cNvPr>
            <p:cNvSpPr>
              <a:spLocks/>
            </p:cNvSpPr>
            <p:nvPr/>
          </p:nvSpPr>
          <p:spPr bwMode="auto">
            <a:xfrm>
              <a:off x="2795"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0" name="Freeform 112">
              <a:extLst>
                <a:ext uri="{FF2B5EF4-FFF2-40B4-BE49-F238E27FC236}">
                  <a16:creationId xmlns:a16="http://schemas.microsoft.com/office/drawing/2014/main" id="{89E62613-C6A2-A560-5B15-D6119C629017}"/>
                </a:ext>
              </a:extLst>
            </p:cNvPr>
            <p:cNvSpPr>
              <a:spLocks/>
            </p:cNvSpPr>
            <p:nvPr/>
          </p:nvSpPr>
          <p:spPr bwMode="auto">
            <a:xfrm>
              <a:off x="2945"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1" name="Freeform 113">
              <a:extLst>
                <a:ext uri="{FF2B5EF4-FFF2-40B4-BE49-F238E27FC236}">
                  <a16:creationId xmlns:a16="http://schemas.microsoft.com/office/drawing/2014/main" id="{C4D9113F-F944-09F8-9BE0-235C4EF7CCED}"/>
                </a:ext>
              </a:extLst>
            </p:cNvPr>
            <p:cNvSpPr>
              <a:spLocks/>
            </p:cNvSpPr>
            <p:nvPr/>
          </p:nvSpPr>
          <p:spPr bwMode="auto">
            <a:xfrm>
              <a:off x="2945"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2" name="Freeform 114">
              <a:extLst>
                <a:ext uri="{FF2B5EF4-FFF2-40B4-BE49-F238E27FC236}">
                  <a16:creationId xmlns:a16="http://schemas.microsoft.com/office/drawing/2014/main" id="{21B62ABE-2E0C-618B-8C7F-629FB2ABE370}"/>
                </a:ext>
              </a:extLst>
            </p:cNvPr>
            <p:cNvSpPr>
              <a:spLocks/>
            </p:cNvSpPr>
            <p:nvPr/>
          </p:nvSpPr>
          <p:spPr bwMode="auto">
            <a:xfrm>
              <a:off x="3096"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3" name="Freeform 115">
              <a:extLst>
                <a:ext uri="{FF2B5EF4-FFF2-40B4-BE49-F238E27FC236}">
                  <a16:creationId xmlns:a16="http://schemas.microsoft.com/office/drawing/2014/main" id="{B8EE87E6-077C-6241-3F06-ABDD793A85A6}"/>
                </a:ext>
              </a:extLst>
            </p:cNvPr>
            <p:cNvSpPr>
              <a:spLocks/>
            </p:cNvSpPr>
            <p:nvPr/>
          </p:nvSpPr>
          <p:spPr bwMode="auto">
            <a:xfrm>
              <a:off x="3096"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4" name="Freeform 116">
              <a:extLst>
                <a:ext uri="{FF2B5EF4-FFF2-40B4-BE49-F238E27FC236}">
                  <a16:creationId xmlns:a16="http://schemas.microsoft.com/office/drawing/2014/main" id="{06EE27CA-5002-6EF1-A68B-88A122F72BA0}"/>
                </a:ext>
              </a:extLst>
            </p:cNvPr>
            <p:cNvSpPr>
              <a:spLocks/>
            </p:cNvSpPr>
            <p:nvPr/>
          </p:nvSpPr>
          <p:spPr bwMode="auto">
            <a:xfrm>
              <a:off x="3246"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5" name="Freeform 117">
              <a:extLst>
                <a:ext uri="{FF2B5EF4-FFF2-40B4-BE49-F238E27FC236}">
                  <a16:creationId xmlns:a16="http://schemas.microsoft.com/office/drawing/2014/main" id="{E567F41A-1E27-E185-13C3-EB6B945CD96D}"/>
                </a:ext>
              </a:extLst>
            </p:cNvPr>
            <p:cNvSpPr>
              <a:spLocks/>
            </p:cNvSpPr>
            <p:nvPr/>
          </p:nvSpPr>
          <p:spPr bwMode="auto">
            <a:xfrm>
              <a:off x="3246"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6" name="Freeform 118">
              <a:extLst>
                <a:ext uri="{FF2B5EF4-FFF2-40B4-BE49-F238E27FC236}">
                  <a16:creationId xmlns:a16="http://schemas.microsoft.com/office/drawing/2014/main" id="{514F313C-4EBE-1DFF-5C27-42D8F6E570C6}"/>
                </a:ext>
              </a:extLst>
            </p:cNvPr>
            <p:cNvSpPr>
              <a:spLocks/>
            </p:cNvSpPr>
            <p:nvPr/>
          </p:nvSpPr>
          <p:spPr bwMode="auto">
            <a:xfrm>
              <a:off x="3397" y="1406"/>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7" name="Freeform 119">
              <a:extLst>
                <a:ext uri="{FF2B5EF4-FFF2-40B4-BE49-F238E27FC236}">
                  <a16:creationId xmlns:a16="http://schemas.microsoft.com/office/drawing/2014/main" id="{65E9B8F8-A094-1ECE-61EE-21EFCC9503D8}"/>
                </a:ext>
              </a:extLst>
            </p:cNvPr>
            <p:cNvSpPr>
              <a:spLocks/>
            </p:cNvSpPr>
            <p:nvPr/>
          </p:nvSpPr>
          <p:spPr bwMode="auto">
            <a:xfrm>
              <a:off x="3397" y="1406"/>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8" name="Freeform 120">
              <a:extLst>
                <a:ext uri="{FF2B5EF4-FFF2-40B4-BE49-F238E27FC236}">
                  <a16:creationId xmlns:a16="http://schemas.microsoft.com/office/drawing/2014/main" id="{7AD52D69-0D06-0ED3-6F12-CB4E6DD0C1D2}"/>
                </a:ext>
              </a:extLst>
            </p:cNvPr>
            <p:cNvSpPr>
              <a:spLocks/>
            </p:cNvSpPr>
            <p:nvPr/>
          </p:nvSpPr>
          <p:spPr bwMode="auto">
            <a:xfrm>
              <a:off x="3547"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9" name="Freeform 121">
              <a:extLst>
                <a:ext uri="{FF2B5EF4-FFF2-40B4-BE49-F238E27FC236}">
                  <a16:creationId xmlns:a16="http://schemas.microsoft.com/office/drawing/2014/main" id="{48C3C501-5796-6276-EC4B-1F4B9FDCC55B}"/>
                </a:ext>
              </a:extLst>
            </p:cNvPr>
            <p:cNvSpPr>
              <a:spLocks/>
            </p:cNvSpPr>
            <p:nvPr/>
          </p:nvSpPr>
          <p:spPr bwMode="auto">
            <a:xfrm>
              <a:off x="3547"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0" name="Freeform 122">
              <a:extLst>
                <a:ext uri="{FF2B5EF4-FFF2-40B4-BE49-F238E27FC236}">
                  <a16:creationId xmlns:a16="http://schemas.microsoft.com/office/drawing/2014/main" id="{400F0D8D-3004-20DC-5AAB-519A64CAF42D}"/>
                </a:ext>
              </a:extLst>
            </p:cNvPr>
            <p:cNvSpPr>
              <a:spLocks/>
            </p:cNvSpPr>
            <p:nvPr/>
          </p:nvSpPr>
          <p:spPr bwMode="auto">
            <a:xfrm>
              <a:off x="2795"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1" name="Freeform 123">
              <a:extLst>
                <a:ext uri="{FF2B5EF4-FFF2-40B4-BE49-F238E27FC236}">
                  <a16:creationId xmlns:a16="http://schemas.microsoft.com/office/drawing/2014/main" id="{3DE4496B-E4E3-9F1F-6B0A-91D61090B76C}"/>
                </a:ext>
              </a:extLst>
            </p:cNvPr>
            <p:cNvSpPr>
              <a:spLocks/>
            </p:cNvSpPr>
            <p:nvPr/>
          </p:nvSpPr>
          <p:spPr bwMode="auto">
            <a:xfrm>
              <a:off x="2795"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2" name="Freeform 124">
              <a:extLst>
                <a:ext uri="{FF2B5EF4-FFF2-40B4-BE49-F238E27FC236}">
                  <a16:creationId xmlns:a16="http://schemas.microsoft.com/office/drawing/2014/main" id="{465105A9-C487-425A-5AB9-BEDE43E4A248}"/>
                </a:ext>
              </a:extLst>
            </p:cNvPr>
            <p:cNvSpPr>
              <a:spLocks/>
            </p:cNvSpPr>
            <p:nvPr/>
          </p:nvSpPr>
          <p:spPr bwMode="auto">
            <a:xfrm>
              <a:off x="2945"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3" name="Freeform 125">
              <a:extLst>
                <a:ext uri="{FF2B5EF4-FFF2-40B4-BE49-F238E27FC236}">
                  <a16:creationId xmlns:a16="http://schemas.microsoft.com/office/drawing/2014/main" id="{A8B11026-32B5-6E0A-01AD-706ADDC906B7}"/>
                </a:ext>
              </a:extLst>
            </p:cNvPr>
            <p:cNvSpPr>
              <a:spLocks/>
            </p:cNvSpPr>
            <p:nvPr/>
          </p:nvSpPr>
          <p:spPr bwMode="auto">
            <a:xfrm>
              <a:off x="2945"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4" name="Freeform 126">
              <a:extLst>
                <a:ext uri="{FF2B5EF4-FFF2-40B4-BE49-F238E27FC236}">
                  <a16:creationId xmlns:a16="http://schemas.microsoft.com/office/drawing/2014/main" id="{4285A7DA-8EA6-A4D9-D167-4E9DF2571909}"/>
                </a:ext>
              </a:extLst>
            </p:cNvPr>
            <p:cNvSpPr>
              <a:spLocks/>
            </p:cNvSpPr>
            <p:nvPr/>
          </p:nvSpPr>
          <p:spPr bwMode="auto">
            <a:xfrm>
              <a:off x="3096"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5" name="Freeform 127">
              <a:extLst>
                <a:ext uri="{FF2B5EF4-FFF2-40B4-BE49-F238E27FC236}">
                  <a16:creationId xmlns:a16="http://schemas.microsoft.com/office/drawing/2014/main" id="{10D04FFC-26DE-2120-064A-8F1F746ACAE9}"/>
                </a:ext>
              </a:extLst>
            </p:cNvPr>
            <p:cNvSpPr>
              <a:spLocks/>
            </p:cNvSpPr>
            <p:nvPr/>
          </p:nvSpPr>
          <p:spPr bwMode="auto">
            <a:xfrm>
              <a:off x="3096"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6" name="Freeform 128">
              <a:extLst>
                <a:ext uri="{FF2B5EF4-FFF2-40B4-BE49-F238E27FC236}">
                  <a16:creationId xmlns:a16="http://schemas.microsoft.com/office/drawing/2014/main" id="{7B4D8829-0C45-0673-7EAD-05264A49F393}"/>
                </a:ext>
              </a:extLst>
            </p:cNvPr>
            <p:cNvSpPr>
              <a:spLocks/>
            </p:cNvSpPr>
            <p:nvPr/>
          </p:nvSpPr>
          <p:spPr bwMode="auto">
            <a:xfrm>
              <a:off x="3246"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7" name="Freeform 129">
              <a:extLst>
                <a:ext uri="{FF2B5EF4-FFF2-40B4-BE49-F238E27FC236}">
                  <a16:creationId xmlns:a16="http://schemas.microsoft.com/office/drawing/2014/main" id="{48096737-1518-4718-4EB5-ABE77D47C405}"/>
                </a:ext>
              </a:extLst>
            </p:cNvPr>
            <p:cNvSpPr>
              <a:spLocks/>
            </p:cNvSpPr>
            <p:nvPr/>
          </p:nvSpPr>
          <p:spPr bwMode="auto">
            <a:xfrm>
              <a:off x="3246"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8" name="Freeform 130">
              <a:extLst>
                <a:ext uri="{FF2B5EF4-FFF2-40B4-BE49-F238E27FC236}">
                  <a16:creationId xmlns:a16="http://schemas.microsoft.com/office/drawing/2014/main" id="{D99754CF-9063-E7DB-2A36-57ACD91207E2}"/>
                </a:ext>
              </a:extLst>
            </p:cNvPr>
            <p:cNvSpPr>
              <a:spLocks/>
            </p:cNvSpPr>
            <p:nvPr/>
          </p:nvSpPr>
          <p:spPr bwMode="auto">
            <a:xfrm>
              <a:off x="3397" y="1556"/>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9" name="Freeform 131">
              <a:extLst>
                <a:ext uri="{FF2B5EF4-FFF2-40B4-BE49-F238E27FC236}">
                  <a16:creationId xmlns:a16="http://schemas.microsoft.com/office/drawing/2014/main" id="{EFC0E7AA-942C-26D1-77ED-97EFB0E034C1}"/>
                </a:ext>
              </a:extLst>
            </p:cNvPr>
            <p:cNvSpPr>
              <a:spLocks/>
            </p:cNvSpPr>
            <p:nvPr/>
          </p:nvSpPr>
          <p:spPr bwMode="auto">
            <a:xfrm>
              <a:off x="3397" y="1556"/>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0" name="Freeform 132">
              <a:extLst>
                <a:ext uri="{FF2B5EF4-FFF2-40B4-BE49-F238E27FC236}">
                  <a16:creationId xmlns:a16="http://schemas.microsoft.com/office/drawing/2014/main" id="{2FD2C2A9-6B56-A0B1-D711-14BE325D38AC}"/>
                </a:ext>
              </a:extLst>
            </p:cNvPr>
            <p:cNvSpPr>
              <a:spLocks/>
            </p:cNvSpPr>
            <p:nvPr/>
          </p:nvSpPr>
          <p:spPr bwMode="auto">
            <a:xfrm>
              <a:off x="3547"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1" name="Freeform 133">
              <a:extLst>
                <a:ext uri="{FF2B5EF4-FFF2-40B4-BE49-F238E27FC236}">
                  <a16:creationId xmlns:a16="http://schemas.microsoft.com/office/drawing/2014/main" id="{EAF33398-0F74-51F9-6C8B-6C915C9E5811}"/>
                </a:ext>
              </a:extLst>
            </p:cNvPr>
            <p:cNvSpPr>
              <a:spLocks/>
            </p:cNvSpPr>
            <p:nvPr/>
          </p:nvSpPr>
          <p:spPr bwMode="auto">
            <a:xfrm>
              <a:off x="3547"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nvGrpSpPr>
          <p:cNvPr id="182" name="Group 61">
            <a:extLst>
              <a:ext uri="{FF2B5EF4-FFF2-40B4-BE49-F238E27FC236}">
                <a16:creationId xmlns:a16="http://schemas.microsoft.com/office/drawing/2014/main" id="{0F650EC1-381D-B433-C452-8BB15F95A15E}"/>
              </a:ext>
            </a:extLst>
          </p:cNvPr>
          <p:cNvGrpSpPr>
            <a:grpSpLocks noChangeAspect="1"/>
          </p:cNvGrpSpPr>
          <p:nvPr/>
        </p:nvGrpSpPr>
        <p:grpSpPr bwMode="auto">
          <a:xfrm rot="11658675">
            <a:off x="14501720" y="423589"/>
            <a:ext cx="927659" cy="927659"/>
            <a:chOff x="2795" y="804"/>
            <a:chExt cx="843" cy="843"/>
          </a:xfrm>
        </p:grpSpPr>
        <p:sp>
          <p:nvSpPr>
            <p:cNvPr id="183" name="Freeform 62">
              <a:extLst>
                <a:ext uri="{FF2B5EF4-FFF2-40B4-BE49-F238E27FC236}">
                  <a16:creationId xmlns:a16="http://schemas.microsoft.com/office/drawing/2014/main" id="{38B31104-737B-493D-47CD-362000EC6499}"/>
                </a:ext>
              </a:extLst>
            </p:cNvPr>
            <p:cNvSpPr>
              <a:spLocks/>
            </p:cNvSpPr>
            <p:nvPr/>
          </p:nvSpPr>
          <p:spPr bwMode="auto">
            <a:xfrm>
              <a:off x="2795"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4" name="Freeform 63">
              <a:extLst>
                <a:ext uri="{FF2B5EF4-FFF2-40B4-BE49-F238E27FC236}">
                  <a16:creationId xmlns:a16="http://schemas.microsoft.com/office/drawing/2014/main" id="{4F5CF5C8-3A98-7145-19CE-3D5BC58B5465}"/>
                </a:ext>
              </a:extLst>
            </p:cNvPr>
            <p:cNvSpPr>
              <a:spLocks/>
            </p:cNvSpPr>
            <p:nvPr/>
          </p:nvSpPr>
          <p:spPr bwMode="auto">
            <a:xfrm>
              <a:off x="2795"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5" name="Freeform 64">
              <a:extLst>
                <a:ext uri="{FF2B5EF4-FFF2-40B4-BE49-F238E27FC236}">
                  <a16:creationId xmlns:a16="http://schemas.microsoft.com/office/drawing/2014/main" id="{3FAFC47A-3109-B413-F9D6-5A906ACDF96F}"/>
                </a:ext>
              </a:extLst>
            </p:cNvPr>
            <p:cNvSpPr>
              <a:spLocks/>
            </p:cNvSpPr>
            <p:nvPr/>
          </p:nvSpPr>
          <p:spPr bwMode="auto">
            <a:xfrm>
              <a:off x="2945"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6" name="Freeform 65">
              <a:extLst>
                <a:ext uri="{FF2B5EF4-FFF2-40B4-BE49-F238E27FC236}">
                  <a16:creationId xmlns:a16="http://schemas.microsoft.com/office/drawing/2014/main" id="{0BBEB32B-624E-1CC9-C5C2-3B78C20208F4}"/>
                </a:ext>
              </a:extLst>
            </p:cNvPr>
            <p:cNvSpPr>
              <a:spLocks/>
            </p:cNvSpPr>
            <p:nvPr/>
          </p:nvSpPr>
          <p:spPr bwMode="auto">
            <a:xfrm>
              <a:off x="2945"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7" name="Freeform 66">
              <a:extLst>
                <a:ext uri="{FF2B5EF4-FFF2-40B4-BE49-F238E27FC236}">
                  <a16:creationId xmlns:a16="http://schemas.microsoft.com/office/drawing/2014/main" id="{89A220BA-4B86-63BA-97D5-B675FDDFE088}"/>
                </a:ext>
              </a:extLst>
            </p:cNvPr>
            <p:cNvSpPr>
              <a:spLocks/>
            </p:cNvSpPr>
            <p:nvPr/>
          </p:nvSpPr>
          <p:spPr bwMode="auto">
            <a:xfrm>
              <a:off x="3096"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8" name="Freeform 67">
              <a:extLst>
                <a:ext uri="{FF2B5EF4-FFF2-40B4-BE49-F238E27FC236}">
                  <a16:creationId xmlns:a16="http://schemas.microsoft.com/office/drawing/2014/main" id="{2A4AAEE2-2DFE-1ECC-6578-C22351CA0851}"/>
                </a:ext>
              </a:extLst>
            </p:cNvPr>
            <p:cNvSpPr>
              <a:spLocks/>
            </p:cNvSpPr>
            <p:nvPr/>
          </p:nvSpPr>
          <p:spPr bwMode="auto">
            <a:xfrm>
              <a:off x="3096"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9" name="Freeform 68">
              <a:extLst>
                <a:ext uri="{FF2B5EF4-FFF2-40B4-BE49-F238E27FC236}">
                  <a16:creationId xmlns:a16="http://schemas.microsoft.com/office/drawing/2014/main" id="{E3E52926-2A86-8A4C-6C4D-182962FED31A}"/>
                </a:ext>
              </a:extLst>
            </p:cNvPr>
            <p:cNvSpPr>
              <a:spLocks/>
            </p:cNvSpPr>
            <p:nvPr/>
          </p:nvSpPr>
          <p:spPr bwMode="auto">
            <a:xfrm>
              <a:off x="3246"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0" name="Freeform 69">
              <a:extLst>
                <a:ext uri="{FF2B5EF4-FFF2-40B4-BE49-F238E27FC236}">
                  <a16:creationId xmlns:a16="http://schemas.microsoft.com/office/drawing/2014/main" id="{06059616-84CC-9315-D8B7-4E68D60E9982}"/>
                </a:ext>
              </a:extLst>
            </p:cNvPr>
            <p:cNvSpPr>
              <a:spLocks/>
            </p:cNvSpPr>
            <p:nvPr/>
          </p:nvSpPr>
          <p:spPr bwMode="auto">
            <a:xfrm>
              <a:off x="3246"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1" name="Freeform 70">
              <a:extLst>
                <a:ext uri="{FF2B5EF4-FFF2-40B4-BE49-F238E27FC236}">
                  <a16:creationId xmlns:a16="http://schemas.microsoft.com/office/drawing/2014/main" id="{DC61520D-3857-B2C2-B59F-DFA9583A8518}"/>
                </a:ext>
              </a:extLst>
            </p:cNvPr>
            <p:cNvSpPr>
              <a:spLocks/>
            </p:cNvSpPr>
            <p:nvPr/>
          </p:nvSpPr>
          <p:spPr bwMode="auto">
            <a:xfrm>
              <a:off x="3397" y="804"/>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2" name="Freeform 71">
              <a:extLst>
                <a:ext uri="{FF2B5EF4-FFF2-40B4-BE49-F238E27FC236}">
                  <a16:creationId xmlns:a16="http://schemas.microsoft.com/office/drawing/2014/main" id="{3429031B-7822-1256-89B5-254CED99FC2F}"/>
                </a:ext>
              </a:extLst>
            </p:cNvPr>
            <p:cNvSpPr>
              <a:spLocks/>
            </p:cNvSpPr>
            <p:nvPr/>
          </p:nvSpPr>
          <p:spPr bwMode="auto">
            <a:xfrm>
              <a:off x="3397" y="804"/>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3" name="Freeform 72">
              <a:extLst>
                <a:ext uri="{FF2B5EF4-FFF2-40B4-BE49-F238E27FC236}">
                  <a16:creationId xmlns:a16="http://schemas.microsoft.com/office/drawing/2014/main" id="{979EB96F-6AF4-89C2-2B73-7AD426888357}"/>
                </a:ext>
              </a:extLst>
            </p:cNvPr>
            <p:cNvSpPr>
              <a:spLocks/>
            </p:cNvSpPr>
            <p:nvPr/>
          </p:nvSpPr>
          <p:spPr bwMode="auto">
            <a:xfrm>
              <a:off x="3547"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4" name="Freeform 73">
              <a:extLst>
                <a:ext uri="{FF2B5EF4-FFF2-40B4-BE49-F238E27FC236}">
                  <a16:creationId xmlns:a16="http://schemas.microsoft.com/office/drawing/2014/main" id="{58A1DE1B-F45F-1F5D-E17E-28460B3F57EB}"/>
                </a:ext>
              </a:extLst>
            </p:cNvPr>
            <p:cNvSpPr>
              <a:spLocks/>
            </p:cNvSpPr>
            <p:nvPr/>
          </p:nvSpPr>
          <p:spPr bwMode="auto">
            <a:xfrm>
              <a:off x="3547"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5" name="Freeform 74">
              <a:extLst>
                <a:ext uri="{FF2B5EF4-FFF2-40B4-BE49-F238E27FC236}">
                  <a16:creationId xmlns:a16="http://schemas.microsoft.com/office/drawing/2014/main" id="{DE03BBA6-7E52-69E5-92AB-B2A082BA8171}"/>
                </a:ext>
              </a:extLst>
            </p:cNvPr>
            <p:cNvSpPr>
              <a:spLocks/>
            </p:cNvSpPr>
            <p:nvPr/>
          </p:nvSpPr>
          <p:spPr bwMode="auto">
            <a:xfrm>
              <a:off x="2795"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6" name="Freeform 75">
              <a:extLst>
                <a:ext uri="{FF2B5EF4-FFF2-40B4-BE49-F238E27FC236}">
                  <a16:creationId xmlns:a16="http://schemas.microsoft.com/office/drawing/2014/main" id="{5ED9B7A5-C333-E50E-85DE-3ADF28B79954}"/>
                </a:ext>
              </a:extLst>
            </p:cNvPr>
            <p:cNvSpPr>
              <a:spLocks/>
            </p:cNvSpPr>
            <p:nvPr/>
          </p:nvSpPr>
          <p:spPr bwMode="auto">
            <a:xfrm>
              <a:off x="2795"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7" name="Freeform 76">
              <a:extLst>
                <a:ext uri="{FF2B5EF4-FFF2-40B4-BE49-F238E27FC236}">
                  <a16:creationId xmlns:a16="http://schemas.microsoft.com/office/drawing/2014/main" id="{CE3E931A-06E1-AB3F-0346-A86E871AD659}"/>
                </a:ext>
              </a:extLst>
            </p:cNvPr>
            <p:cNvSpPr>
              <a:spLocks/>
            </p:cNvSpPr>
            <p:nvPr/>
          </p:nvSpPr>
          <p:spPr bwMode="auto">
            <a:xfrm>
              <a:off x="2945"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8" name="Freeform 77">
              <a:extLst>
                <a:ext uri="{FF2B5EF4-FFF2-40B4-BE49-F238E27FC236}">
                  <a16:creationId xmlns:a16="http://schemas.microsoft.com/office/drawing/2014/main" id="{EA94F948-CE51-2D5A-BF91-92DD3B765787}"/>
                </a:ext>
              </a:extLst>
            </p:cNvPr>
            <p:cNvSpPr>
              <a:spLocks/>
            </p:cNvSpPr>
            <p:nvPr/>
          </p:nvSpPr>
          <p:spPr bwMode="auto">
            <a:xfrm>
              <a:off x="2945"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9" name="Freeform 78">
              <a:extLst>
                <a:ext uri="{FF2B5EF4-FFF2-40B4-BE49-F238E27FC236}">
                  <a16:creationId xmlns:a16="http://schemas.microsoft.com/office/drawing/2014/main" id="{0A0739D1-76A6-DC47-BE49-6909F2A551A4}"/>
                </a:ext>
              </a:extLst>
            </p:cNvPr>
            <p:cNvSpPr>
              <a:spLocks/>
            </p:cNvSpPr>
            <p:nvPr/>
          </p:nvSpPr>
          <p:spPr bwMode="auto">
            <a:xfrm>
              <a:off x="3096"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0" name="Freeform 79">
              <a:extLst>
                <a:ext uri="{FF2B5EF4-FFF2-40B4-BE49-F238E27FC236}">
                  <a16:creationId xmlns:a16="http://schemas.microsoft.com/office/drawing/2014/main" id="{C1D93367-D5B5-56C3-7EAF-D065D4416177}"/>
                </a:ext>
              </a:extLst>
            </p:cNvPr>
            <p:cNvSpPr>
              <a:spLocks/>
            </p:cNvSpPr>
            <p:nvPr/>
          </p:nvSpPr>
          <p:spPr bwMode="auto">
            <a:xfrm>
              <a:off x="3096"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1" name="Freeform 80">
              <a:extLst>
                <a:ext uri="{FF2B5EF4-FFF2-40B4-BE49-F238E27FC236}">
                  <a16:creationId xmlns:a16="http://schemas.microsoft.com/office/drawing/2014/main" id="{25B4BE49-8DB8-A38B-D616-7B62FB601BF3}"/>
                </a:ext>
              </a:extLst>
            </p:cNvPr>
            <p:cNvSpPr>
              <a:spLocks/>
            </p:cNvSpPr>
            <p:nvPr/>
          </p:nvSpPr>
          <p:spPr bwMode="auto">
            <a:xfrm>
              <a:off x="3246"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2" name="Freeform 81">
              <a:extLst>
                <a:ext uri="{FF2B5EF4-FFF2-40B4-BE49-F238E27FC236}">
                  <a16:creationId xmlns:a16="http://schemas.microsoft.com/office/drawing/2014/main" id="{E10E235D-51D1-59BB-0E0E-EEDC1FBF6EFA}"/>
                </a:ext>
              </a:extLst>
            </p:cNvPr>
            <p:cNvSpPr>
              <a:spLocks/>
            </p:cNvSpPr>
            <p:nvPr/>
          </p:nvSpPr>
          <p:spPr bwMode="auto">
            <a:xfrm>
              <a:off x="3246"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3" name="Freeform 82">
              <a:extLst>
                <a:ext uri="{FF2B5EF4-FFF2-40B4-BE49-F238E27FC236}">
                  <a16:creationId xmlns:a16="http://schemas.microsoft.com/office/drawing/2014/main" id="{8DC4727E-0E31-6227-17A5-52E9036AFC9D}"/>
                </a:ext>
              </a:extLst>
            </p:cNvPr>
            <p:cNvSpPr>
              <a:spLocks/>
            </p:cNvSpPr>
            <p:nvPr/>
          </p:nvSpPr>
          <p:spPr bwMode="auto">
            <a:xfrm>
              <a:off x="3397" y="954"/>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4" name="Freeform 83">
              <a:extLst>
                <a:ext uri="{FF2B5EF4-FFF2-40B4-BE49-F238E27FC236}">
                  <a16:creationId xmlns:a16="http://schemas.microsoft.com/office/drawing/2014/main" id="{2C742D72-349C-5B81-BB43-4AE81E34B9C4}"/>
                </a:ext>
              </a:extLst>
            </p:cNvPr>
            <p:cNvSpPr>
              <a:spLocks/>
            </p:cNvSpPr>
            <p:nvPr/>
          </p:nvSpPr>
          <p:spPr bwMode="auto">
            <a:xfrm>
              <a:off x="3397" y="954"/>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5" name="Freeform 84">
              <a:extLst>
                <a:ext uri="{FF2B5EF4-FFF2-40B4-BE49-F238E27FC236}">
                  <a16:creationId xmlns:a16="http://schemas.microsoft.com/office/drawing/2014/main" id="{6AFF9AB9-1605-CAA6-B0F3-419579CD8DE8}"/>
                </a:ext>
              </a:extLst>
            </p:cNvPr>
            <p:cNvSpPr>
              <a:spLocks/>
            </p:cNvSpPr>
            <p:nvPr/>
          </p:nvSpPr>
          <p:spPr bwMode="auto">
            <a:xfrm>
              <a:off x="3547"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6" name="Freeform 85">
              <a:extLst>
                <a:ext uri="{FF2B5EF4-FFF2-40B4-BE49-F238E27FC236}">
                  <a16:creationId xmlns:a16="http://schemas.microsoft.com/office/drawing/2014/main" id="{78422A58-D6BB-272D-3A7E-B9B03A5EADA6}"/>
                </a:ext>
              </a:extLst>
            </p:cNvPr>
            <p:cNvSpPr>
              <a:spLocks/>
            </p:cNvSpPr>
            <p:nvPr/>
          </p:nvSpPr>
          <p:spPr bwMode="auto">
            <a:xfrm>
              <a:off x="3547"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7" name="Freeform 86">
              <a:extLst>
                <a:ext uri="{FF2B5EF4-FFF2-40B4-BE49-F238E27FC236}">
                  <a16:creationId xmlns:a16="http://schemas.microsoft.com/office/drawing/2014/main" id="{5760E3CA-8B2C-F81F-E666-DDB97791BEB8}"/>
                </a:ext>
              </a:extLst>
            </p:cNvPr>
            <p:cNvSpPr>
              <a:spLocks/>
            </p:cNvSpPr>
            <p:nvPr/>
          </p:nvSpPr>
          <p:spPr bwMode="auto">
            <a:xfrm>
              <a:off x="2795"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8" name="Freeform 87">
              <a:extLst>
                <a:ext uri="{FF2B5EF4-FFF2-40B4-BE49-F238E27FC236}">
                  <a16:creationId xmlns:a16="http://schemas.microsoft.com/office/drawing/2014/main" id="{D7EACF8A-109B-B745-A6F8-A315040CDE88}"/>
                </a:ext>
              </a:extLst>
            </p:cNvPr>
            <p:cNvSpPr>
              <a:spLocks/>
            </p:cNvSpPr>
            <p:nvPr/>
          </p:nvSpPr>
          <p:spPr bwMode="auto">
            <a:xfrm>
              <a:off x="2795"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9" name="Freeform 88">
              <a:extLst>
                <a:ext uri="{FF2B5EF4-FFF2-40B4-BE49-F238E27FC236}">
                  <a16:creationId xmlns:a16="http://schemas.microsoft.com/office/drawing/2014/main" id="{0AE25069-F24B-65A2-3266-4F2D08B0635B}"/>
                </a:ext>
              </a:extLst>
            </p:cNvPr>
            <p:cNvSpPr>
              <a:spLocks/>
            </p:cNvSpPr>
            <p:nvPr/>
          </p:nvSpPr>
          <p:spPr bwMode="auto">
            <a:xfrm>
              <a:off x="2945"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0" name="Freeform 89">
              <a:extLst>
                <a:ext uri="{FF2B5EF4-FFF2-40B4-BE49-F238E27FC236}">
                  <a16:creationId xmlns:a16="http://schemas.microsoft.com/office/drawing/2014/main" id="{25B67FF3-FC9D-4BDA-E9A6-E6C8E194DEBA}"/>
                </a:ext>
              </a:extLst>
            </p:cNvPr>
            <p:cNvSpPr>
              <a:spLocks/>
            </p:cNvSpPr>
            <p:nvPr/>
          </p:nvSpPr>
          <p:spPr bwMode="auto">
            <a:xfrm>
              <a:off x="2945"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1" name="Freeform 90">
              <a:extLst>
                <a:ext uri="{FF2B5EF4-FFF2-40B4-BE49-F238E27FC236}">
                  <a16:creationId xmlns:a16="http://schemas.microsoft.com/office/drawing/2014/main" id="{A5678073-99A0-D9B3-41F6-5B96118751F3}"/>
                </a:ext>
              </a:extLst>
            </p:cNvPr>
            <p:cNvSpPr>
              <a:spLocks/>
            </p:cNvSpPr>
            <p:nvPr/>
          </p:nvSpPr>
          <p:spPr bwMode="auto">
            <a:xfrm>
              <a:off x="3096"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2" name="Freeform 91">
              <a:extLst>
                <a:ext uri="{FF2B5EF4-FFF2-40B4-BE49-F238E27FC236}">
                  <a16:creationId xmlns:a16="http://schemas.microsoft.com/office/drawing/2014/main" id="{3519D3F2-2BE5-EDF8-7D78-FE3022303486}"/>
                </a:ext>
              </a:extLst>
            </p:cNvPr>
            <p:cNvSpPr>
              <a:spLocks/>
            </p:cNvSpPr>
            <p:nvPr/>
          </p:nvSpPr>
          <p:spPr bwMode="auto">
            <a:xfrm>
              <a:off x="3096"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3" name="Freeform 92">
              <a:extLst>
                <a:ext uri="{FF2B5EF4-FFF2-40B4-BE49-F238E27FC236}">
                  <a16:creationId xmlns:a16="http://schemas.microsoft.com/office/drawing/2014/main" id="{64912865-978F-2D71-48BD-22613B6FA734}"/>
                </a:ext>
              </a:extLst>
            </p:cNvPr>
            <p:cNvSpPr>
              <a:spLocks/>
            </p:cNvSpPr>
            <p:nvPr/>
          </p:nvSpPr>
          <p:spPr bwMode="auto">
            <a:xfrm>
              <a:off x="3246"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4" name="Freeform 93">
              <a:extLst>
                <a:ext uri="{FF2B5EF4-FFF2-40B4-BE49-F238E27FC236}">
                  <a16:creationId xmlns:a16="http://schemas.microsoft.com/office/drawing/2014/main" id="{CBAADEE7-6242-4579-AF95-255D5744B199}"/>
                </a:ext>
              </a:extLst>
            </p:cNvPr>
            <p:cNvSpPr>
              <a:spLocks/>
            </p:cNvSpPr>
            <p:nvPr/>
          </p:nvSpPr>
          <p:spPr bwMode="auto">
            <a:xfrm>
              <a:off x="3246"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5" name="Freeform 94">
              <a:extLst>
                <a:ext uri="{FF2B5EF4-FFF2-40B4-BE49-F238E27FC236}">
                  <a16:creationId xmlns:a16="http://schemas.microsoft.com/office/drawing/2014/main" id="{D2907A4E-884B-8A45-647D-6FF23254164C}"/>
                </a:ext>
              </a:extLst>
            </p:cNvPr>
            <p:cNvSpPr>
              <a:spLocks/>
            </p:cNvSpPr>
            <p:nvPr/>
          </p:nvSpPr>
          <p:spPr bwMode="auto">
            <a:xfrm>
              <a:off x="3397" y="1105"/>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6" name="Freeform 95">
              <a:extLst>
                <a:ext uri="{FF2B5EF4-FFF2-40B4-BE49-F238E27FC236}">
                  <a16:creationId xmlns:a16="http://schemas.microsoft.com/office/drawing/2014/main" id="{6678E617-3116-6C62-7C15-58D50F7C6F88}"/>
                </a:ext>
              </a:extLst>
            </p:cNvPr>
            <p:cNvSpPr>
              <a:spLocks/>
            </p:cNvSpPr>
            <p:nvPr/>
          </p:nvSpPr>
          <p:spPr bwMode="auto">
            <a:xfrm>
              <a:off x="3397" y="1105"/>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7" name="Freeform 96">
              <a:extLst>
                <a:ext uri="{FF2B5EF4-FFF2-40B4-BE49-F238E27FC236}">
                  <a16:creationId xmlns:a16="http://schemas.microsoft.com/office/drawing/2014/main" id="{0F400552-9CE6-EFBE-55D7-52A8375B06A4}"/>
                </a:ext>
              </a:extLst>
            </p:cNvPr>
            <p:cNvSpPr>
              <a:spLocks/>
            </p:cNvSpPr>
            <p:nvPr/>
          </p:nvSpPr>
          <p:spPr bwMode="auto">
            <a:xfrm>
              <a:off x="3547"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8" name="Freeform 97">
              <a:extLst>
                <a:ext uri="{FF2B5EF4-FFF2-40B4-BE49-F238E27FC236}">
                  <a16:creationId xmlns:a16="http://schemas.microsoft.com/office/drawing/2014/main" id="{A8A9DCBA-1E7F-B19B-96F6-F35028EBCE31}"/>
                </a:ext>
              </a:extLst>
            </p:cNvPr>
            <p:cNvSpPr>
              <a:spLocks/>
            </p:cNvSpPr>
            <p:nvPr/>
          </p:nvSpPr>
          <p:spPr bwMode="auto">
            <a:xfrm>
              <a:off x="3547"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9" name="Freeform 98">
              <a:extLst>
                <a:ext uri="{FF2B5EF4-FFF2-40B4-BE49-F238E27FC236}">
                  <a16:creationId xmlns:a16="http://schemas.microsoft.com/office/drawing/2014/main" id="{05F834D2-61BC-A41A-C926-BC38373CC39A}"/>
                </a:ext>
              </a:extLst>
            </p:cNvPr>
            <p:cNvSpPr>
              <a:spLocks/>
            </p:cNvSpPr>
            <p:nvPr/>
          </p:nvSpPr>
          <p:spPr bwMode="auto">
            <a:xfrm>
              <a:off x="2795"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0" name="Freeform 99">
              <a:extLst>
                <a:ext uri="{FF2B5EF4-FFF2-40B4-BE49-F238E27FC236}">
                  <a16:creationId xmlns:a16="http://schemas.microsoft.com/office/drawing/2014/main" id="{97403E94-4739-71A1-D884-F93D543E65C1}"/>
                </a:ext>
              </a:extLst>
            </p:cNvPr>
            <p:cNvSpPr>
              <a:spLocks/>
            </p:cNvSpPr>
            <p:nvPr/>
          </p:nvSpPr>
          <p:spPr bwMode="auto">
            <a:xfrm>
              <a:off x="2795"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1" name="Freeform 100">
              <a:extLst>
                <a:ext uri="{FF2B5EF4-FFF2-40B4-BE49-F238E27FC236}">
                  <a16:creationId xmlns:a16="http://schemas.microsoft.com/office/drawing/2014/main" id="{5D34E3EC-6C9C-2173-0EAB-C50F4480BB32}"/>
                </a:ext>
              </a:extLst>
            </p:cNvPr>
            <p:cNvSpPr>
              <a:spLocks/>
            </p:cNvSpPr>
            <p:nvPr/>
          </p:nvSpPr>
          <p:spPr bwMode="auto">
            <a:xfrm>
              <a:off x="2945"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2" name="Freeform 101">
              <a:extLst>
                <a:ext uri="{FF2B5EF4-FFF2-40B4-BE49-F238E27FC236}">
                  <a16:creationId xmlns:a16="http://schemas.microsoft.com/office/drawing/2014/main" id="{1FCBC206-9ED9-8E76-0446-8874930CDD05}"/>
                </a:ext>
              </a:extLst>
            </p:cNvPr>
            <p:cNvSpPr>
              <a:spLocks/>
            </p:cNvSpPr>
            <p:nvPr/>
          </p:nvSpPr>
          <p:spPr bwMode="auto">
            <a:xfrm>
              <a:off x="2945"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3" name="Freeform 102">
              <a:extLst>
                <a:ext uri="{FF2B5EF4-FFF2-40B4-BE49-F238E27FC236}">
                  <a16:creationId xmlns:a16="http://schemas.microsoft.com/office/drawing/2014/main" id="{6275253D-C4DF-001C-46D0-C308C93332E4}"/>
                </a:ext>
              </a:extLst>
            </p:cNvPr>
            <p:cNvSpPr>
              <a:spLocks/>
            </p:cNvSpPr>
            <p:nvPr/>
          </p:nvSpPr>
          <p:spPr bwMode="auto">
            <a:xfrm>
              <a:off x="3096"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4" name="Freeform 103">
              <a:extLst>
                <a:ext uri="{FF2B5EF4-FFF2-40B4-BE49-F238E27FC236}">
                  <a16:creationId xmlns:a16="http://schemas.microsoft.com/office/drawing/2014/main" id="{C24F6970-BF9D-1730-79FA-99903CEE2F8E}"/>
                </a:ext>
              </a:extLst>
            </p:cNvPr>
            <p:cNvSpPr>
              <a:spLocks/>
            </p:cNvSpPr>
            <p:nvPr/>
          </p:nvSpPr>
          <p:spPr bwMode="auto">
            <a:xfrm>
              <a:off x="3096"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5" name="Freeform 104">
              <a:extLst>
                <a:ext uri="{FF2B5EF4-FFF2-40B4-BE49-F238E27FC236}">
                  <a16:creationId xmlns:a16="http://schemas.microsoft.com/office/drawing/2014/main" id="{88D06C5E-F559-81B6-3463-E8AFCF72781F}"/>
                </a:ext>
              </a:extLst>
            </p:cNvPr>
            <p:cNvSpPr>
              <a:spLocks/>
            </p:cNvSpPr>
            <p:nvPr/>
          </p:nvSpPr>
          <p:spPr bwMode="auto">
            <a:xfrm>
              <a:off x="3246"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6" name="Freeform 105">
              <a:extLst>
                <a:ext uri="{FF2B5EF4-FFF2-40B4-BE49-F238E27FC236}">
                  <a16:creationId xmlns:a16="http://schemas.microsoft.com/office/drawing/2014/main" id="{09B47DF6-50DD-C9C2-A512-E697D0421315}"/>
                </a:ext>
              </a:extLst>
            </p:cNvPr>
            <p:cNvSpPr>
              <a:spLocks/>
            </p:cNvSpPr>
            <p:nvPr/>
          </p:nvSpPr>
          <p:spPr bwMode="auto">
            <a:xfrm>
              <a:off x="3246"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7" name="Freeform 106">
              <a:extLst>
                <a:ext uri="{FF2B5EF4-FFF2-40B4-BE49-F238E27FC236}">
                  <a16:creationId xmlns:a16="http://schemas.microsoft.com/office/drawing/2014/main" id="{F14906E0-7070-55BE-B3BA-465031C085AD}"/>
                </a:ext>
              </a:extLst>
            </p:cNvPr>
            <p:cNvSpPr>
              <a:spLocks/>
            </p:cNvSpPr>
            <p:nvPr/>
          </p:nvSpPr>
          <p:spPr bwMode="auto">
            <a:xfrm>
              <a:off x="3397" y="1255"/>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8" name="Freeform 107">
              <a:extLst>
                <a:ext uri="{FF2B5EF4-FFF2-40B4-BE49-F238E27FC236}">
                  <a16:creationId xmlns:a16="http://schemas.microsoft.com/office/drawing/2014/main" id="{E657E677-AC5D-3F4F-CC0F-50775FE234BC}"/>
                </a:ext>
              </a:extLst>
            </p:cNvPr>
            <p:cNvSpPr>
              <a:spLocks/>
            </p:cNvSpPr>
            <p:nvPr/>
          </p:nvSpPr>
          <p:spPr bwMode="auto">
            <a:xfrm>
              <a:off x="3397" y="1255"/>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9" name="Freeform 108">
              <a:extLst>
                <a:ext uri="{FF2B5EF4-FFF2-40B4-BE49-F238E27FC236}">
                  <a16:creationId xmlns:a16="http://schemas.microsoft.com/office/drawing/2014/main" id="{D9EFBB48-CFBF-4556-68A8-3BB940B9B07B}"/>
                </a:ext>
              </a:extLst>
            </p:cNvPr>
            <p:cNvSpPr>
              <a:spLocks/>
            </p:cNvSpPr>
            <p:nvPr/>
          </p:nvSpPr>
          <p:spPr bwMode="auto">
            <a:xfrm>
              <a:off x="3547"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0" name="Freeform 109">
              <a:extLst>
                <a:ext uri="{FF2B5EF4-FFF2-40B4-BE49-F238E27FC236}">
                  <a16:creationId xmlns:a16="http://schemas.microsoft.com/office/drawing/2014/main" id="{53C1E98E-324F-4508-E448-6FCEBC634838}"/>
                </a:ext>
              </a:extLst>
            </p:cNvPr>
            <p:cNvSpPr>
              <a:spLocks/>
            </p:cNvSpPr>
            <p:nvPr/>
          </p:nvSpPr>
          <p:spPr bwMode="auto">
            <a:xfrm>
              <a:off x="3547"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1" name="Freeform 110">
              <a:extLst>
                <a:ext uri="{FF2B5EF4-FFF2-40B4-BE49-F238E27FC236}">
                  <a16:creationId xmlns:a16="http://schemas.microsoft.com/office/drawing/2014/main" id="{05B26BDC-6A3E-DD26-4855-00B903E73656}"/>
                </a:ext>
              </a:extLst>
            </p:cNvPr>
            <p:cNvSpPr>
              <a:spLocks/>
            </p:cNvSpPr>
            <p:nvPr/>
          </p:nvSpPr>
          <p:spPr bwMode="auto">
            <a:xfrm>
              <a:off x="2795"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2" name="Freeform 111">
              <a:extLst>
                <a:ext uri="{FF2B5EF4-FFF2-40B4-BE49-F238E27FC236}">
                  <a16:creationId xmlns:a16="http://schemas.microsoft.com/office/drawing/2014/main" id="{1D9CD181-9494-3BFA-822E-AA2AD9CBE4DE}"/>
                </a:ext>
              </a:extLst>
            </p:cNvPr>
            <p:cNvSpPr>
              <a:spLocks/>
            </p:cNvSpPr>
            <p:nvPr/>
          </p:nvSpPr>
          <p:spPr bwMode="auto">
            <a:xfrm>
              <a:off x="2795"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3" name="Freeform 112">
              <a:extLst>
                <a:ext uri="{FF2B5EF4-FFF2-40B4-BE49-F238E27FC236}">
                  <a16:creationId xmlns:a16="http://schemas.microsoft.com/office/drawing/2014/main" id="{EEB97BB4-8E44-9978-AD15-CDADA82809DC}"/>
                </a:ext>
              </a:extLst>
            </p:cNvPr>
            <p:cNvSpPr>
              <a:spLocks/>
            </p:cNvSpPr>
            <p:nvPr/>
          </p:nvSpPr>
          <p:spPr bwMode="auto">
            <a:xfrm>
              <a:off x="2945"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4" name="Freeform 113">
              <a:extLst>
                <a:ext uri="{FF2B5EF4-FFF2-40B4-BE49-F238E27FC236}">
                  <a16:creationId xmlns:a16="http://schemas.microsoft.com/office/drawing/2014/main" id="{CBE3EF2D-F254-4BA1-2AC0-DA6B0A381D42}"/>
                </a:ext>
              </a:extLst>
            </p:cNvPr>
            <p:cNvSpPr>
              <a:spLocks/>
            </p:cNvSpPr>
            <p:nvPr/>
          </p:nvSpPr>
          <p:spPr bwMode="auto">
            <a:xfrm>
              <a:off x="2945"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5" name="Freeform 114">
              <a:extLst>
                <a:ext uri="{FF2B5EF4-FFF2-40B4-BE49-F238E27FC236}">
                  <a16:creationId xmlns:a16="http://schemas.microsoft.com/office/drawing/2014/main" id="{205B827E-A7EB-BF77-53E7-6DFFFF680517}"/>
                </a:ext>
              </a:extLst>
            </p:cNvPr>
            <p:cNvSpPr>
              <a:spLocks/>
            </p:cNvSpPr>
            <p:nvPr/>
          </p:nvSpPr>
          <p:spPr bwMode="auto">
            <a:xfrm>
              <a:off x="3096"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6" name="Freeform 115">
              <a:extLst>
                <a:ext uri="{FF2B5EF4-FFF2-40B4-BE49-F238E27FC236}">
                  <a16:creationId xmlns:a16="http://schemas.microsoft.com/office/drawing/2014/main" id="{35A81714-DDC9-388D-15CA-19B8D0538933}"/>
                </a:ext>
              </a:extLst>
            </p:cNvPr>
            <p:cNvSpPr>
              <a:spLocks/>
            </p:cNvSpPr>
            <p:nvPr/>
          </p:nvSpPr>
          <p:spPr bwMode="auto">
            <a:xfrm>
              <a:off x="3096"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7" name="Freeform 116">
              <a:extLst>
                <a:ext uri="{FF2B5EF4-FFF2-40B4-BE49-F238E27FC236}">
                  <a16:creationId xmlns:a16="http://schemas.microsoft.com/office/drawing/2014/main" id="{4C163D03-F581-B15B-81C0-5EAF9527996D}"/>
                </a:ext>
              </a:extLst>
            </p:cNvPr>
            <p:cNvSpPr>
              <a:spLocks/>
            </p:cNvSpPr>
            <p:nvPr/>
          </p:nvSpPr>
          <p:spPr bwMode="auto">
            <a:xfrm>
              <a:off x="3246"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8" name="Freeform 117">
              <a:extLst>
                <a:ext uri="{FF2B5EF4-FFF2-40B4-BE49-F238E27FC236}">
                  <a16:creationId xmlns:a16="http://schemas.microsoft.com/office/drawing/2014/main" id="{888FF4DE-8CC1-6BCE-6B1A-B522CA7792EC}"/>
                </a:ext>
              </a:extLst>
            </p:cNvPr>
            <p:cNvSpPr>
              <a:spLocks/>
            </p:cNvSpPr>
            <p:nvPr/>
          </p:nvSpPr>
          <p:spPr bwMode="auto">
            <a:xfrm>
              <a:off x="3246"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9" name="Freeform 118">
              <a:extLst>
                <a:ext uri="{FF2B5EF4-FFF2-40B4-BE49-F238E27FC236}">
                  <a16:creationId xmlns:a16="http://schemas.microsoft.com/office/drawing/2014/main" id="{3982FD10-9F41-A487-CCFD-44BEA8AC9227}"/>
                </a:ext>
              </a:extLst>
            </p:cNvPr>
            <p:cNvSpPr>
              <a:spLocks/>
            </p:cNvSpPr>
            <p:nvPr/>
          </p:nvSpPr>
          <p:spPr bwMode="auto">
            <a:xfrm>
              <a:off x="3397" y="1406"/>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0" name="Freeform 119">
              <a:extLst>
                <a:ext uri="{FF2B5EF4-FFF2-40B4-BE49-F238E27FC236}">
                  <a16:creationId xmlns:a16="http://schemas.microsoft.com/office/drawing/2014/main" id="{8A79B381-E117-7811-47F7-0D59AFE3C946}"/>
                </a:ext>
              </a:extLst>
            </p:cNvPr>
            <p:cNvSpPr>
              <a:spLocks/>
            </p:cNvSpPr>
            <p:nvPr/>
          </p:nvSpPr>
          <p:spPr bwMode="auto">
            <a:xfrm>
              <a:off x="3397" y="1406"/>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1" name="Freeform 120">
              <a:extLst>
                <a:ext uri="{FF2B5EF4-FFF2-40B4-BE49-F238E27FC236}">
                  <a16:creationId xmlns:a16="http://schemas.microsoft.com/office/drawing/2014/main" id="{F64CDDEF-9825-1E31-06CD-D88DFEFDE702}"/>
                </a:ext>
              </a:extLst>
            </p:cNvPr>
            <p:cNvSpPr>
              <a:spLocks/>
            </p:cNvSpPr>
            <p:nvPr/>
          </p:nvSpPr>
          <p:spPr bwMode="auto">
            <a:xfrm>
              <a:off x="3547"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2" name="Freeform 121">
              <a:extLst>
                <a:ext uri="{FF2B5EF4-FFF2-40B4-BE49-F238E27FC236}">
                  <a16:creationId xmlns:a16="http://schemas.microsoft.com/office/drawing/2014/main" id="{E662DB43-2F07-20B8-5DE6-1D552447851A}"/>
                </a:ext>
              </a:extLst>
            </p:cNvPr>
            <p:cNvSpPr>
              <a:spLocks/>
            </p:cNvSpPr>
            <p:nvPr/>
          </p:nvSpPr>
          <p:spPr bwMode="auto">
            <a:xfrm>
              <a:off x="3547"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3" name="Freeform 122">
              <a:extLst>
                <a:ext uri="{FF2B5EF4-FFF2-40B4-BE49-F238E27FC236}">
                  <a16:creationId xmlns:a16="http://schemas.microsoft.com/office/drawing/2014/main" id="{86CCE44A-2DF9-00EB-3482-75DB1C649180}"/>
                </a:ext>
              </a:extLst>
            </p:cNvPr>
            <p:cNvSpPr>
              <a:spLocks/>
            </p:cNvSpPr>
            <p:nvPr/>
          </p:nvSpPr>
          <p:spPr bwMode="auto">
            <a:xfrm>
              <a:off x="2795"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4" name="Freeform 123">
              <a:extLst>
                <a:ext uri="{FF2B5EF4-FFF2-40B4-BE49-F238E27FC236}">
                  <a16:creationId xmlns:a16="http://schemas.microsoft.com/office/drawing/2014/main" id="{785A2ABE-CA73-A849-3A26-B1D57B0D1435}"/>
                </a:ext>
              </a:extLst>
            </p:cNvPr>
            <p:cNvSpPr>
              <a:spLocks/>
            </p:cNvSpPr>
            <p:nvPr/>
          </p:nvSpPr>
          <p:spPr bwMode="auto">
            <a:xfrm>
              <a:off x="2795"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5" name="Freeform 124">
              <a:extLst>
                <a:ext uri="{FF2B5EF4-FFF2-40B4-BE49-F238E27FC236}">
                  <a16:creationId xmlns:a16="http://schemas.microsoft.com/office/drawing/2014/main" id="{D345574A-FB8D-E514-F84C-15255589D383}"/>
                </a:ext>
              </a:extLst>
            </p:cNvPr>
            <p:cNvSpPr>
              <a:spLocks/>
            </p:cNvSpPr>
            <p:nvPr/>
          </p:nvSpPr>
          <p:spPr bwMode="auto">
            <a:xfrm>
              <a:off x="2945"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6" name="Freeform 125">
              <a:extLst>
                <a:ext uri="{FF2B5EF4-FFF2-40B4-BE49-F238E27FC236}">
                  <a16:creationId xmlns:a16="http://schemas.microsoft.com/office/drawing/2014/main" id="{947E622F-8112-2C58-2BFA-DD91A64D95B6}"/>
                </a:ext>
              </a:extLst>
            </p:cNvPr>
            <p:cNvSpPr>
              <a:spLocks/>
            </p:cNvSpPr>
            <p:nvPr/>
          </p:nvSpPr>
          <p:spPr bwMode="auto">
            <a:xfrm>
              <a:off x="2945"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7" name="Freeform 126">
              <a:extLst>
                <a:ext uri="{FF2B5EF4-FFF2-40B4-BE49-F238E27FC236}">
                  <a16:creationId xmlns:a16="http://schemas.microsoft.com/office/drawing/2014/main" id="{B7B4F9D5-A40D-AF10-8C2E-85873CF3B760}"/>
                </a:ext>
              </a:extLst>
            </p:cNvPr>
            <p:cNvSpPr>
              <a:spLocks/>
            </p:cNvSpPr>
            <p:nvPr/>
          </p:nvSpPr>
          <p:spPr bwMode="auto">
            <a:xfrm>
              <a:off x="3096"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8" name="Freeform 127">
              <a:extLst>
                <a:ext uri="{FF2B5EF4-FFF2-40B4-BE49-F238E27FC236}">
                  <a16:creationId xmlns:a16="http://schemas.microsoft.com/office/drawing/2014/main" id="{3CEA1929-3A26-083E-CB64-FD712D871C85}"/>
                </a:ext>
              </a:extLst>
            </p:cNvPr>
            <p:cNvSpPr>
              <a:spLocks/>
            </p:cNvSpPr>
            <p:nvPr/>
          </p:nvSpPr>
          <p:spPr bwMode="auto">
            <a:xfrm>
              <a:off x="3096"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9" name="Freeform 128">
              <a:extLst>
                <a:ext uri="{FF2B5EF4-FFF2-40B4-BE49-F238E27FC236}">
                  <a16:creationId xmlns:a16="http://schemas.microsoft.com/office/drawing/2014/main" id="{34E5E1C8-4D00-2BC3-649C-5F2DB0A19610}"/>
                </a:ext>
              </a:extLst>
            </p:cNvPr>
            <p:cNvSpPr>
              <a:spLocks/>
            </p:cNvSpPr>
            <p:nvPr/>
          </p:nvSpPr>
          <p:spPr bwMode="auto">
            <a:xfrm>
              <a:off x="3246"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50" name="Freeform 129">
              <a:extLst>
                <a:ext uri="{FF2B5EF4-FFF2-40B4-BE49-F238E27FC236}">
                  <a16:creationId xmlns:a16="http://schemas.microsoft.com/office/drawing/2014/main" id="{17E806FC-D5FD-03A6-4B7F-F86358D41E3C}"/>
                </a:ext>
              </a:extLst>
            </p:cNvPr>
            <p:cNvSpPr>
              <a:spLocks/>
            </p:cNvSpPr>
            <p:nvPr/>
          </p:nvSpPr>
          <p:spPr bwMode="auto">
            <a:xfrm>
              <a:off x="3246"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51" name="Freeform 130">
              <a:extLst>
                <a:ext uri="{FF2B5EF4-FFF2-40B4-BE49-F238E27FC236}">
                  <a16:creationId xmlns:a16="http://schemas.microsoft.com/office/drawing/2014/main" id="{8DB549E6-CD53-AB75-5CE1-215B528B9942}"/>
                </a:ext>
              </a:extLst>
            </p:cNvPr>
            <p:cNvSpPr>
              <a:spLocks/>
            </p:cNvSpPr>
            <p:nvPr/>
          </p:nvSpPr>
          <p:spPr bwMode="auto">
            <a:xfrm>
              <a:off x="3397" y="1556"/>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52" name="Freeform 131">
              <a:extLst>
                <a:ext uri="{FF2B5EF4-FFF2-40B4-BE49-F238E27FC236}">
                  <a16:creationId xmlns:a16="http://schemas.microsoft.com/office/drawing/2014/main" id="{5D0347EF-8450-B640-F2FD-C3F17D389213}"/>
                </a:ext>
              </a:extLst>
            </p:cNvPr>
            <p:cNvSpPr>
              <a:spLocks/>
            </p:cNvSpPr>
            <p:nvPr/>
          </p:nvSpPr>
          <p:spPr bwMode="auto">
            <a:xfrm>
              <a:off x="3397" y="1556"/>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53" name="Freeform 132">
              <a:extLst>
                <a:ext uri="{FF2B5EF4-FFF2-40B4-BE49-F238E27FC236}">
                  <a16:creationId xmlns:a16="http://schemas.microsoft.com/office/drawing/2014/main" id="{01173A6D-F7DF-3219-9525-205F1B098B2A}"/>
                </a:ext>
              </a:extLst>
            </p:cNvPr>
            <p:cNvSpPr>
              <a:spLocks/>
            </p:cNvSpPr>
            <p:nvPr/>
          </p:nvSpPr>
          <p:spPr bwMode="auto">
            <a:xfrm>
              <a:off x="3547"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54" name="Freeform 133">
              <a:extLst>
                <a:ext uri="{FF2B5EF4-FFF2-40B4-BE49-F238E27FC236}">
                  <a16:creationId xmlns:a16="http://schemas.microsoft.com/office/drawing/2014/main" id="{B946F375-1E97-ACFA-FFD1-81659508201B}"/>
                </a:ext>
              </a:extLst>
            </p:cNvPr>
            <p:cNvSpPr>
              <a:spLocks/>
            </p:cNvSpPr>
            <p:nvPr/>
          </p:nvSpPr>
          <p:spPr bwMode="auto">
            <a:xfrm>
              <a:off x="3547"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nvGrpSpPr>
          <p:cNvPr id="271" name="Group 29">
            <a:extLst>
              <a:ext uri="{FF2B5EF4-FFF2-40B4-BE49-F238E27FC236}">
                <a16:creationId xmlns:a16="http://schemas.microsoft.com/office/drawing/2014/main" id="{C8EE1CB8-059F-3248-3A92-6353A09A934A}"/>
              </a:ext>
            </a:extLst>
          </p:cNvPr>
          <p:cNvGrpSpPr>
            <a:grpSpLocks noChangeAspect="1"/>
          </p:cNvGrpSpPr>
          <p:nvPr/>
        </p:nvGrpSpPr>
        <p:grpSpPr bwMode="auto">
          <a:xfrm rot="9030109">
            <a:off x="-2832453" y="3670325"/>
            <a:ext cx="1615344" cy="1615344"/>
            <a:chOff x="1664" y="1265"/>
            <a:chExt cx="862" cy="862"/>
          </a:xfrm>
        </p:grpSpPr>
        <p:sp>
          <p:nvSpPr>
            <p:cNvPr id="272" name="Rectangle 30">
              <a:extLst>
                <a:ext uri="{FF2B5EF4-FFF2-40B4-BE49-F238E27FC236}">
                  <a16:creationId xmlns:a16="http://schemas.microsoft.com/office/drawing/2014/main" id="{B11D7866-90AE-203E-DCC7-172F8F007764}"/>
                </a:ext>
              </a:extLst>
            </p:cNvPr>
            <p:cNvSpPr>
              <a:spLocks noChangeArrowheads="1"/>
            </p:cNvSpPr>
            <p:nvPr/>
          </p:nvSpPr>
          <p:spPr bwMode="auto">
            <a:xfrm>
              <a:off x="1664" y="1265"/>
              <a:ext cx="862" cy="862"/>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73" name="Rectangle 31">
              <a:extLst>
                <a:ext uri="{FF2B5EF4-FFF2-40B4-BE49-F238E27FC236}">
                  <a16:creationId xmlns:a16="http://schemas.microsoft.com/office/drawing/2014/main" id="{388CD023-6BC1-9FD4-7316-7FE046CF7755}"/>
                </a:ext>
              </a:extLst>
            </p:cNvPr>
            <p:cNvSpPr>
              <a:spLocks noChangeArrowheads="1"/>
            </p:cNvSpPr>
            <p:nvPr/>
          </p:nvSpPr>
          <p:spPr bwMode="auto">
            <a:xfrm>
              <a:off x="1724" y="1327"/>
              <a:ext cx="740" cy="738"/>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74" name="Rectangle 32">
              <a:extLst>
                <a:ext uri="{FF2B5EF4-FFF2-40B4-BE49-F238E27FC236}">
                  <a16:creationId xmlns:a16="http://schemas.microsoft.com/office/drawing/2014/main" id="{7E6C34DA-DCDD-42D9-7FCC-ED9307611C9A}"/>
                </a:ext>
              </a:extLst>
            </p:cNvPr>
            <p:cNvSpPr>
              <a:spLocks noChangeArrowheads="1"/>
            </p:cNvSpPr>
            <p:nvPr/>
          </p:nvSpPr>
          <p:spPr bwMode="auto">
            <a:xfrm>
              <a:off x="1786" y="1387"/>
              <a:ext cx="616" cy="616"/>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75" name="Rectangle 33">
              <a:extLst>
                <a:ext uri="{FF2B5EF4-FFF2-40B4-BE49-F238E27FC236}">
                  <a16:creationId xmlns:a16="http://schemas.microsoft.com/office/drawing/2014/main" id="{3D199AD6-0B14-9E3D-63DE-9C54D7DAB007}"/>
                </a:ext>
              </a:extLst>
            </p:cNvPr>
            <p:cNvSpPr>
              <a:spLocks noChangeArrowheads="1"/>
            </p:cNvSpPr>
            <p:nvPr/>
          </p:nvSpPr>
          <p:spPr bwMode="auto">
            <a:xfrm>
              <a:off x="1848" y="1449"/>
              <a:ext cx="492" cy="492"/>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76" name="Rectangle 34">
              <a:extLst>
                <a:ext uri="{FF2B5EF4-FFF2-40B4-BE49-F238E27FC236}">
                  <a16:creationId xmlns:a16="http://schemas.microsoft.com/office/drawing/2014/main" id="{FB8BCC8A-1C1E-D48F-7F94-E0535D7EAB09}"/>
                </a:ext>
              </a:extLst>
            </p:cNvPr>
            <p:cNvSpPr>
              <a:spLocks noChangeArrowheads="1"/>
            </p:cNvSpPr>
            <p:nvPr/>
          </p:nvSpPr>
          <p:spPr bwMode="auto">
            <a:xfrm>
              <a:off x="1910" y="1511"/>
              <a:ext cx="368" cy="368"/>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77" name="Rectangle 35">
              <a:extLst>
                <a:ext uri="{FF2B5EF4-FFF2-40B4-BE49-F238E27FC236}">
                  <a16:creationId xmlns:a16="http://schemas.microsoft.com/office/drawing/2014/main" id="{72F99F3F-BC63-6770-7D59-1E485E11226E}"/>
                </a:ext>
              </a:extLst>
            </p:cNvPr>
            <p:cNvSpPr>
              <a:spLocks noChangeArrowheads="1"/>
            </p:cNvSpPr>
            <p:nvPr/>
          </p:nvSpPr>
          <p:spPr bwMode="auto">
            <a:xfrm>
              <a:off x="1972" y="1573"/>
              <a:ext cx="244" cy="244"/>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78" name="Rectangle 36">
              <a:extLst>
                <a:ext uri="{FF2B5EF4-FFF2-40B4-BE49-F238E27FC236}">
                  <a16:creationId xmlns:a16="http://schemas.microsoft.com/office/drawing/2014/main" id="{BD9BF788-ABBB-3D91-0E11-564A78226C89}"/>
                </a:ext>
              </a:extLst>
            </p:cNvPr>
            <p:cNvSpPr>
              <a:spLocks noChangeArrowheads="1"/>
            </p:cNvSpPr>
            <p:nvPr/>
          </p:nvSpPr>
          <p:spPr bwMode="auto">
            <a:xfrm>
              <a:off x="2034" y="1635"/>
              <a:ext cx="120" cy="120"/>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095019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6D6BE83-555B-36F0-2F0B-28E96FE52C1D}"/>
              </a:ext>
            </a:extLst>
          </p:cNvPr>
          <p:cNvSpPr/>
          <p:nvPr/>
        </p:nvSpPr>
        <p:spPr>
          <a:xfrm>
            <a:off x="-137372" y="7001474"/>
            <a:ext cx="13235093" cy="1683894"/>
          </a:xfrm>
          <a:prstGeom prst="rect">
            <a:avLst/>
          </a:prstGeom>
          <a:solidFill>
            <a:srgbClr val="E53F96">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843AA293-2BF4-2B5B-6FA6-CABFBBAC0ACC}"/>
              </a:ext>
            </a:extLst>
          </p:cNvPr>
          <p:cNvSpPr>
            <a:spLocks noGrp="1"/>
          </p:cNvSpPr>
          <p:nvPr>
            <p:ph type="title"/>
          </p:nvPr>
        </p:nvSpPr>
        <p:spPr>
          <a:xfrm>
            <a:off x="891024" y="460043"/>
            <a:ext cx="5364810" cy="811196"/>
          </a:xfrm>
        </p:spPr>
        <p:txBody>
          <a:bodyPr>
            <a:normAutofit/>
          </a:bodyPr>
          <a:lstStyle/>
          <a:p>
            <a:r>
              <a:rPr lang="en-US" sz="4800" dirty="0">
                <a:solidFill>
                  <a:schemeClr val="bg1"/>
                </a:solidFill>
                <a:latin typeface="Arial Black" panose="020B0A04020102020204" pitchFamily="34" charset="0"/>
              </a:rPr>
              <a:t>Social Profile’s</a:t>
            </a:r>
          </a:p>
        </p:txBody>
      </p:sp>
      <p:sp>
        <p:nvSpPr>
          <p:cNvPr id="3" name="Content Placeholder 2">
            <a:extLst>
              <a:ext uri="{FF2B5EF4-FFF2-40B4-BE49-F238E27FC236}">
                <a16:creationId xmlns:a16="http://schemas.microsoft.com/office/drawing/2014/main" id="{F4558CD6-5AD2-0F0B-5F9A-6B6D936BD901}"/>
              </a:ext>
            </a:extLst>
          </p:cNvPr>
          <p:cNvSpPr>
            <a:spLocks noGrp="1"/>
          </p:cNvSpPr>
          <p:nvPr>
            <p:ph idx="1"/>
          </p:nvPr>
        </p:nvSpPr>
        <p:spPr>
          <a:xfrm>
            <a:off x="891024" y="2300203"/>
            <a:ext cx="11178302" cy="4067143"/>
          </a:xfrm>
        </p:spPr>
        <p:txBody>
          <a:bodyPr>
            <a:normAutofit/>
          </a:bodyPr>
          <a:lstStyle/>
          <a:p>
            <a:pPr marL="0" indent="0" algn="just">
              <a:buNone/>
            </a:pPr>
            <a:r>
              <a:rPr lang="en-US" sz="2000" b="1" i="0" u="sng" dirty="0">
                <a:solidFill>
                  <a:srgbClr val="D1D5DB"/>
                </a:solidFill>
                <a:effectLst>
                  <a:outerShdw blurRad="38100" dist="38100" dir="2700000" algn="tl">
                    <a:srgbClr val="000000">
                      <a:alpha val="43137"/>
                    </a:srgbClr>
                  </a:outerShdw>
                </a:effectLst>
                <a:latin typeface="Arial Rounded MT Bold" panose="020F0704030504030204" pitchFamily="34" charset="0"/>
              </a:rPr>
              <a:t>GitHub</a:t>
            </a:r>
            <a:r>
              <a:rPr lang="en-US" sz="2000" b="0" i="0" dirty="0">
                <a:solidFill>
                  <a:srgbClr val="D1D5DB"/>
                </a:solidFill>
                <a:effectLst/>
                <a:latin typeface="Arial Rounded MT Bold" panose="020F0704030504030204" pitchFamily="34" charset="0"/>
              </a:rPr>
              <a:t>  :  </a:t>
            </a:r>
            <a:r>
              <a:rPr lang="en-US" sz="2000" dirty="0">
                <a:solidFill>
                  <a:schemeClr val="accent1"/>
                </a:solidFill>
                <a:latin typeface="Arial Rounded MT Bold" panose="020F0704030504030204" pitchFamily="34" charset="0"/>
                <a:hlinkClick r:id="rId2">
                  <a:extLst>
                    <a:ext uri="{A12FA001-AC4F-418D-AE19-62706E023703}">
                      <ahyp:hlinkClr xmlns:ahyp="http://schemas.microsoft.com/office/drawing/2018/hyperlinkcolor" val="tx"/>
                    </a:ext>
                  </a:extLst>
                </a:hlinkClick>
              </a:rPr>
              <a:t>Gazif-Satarkar (Gazif Satarkar) (github.com)</a:t>
            </a:r>
            <a:r>
              <a:rPr lang="en-US" sz="2000" b="0" i="0" dirty="0">
                <a:solidFill>
                  <a:schemeClr val="accent1"/>
                </a:solidFill>
                <a:effectLst/>
                <a:latin typeface="Arial Rounded MT Bold" panose="020F0704030504030204" pitchFamily="34" charset="0"/>
              </a:rPr>
              <a:t> </a:t>
            </a:r>
          </a:p>
          <a:p>
            <a:pPr marL="0" indent="0" algn="just">
              <a:buNone/>
            </a:pPr>
            <a:r>
              <a:rPr lang="en-US" sz="2000" b="1" i="0" u="sng" dirty="0">
                <a:solidFill>
                  <a:srgbClr val="D1D5DB"/>
                </a:solidFill>
                <a:effectLst>
                  <a:outerShdw blurRad="38100" dist="38100" dir="2700000" algn="tl">
                    <a:srgbClr val="000000">
                      <a:alpha val="43137"/>
                    </a:srgbClr>
                  </a:outerShdw>
                </a:effectLst>
                <a:latin typeface="Arial Rounded MT Bold" panose="020F0704030504030204" pitchFamily="34" charset="0"/>
              </a:rPr>
              <a:t>LinkedIn</a:t>
            </a:r>
            <a:r>
              <a:rPr lang="en-US" sz="2000" b="0" i="0" dirty="0">
                <a:solidFill>
                  <a:srgbClr val="D1D5DB"/>
                </a:solidFill>
                <a:effectLst/>
                <a:latin typeface="Arial Rounded MT Bold" panose="020F0704030504030204" pitchFamily="34" charset="0"/>
              </a:rPr>
              <a:t>  :  </a:t>
            </a:r>
            <a:r>
              <a:rPr lang="en-US" sz="2000" dirty="0">
                <a:solidFill>
                  <a:schemeClr val="accent1"/>
                </a:solidFill>
                <a:latin typeface="Arial Rounded MT Bold" panose="020F0704030504030204" pitchFamily="34" charset="0"/>
                <a:hlinkClick r:id="rId3">
                  <a:extLst>
                    <a:ext uri="{A12FA001-AC4F-418D-AE19-62706E023703}">
                      <ahyp:hlinkClr xmlns:ahyp="http://schemas.microsoft.com/office/drawing/2018/hyperlinkcolor" val="tx"/>
                    </a:ext>
                  </a:extLst>
                </a:hlinkClick>
              </a:rPr>
              <a:t>Gazif Satarkar | LinkedIn</a:t>
            </a:r>
            <a:endParaRPr lang="en-US" sz="2000" b="0" i="0" dirty="0">
              <a:solidFill>
                <a:schemeClr val="accent1"/>
              </a:solidFill>
              <a:effectLst/>
              <a:latin typeface="Arial Rounded MT Bold" panose="020F0704030504030204" pitchFamily="34" charset="0"/>
            </a:endParaRPr>
          </a:p>
          <a:p>
            <a:pPr marL="0" indent="0" algn="just">
              <a:buNone/>
            </a:pPr>
            <a:endParaRPr lang="en-US" sz="2000" dirty="0">
              <a:solidFill>
                <a:srgbClr val="D1D5DB"/>
              </a:solidFill>
              <a:latin typeface="Arial Rounded MT Bold" panose="020F0704030504030204" pitchFamily="34" charset="0"/>
            </a:endParaRPr>
          </a:p>
          <a:p>
            <a:pPr marL="0" indent="0" algn="just">
              <a:buNone/>
            </a:pPr>
            <a:r>
              <a:rPr lang="en-US" sz="2000" b="0" i="0" dirty="0">
                <a:solidFill>
                  <a:srgbClr val="D1D5DB"/>
                </a:solidFill>
                <a:effectLst/>
                <a:latin typeface="Arial Rounded MT Bold" panose="020F0704030504030204" pitchFamily="34" charset="0"/>
              </a:rPr>
              <a:t>In today's digital landscape, my online presence reflects my passion for technology and collaboration. On GitHub, you'll find a collection of my coding projects, showcasing my proficiency in various programming languages and frameworks. It's a testament to my dedication, problem-solving skills, and ability to work in teams. Meanwhile, my LinkedIn profile offers a comprehensive overview of my professional experience, education, and skills. It highlights my achievements, connections with industry professionals, and serves as a platform for potential collaborations and career opportunities. Feel free to explore my GitHub and LinkedIn profiles to discover more about my expertise and achievements in the technology field.</a:t>
            </a:r>
          </a:p>
          <a:p>
            <a:pPr marL="0" indent="0" algn="just">
              <a:buNone/>
            </a:pPr>
            <a:endParaRPr lang="en-US" sz="2000" dirty="0">
              <a:latin typeface="Arial Rounded MT Bold" panose="020F0704030504030204" pitchFamily="34" charset="0"/>
            </a:endParaRPr>
          </a:p>
        </p:txBody>
      </p:sp>
      <p:pic>
        <p:nvPicPr>
          <p:cNvPr id="4" name="Picture 3">
            <a:extLst>
              <a:ext uri="{FF2B5EF4-FFF2-40B4-BE49-F238E27FC236}">
                <a16:creationId xmlns:a16="http://schemas.microsoft.com/office/drawing/2014/main" id="{671146F3-6D7E-1357-EF67-C943529D12B0}"/>
              </a:ext>
            </a:extLst>
          </p:cNvPr>
          <p:cNvPicPr>
            <a:picLocks noChangeAspect="1"/>
          </p:cNvPicPr>
          <p:nvPr/>
        </p:nvPicPr>
        <p:blipFill>
          <a:blip r:embed="rId4"/>
          <a:stretch>
            <a:fillRect/>
          </a:stretch>
        </p:blipFill>
        <p:spPr>
          <a:xfrm rot="10800000">
            <a:off x="249110" y="7048342"/>
            <a:ext cx="846667" cy="1320800"/>
          </a:xfrm>
          <a:prstGeom prst="rect">
            <a:avLst/>
          </a:prstGeom>
        </p:spPr>
      </p:pic>
      <p:pic>
        <p:nvPicPr>
          <p:cNvPr id="5" name="Picture 4">
            <a:extLst>
              <a:ext uri="{FF2B5EF4-FFF2-40B4-BE49-F238E27FC236}">
                <a16:creationId xmlns:a16="http://schemas.microsoft.com/office/drawing/2014/main" id="{133030FA-E20F-FC7D-6E9F-4B0F7AC8B72C}"/>
              </a:ext>
            </a:extLst>
          </p:cNvPr>
          <p:cNvPicPr>
            <a:picLocks noChangeAspect="1"/>
          </p:cNvPicPr>
          <p:nvPr/>
        </p:nvPicPr>
        <p:blipFill>
          <a:blip r:embed="rId4"/>
          <a:stretch>
            <a:fillRect/>
          </a:stretch>
        </p:blipFill>
        <p:spPr>
          <a:xfrm rot="10800000">
            <a:off x="11864573" y="7048342"/>
            <a:ext cx="846667" cy="1320800"/>
          </a:xfrm>
          <a:prstGeom prst="rect">
            <a:avLst/>
          </a:prstGeom>
        </p:spPr>
      </p:pic>
      <p:grpSp>
        <p:nvGrpSpPr>
          <p:cNvPr id="7" name="Group 39">
            <a:extLst>
              <a:ext uri="{FF2B5EF4-FFF2-40B4-BE49-F238E27FC236}">
                <a16:creationId xmlns:a16="http://schemas.microsoft.com/office/drawing/2014/main" id="{734C85DF-BD13-FF4E-D2E7-23E8AD14C7C7}"/>
              </a:ext>
            </a:extLst>
          </p:cNvPr>
          <p:cNvGrpSpPr>
            <a:grpSpLocks noChangeAspect="1"/>
          </p:cNvGrpSpPr>
          <p:nvPr/>
        </p:nvGrpSpPr>
        <p:grpSpPr bwMode="auto">
          <a:xfrm rot="8096604">
            <a:off x="12284529" y="2130757"/>
            <a:ext cx="1034333" cy="1037121"/>
            <a:chOff x="2856" y="4701"/>
            <a:chExt cx="371" cy="372"/>
          </a:xfrm>
        </p:grpSpPr>
        <p:sp>
          <p:nvSpPr>
            <p:cNvPr id="8" name="Freeform 41">
              <a:extLst>
                <a:ext uri="{FF2B5EF4-FFF2-40B4-BE49-F238E27FC236}">
                  <a16:creationId xmlns:a16="http://schemas.microsoft.com/office/drawing/2014/main" id="{61CD721C-7756-2425-F85E-1C1658C7FEAC}"/>
                </a:ext>
              </a:extLst>
            </p:cNvPr>
            <p:cNvSpPr>
              <a:spLocks/>
            </p:cNvSpPr>
            <p:nvPr/>
          </p:nvSpPr>
          <p:spPr bwMode="auto">
            <a:xfrm>
              <a:off x="2965" y="4813"/>
              <a:ext cx="262" cy="260"/>
            </a:xfrm>
            <a:custGeom>
              <a:avLst/>
              <a:gdLst>
                <a:gd name="T0" fmla="*/ 29 w 262"/>
                <a:gd name="T1" fmla="*/ 260 h 260"/>
                <a:gd name="T2" fmla="*/ 262 w 262"/>
                <a:gd name="T3" fmla="*/ 26 h 260"/>
                <a:gd name="T4" fmla="*/ 262 w 262"/>
                <a:gd name="T5" fmla="*/ 0 h 260"/>
                <a:gd name="T6" fmla="*/ 0 w 262"/>
                <a:gd name="T7" fmla="*/ 260 h 260"/>
                <a:gd name="T8" fmla="*/ 29 w 262"/>
                <a:gd name="T9" fmla="*/ 260 h 260"/>
              </a:gdLst>
              <a:ahLst/>
              <a:cxnLst>
                <a:cxn ang="0">
                  <a:pos x="T0" y="T1"/>
                </a:cxn>
                <a:cxn ang="0">
                  <a:pos x="T2" y="T3"/>
                </a:cxn>
                <a:cxn ang="0">
                  <a:pos x="T4" y="T5"/>
                </a:cxn>
                <a:cxn ang="0">
                  <a:pos x="T6" y="T7"/>
                </a:cxn>
                <a:cxn ang="0">
                  <a:pos x="T8" y="T9"/>
                </a:cxn>
              </a:cxnLst>
              <a:rect l="0" t="0" r="r" b="b"/>
              <a:pathLst>
                <a:path w="262" h="260">
                  <a:moveTo>
                    <a:pt x="29" y="260"/>
                  </a:moveTo>
                  <a:lnTo>
                    <a:pt x="262" y="26"/>
                  </a:lnTo>
                  <a:lnTo>
                    <a:pt x="262" y="0"/>
                  </a:lnTo>
                  <a:lnTo>
                    <a:pt x="0" y="260"/>
                  </a:lnTo>
                  <a:lnTo>
                    <a:pt x="29" y="260"/>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 name="Freeform 42">
              <a:extLst>
                <a:ext uri="{FF2B5EF4-FFF2-40B4-BE49-F238E27FC236}">
                  <a16:creationId xmlns:a16="http://schemas.microsoft.com/office/drawing/2014/main" id="{8851794B-3240-0A42-798F-AC7D282B4C87}"/>
                </a:ext>
              </a:extLst>
            </p:cNvPr>
            <p:cNvSpPr>
              <a:spLocks/>
            </p:cNvSpPr>
            <p:nvPr/>
          </p:nvSpPr>
          <p:spPr bwMode="auto">
            <a:xfrm>
              <a:off x="2910" y="4758"/>
              <a:ext cx="317" cy="315"/>
            </a:xfrm>
            <a:custGeom>
              <a:avLst/>
              <a:gdLst>
                <a:gd name="T0" fmla="*/ 29 w 317"/>
                <a:gd name="T1" fmla="*/ 315 h 315"/>
                <a:gd name="T2" fmla="*/ 317 w 317"/>
                <a:gd name="T3" fmla="*/ 26 h 315"/>
                <a:gd name="T4" fmla="*/ 317 w 317"/>
                <a:gd name="T5" fmla="*/ 0 h 315"/>
                <a:gd name="T6" fmla="*/ 0 w 317"/>
                <a:gd name="T7" fmla="*/ 315 h 315"/>
                <a:gd name="T8" fmla="*/ 29 w 317"/>
                <a:gd name="T9" fmla="*/ 315 h 315"/>
              </a:gdLst>
              <a:ahLst/>
              <a:cxnLst>
                <a:cxn ang="0">
                  <a:pos x="T0" y="T1"/>
                </a:cxn>
                <a:cxn ang="0">
                  <a:pos x="T2" y="T3"/>
                </a:cxn>
                <a:cxn ang="0">
                  <a:pos x="T4" y="T5"/>
                </a:cxn>
                <a:cxn ang="0">
                  <a:pos x="T6" y="T7"/>
                </a:cxn>
                <a:cxn ang="0">
                  <a:pos x="T8" y="T9"/>
                </a:cxn>
              </a:cxnLst>
              <a:rect l="0" t="0" r="r" b="b"/>
              <a:pathLst>
                <a:path w="317" h="315">
                  <a:moveTo>
                    <a:pt x="29" y="315"/>
                  </a:moveTo>
                  <a:lnTo>
                    <a:pt x="317" y="26"/>
                  </a:lnTo>
                  <a:lnTo>
                    <a:pt x="317" y="0"/>
                  </a:lnTo>
                  <a:lnTo>
                    <a:pt x="0" y="315"/>
                  </a:lnTo>
                  <a:lnTo>
                    <a:pt x="29" y="315"/>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 name="Freeform 43">
              <a:extLst>
                <a:ext uri="{FF2B5EF4-FFF2-40B4-BE49-F238E27FC236}">
                  <a16:creationId xmlns:a16="http://schemas.microsoft.com/office/drawing/2014/main" id="{0DD3FEC7-E93D-C54A-A9F1-344424AC8A6E}"/>
                </a:ext>
              </a:extLst>
            </p:cNvPr>
            <p:cNvSpPr>
              <a:spLocks/>
            </p:cNvSpPr>
            <p:nvPr/>
          </p:nvSpPr>
          <p:spPr bwMode="auto">
            <a:xfrm>
              <a:off x="3186" y="5034"/>
              <a:ext cx="41" cy="39"/>
            </a:xfrm>
            <a:custGeom>
              <a:avLst/>
              <a:gdLst>
                <a:gd name="T0" fmla="*/ 41 w 41"/>
                <a:gd name="T1" fmla="*/ 39 h 39"/>
                <a:gd name="T2" fmla="*/ 41 w 41"/>
                <a:gd name="T3" fmla="*/ 0 h 39"/>
                <a:gd name="T4" fmla="*/ 0 w 41"/>
                <a:gd name="T5" fmla="*/ 39 h 39"/>
                <a:gd name="T6" fmla="*/ 41 w 41"/>
                <a:gd name="T7" fmla="*/ 39 h 39"/>
              </a:gdLst>
              <a:ahLst/>
              <a:cxnLst>
                <a:cxn ang="0">
                  <a:pos x="T0" y="T1"/>
                </a:cxn>
                <a:cxn ang="0">
                  <a:pos x="T2" y="T3"/>
                </a:cxn>
                <a:cxn ang="0">
                  <a:pos x="T4" y="T5"/>
                </a:cxn>
                <a:cxn ang="0">
                  <a:pos x="T6" y="T7"/>
                </a:cxn>
              </a:cxnLst>
              <a:rect l="0" t="0" r="r" b="b"/>
              <a:pathLst>
                <a:path w="41" h="39">
                  <a:moveTo>
                    <a:pt x="41" y="39"/>
                  </a:moveTo>
                  <a:lnTo>
                    <a:pt x="41" y="0"/>
                  </a:lnTo>
                  <a:lnTo>
                    <a:pt x="0" y="39"/>
                  </a:lnTo>
                  <a:lnTo>
                    <a:pt x="41" y="39"/>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 name="Freeform 44">
              <a:extLst>
                <a:ext uri="{FF2B5EF4-FFF2-40B4-BE49-F238E27FC236}">
                  <a16:creationId xmlns:a16="http://schemas.microsoft.com/office/drawing/2014/main" id="{E7E64E1B-55B3-5660-343E-96B282E3553F}"/>
                </a:ext>
              </a:extLst>
            </p:cNvPr>
            <p:cNvSpPr>
              <a:spLocks/>
            </p:cNvSpPr>
            <p:nvPr/>
          </p:nvSpPr>
          <p:spPr bwMode="auto">
            <a:xfrm>
              <a:off x="3022" y="4868"/>
              <a:ext cx="205" cy="205"/>
            </a:xfrm>
            <a:custGeom>
              <a:avLst/>
              <a:gdLst>
                <a:gd name="T0" fmla="*/ 26 w 205"/>
                <a:gd name="T1" fmla="*/ 205 h 205"/>
                <a:gd name="T2" fmla="*/ 205 w 205"/>
                <a:gd name="T3" fmla="*/ 28 h 205"/>
                <a:gd name="T4" fmla="*/ 205 w 205"/>
                <a:gd name="T5" fmla="*/ 0 h 205"/>
                <a:gd name="T6" fmla="*/ 0 w 205"/>
                <a:gd name="T7" fmla="*/ 205 h 205"/>
                <a:gd name="T8" fmla="*/ 26 w 205"/>
                <a:gd name="T9" fmla="*/ 205 h 205"/>
              </a:gdLst>
              <a:ahLst/>
              <a:cxnLst>
                <a:cxn ang="0">
                  <a:pos x="T0" y="T1"/>
                </a:cxn>
                <a:cxn ang="0">
                  <a:pos x="T2" y="T3"/>
                </a:cxn>
                <a:cxn ang="0">
                  <a:pos x="T4" y="T5"/>
                </a:cxn>
                <a:cxn ang="0">
                  <a:pos x="T6" y="T7"/>
                </a:cxn>
                <a:cxn ang="0">
                  <a:pos x="T8" y="T9"/>
                </a:cxn>
              </a:cxnLst>
              <a:rect l="0" t="0" r="r" b="b"/>
              <a:pathLst>
                <a:path w="205" h="205">
                  <a:moveTo>
                    <a:pt x="26" y="205"/>
                  </a:moveTo>
                  <a:lnTo>
                    <a:pt x="205" y="28"/>
                  </a:lnTo>
                  <a:lnTo>
                    <a:pt x="205" y="0"/>
                  </a:lnTo>
                  <a:lnTo>
                    <a:pt x="0" y="205"/>
                  </a:lnTo>
                  <a:lnTo>
                    <a:pt x="26" y="205"/>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45">
              <a:extLst>
                <a:ext uri="{FF2B5EF4-FFF2-40B4-BE49-F238E27FC236}">
                  <a16:creationId xmlns:a16="http://schemas.microsoft.com/office/drawing/2014/main" id="{97A28A0E-A1A0-5D65-945D-41D3212686D7}"/>
                </a:ext>
              </a:extLst>
            </p:cNvPr>
            <p:cNvSpPr>
              <a:spLocks/>
            </p:cNvSpPr>
            <p:nvPr/>
          </p:nvSpPr>
          <p:spPr bwMode="auto">
            <a:xfrm>
              <a:off x="3077" y="4922"/>
              <a:ext cx="150" cy="151"/>
            </a:xfrm>
            <a:custGeom>
              <a:avLst/>
              <a:gdLst>
                <a:gd name="T0" fmla="*/ 26 w 150"/>
                <a:gd name="T1" fmla="*/ 151 h 151"/>
                <a:gd name="T2" fmla="*/ 150 w 150"/>
                <a:gd name="T3" fmla="*/ 29 h 151"/>
                <a:gd name="T4" fmla="*/ 150 w 150"/>
                <a:gd name="T5" fmla="*/ 0 h 151"/>
                <a:gd name="T6" fmla="*/ 0 w 150"/>
                <a:gd name="T7" fmla="*/ 151 h 151"/>
                <a:gd name="T8" fmla="*/ 26 w 150"/>
                <a:gd name="T9" fmla="*/ 151 h 151"/>
              </a:gdLst>
              <a:ahLst/>
              <a:cxnLst>
                <a:cxn ang="0">
                  <a:pos x="T0" y="T1"/>
                </a:cxn>
                <a:cxn ang="0">
                  <a:pos x="T2" y="T3"/>
                </a:cxn>
                <a:cxn ang="0">
                  <a:pos x="T4" y="T5"/>
                </a:cxn>
                <a:cxn ang="0">
                  <a:pos x="T6" y="T7"/>
                </a:cxn>
                <a:cxn ang="0">
                  <a:pos x="T8" y="T9"/>
                </a:cxn>
              </a:cxnLst>
              <a:rect l="0" t="0" r="r" b="b"/>
              <a:pathLst>
                <a:path w="150" h="151">
                  <a:moveTo>
                    <a:pt x="26" y="151"/>
                  </a:moveTo>
                  <a:lnTo>
                    <a:pt x="150" y="29"/>
                  </a:lnTo>
                  <a:lnTo>
                    <a:pt x="150" y="0"/>
                  </a:lnTo>
                  <a:lnTo>
                    <a:pt x="0" y="151"/>
                  </a:lnTo>
                  <a:lnTo>
                    <a:pt x="26" y="151"/>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 name="Freeform 46">
              <a:extLst>
                <a:ext uri="{FF2B5EF4-FFF2-40B4-BE49-F238E27FC236}">
                  <a16:creationId xmlns:a16="http://schemas.microsoft.com/office/drawing/2014/main" id="{4A0AF339-2BA9-6AF2-12A7-5A010A2D6A8E}"/>
                </a:ext>
              </a:extLst>
            </p:cNvPr>
            <p:cNvSpPr>
              <a:spLocks/>
            </p:cNvSpPr>
            <p:nvPr/>
          </p:nvSpPr>
          <p:spPr bwMode="auto">
            <a:xfrm>
              <a:off x="2856" y="4701"/>
              <a:ext cx="371" cy="372"/>
            </a:xfrm>
            <a:custGeom>
              <a:avLst/>
              <a:gdLst>
                <a:gd name="T0" fmla="*/ 28 w 371"/>
                <a:gd name="T1" fmla="*/ 372 h 372"/>
                <a:gd name="T2" fmla="*/ 371 w 371"/>
                <a:gd name="T3" fmla="*/ 29 h 372"/>
                <a:gd name="T4" fmla="*/ 371 w 371"/>
                <a:gd name="T5" fmla="*/ 0 h 372"/>
                <a:gd name="T6" fmla="*/ 0 w 371"/>
                <a:gd name="T7" fmla="*/ 372 h 372"/>
                <a:gd name="T8" fmla="*/ 28 w 371"/>
                <a:gd name="T9" fmla="*/ 372 h 372"/>
              </a:gdLst>
              <a:ahLst/>
              <a:cxnLst>
                <a:cxn ang="0">
                  <a:pos x="T0" y="T1"/>
                </a:cxn>
                <a:cxn ang="0">
                  <a:pos x="T2" y="T3"/>
                </a:cxn>
                <a:cxn ang="0">
                  <a:pos x="T4" y="T5"/>
                </a:cxn>
                <a:cxn ang="0">
                  <a:pos x="T6" y="T7"/>
                </a:cxn>
                <a:cxn ang="0">
                  <a:pos x="T8" y="T9"/>
                </a:cxn>
              </a:cxnLst>
              <a:rect l="0" t="0" r="r" b="b"/>
              <a:pathLst>
                <a:path w="371" h="372">
                  <a:moveTo>
                    <a:pt x="28" y="372"/>
                  </a:moveTo>
                  <a:lnTo>
                    <a:pt x="371" y="29"/>
                  </a:lnTo>
                  <a:lnTo>
                    <a:pt x="371" y="0"/>
                  </a:lnTo>
                  <a:lnTo>
                    <a:pt x="0" y="372"/>
                  </a:lnTo>
                  <a:lnTo>
                    <a:pt x="28" y="372"/>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 name="Freeform 47">
              <a:extLst>
                <a:ext uri="{FF2B5EF4-FFF2-40B4-BE49-F238E27FC236}">
                  <a16:creationId xmlns:a16="http://schemas.microsoft.com/office/drawing/2014/main" id="{14C638BC-B243-663A-A7DD-B71E957361BE}"/>
                </a:ext>
              </a:extLst>
            </p:cNvPr>
            <p:cNvSpPr>
              <a:spLocks/>
            </p:cNvSpPr>
            <p:nvPr/>
          </p:nvSpPr>
          <p:spPr bwMode="auto">
            <a:xfrm>
              <a:off x="3132" y="4980"/>
              <a:ext cx="95" cy="93"/>
            </a:xfrm>
            <a:custGeom>
              <a:avLst/>
              <a:gdLst>
                <a:gd name="T0" fmla="*/ 28 w 95"/>
                <a:gd name="T1" fmla="*/ 93 h 93"/>
                <a:gd name="T2" fmla="*/ 95 w 95"/>
                <a:gd name="T3" fmla="*/ 26 h 93"/>
                <a:gd name="T4" fmla="*/ 95 w 95"/>
                <a:gd name="T5" fmla="*/ 0 h 93"/>
                <a:gd name="T6" fmla="*/ 0 w 95"/>
                <a:gd name="T7" fmla="*/ 93 h 93"/>
                <a:gd name="T8" fmla="*/ 28 w 95"/>
                <a:gd name="T9" fmla="*/ 93 h 93"/>
              </a:gdLst>
              <a:ahLst/>
              <a:cxnLst>
                <a:cxn ang="0">
                  <a:pos x="T0" y="T1"/>
                </a:cxn>
                <a:cxn ang="0">
                  <a:pos x="T2" y="T3"/>
                </a:cxn>
                <a:cxn ang="0">
                  <a:pos x="T4" y="T5"/>
                </a:cxn>
                <a:cxn ang="0">
                  <a:pos x="T6" y="T7"/>
                </a:cxn>
                <a:cxn ang="0">
                  <a:pos x="T8" y="T9"/>
                </a:cxn>
              </a:cxnLst>
              <a:rect l="0" t="0" r="r" b="b"/>
              <a:pathLst>
                <a:path w="95" h="93">
                  <a:moveTo>
                    <a:pt x="28" y="93"/>
                  </a:moveTo>
                  <a:lnTo>
                    <a:pt x="95" y="26"/>
                  </a:lnTo>
                  <a:lnTo>
                    <a:pt x="95" y="0"/>
                  </a:lnTo>
                  <a:lnTo>
                    <a:pt x="0" y="93"/>
                  </a:lnTo>
                  <a:lnTo>
                    <a:pt x="28" y="93"/>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nvGrpSpPr>
          <p:cNvPr id="15" name="Group 50">
            <a:extLst>
              <a:ext uri="{FF2B5EF4-FFF2-40B4-BE49-F238E27FC236}">
                <a16:creationId xmlns:a16="http://schemas.microsoft.com/office/drawing/2014/main" id="{359F7AE5-6F9F-F4ED-6923-8A3901B52626}"/>
              </a:ext>
            </a:extLst>
          </p:cNvPr>
          <p:cNvGrpSpPr>
            <a:grpSpLocks noChangeAspect="1"/>
          </p:cNvGrpSpPr>
          <p:nvPr/>
        </p:nvGrpSpPr>
        <p:grpSpPr bwMode="auto">
          <a:xfrm>
            <a:off x="103110" y="2086489"/>
            <a:ext cx="649062" cy="1278750"/>
            <a:chOff x="4854" y="4022"/>
            <a:chExt cx="268" cy="528"/>
          </a:xfrm>
        </p:grpSpPr>
        <p:sp>
          <p:nvSpPr>
            <p:cNvPr id="16" name="Freeform 51">
              <a:extLst>
                <a:ext uri="{FF2B5EF4-FFF2-40B4-BE49-F238E27FC236}">
                  <a16:creationId xmlns:a16="http://schemas.microsoft.com/office/drawing/2014/main" id="{87C6EBC7-B5A1-D7B9-2F30-93B01F7A1539}"/>
                </a:ext>
              </a:extLst>
            </p:cNvPr>
            <p:cNvSpPr>
              <a:spLocks/>
            </p:cNvSpPr>
            <p:nvPr/>
          </p:nvSpPr>
          <p:spPr bwMode="auto">
            <a:xfrm>
              <a:off x="4934" y="4099"/>
              <a:ext cx="20" cy="372"/>
            </a:xfrm>
            <a:custGeom>
              <a:avLst/>
              <a:gdLst>
                <a:gd name="T0" fmla="*/ 20 w 20"/>
                <a:gd name="T1" fmla="*/ 353 h 372"/>
                <a:gd name="T2" fmla="*/ 20 w 20"/>
                <a:gd name="T3" fmla="*/ 21 h 372"/>
                <a:gd name="T4" fmla="*/ 0 w 20"/>
                <a:gd name="T5" fmla="*/ 0 h 372"/>
                <a:gd name="T6" fmla="*/ 0 w 20"/>
                <a:gd name="T7" fmla="*/ 372 h 372"/>
                <a:gd name="T8" fmla="*/ 20 w 20"/>
                <a:gd name="T9" fmla="*/ 353 h 372"/>
              </a:gdLst>
              <a:ahLst/>
              <a:cxnLst>
                <a:cxn ang="0">
                  <a:pos x="T0" y="T1"/>
                </a:cxn>
                <a:cxn ang="0">
                  <a:pos x="T2" y="T3"/>
                </a:cxn>
                <a:cxn ang="0">
                  <a:pos x="T4" y="T5"/>
                </a:cxn>
                <a:cxn ang="0">
                  <a:pos x="T6" y="T7"/>
                </a:cxn>
                <a:cxn ang="0">
                  <a:pos x="T8" y="T9"/>
                </a:cxn>
              </a:cxnLst>
              <a:rect l="0" t="0" r="r" b="b"/>
              <a:pathLst>
                <a:path w="20" h="372">
                  <a:moveTo>
                    <a:pt x="20" y="353"/>
                  </a:moveTo>
                  <a:lnTo>
                    <a:pt x="20" y="21"/>
                  </a:lnTo>
                  <a:lnTo>
                    <a:pt x="0" y="0"/>
                  </a:lnTo>
                  <a:lnTo>
                    <a:pt x="0" y="372"/>
                  </a:lnTo>
                  <a:lnTo>
                    <a:pt x="20" y="353"/>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 name="Freeform 52">
              <a:extLst>
                <a:ext uri="{FF2B5EF4-FFF2-40B4-BE49-F238E27FC236}">
                  <a16:creationId xmlns:a16="http://schemas.microsoft.com/office/drawing/2014/main" id="{0D99C9CF-6220-E487-5A4B-109DC3F15267}"/>
                </a:ext>
              </a:extLst>
            </p:cNvPr>
            <p:cNvSpPr>
              <a:spLocks/>
            </p:cNvSpPr>
            <p:nvPr/>
          </p:nvSpPr>
          <p:spPr bwMode="auto">
            <a:xfrm>
              <a:off x="5095" y="4257"/>
              <a:ext cx="27" cy="55"/>
            </a:xfrm>
            <a:custGeom>
              <a:avLst/>
              <a:gdLst>
                <a:gd name="T0" fmla="*/ 27 w 27"/>
                <a:gd name="T1" fmla="*/ 29 h 55"/>
                <a:gd name="T2" fmla="*/ 0 w 27"/>
                <a:gd name="T3" fmla="*/ 0 h 55"/>
                <a:gd name="T4" fmla="*/ 0 w 27"/>
                <a:gd name="T5" fmla="*/ 55 h 55"/>
                <a:gd name="T6" fmla="*/ 27 w 27"/>
                <a:gd name="T7" fmla="*/ 29 h 55"/>
              </a:gdLst>
              <a:ahLst/>
              <a:cxnLst>
                <a:cxn ang="0">
                  <a:pos x="T0" y="T1"/>
                </a:cxn>
                <a:cxn ang="0">
                  <a:pos x="T2" y="T3"/>
                </a:cxn>
                <a:cxn ang="0">
                  <a:pos x="T4" y="T5"/>
                </a:cxn>
                <a:cxn ang="0">
                  <a:pos x="T6" y="T7"/>
                </a:cxn>
              </a:cxnLst>
              <a:rect l="0" t="0" r="r" b="b"/>
              <a:pathLst>
                <a:path w="27" h="55">
                  <a:moveTo>
                    <a:pt x="27" y="29"/>
                  </a:moveTo>
                  <a:lnTo>
                    <a:pt x="0" y="0"/>
                  </a:lnTo>
                  <a:lnTo>
                    <a:pt x="0" y="55"/>
                  </a:lnTo>
                  <a:lnTo>
                    <a:pt x="27" y="29"/>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 name="Freeform 53">
              <a:extLst>
                <a:ext uri="{FF2B5EF4-FFF2-40B4-BE49-F238E27FC236}">
                  <a16:creationId xmlns:a16="http://schemas.microsoft.com/office/drawing/2014/main" id="{826D37C7-1482-F079-512B-84EA95FF976B}"/>
                </a:ext>
              </a:extLst>
            </p:cNvPr>
            <p:cNvSpPr>
              <a:spLocks/>
            </p:cNvSpPr>
            <p:nvPr/>
          </p:nvSpPr>
          <p:spPr bwMode="auto">
            <a:xfrm>
              <a:off x="5015" y="4178"/>
              <a:ext cx="19" cy="214"/>
            </a:xfrm>
            <a:custGeom>
              <a:avLst/>
              <a:gdLst>
                <a:gd name="T0" fmla="*/ 19 w 19"/>
                <a:gd name="T1" fmla="*/ 194 h 214"/>
                <a:gd name="T2" fmla="*/ 19 w 19"/>
                <a:gd name="T3" fmla="*/ 21 h 214"/>
                <a:gd name="T4" fmla="*/ 0 w 19"/>
                <a:gd name="T5" fmla="*/ 0 h 214"/>
                <a:gd name="T6" fmla="*/ 0 w 19"/>
                <a:gd name="T7" fmla="*/ 214 h 214"/>
                <a:gd name="T8" fmla="*/ 19 w 19"/>
                <a:gd name="T9" fmla="*/ 194 h 214"/>
              </a:gdLst>
              <a:ahLst/>
              <a:cxnLst>
                <a:cxn ang="0">
                  <a:pos x="T0" y="T1"/>
                </a:cxn>
                <a:cxn ang="0">
                  <a:pos x="T2" y="T3"/>
                </a:cxn>
                <a:cxn ang="0">
                  <a:pos x="T4" y="T5"/>
                </a:cxn>
                <a:cxn ang="0">
                  <a:pos x="T6" y="T7"/>
                </a:cxn>
                <a:cxn ang="0">
                  <a:pos x="T8" y="T9"/>
                </a:cxn>
              </a:cxnLst>
              <a:rect l="0" t="0" r="r" b="b"/>
              <a:pathLst>
                <a:path w="19" h="214">
                  <a:moveTo>
                    <a:pt x="19" y="194"/>
                  </a:moveTo>
                  <a:lnTo>
                    <a:pt x="19" y="21"/>
                  </a:lnTo>
                  <a:lnTo>
                    <a:pt x="0" y="0"/>
                  </a:lnTo>
                  <a:lnTo>
                    <a:pt x="0" y="214"/>
                  </a:lnTo>
                  <a:lnTo>
                    <a:pt x="19" y="194"/>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54">
              <a:extLst>
                <a:ext uri="{FF2B5EF4-FFF2-40B4-BE49-F238E27FC236}">
                  <a16:creationId xmlns:a16="http://schemas.microsoft.com/office/drawing/2014/main" id="{E63E9AED-4D36-A6D5-804E-70F1A28929AC}"/>
                </a:ext>
              </a:extLst>
            </p:cNvPr>
            <p:cNvSpPr>
              <a:spLocks/>
            </p:cNvSpPr>
            <p:nvPr/>
          </p:nvSpPr>
          <p:spPr bwMode="auto">
            <a:xfrm>
              <a:off x="4854" y="4022"/>
              <a:ext cx="22" cy="528"/>
            </a:xfrm>
            <a:custGeom>
              <a:avLst/>
              <a:gdLst>
                <a:gd name="T0" fmla="*/ 22 w 22"/>
                <a:gd name="T1" fmla="*/ 506 h 528"/>
                <a:gd name="T2" fmla="*/ 22 w 22"/>
                <a:gd name="T3" fmla="*/ 19 h 528"/>
                <a:gd name="T4" fmla="*/ 0 w 22"/>
                <a:gd name="T5" fmla="*/ 0 h 528"/>
                <a:gd name="T6" fmla="*/ 0 w 22"/>
                <a:gd name="T7" fmla="*/ 528 h 528"/>
                <a:gd name="T8" fmla="*/ 22 w 22"/>
                <a:gd name="T9" fmla="*/ 506 h 528"/>
              </a:gdLst>
              <a:ahLst/>
              <a:cxnLst>
                <a:cxn ang="0">
                  <a:pos x="T0" y="T1"/>
                </a:cxn>
                <a:cxn ang="0">
                  <a:pos x="T2" y="T3"/>
                </a:cxn>
                <a:cxn ang="0">
                  <a:pos x="T4" y="T5"/>
                </a:cxn>
                <a:cxn ang="0">
                  <a:pos x="T6" y="T7"/>
                </a:cxn>
                <a:cxn ang="0">
                  <a:pos x="T8" y="T9"/>
                </a:cxn>
              </a:cxnLst>
              <a:rect l="0" t="0" r="r" b="b"/>
              <a:pathLst>
                <a:path w="22" h="528">
                  <a:moveTo>
                    <a:pt x="22" y="506"/>
                  </a:moveTo>
                  <a:lnTo>
                    <a:pt x="22" y="19"/>
                  </a:lnTo>
                  <a:lnTo>
                    <a:pt x="0" y="0"/>
                  </a:lnTo>
                  <a:lnTo>
                    <a:pt x="0" y="528"/>
                  </a:lnTo>
                  <a:lnTo>
                    <a:pt x="22" y="506"/>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 name="Freeform 55">
              <a:extLst>
                <a:ext uri="{FF2B5EF4-FFF2-40B4-BE49-F238E27FC236}">
                  <a16:creationId xmlns:a16="http://schemas.microsoft.com/office/drawing/2014/main" id="{9B124A79-7DAA-29B7-C131-8A25B15108C7}"/>
                </a:ext>
              </a:extLst>
            </p:cNvPr>
            <p:cNvSpPr>
              <a:spLocks/>
            </p:cNvSpPr>
            <p:nvPr/>
          </p:nvSpPr>
          <p:spPr bwMode="auto">
            <a:xfrm>
              <a:off x="4934" y="4099"/>
              <a:ext cx="20" cy="372"/>
            </a:xfrm>
            <a:custGeom>
              <a:avLst/>
              <a:gdLst>
                <a:gd name="T0" fmla="*/ 20 w 20"/>
                <a:gd name="T1" fmla="*/ 353 h 372"/>
                <a:gd name="T2" fmla="*/ 20 w 20"/>
                <a:gd name="T3" fmla="*/ 21 h 372"/>
                <a:gd name="T4" fmla="*/ 0 w 20"/>
                <a:gd name="T5" fmla="*/ 0 h 372"/>
                <a:gd name="T6" fmla="*/ 0 w 20"/>
                <a:gd name="T7" fmla="*/ 372 h 372"/>
                <a:gd name="T8" fmla="*/ 20 w 20"/>
                <a:gd name="T9" fmla="*/ 353 h 372"/>
              </a:gdLst>
              <a:ahLst/>
              <a:cxnLst>
                <a:cxn ang="0">
                  <a:pos x="T0" y="T1"/>
                </a:cxn>
                <a:cxn ang="0">
                  <a:pos x="T2" y="T3"/>
                </a:cxn>
                <a:cxn ang="0">
                  <a:pos x="T4" y="T5"/>
                </a:cxn>
                <a:cxn ang="0">
                  <a:pos x="T6" y="T7"/>
                </a:cxn>
                <a:cxn ang="0">
                  <a:pos x="T8" y="T9"/>
                </a:cxn>
              </a:cxnLst>
              <a:rect l="0" t="0" r="r" b="b"/>
              <a:pathLst>
                <a:path w="20" h="372">
                  <a:moveTo>
                    <a:pt x="20" y="353"/>
                  </a:moveTo>
                  <a:lnTo>
                    <a:pt x="20" y="21"/>
                  </a:lnTo>
                  <a:lnTo>
                    <a:pt x="0" y="0"/>
                  </a:lnTo>
                  <a:lnTo>
                    <a:pt x="0" y="372"/>
                  </a:lnTo>
                  <a:lnTo>
                    <a:pt x="20" y="353"/>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 name="Freeform 56">
              <a:extLst>
                <a:ext uri="{FF2B5EF4-FFF2-40B4-BE49-F238E27FC236}">
                  <a16:creationId xmlns:a16="http://schemas.microsoft.com/office/drawing/2014/main" id="{F13A6F1D-93BE-419D-BFAF-816680F34916}"/>
                </a:ext>
              </a:extLst>
            </p:cNvPr>
            <p:cNvSpPr>
              <a:spLocks/>
            </p:cNvSpPr>
            <p:nvPr/>
          </p:nvSpPr>
          <p:spPr bwMode="auto">
            <a:xfrm>
              <a:off x="5095" y="4257"/>
              <a:ext cx="27" cy="55"/>
            </a:xfrm>
            <a:custGeom>
              <a:avLst/>
              <a:gdLst>
                <a:gd name="T0" fmla="*/ 27 w 27"/>
                <a:gd name="T1" fmla="*/ 29 h 55"/>
                <a:gd name="T2" fmla="*/ 0 w 27"/>
                <a:gd name="T3" fmla="*/ 0 h 55"/>
                <a:gd name="T4" fmla="*/ 0 w 27"/>
                <a:gd name="T5" fmla="*/ 55 h 55"/>
                <a:gd name="T6" fmla="*/ 27 w 27"/>
                <a:gd name="T7" fmla="*/ 29 h 55"/>
              </a:gdLst>
              <a:ahLst/>
              <a:cxnLst>
                <a:cxn ang="0">
                  <a:pos x="T0" y="T1"/>
                </a:cxn>
                <a:cxn ang="0">
                  <a:pos x="T2" y="T3"/>
                </a:cxn>
                <a:cxn ang="0">
                  <a:pos x="T4" y="T5"/>
                </a:cxn>
                <a:cxn ang="0">
                  <a:pos x="T6" y="T7"/>
                </a:cxn>
              </a:cxnLst>
              <a:rect l="0" t="0" r="r" b="b"/>
              <a:pathLst>
                <a:path w="27" h="55">
                  <a:moveTo>
                    <a:pt x="27" y="29"/>
                  </a:moveTo>
                  <a:lnTo>
                    <a:pt x="0" y="0"/>
                  </a:lnTo>
                  <a:lnTo>
                    <a:pt x="0" y="55"/>
                  </a:lnTo>
                  <a:lnTo>
                    <a:pt x="27" y="29"/>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 name="Freeform 57">
              <a:extLst>
                <a:ext uri="{FF2B5EF4-FFF2-40B4-BE49-F238E27FC236}">
                  <a16:creationId xmlns:a16="http://schemas.microsoft.com/office/drawing/2014/main" id="{FD81F861-BB10-1A3B-6D94-F31258AEAE89}"/>
                </a:ext>
              </a:extLst>
            </p:cNvPr>
            <p:cNvSpPr>
              <a:spLocks/>
            </p:cNvSpPr>
            <p:nvPr/>
          </p:nvSpPr>
          <p:spPr bwMode="auto">
            <a:xfrm>
              <a:off x="5015" y="4178"/>
              <a:ext cx="19" cy="214"/>
            </a:xfrm>
            <a:custGeom>
              <a:avLst/>
              <a:gdLst>
                <a:gd name="T0" fmla="*/ 19 w 19"/>
                <a:gd name="T1" fmla="*/ 194 h 214"/>
                <a:gd name="T2" fmla="*/ 19 w 19"/>
                <a:gd name="T3" fmla="*/ 21 h 214"/>
                <a:gd name="T4" fmla="*/ 0 w 19"/>
                <a:gd name="T5" fmla="*/ 0 h 214"/>
                <a:gd name="T6" fmla="*/ 0 w 19"/>
                <a:gd name="T7" fmla="*/ 214 h 214"/>
                <a:gd name="T8" fmla="*/ 19 w 19"/>
                <a:gd name="T9" fmla="*/ 194 h 214"/>
              </a:gdLst>
              <a:ahLst/>
              <a:cxnLst>
                <a:cxn ang="0">
                  <a:pos x="T0" y="T1"/>
                </a:cxn>
                <a:cxn ang="0">
                  <a:pos x="T2" y="T3"/>
                </a:cxn>
                <a:cxn ang="0">
                  <a:pos x="T4" y="T5"/>
                </a:cxn>
                <a:cxn ang="0">
                  <a:pos x="T6" y="T7"/>
                </a:cxn>
                <a:cxn ang="0">
                  <a:pos x="T8" y="T9"/>
                </a:cxn>
              </a:cxnLst>
              <a:rect l="0" t="0" r="r" b="b"/>
              <a:pathLst>
                <a:path w="19" h="214">
                  <a:moveTo>
                    <a:pt x="19" y="194"/>
                  </a:moveTo>
                  <a:lnTo>
                    <a:pt x="19" y="21"/>
                  </a:lnTo>
                  <a:lnTo>
                    <a:pt x="0" y="0"/>
                  </a:lnTo>
                  <a:lnTo>
                    <a:pt x="0" y="214"/>
                  </a:lnTo>
                  <a:lnTo>
                    <a:pt x="19" y="194"/>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 name="Freeform 58">
              <a:extLst>
                <a:ext uri="{FF2B5EF4-FFF2-40B4-BE49-F238E27FC236}">
                  <a16:creationId xmlns:a16="http://schemas.microsoft.com/office/drawing/2014/main" id="{2A30A1F3-C73D-0994-64F4-05494CF8C4B4}"/>
                </a:ext>
              </a:extLst>
            </p:cNvPr>
            <p:cNvSpPr>
              <a:spLocks/>
            </p:cNvSpPr>
            <p:nvPr/>
          </p:nvSpPr>
          <p:spPr bwMode="auto">
            <a:xfrm>
              <a:off x="4854" y="4022"/>
              <a:ext cx="22" cy="528"/>
            </a:xfrm>
            <a:custGeom>
              <a:avLst/>
              <a:gdLst>
                <a:gd name="T0" fmla="*/ 22 w 22"/>
                <a:gd name="T1" fmla="*/ 506 h 528"/>
                <a:gd name="T2" fmla="*/ 22 w 22"/>
                <a:gd name="T3" fmla="*/ 19 h 528"/>
                <a:gd name="T4" fmla="*/ 0 w 22"/>
                <a:gd name="T5" fmla="*/ 0 h 528"/>
                <a:gd name="T6" fmla="*/ 0 w 22"/>
                <a:gd name="T7" fmla="*/ 528 h 528"/>
                <a:gd name="T8" fmla="*/ 22 w 22"/>
                <a:gd name="T9" fmla="*/ 506 h 528"/>
              </a:gdLst>
              <a:ahLst/>
              <a:cxnLst>
                <a:cxn ang="0">
                  <a:pos x="T0" y="T1"/>
                </a:cxn>
                <a:cxn ang="0">
                  <a:pos x="T2" y="T3"/>
                </a:cxn>
                <a:cxn ang="0">
                  <a:pos x="T4" y="T5"/>
                </a:cxn>
                <a:cxn ang="0">
                  <a:pos x="T6" y="T7"/>
                </a:cxn>
                <a:cxn ang="0">
                  <a:pos x="T8" y="T9"/>
                </a:cxn>
              </a:cxnLst>
              <a:rect l="0" t="0" r="r" b="b"/>
              <a:pathLst>
                <a:path w="22" h="528">
                  <a:moveTo>
                    <a:pt x="22" y="506"/>
                  </a:moveTo>
                  <a:lnTo>
                    <a:pt x="22" y="19"/>
                  </a:lnTo>
                  <a:lnTo>
                    <a:pt x="0" y="0"/>
                  </a:lnTo>
                  <a:lnTo>
                    <a:pt x="0" y="528"/>
                  </a:lnTo>
                  <a:lnTo>
                    <a:pt x="22" y="506"/>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24" name="Freeform 40">
            <a:extLst>
              <a:ext uri="{FF2B5EF4-FFF2-40B4-BE49-F238E27FC236}">
                <a16:creationId xmlns:a16="http://schemas.microsoft.com/office/drawing/2014/main" id="{265F52C9-78E4-530C-A487-51D2CFBF6A86}"/>
              </a:ext>
            </a:extLst>
          </p:cNvPr>
          <p:cNvSpPr>
            <a:spLocks/>
          </p:cNvSpPr>
          <p:nvPr/>
        </p:nvSpPr>
        <p:spPr bwMode="auto">
          <a:xfrm>
            <a:off x="129750" y="202862"/>
            <a:ext cx="503987" cy="503987"/>
          </a:xfrm>
          <a:custGeom>
            <a:avLst/>
            <a:gdLst>
              <a:gd name="T0" fmla="*/ 243 w 243"/>
              <a:gd name="T1" fmla="*/ 121 h 243"/>
              <a:gd name="T2" fmla="*/ 121 w 243"/>
              <a:gd name="T3" fmla="*/ 243 h 243"/>
              <a:gd name="T4" fmla="*/ 0 w 243"/>
              <a:gd name="T5" fmla="*/ 121 h 243"/>
              <a:gd name="T6" fmla="*/ 121 w 243"/>
              <a:gd name="T7" fmla="*/ 0 h 243"/>
              <a:gd name="T8" fmla="*/ 243 w 243"/>
              <a:gd name="T9" fmla="*/ 121 h 243"/>
            </a:gdLst>
            <a:ahLst/>
            <a:cxnLst>
              <a:cxn ang="0">
                <a:pos x="T0" y="T1"/>
              </a:cxn>
              <a:cxn ang="0">
                <a:pos x="T2" y="T3"/>
              </a:cxn>
              <a:cxn ang="0">
                <a:pos x="T4" y="T5"/>
              </a:cxn>
              <a:cxn ang="0">
                <a:pos x="T6" y="T7"/>
              </a:cxn>
              <a:cxn ang="0">
                <a:pos x="T8" y="T9"/>
              </a:cxn>
            </a:cxnLst>
            <a:rect l="0" t="0" r="r" b="b"/>
            <a:pathLst>
              <a:path w="243" h="243">
                <a:moveTo>
                  <a:pt x="243" y="121"/>
                </a:moveTo>
                <a:lnTo>
                  <a:pt x="121" y="243"/>
                </a:lnTo>
                <a:lnTo>
                  <a:pt x="0" y="121"/>
                </a:lnTo>
                <a:lnTo>
                  <a:pt x="121" y="0"/>
                </a:lnTo>
                <a:lnTo>
                  <a:pt x="243" y="121"/>
                </a:lnTo>
                <a:close/>
              </a:path>
            </a:pathLst>
          </a:cu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grpSp>
        <p:nvGrpSpPr>
          <p:cNvPr id="25" name="Group 29">
            <a:extLst>
              <a:ext uri="{FF2B5EF4-FFF2-40B4-BE49-F238E27FC236}">
                <a16:creationId xmlns:a16="http://schemas.microsoft.com/office/drawing/2014/main" id="{886B1A86-5EAC-2651-DE84-05D76C1A8297}"/>
              </a:ext>
            </a:extLst>
          </p:cNvPr>
          <p:cNvGrpSpPr>
            <a:grpSpLocks noChangeAspect="1"/>
          </p:cNvGrpSpPr>
          <p:nvPr/>
        </p:nvGrpSpPr>
        <p:grpSpPr bwMode="auto">
          <a:xfrm rot="9030109">
            <a:off x="11480235" y="-57641"/>
            <a:ext cx="1615344" cy="1615344"/>
            <a:chOff x="1664" y="1265"/>
            <a:chExt cx="862" cy="862"/>
          </a:xfrm>
        </p:grpSpPr>
        <p:sp>
          <p:nvSpPr>
            <p:cNvPr id="26" name="Rectangle 30">
              <a:extLst>
                <a:ext uri="{FF2B5EF4-FFF2-40B4-BE49-F238E27FC236}">
                  <a16:creationId xmlns:a16="http://schemas.microsoft.com/office/drawing/2014/main" id="{FBA05842-2D87-A4D9-69E5-5C8B3CCCAED2}"/>
                </a:ext>
              </a:extLst>
            </p:cNvPr>
            <p:cNvSpPr>
              <a:spLocks noChangeArrowheads="1"/>
            </p:cNvSpPr>
            <p:nvPr/>
          </p:nvSpPr>
          <p:spPr bwMode="auto">
            <a:xfrm>
              <a:off x="1664" y="1265"/>
              <a:ext cx="862" cy="862"/>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7" name="Rectangle 31">
              <a:extLst>
                <a:ext uri="{FF2B5EF4-FFF2-40B4-BE49-F238E27FC236}">
                  <a16:creationId xmlns:a16="http://schemas.microsoft.com/office/drawing/2014/main" id="{936C1D41-F32C-84ED-D98A-08BC2AB1CA72}"/>
                </a:ext>
              </a:extLst>
            </p:cNvPr>
            <p:cNvSpPr>
              <a:spLocks noChangeArrowheads="1"/>
            </p:cNvSpPr>
            <p:nvPr/>
          </p:nvSpPr>
          <p:spPr bwMode="auto">
            <a:xfrm>
              <a:off x="1724" y="1327"/>
              <a:ext cx="740" cy="738"/>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8" name="Rectangle 32">
              <a:extLst>
                <a:ext uri="{FF2B5EF4-FFF2-40B4-BE49-F238E27FC236}">
                  <a16:creationId xmlns:a16="http://schemas.microsoft.com/office/drawing/2014/main" id="{9E9DC97A-B540-3103-CD41-63A565CE080D}"/>
                </a:ext>
              </a:extLst>
            </p:cNvPr>
            <p:cNvSpPr>
              <a:spLocks noChangeArrowheads="1"/>
            </p:cNvSpPr>
            <p:nvPr/>
          </p:nvSpPr>
          <p:spPr bwMode="auto">
            <a:xfrm>
              <a:off x="1786" y="1387"/>
              <a:ext cx="616" cy="616"/>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9" name="Rectangle 33">
              <a:extLst>
                <a:ext uri="{FF2B5EF4-FFF2-40B4-BE49-F238E27FC236}">
                  <a16:creationId xmlns:a16="http://schemas.microsoft.com/office/drawing/2014/main" id="{7A3DEF81-830E-BE0C-A885-D13C3F2827DA}"/>
                </a:ext>
              </a:extLst>
            </p:cNvPr>
            <p:cNvSpPr>
              <a:spLocks noChangeArrowheads="1"/>
            </p:cNvSpPr>
            <p:nvPr/>
          </p:nvSpPr>
          <p:spPr bwMode="auto">
            <a:xfrm>
              <a:off x="1848" y="1449"/>
              <a:ext cx="492" cy="492"/>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30" name="Rectangle 34">
              <a:extLst>
                <a:ext uri="{FF2B5EF4-FFF2-40B4-BE49-F238E27FC236}">
                  <a16:creationId xmlns:a16="http://schemas.microsoft.com/office/drawing/2014/main" id="{6D852CDC-C11C-A2F2-B778-7889C9CFA226}"/>
                </a:ext>
              </a:extLst>
            </p:cNvPr>
            <p:cNvSpPr>
              <a:spLocks noChangeArrowheads="1"/>
            </p:cNvSpPr>
            <p:nvPr/>
          </p:nvSpPr>
          <p:spPr bwMode="auto">
            <a:xfrm>
              <a:off x="1910" y="1511"/>
              <a:ext cx="368" cy="368"/>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31" name="Rectangle 35">
              <a:extLst>
                <a:ext uri="{FF2B5EF4-FFF2-40B4-BE49-F238E27FC236}">
                  <a16:creationId xmlns:a16="http://schemas.microsoft.com/office/drawing/2014/main" id="{E5F4974F-1F54-F2FA-0986-C336E23229E2}"/>
                </a:ext>
              </a:extLst>
            </p:cNvPr>
            <p:cNvSpPr>
              <a:spLocks noChangeArrowheads="1"/>
            </p:cNvSpPr>
            <p:nvPr/>
          </p:nvSpPr>
          <p:spPr bwMode="auto">
            <a:xfrm>
              <a:off x="1972" y="1573"/>
              <a:ext cx="244" cy="244"/>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32" name="Rectangle 36">
              <a:extLst>
                <a:ext uri="{FF2B5EF4-FFF2-40B4-BE49-F238E27FC236}">
                  <a16:creationId xmlns:a16="http://schemas.microsoft.com/office/drawing/2014/main" id="{9AA4D40C-9056-91AC-DD5E-E7E0E92B2934}"/>
                </a:ext>
              </a:extLst>
            </p:cNvPr>
            <p:cNvSpPr>
              <a:spLocks noChangeArrowheads="1"/>
            </p:cNvSpPr>
            <p:nvPr/>
          </p:nvSpPr>
          <p:spPr bwMode="auto">
            <a:xfrm>
              <a:off x="2034" y="1635"/>
              <a:ext cx="120" cy="120"/>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grpSp>
      <p:grpSp>
        <p:nvGrpSpPr>
          <p:cNvPr id="33" name="Group 61">
            <a:extLst>
              <a:ext uri="{FF2B5EF4-FFF2-40B4-BE49-F238E27FC236}">
                <a16:creationId xmlns:a16="http://schemas.microsoft.com/office/drawing/2014/main" id="{79E38398-1A63-3C63-DBD7-32584C0E41ED}"/>
              </a:ext>
            </a:extLst>
          </p:cNvPr>
          <p:cNvGrpSpPr>
            <a:grpSpLocks noChangeAspect="1"/>
          </p:cNvGrpSpPr>
          <p:nvPr/>
        </p:nvGrpSpPr>
        <p:grpSpPr bwMode="auto">
          <a:xfrm rot="11658675">
            <a:off x="10634318" y="64442"/>
            <a:ext cx="927659" cy="927659"/>
            <a:chOff x="2795" y="804"/>
            <a:chExt cx="843" cy="843"/>
          </a:xfrm>
        </p:grpSpPr>
        <p:sp>
          <p:nvSpPr>
            <p:cNvPr id="34" name="Freeform 62">
              <a:extLst>
                <a:ext uri="{FF2B5EF4-FFF2-40B4-BE49-F238E27FC236}">
                  <a16:creationId xmlns:a16="http://schemas.microsoft.com/office/drawing/2014/main" id="{7FF03171-2EF4-5E06-F6D4-87D2403B0DCC}"/>
                </a:ext>
              </a:extLst>
            </p:cNvPr>
            <p:cNvSpPr>
              <a:spLocks/>
            </p:cNvSpPr>
            <p:nvPr/>
          </p:nvSpPr>
          <p:spPr bwMode="auto">
            <a:xfrm>
              <a:off x="2795"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5" name="Freeform 63">
              <a:extLst>
                <a:ext uri="{FF2B5EF4-FFF2-40B4-BE49-F238E27FC236}">
                  <a16:creationId xmlns:a16="http://schemas.microsoft.com/office/drawing/2014/main" id="{E168F9C0-D42D-D4BE-3056-9F0C4F48462D}"/>
                </a:ext>
              </a:extLst>
            </p:cNvPr>
            <p:cNvSpPr>
              <a:spLocks/>
            </p:cNvSpPr>
            <p:nvPr/>
          </p:nvSpPr>
          <p:spPr bwMode="auto">
            <a:xfrm>
              <a:off x="2795"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 name="Freeform 64">
              <a:extLst>
                <a:ext uri="{FF2B5EF4-FFF2-40B4-BE49-F238E27FC236}">
                  <a16:creationId xmlns:a16="http://schemas.microsoft.com/office/drawing/2014/main" id="{E871C6E5-FF8D-BBD0-9839-BC842BD63908}"/>
                </a:ext>
              </a:extLst>
            </p:cNvPr>
            <p:cNvSpPr>
              <a:spLocks/>
            </p:cNvSpPr>
            <p:nvPr/>
          </p:nvSpPr>
          <p:spPr bwMode="auto">
            <a:xfrm>
              <a:off x="2945"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Freeform 65">
              <a:extLst>
                <a:ext uri="{FF2B5EF4-FFF2-40B4-BE49-F238E27FC236}">
                  <a16:creationId xmlns:a16="http://schemas.microsoft.com/office/drawing/2014/main" id="{654CDB1C-1835-1C87-A41B-6ED102293214}"/>
                </a:ext>
              </a:extLst>
            </p:cNvPr>
            <p:cNvSpPr>
              <a:spLocks/>
            </p:cNvSpPr>
            <p:nvPr/>
          </p:nvSpPr>
          <p:spPr bwMode="auto">
            <a:xfrm>
              <a:off x="2945"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 name="Freeform 66">
              <a:extLst>
                <a:ext uri="{FF2B5EF4-FFF2-40B4-BE49-F238E27FC236}">
                  <a16:creationId xmlns:a16="http://schemas.microsoft.com/office/drawing/2014/main" id="{0EC19B61-9A01-46EE-CEAE-F13F5BB6C9E4}"/>
                </a:ext>
              </a:extLst>
            </p:cNvPr>
            <p:cNvSpPr>
              <a:spLocks/>
            </p:cNvSpPr>
            <p:nvPr/>
          </p:nvSpPr>
          <p:spPr bwMode="auto">
            <a:xfrm>
              <a:off x="3096"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9" name="Freeform 67">
              <a:extLst>
                <a:ext uri="{FF2B5EF4-FFF2-40B4-BE49-F238E27FC236}">
                  <a16:creationId xmlns:a16="http://schemas.microsoft.com/office/drawing/2014/main" id="{741F9C64-8D80-2199-F875-CE00808E28F4}"/>
                </a:ext>
              </a:extLst>
            </p:cNvPr>
            <p:cNvSpPr>
              <a:spLocks/>
            </p:cNvSpPr>
            <p:nvPr/>
          </p:nvSpPr>
          <p:spPr bwMode="auto">
            <a:xfrm>
              <a:off x="3096"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0" name="Freeform 68">
              <a:extLst>
                <a:ext uri="{FF2B5EF4-FFF2-40B4-BE49-F238E27FC236}">
                  <a16:creationId xmlns:a16="http://schemas.microsoft.com/office/drawing/2014/main" id="{757E7191-D7E4-AAAA-05AC-BCC2C6E6C6E1}"/>
                </a:ext>
              </a:extLst>
            </p:cNvPr>
            <p:cNvSpPr>
              <a:spLocks/>
            </p:cNvSpPr>
            <p:nvPr/>
          </p:nvSpPr>
          <p:spPr bwMode="auto">
            <a:xfrm>
              <a:off x="3246"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1" name="Freeform 69">
              <a:extLst>
                <a:ext uri="{FF2B5EF4-FFF2-40B4-BE49-F238E27FC236}">
                  <a16:creationId xmlns:a16="http://schemas.microsoft.com/office/drawing/2014/main" id="{8040AE35-8E79-103F-B0C6-288CF8428B59}"/>
                </a:ext>
              </a:extLst>
            </p:cNvPr>
            <p:cNvSpPr>
              <a:spLocks/>
            </p:cNvSpPr>
            <p:nvPr/>
          </p:nvSpPr>
          <p:spPr bwMode="auto">
            <a:xfrm>
              <a:off x="3246"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2" name="Freeform 70">
              <a:extLst>
                <a:ext uri="{FF2B5EF4-FFF2-40B4-BE49-F238E27FC236}">
                  <a16:creationId xmlns:a16="http://schemas.microsoft.com/office/drawing/2014/main" id="{B31152B2-706C-FF7B-ADD4-9AB80BE7A64C}"/>
                </a:ext>
              </a:extLst>
            </p:cNvPr>
            <p:cNvSpPr>
              <a:spLocks/>
            </p:cNvSpPr>
            <p:nvPr/>
          </p:nvSpPr>
          <p:spPr bwMode="auto">
            <a:xfrm>
              <a:off x="3397" y="804"/>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3" name="Freeform 71">
              <a:extLst>
                <a:ext uri="{FF2B5EF4-FFF2-40B4-BE49-F238E27FC236}">
                  <a16:creationId xmlns:a16="http://schemas.microsoft.com/office/drawing/2014/main" id="{E3644FC0-6294-1213-4F90-56967A364B74}"/>
                </a:ext>
              </a:extLst>
            </p:cNvPr>
            <p:cNvSpPr>
              <a:spLocks/>
            </p:cNvSpPr>
            <p:nvPr/>
          </p:nvSpPr>
          <p:spPr bwMode="auto">
            <a:xfrm>
              <a:off x="3397" y="804"/>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4" name="Freeform 72">
              <a:extLst>
                <a:ext uri="{FF2B5EF4-FFF2-40B4-BE49-F238E27FC236}">
                  <a16:creationId xmlns:a16="http://schemas.microsoft.com/office/drawing/2014/main" id="{BF00ACDB-747E-C3AA-75AF-E7174AE6D970}"/>
                </a:ext>
              </a:extLst>
            </p:cNvPr>
            <p:cNvSpPr>
              <a:spLocks/>
            </p:cNvSpPr>
            <p:nvPr/>
          </p:nvSpPr>
          <p:spPr bwMode="auto">
            <a:xfrm>
              <a:off x="3547"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5" name="Freeform 73">
              <a:extLst>
                <a:ext uri="{FF2B5EF4-FFF2-40B4-BE49-F238E27FC236}">
                  <a16:creationId xmlns:a16="http://schemas.microsoft.com/office/drawing/2014/main" id="{A4251251-97E0-9783-14A3-CDD5459A17B7}"/>
                </a:ext>
              </a:extLst>
            </p:cNvPr>
            <p:cNvSpPr>
              <a:spLocks/>
            </p:cNvSpPr>
            <p:nvPr/>
          </p:nvSpPr>
          <p:spPr bwMode="auto">
            <a:xfrm>
              <a:off x="3547"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6" name="Freeform 74">
              <a:extLst>
                <a:ext uri="{FF2B5EF4-FFF2-40B4-BE49-F238E27FC236}">
                  <a16:creationId xmlns:a16="http://schemas.microsoft.com/office/drawing/2014/main" id="{B9936346-9584-BEDC-C95F-7A63F4B7C0F8}"/>
                </a:ext>
              </a:extLst>
            </p:cNvPr>
            <p:cNvSpPr>
              <a:spLocks/>
            </p:cNvSpPr>
            <p:nvPr/>
          </p:nvSpPr>
          <p:spPr bwMode="auto">
            <a:xfrm>
              <a:off x="2795"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7" name="Freeform 75">
              <a:extLst>
                <a:ext uri="{FF2B5EF4-FFF2-40B4-BE49-F238E27FC236}">
                  <a16:creationId xmlns:a16="http://schemas.microsoft.com/office/drawing/2014/main" id="{D2D804AB-59BB-F4C7-90D4-09C1CC7D3368}"/>
                </a:ext>
              </a:extLst>
            </p:cNvPr>
            <p:cNvSpPr>
              <a:spLocks/>
            </p:cNvSpPr>
            <p:nvPr/>
          </p:nvSpPr>
          <p:spPr bwMode="auto">
            <a:xfrm>
              <a:off x="2795"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8" name="Freeform 76">
              <a:extLst>
                <a:ext uri="{FF2B5EF4-FFF2-40B4-BE49-F238E27FC236}">
                  <a16:creationId xmlns:a16="http://schemas.microsoft.com/office/drawing/2014/main" id="{DC431E87-5847-D4D3-8A70-23023F4CE15E}"/>
                </a:ext>
              </a:extLst>
            </p:cNvPr>
            <p:cNvSpPr>
              <a:spLocks/>
            </p:cNvSpPr>
            <p:nvPr/>
          </p:nvSpPr>
          <p:spPr bwMode="auto">
            <a:xfrm>
              <a:off x="2945"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9" name="Freeform 77">
              <a:extLst>
                <a:ext uri="{FF2B5EF4-FFF2-40B4-BE49-F238E27FC236}">
                  <a16:creationId xmlns:a16="http://schemas.microsoft.com/office/drawing/2014/main" id="{3C3E436F-2EC9-07C1-E7A5-605C55CE2FAF}"/>
                </a:ext>
              </a:extLst>
            </p:cNvPr>
            <p:cNvSpPr>
              <a:spLocks/>
            </p:cNvSpPr>
            <p:nvPr/>
          </p:nvSpPr>
          <p:spPr bwMode="auto">
            <a:xfrm>
              <a:off x="2945"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0" name="Freeform 78">
              <a:extLst>
                <a:ext uri="{FF2B5EF4-FFF2-40B4-BE49-F238E27FC236}">
                  <a16:creationId xmlns:a16="http://schemas.microsoft.com/office/drawing/2014/main" id="{923B0C35-3CE6-6A08-6240-2003504C4B32}"/>
                </a:ext>
              </a:extLst>
            </p:cNvPr>
            <p:cNvSpPr>
              <a:spLocks/>
            </p:cNvSpPr>
            <p:nvPr/>
          </p:nvSpPr>
          <p:spPr bwMode="auto">
            <a:xfrm>
              <a:off x="3096"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1" name="Freeform 79">
              <a:extLst>
                <a:ext uri="{FF2B5EF4-FFF2-40B4-BE49-F238E27FC236}">
                  <a16:creationId xmlns:a16="http://schemas.microsoft.com/office/drawing/2014/main" id="{D83261D2-DD22-39CB-2623-43F853150196}"/>
                </a:ext>
              </a:extLst>
            </p:cNvPr>
            <p:cNvSpPr>
              <a:spLocks/>
            </p:cNvSpPr>
            <p:nvPr/>
          </p:nvSpPr>
          <p:spPr bwMode="auto">
            <a:xfrm>
              <a:off x="3096"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2" name="Freeform 80">
              <a:extLst>
                <a:ext uri="{FF2B5EF4-FFF2-40B4-BE49-F238E27FC236}">
                  <a16:creationId xmlns:a16="http://schemas.microsoft.com/office/drawing/2014/main" id="{1EE172B0-5A44-4A26-A2F6-EA83E3ED6911}"/>
                </a:ext>
              </a:extLst>
            </p:cNvPr>
            <p:cNvSpPr>
              <a:spLocks/>
            </p:cNvSpPr>
            <p:nvPr/>
          </p:nvSpPr>
          <p:spPr bwMode="auto">
            <a:xfrm>
              <a:off x="3246"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3" name="Freeform 81">
              <a:extLst>
                <a:ext uri="{FF2B5EF4-FFF2-40B4-BE49-F238E27FC236}">
                  <a16:creationId xmlns:a16="http://schemas.microsoft.com/office/drawing/2014/main" id="{EC75A4A8-BBBE-861B-9526-71C09803972E}"/>
                </a:ext>
              </a:extLst>
            </p:cNvPr>
            <p:cNvSpPr>
              <a:spLocks/>
            </p:cNvSpPr>
            <p:nvPr/>
          </p:nvSpPr>
          <p:spPr bwMode="auto">
            <a:xfrm>
              <a:off x="3246"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4" name="Freeform 82">
              <a:extLst>
                <a:ext uri="{FF2B5EF4-FFF2-40B4-BE49-F238E27FC236}">
                  <a16:creationId xmlns:a16="http://schemas.microsoft.com/office/drawing/2014/main" id="{7E8D26DC-5693-53D5-279F-92B0ABEAC143}"/>
                </a:ext>
              </a:extLst>
            </p:cNvPr>
            <p:cNvSpPr>
              <a:spLocks/>
            </p:cNvSpPr>
            <p:nvPr/>
          </p:nvSpPr>
          <p:spPr bwMode="auto">
            <a:xfrm>
              <a:off x="3397" y="954"/>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5" name="Freeform 83">
              <a:extLst>
                <a:ext uri="{FF2B5EF4-FFF2-40B4-BE49-F238E27FC236}">
                  <a16:creationId xmlns:a16="http://schemas.microsoft.com/office/drawing/2014/main" id="{83B1219C-4017-1F95-2971-D99960D6A78E}"/>
                </a:ext>
              </a:extLst>
            </p:cNvPr>
            <p:cNvSpPr>
              <a:spLocks/>
            </p:cNvSpPr>
            <p:nvPr/>
          </p:nvSpPr>
          <p:spPr bwMode="auto">
            <a:xfrm>
              <a:off x="3397" y="954"/>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6" name="Freeform 84">
              <a:extLst>
                <a:ext uri="{FF2B5EF4-FFF2-40B4-BE49-F238E27FC236}">
                  <a16:creationId xmlns:a16="http://schemas.microsoft.com/office/drawing/2014/main" id="{C946DC58-71C8-87EA-2A65-BF70E197922B}"/>
                </a:ext>
              </a:extLst>
            </p:cNvPr>
            <p:cNvSpPr>
              <a:spLocks/>
            </p:cNvSpPr>
            <p:nvPr/>
          </p:nvSpPr>
          <p:spPr bwMode="auto">
            <a:xfrm>
              <a:off x="3547"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7" name="Freeform 85">
              <a:extLst>
                <a:ext uri="{FF2B5EF4-FFF2-40B4-BE49-F238E27FC236}">
                  <a16:creationId xmlns:a16="http://schemas.microsoft.com/office/drawing/2014/main" id="{8848FF72-98E7-EE65-31CC-7B8DA95065D4}"/>
                </a:ext>
              </a:extLst>
            </p:cNvPr>
            <p:cNvSpPr>
              <a:spLocks/>
            </p:cNvSpPr>
            <p:nvPr/>
          </p:nvSpPr>
          <p:spPr bwMode="auto">
            <a:xfrm>
              <a:off x="3547"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8" name="Freeform 86">
              <a:extLst>
                <a:ext uri="{FF2B5EF4-FFF2-40B4-BE49-F238E27FC236}">
                  <a16:creationId xmlns:a16="http://schemas.microsoft.com/office/drawing/2014/main" id="{1081B5C3-3955-C9C3-F7F2-DDB7BF359DA6}"/>
                </a:ext>
              </a:extLst>
            </p:cNvPr>
            <p:cNvSpPr>
              <a:spLocks/>
            </p:cNvSpPr>
            <p:nvPr/>
          </p:nvSpPr>
          <p:spPr bwMode="auto">
            <a:xfrm>
              <a:off x="2795"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9" name="Freeform 87">
              <a:extLst>
                <a:ext uri="{FF2B5EF4-FFF2-40B4-BE49-F238E27FC236}">
                  <a16:creationId xmlns:a16="http://schemas.microsoft.com/office/drawing/2014/main" id="{E0DD624C-3F31-98B9-51F9-7B96918EEE3D}"/>
                </a:ext>
              </a:extLst>
            </p:cNvPr>
            <p:cNvSpPr>
              <a:spLocks/>
            </p:cNvSpPr>
            <p:nvPr/>
          </p:nvSpPr>
          <p:spPr bwMode="auto">
            <a:xfrm>
              <a:off x="2795"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0" name="Freeform 88">
              <a:extLst>
                <a:ext uri="{FF2B5EF4-FFF2-40B4-BE49-F238E27FC236}">
                  <a16:creationId xmlns:a16="http://schemas.microsoft.com/office/drawing/2014/main" id="{7191823F-9CAE-A7DE-A5C8-8C5C2055E771}"/>
                </a:ext>
              </a:extLst>
            </p:cNvPr>
            <p:cNvSpPr>
              <a:spLocks/>
            </p:cNvSpPr>
            <p:nvPr/>
          </p:nvSpPr>
          <p:spPr bwMode="auto">
            <a:xfrm>
              <a:off x="2945"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1" name="Freeform 89">
              <a:extLst>
                <a:ext uri="{FF2B5EF4-FFF2-40B4-BE49-F238E27FC236}">
                  <a16:creationId xmlns:a16="http://schemas.microsoft.com/office/drawing/2014/main" id="{761CD9CA-2450-271B-825E-4F9671EC1693}"/>
                </a:ext>
              </a:extLst>
            </p:cNvPr>
            <p:cNvSpPr>
              <a:spLocks/>
            </p:cNvSpPr>
            <p:nvPr/>
          </p:nvSpPr>
          <p:spPr bwMode="auto">
            <a:xfrm>
              <a:off x="2945"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2" name="Freeform 90">
              <a:extLst>
                <a:ext uri="{FF2B5EF4-FFF2-40B4-BE49-F238E27FC236}">
                  <a16:creationId xmlns:a16="http://schemas.microsoft.com/office/drawing/2014/main" id="{F5B04A5A-9302-E20F-4D9E-6496BCC90CBB}"/>
                </a:ext>
              </a:extLst>
            </p:cNvPr>
            <p:cNvSpPr>
              <a:spLocks/>
            </p:cNvSpPr>
            <p:nvPr/>
          </p:nvSpPr>
          <p:spPr bwMode="auto">
            <a:xfrm>
              <a:off x="3096"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3" name="Freeform 91">
              <a:extLst>
                <a:ext uri="{FF2B5EF4-FFF2-40B4-BE49-F238E27FC236}">
                  <a16:creationId xmlns:a16="http://schemas.microsoft.com/office/drawing/2014/main" id="{A71EA59A-2018-C745-025F-52C44C5BF48B}"/>
                </a:ext>
              </a:extLst>
            </p:cNvPr>
            <p:cNvSpPr>
              <a:spLocks/>
            </p:cNvSpPr>
            <p:nvPr/>
          </p:nvSpPr>
          <p:spPr bwMode="auto">
            <a:xfrm>
              <a:off x="3096"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4" name="Freeform 92">
              <a:extLst>
                <a:ext uri="{FF2B5EF4-FFF2-40B4-BE49-F238E27FC236}">
                  <a16:creationId xmlns:a16="http://schemas.microsoft.com/office/drawing/2014/main" id="{7490E4A9-F81A-0759-CC28-53656D32F863}"/>
                </a:ext>
              </a:extLst>
            </p:cNvPr>
            <p:cNvSpPr>
              <a:spLocks/>
            </p:cNvSpPr>
            <p:nvPr/>
          </p:nvSpPr>
          <p:spPr bwMode="auto">
            <a:xfrm>
              <a:off x="3246"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5" name="Freeform 93">
              <a:extLst>
                <a:ext uri="{FF2B5EF4-FFF2-40B4-BE49-F238E27FC236}">
                  <a16:creationId xmlns:a16="http://schemas.microsoft.com/office/drawing/2014/main" id="{E2EC9A5F-88CF-0EE6-4F8C-E8C190415977}"/>
                </a:ext>
              </a:extLst>
            </p:cNvPr>
            <p:cNvSpPr>
              <a:spLocks/>
            </p:cNvSpPr>
            <p:nvPr/>
          </p:nvSpPr>
          <p:spPr bwMode="auto">
            <a:xfrm>
              <a:off x="3246"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6" name="Freeform 94">
              <a:extLst>
                <a:ext uri="{FF2B5EF4-FFF2-40B4-BE49-F238E27FC236}">
                  <a16:creationId xmlns:a16="http://schemas.microsoft.com/office/drawing/2014/main" id="{DEDB9165-F300-515E-170D-A823F1807005}"/>
                </a:ext>
              </a:extLst>
            </p:cNvPr>
            <p:cNvSpPr>
              <a:spLocks/>
            </p:cNvSpPr>
            <p:nvPr/>
          </p:nvSpPr>
          <p:spPr bwMode="auto">
            <a:xfrm>
              <a:off x="3397" y="1105"/>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7" name="Freeform 95">
              <a:extLst>
                <a:ext uri="{FF2B5EF4-FFF2-40B4-BE49-F238E27FC236}">
                  <a16:creationId xmlns:a16="http://schemas.microsoft.com/office/drawing/2014/main" id="{72ADFE7A-9F5E-73A4-06DE-BD23C07FC58C}"/>
                </a:ext>
              </a:extLst>
            </p:cNvPr>
            <p:cNvSpPr>
              <a:spLocks/>
            </p:cNvSpPr>
            <p:nvPr/>
          </p:nvSpPr>
          <p:spPr bwMode="auto">
            <a:xfrm>
              <a:off x="3397" y="1105"/>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8" name="Freeform 96">
              <a:extLst>
                <a:ext uri="{FF2B5EF4-FFF2-40B4-BE49-F238E27FC236}">
                  <a16:creationId xmlns:a16="http://schemas.microsoft.com/office/drawing/2014/main" id="{ECD7F9BB-E4A6-B1E6-3604-D3B96E78E80A}"/>
                </a:ext>
              </a:extLst>
            </p:cNvPr>
            <p:cNvSpPr>
              <a:spLocks/>
            </p:cNvSpPr>
            <p:nvPr/>
          </p:nvSpPr>
          <p:spPr bwMode="auto">
            <a:xfrm>
              <a:off x="3547"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9" name="Freeform 97">
              <a:extLst>
                <a:ext uri="{FF2B5EF4-FFF2-40B4-BE49-F238E27FC236}">
                  <a16:creationId xmlns:a16="http://schemas.microsoft.com/office/drawing/2014/main" id="{7FBCAFAB-34D0-C1DE-B21D-6B3DC33C9C28}"/>
                </a:ext>
              </a:extLst>
            </p:cNvPr>
            <p:cNvSpPr>
              <a:spLocks/>
            </p:cNvSpPr>
            <p:nvPr/>
          </p:nvSpPr>
          <p:spPr bwMode="auto">
            <a:xfrm>
              <a:off x="3547"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0" name="Freeform 98">
              <a:extLst>
                <a:ext uri="{FF2B5EF4-FFF2-40B4-BE49-F238E27FC236}">
                  <a16:creationId xmlns:a16="http://schemas.microsoft.com/office/drawing/2014/main" id="{EDD80F18-3CA8-2D8A-CE79-462C889C5143}"/>
                </a:ext>
              </a:extLst>
            </p:cNvPr>
            <p:cNvSpPr>
              <a:spLocks/>
            </p:cNvSpPr>
            <p:nvPr/>
          </p:nvSpPr>
          <p:spPr bwMode="auto">
            <a:xfrm>
              <a:off x="2795"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1" name="Freeform 99">
              <a:extLst>
                <a:ext uri="{FF2B5EF4-FFF2-40B4-BE49-F238E27FC236}">
                  <a16:creationId xmlns:a16="http://schemas.microsoft.com/office/drawing/2014/main" id="{2A0632A8-683A-0F20-2D89-9E2B19EF51FD}"/>
                </a:ext>
              </a:extLst>
            </p:cNvPr>
            <p:cNvSpPr>
              <a:spLocks/>
            </p:cNvSpPr>
            <p:nvPr/>
          </p:nvSpPr>
          <p:spPr bwMode="auto">
            <a:xfrm>
              <a:off x="2795"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2" name="Freeform 100">
              <a:extLst>
                <a:ext uri="{FF2B5EF4-FFF2-40B4-BE49-F238E27FC236}">
                  <a16:creationId xmlns:a16="http://schemas.microsoft.com/office/drawing/2014/main" id="{333AFA34-5991-D9AA-23CA-F21DFD674453}"/>
                </a:ext>
              </a:extLst>
            </p:cNvPr>
            <p:cNvSpPr>
              <a:spLocks/>
            </p:cNvSpPr>
            <p:nvPr/>
          </p:nvSpPr>
          <p:spPr bwMode="auto">
            <a:xfrm>
              <a:off x="2945"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3" name="Freeform 101">
              <a:extLst>
                <a:ext uri="{FF2B5EF4-FFF2-40B4-BE49-F238E27FC236}">
                  <a16:creationId xmlns:a16="http://schemas.microsoft.com/office/drawing/2014/main" id="{59261857-1690-E8C4-59E1-A61466259853}"/>
                </a:ext>
              </a:extLst>
            </p:cNvPr>
            <p:cNvSpPr>
              <a:spLocks/>
            </p:cNvSpPr>
            <p:nvPr/>
          </p:nvSpPr>
          <p:spPr bwMode="auto">
            <a:xfrm>
              <a:off x="2945"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4" name="Freeform 102">
              <a:extLst>
                <a:ext uri="{FF2B5EF4-FFF2-40B4-BE49-F238E27FC236}">
                  <a16:creationId xmlns:a16="http://schemas.microsoft.com/office/drawing/2014/main" id="{0D5A7FE3-2D7A-1C1F-F2DA-FFC4D91042B0}"/>
                </a:ext>
              </a:extLst>
            </p:cNvPr>
            <p:cNvSpPr>
              <a:spLocks/>
            </p:cNvSpPr>
            <p:nvPr/>
          </p:nvSpPr>
          <p:spPr bwMode="auto">
            <a:xfrm>
              <a:off x="3096"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5" name="Freeform 103">
              <a:extLst>
                <a:ext uri="{FF2B5EF4-FFF2-40B4-BE49-F238E27FC236}">
                  <a16:creationId xmlns:a16="http://schemas.microsoft.com/office/drawing/2014/main" id="{E4F906AD-8C05-2533-8CA7-AA75B139F6BA}"/>
                </a:ext>
              </a:extLst>
            </p:cNvPr>
            <p:cNvSpPr>
              <a:spLocks/>
            </p:cNvSpPr>
            <p:nvPr/>
          </p:nvSpPr>
          <p:spPr bwMode="auto">
            <a:xfrm>
              <a:off x="3096"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6" name="Freeform 104">
              <a:extLst>
                <a:ext uri="{FF2B5EF4-FFF2-40B4-BE49-F238E27FC236}">
                  <a16:creationId xmlns:a16="http://schemas.microsoft.com/office/drawing/2014/main" id="{1993D045-F74B-B8D6-A256-C84D7A151315}"/>
                </a:ext>
              </a:extLst>
            </p:cNvPr>
            <p:cNvSpPr>
              <a:spLocks/>
            </p:cNvSpPr>
            <p:nvPr/>
          </p:nvSpPr>
          <p:spPr bwMode="auto">
            <a:xfrm>
              <a:off x="3246"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7" name="Freeform 105">
              <a:extLst>
                <a:ext uri="{FF2B5EF4-FFF2-40B4-BE49-F238E27FC236}">
                  <a16:creationId xmlns:a16="http://schemas.microsoft.com/office/drawing/2014/main" id="{9A8FFCBD-E92A-D6C9-9789-503268D6B037}"/>
                </a:ext>
              </a:extLst>
            </p:cNvPr>
            <p:cNvSpPr>
              <a:spLocks/>
            </p:cNvSpPr>
            <p:nvPr/>
          </p:nvSpPr>
          <p:spPr bwMode="auto">
            <a:xfrm>
              <a:off x="3246"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8" name="Freeform 106">
              <a:extLst>
                <a:ext uri="{FF2B5EF4-FFF2-40B4-BE49-F238E27FC236}">
                  <a16:creationId xmlns:a16="http://schemas.microsoft.com/office/drawing/2014/main" id="{DB8E6469-583B-B93A-9734-88DA484D6C9C}"/>
                </a:ext>
              </a:extLst>
            </p:cNvPr>
            <p:cNvSpPr>
              <a:spLocks/>
            </p:cNvSpPr>
            <p:nvPr/>
          </p:nvSpPr>
          <p:spPr bwMode="auto">
            <a:xfrm>
              <a:off x="3397" y="1255"/>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9" name="Freeform 107">
              <a:extLst>
                <a:ext uri="{FF2B5EF4-FFF2-40B4-BE49-F238E27FC236}">
                  <a16:creationId xmlns:a16="http://schemas.microsoft.com/office/drawing/2014/main" id="{A1CCD032-B1E3-135C-50EB-01251E82E948}"/>
                </a:ext>
              </a:extLst>
            </p:cNvPr>
            <p:cNvSpPr>
              <a:spLocks/>
            </p:cNvSpPr>
            <p:nvPr/>
          </p:nvSpPr>
          <p:spPr bwMode="auto">
            <a:xfrm>
              <a:off x="3397" y="1255"/>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0" name="Freeform 108">
              <a:extLst>
                <a:ext uri="{FF2B5EF4-FFF2-40B4-BE49-F238E27FC236}">
                  <a16:creationId xmlns:a16="http://schemas.microsoft.com/office/drawing/2014/main" id="{7B422F19-1EE9-EB6C-60E6-FD072872E04A}"/>
                </a:ext>
              </a:extLst>
            </p:cNvPr>
            <p:cNvSpPr>
              <a:spLocks/>
            </p:cNvSpPr>
            <p:nvPr/>
          </p:nvSpPr>
          <p:spPr bwMode="auto">
            <a:xfrm>
              <a:off x="3547"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1" name="Freeform 109">
              <a:extLst>
                <a:ext uri="{FF2B5EF4-FFF2-40B4-BE49-F238E27FC236}">
                  <a16:creationId xmlns:a16="http://schemas.microsoft.com/office/drawing/2014/main" id="{6F0EDE08-DDE5-2437-BDA3-3E183BC62048}"/>
                </a:ext>
              </a:extLst>
            </p:cNvPr>
            <p:cNvSpPr>
              <a:spLocks/>
            </p:cNvSpPr>
            <p:nvPr/>
          </p:nvSpPr>
          <p:spPr bwMode="auto">
            <a:xfrm>
              <a:off x="3547"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2" name="Freeform 110">
              <a:extLst>
                <a:ext uri="{FF2B5EF4-FFF2-40B4-BE49-F238E27FC236}">
                  <a16:creationId xmlns:a16="http://schemas.microsoft.com/office/drawing/2014/main" id="{887C34FA-5D2E-1256-19F2-296AF29A41E0}"/>
                </a:ext>
              </a:extLst>
            </p:cNvPr>
            <p:cNvSpPr>
              <a:spLocks/>
            </p:cNvSpPr>
            <p:nvPr/>
          </p:nvSpPr>
          <p:spPr bwMode="auto">
            <a:xfrm>
              <a:off x="2795"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3" name="Freeform 111">
              <a:extLst>
                <a:ext uri="{FF2B5EF4-FFF2-40B4-BE49-F238E27FC236}">
                  <a16:creationId xmlns:a16="http://schemas.microsoft.com/office/drawing/2014/main" id="{FF6A82B8-27BA-F6F8-4D39-CA5657C931B3}"/>
                </a:ext>
              </a:extLst>
            </p:cNvPr>
            <p:cNvSpPr>
              <a:spLocks/>
            </p:cNvSpPr>
            <p:nvPr/>
          </p:nvSpPr>
          <p:spPr bwMode="auto">
            <a:xfrm>
              <a:off x="2795"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4" name="Freeform 112">
              <a:extLst>
                <a:ext uri="{FF2B5EF4-FFF2-40B4-BE49-F238E27FC236}">
                  <a16:creationId xmlns:a16="http://schemas.microsoft.com/office/drawing/2014/main" id="{D791C2C1-714F-A7CC-EA7D-9FCB9A5EA196}"/>
                </a:ext>
              </a:extLst>
            </p:cNvPr>
            <p:cNvSpPr>
              <a:spLocks/>
            </p:cNvSpPr>
            <p:nvPr/>
          </p:nvSpPr>
          <p:spPr bwMode="auto">
            <a:xfrm>
              <a:off x="2945"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5" name="Freeform 113">
              <a:extLst>
                <a:ext uri="{FF2B5EF4-FFF2-40B4-BE49-F238E27FC236}">
                  <a16:creationId xmlns:a16="http://schemas.microsoft.com/office/drawing/2014/main" id="{D10E62A5-DDCD-A100-9A57-522E9D807FD8}"/>
                </a:ext>
              </a:extLst>
            </p:cNvPr>
            <p:cNvSpPr>
              <a:spLocks/>
            </p:cNvSpPr>
            <p:nvPr/>
          </p:nvSpPr>
          <p:spPr bwMode="auto">
            <a:xfrm>
              <a:off x="2945"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6" name="Freeform 114">
              <a:extLst>
                <a:ext uri="{FF2B5EF4-FFF2-40B4-BE49-F238E27FC236}">
                  <a16:creationId xmlns:a16="http://schemas.microsoft.com/office/drawing/2014/main" id="{F3AE0E90-242F-7936-D0C3-4F15772BD7F3}"/>
                </a:ext>
              </a:extLst>
            </p:cNvPr>
            <p:cNvSpPr>
              <a:spLocks/>
            </p:cNvSpPr>
            <p:nvPr/>
          </p:nvSpPr>
          <p:spPr bwMode="auto">
            <a:xfrm>
              <a:off x="3096"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7" name="Freeform 115">
              <a:extLst>
                <a:ext uri="{FF2B5EF4-FFF2-40B4-BE49-F238E27FC236}">
                  <a16:creationId xmlns:a16="http://schemas.microsoft.com/office/drawing/2014/main" id="{B7EEDEDF-7276-199A-652F-71F61F85216D}"/>
                </a:ext>
              </a:extLst>
            </p:cNvPr>
            <p:cNvSpPr>
              <a:spLocks/>
            </p:cNvSpPr>
            <p:nvPr/>
          </p:nvSpPr>
          <p:spPr bwMode="auto">
            <a:xfrm>
              <a:off x="3096"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8" name="Freeform 116">
              <a:extLst>
                <a:ext uri="{FF2B5EF4-FFF2-40B4-BE49-F238E27FC236}">
                  <a16:creationId xmlns:a16="http://schemas.microsoft.com/office/drawing/2014/main" id="{D4C47BEC-571D-E58A-5DD5-C989CC6D2448}"/>
                </a:ext>
              </a:extLst>
            </p:cNvPr>
            <p:cNvSpPr>
              <a:spLocks/>
            </p:cNvSpPr>
            <p:nvPr/>
          </p:nvSpPr>
          <p:spPr bwMode="auto">
            <a:xfrm>
              <a:off x="3246"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9" name="Freeform 117">
              <a:extLst>
                <a:ext uri="{FF2B5EF4-FFF2-40B4-BE49-F238E27FC236}">
                  <a16:creationId xmlns:a16="http://schemas.microsoft.com/office/drawing/2014/main" id="{4F599E5A-D1C3-9196-2EC0-86C0152381DB}"/>
                </a:ext>
              </a:extLst>
            </p:cNvPr>
            <p:cNvSpPr>
              <a:spLocks/>
            </p:cNvSpPr>
            <p:nvPr/>
          </p:nvSpPr>
          <p:spPr bwMode="auto">
            <a:xfrm>
              <a:off x="3246"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0" name="Freeform 118">
              <a:extLst>
                <a:ext uri="{FF2B5EF4-FFF2-40B4-BE49-F238E27FC236}">
                  <a16:creationId xmlns:a16="http://schemas.microsoft.com/office/drawing/2014/main" id="{321433FC-EEE7-AA1A-149B-34EA043120B2}"/>
                </a:ext>
              </a:extLst>
            </p:cNvPr>
            <p:cNvSpPr>
              <a:spLocks/>
            </p:cNvSpPr>
            <p:nvPr/>
          </p:nvSpPr>
          <p:spPr bwMode="auto">
            <a:xfrm>
              <a:off x="3397" y="1406"/>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1" name="Freeform 119">
              <a:extLst>
                <a:ext uri="{FF2B5EF4-FFF2-40B4-BE49-F238E27FC236}">
                  <a16:creationId xmlns:a16="http://schemas.microsoft.com/office/drawing/2014/main" id="{F4597E5E-AA7E-D13F-7509-0E49EA22C562}"/>
                </a:ext>
              </a:extLst>
            </p:cNvPr>
            <p:cNvSpPr>
              <a:spLocks/>
            </p:cNvSpPr>
            <p:nvPr/>
          </p:nvSpPr>
          <p:spPr bwMode="auto">
            <a:xfrm>
              <a:off x="3397" y="1406"/>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2" name="Freeform 120">
              <a:extLst>
                <a:ext uri="{FF2B5EF4-FFF2-40B4-BE49-F238E27FC236}">
                  <a16:creationId xmlns:a16="http://schemas.microsoft.com/office/drawing/2014/main" id="{1A58B0EA-3B39-2555-FEC3-3489396CB980}"/>
                </a:ext>
              </a:extLst>
            </p:cNvPr>
            <p:cNvSpPr>
              <a:spLocks/>
            </p:cNvSpPr>
            <p:nvPr/>
          </p:nvSpPr>
          <p:spPr bwMode="auto">
            <a:xfrm>
              <a:off x="3547"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3" name="Freeform 121">
              <a:extLst>
                <a:ext uri="{FF2B5EF4-FFF2-40B4-BE49-F238E27FC236}">
                  <a16:creationId xmlns:a16="http://schemas.microsoft.com/office/drawing/2014/main" id="{883643A6-59C7-FF43-7690-80B0BD5E96BC}"/>
                </a:ext>
              </a:extLst>
            </p:cNvPr>
            <p:cNvSpPr>
              <a:spLocks/>
            </p:cNvSpPr>
            <p:nvPr/>
          </p:nvSpPr>
          <p:spPr bwMode="auto">
            <a:xfrm>
              <a:off x="3547"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4" name="Freeform 122">
              <a:extLst>
                <a:ext uri="{FF2B5EF4-FFF2-40B4-BE49-F238E27FC236}">
                  <a16:creationId xmlns:a16="http://schemas.microsoft.com/office/drawing/2014/main" id="{9D3A15E9-3390-762B-1013-E8AC97DEB5AD}"/>
                </a:ext>
              </a:extLst>
            </p:cNvPr>
            <p:cNvSpPr>
              <a:spLocks/>
            </p:cNvSpPr>
            <p:nvPr/>
          </p:nvSpPr>
          <p:spPr bwMode="auto">
            <a:xfrm>
              <a:off x="2795"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5" name="Freeform 123">
              <a:extLst>
                <a:ext uri="{FF2B5EF4-FFF2-40B4-BE49-F238E27FC236}">
                  <a16:creationId xmlns:a16="http://schemas.microsoft.com/office/drawing/2014/main" id="{4F3F1CE3-1188-AA88-619B-16909C452386}"/>
                </a:ext>
              </a:extLst>
            </p:cNvPr>
            <p:cNvSpPr>
              <a:spLocks/>
            </p:cNvSpPr>
            <p:nvPr/>
          </p:nvSpPr>
          <p:spPr bwMode="auto">
            <a:xfrm>
              <a:off x="2795"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6" name="Freeform 124">
              <a:extLst>
                <a:ext uri="{FF2B5EF4-FFF2-40B4-BE49-F238E27FC236}">
                  <a16:creationId xmlns:a16="http://schemas.microsoft.com/office/drawing/2014/main" id="{76425B84-F232-080E-F777-477C7C35A946}"/>
                </a:ext>
              </a:extLst>
            </p:cNvPr>
            <p:cNvSpPr>
              <a:spLocks/>
            </p:cNvSpPr>
            <p:nvPr/>
          </p:nvSpPr>
          <p:spPr bwMode="auto">
            <a:xfrm>
              <a:off x="2945"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7" name="Freeform 125">
              <a:extLst>
                <a:ext uri="{FF2B5EF4-FFF2-40B4-BE49-F238E27FC236}">
                  <a16:creationId xmlns:a16="http://schemas.microsoft.com/office/drawing/2014/main" id="{049D16D8-8F89-C57B-B10B-6D4D5F3A42A9}"/>
                </a:ext>
              </a:extLst>
            </p:cNvPr>
            <p:cNvSpPr>
              <a:spLocks/>
            </p:cNvSpPr>
            <p:nvPr/>
          </p:nvSpPr>
          <p:spPr bwMode="auto">
            <a:xfrm>
              <a:off x="2945"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8" name="Freeform 126">
              <a:extLst>
                <a:ext uri="{FF2B5EF4-FFF2-40B4-BE49-F238E27FC236}">
                  <a16:creationId xmlns:a16="http://schemas.microsoft.com/office/drawing/2014/main" id="{6AF79052-2263-C185-6D4D-79A567DC98CC}"/>
                </a:ext>
              </a:extLst>
            </p:cNvPr>
            <p:cNvSpPr>
              <a:spLocks/>
            </p:cNvSpPr>
            <p:nvPr/>
          </p:nvSpPr>
          <p:spPr bwMode="auto">
            <a:xfrm>
              <a:off x="3096"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9" name="Freeform 127">
              <a:extLst>
                <a:ext uri="{FF2B5EF4-FFF2-40B4-BE49-F238E27FC236}">
                  <a16:creationId xmlns:a16="http://schemas.microsoft.com/office/drawing/2014/main" id="{AAB52D38-9589-0FF5-4DD4-4006A5204B05}"/>
                </a:ext>
              </a:extLst>
            </p:cNvPr>
            <p:cNvSpPr>
              <a:spLocks/>
            </p:cNvSpPr>
            <p:nvPr/>
          </p:nvSpPr>
          <p:spPr bwMode="auto">
            <a:xfrm>
              <a:off x="3096"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0" name="Freeform 128">
              <a:extLst>
                <a:ext uri="{FF2B5EF4-FFF2-40B4-BE49-F238E27FC236}">
                  <a16:creationId xmlns:a16="http://schemas.microsoft.com/office/drawing/2014/main" id="{E75AB7D7-B508-4ACE-178F-7DDF375092D1}"/>
                </a:ext>
              </a:extLst>
            </p:cNvPr>
            <p:cNvSpPr>
              <a:spLocks/>
            </p:cNvSpPr>
            <p:nvPr/>
          </p:nvSpPr>
          <p:spPr bwMode="auto">
            <a:xfrm>
              <a:off x="3246"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1" name="Freeform 129">
              <a:extLst>
                <a:ext uri="{FF2B5EF4-FFF2-40B4-BE49-F238E27FC236}">
                  <a16:creationId xmlns:a16="http://schemas.microsoft.com/office/drawing/2014/main" id="{1D094B3F-5039-E6C5-A229-0430608A4897}"/>
                </a:ext>
              </a:extLst>
            </p:cNvPr>
            <p:cNvSpPr>
              <a:spLocks/>
            </p:cNvSpPr>
            <p:nvPr/>
          </p:nvSpPr>
          <p:spPr bwMode="auto">
            <a:xfrm>
              <a:off x="3246"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2" name="Freeform 130">
              <a:extLst>
                <a:ext uri="{FF2B5EF4-FFF2-40B4-BE49-F238E27FC236}">
                  <a16:creationId xmlns:a16="http://schemas.microsoft.com/office/drawing/2014/main" id="{B382BB65-9432-FEBB-0256-E03151AC4678}"/>
                </a:ext>
              </a:extLst>
            </p:cNvPr>
            <p:cNvSpPr>
              <a:spLocks/>
            </p:cNvSpPr>
            <p:nvPr/>
          </p:nvSpPr>
          <p:spPr bwMode="auto">
            <a:xfrm>
              <a:off x="3397" y="1556"/>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3" name="Freeform 131">
              <a:extLst>
                <a:ext uri="{FF2B5EF4-FFF2-40B4-BE49-F238E27FC236}">
                  <a16:creationId xmlns:a16="http://schemas.microsoft.com/office/drawing/2014/main" id="{D3FB2244-DC20-7C65-5928-EDE5C7C74652}"/>
                </a:ext>
              </a:extLst>
            </p:cNvPr>
            <p:cNvSpPr>
              <a:spLocks/>
            </p:cNvSpPr>
            <p:nvPr/>
          </p:nvSpPr>
          <p:spPr bwMode="auto">
            <a:xfrm>
              <a:off x="3397" y="1556"/>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4" name="Freeform 132">
              <a:extLst>
                <a:ext uri="{FF2B5EF4-FFF2-40B4-BE49-F238E27FC236}">
                  <a16:creationId xmlns:a16="http://schemas.microsoft.com/office/drawing/2014/main" id="{0909B199-6DA9-4EF7-FB11-68B7C60AD505}"/>
                </a:ext>
              </a:extLst>
            </p:cNvPr>
            <p:cNvSpPr>
              <a:spLocks/>
            </p:cNvSpPr>
            <p:nvPr/>
          </p:nvSpPr>
          <p:spPr bwMode="auto">
            <a:xfrm>
              <a:off x="3547"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5" name="Freeform 133">
              <a:extLst>
                <a:ext uri="{FF2B5EF4-FFF2-40B4-BE49-F238E27FC236}">
                  <a16:creationId xmlns:a16="http://schemas.microsoft.com/office/drawing/2014/main" id="{82CD6BB3-336C-9946-17AB-79C56571D8B5}"/>
                </a:ext>
              </a:extLst>
            </p:cNvPr>
            <p:cNvSpPr>
              <a:spLocks/>
            </p:cNvSpPr>
            <p:nvPr/>
          </p:nvSpPr>
          <p:spPr bwMode="auto">
            <a:xfrm>
              <a:off x="3547"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06" name="Rectangle 105">
            <a:extLst>
              <a:ext uri="{FF2B5EF4-FFF2-40B4-BE49-F238E27FC236}">
                <a16:creationId xmlns:a16="http://schemas.microsoft.com/office/drawing/2014/main" id="{B27468CD-CFF0-F519-26A4-836C06996536}"/>
              </a:ext>
            </a:extLst>
          </p:cNvPr>
          <p:cNvSpPr/>
          <p:nvPr/>
        </p:nvSpPr>
        <p:spPr>
          <a:xfrm rot="5400000">
            <a:off x="12731978" y="2968170"/>
            <a:ext cx="3342486" cy="1683894"/>
          </a:xfrm>
          <a:prstGeom prst="rect">
            <a:avLst/>
          </a:prstGeom>
          <a:solidFill>
            <a:srgbClr val="E53F96">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07" name="Group 61">
            <a:extLst>
              <a:ext uri="{FF2B5EF4-FFF2-40B4-BE49-F238E27FC236}">
                <a16:creationId xmlns:a16="http://schemas.microsoft.com/office/drawing/2014/main" id="{45EBD4B7-F77D-7009-482B-7FD3C1E63E2B}"/>
              </a:ext>
            </a:extLst>
          </p:cNvPr>
          <p:cNvGrpSpPr>
            <a:grpSpLocks noChangeAspect="1"/>
          </p:cNvGrpSpPr>
          <p:nvPr/>
        </p:nvGrpSpPr>
        <p:grpSpPr bwMode="auto">
          <a:xfrm rot="11658675">
            <a:off x="14501720" y="423589"/>
            <a:ext cx="927659" cy="927659"/>
            <a:chOff x="2795" y="804"/>
            <a:chExt cx="843" cy="843"/>
          </a:xfrm>
        </p:grpSpPr>
        <p:sp>
          <p:nvSpPr>
            <p:cNvPr id="108" name="Freeform 62">
              <a:extLst>
                <a:ext uri="{FF2B5EF4-FFF2-40B4-BE49-F238E27FC236}">
                  <a16:creationId xmlns:a16="http://schemas.microsoft.com/office/drawing/2014/main" id="{C99B9CF6-6030-9B74-6D0E-191159EDA249}"/>
                </a:ext>
              </a:extLst>
            </p:cNvPr>
            <p:cNvSpPr>
              <a:spLocks/>
            </p:cNvSpPr>
            <p:nvPr/>
          </p:nvSpPr>
          <p:spPr bwMode="auto">
            <a:xfrm>
              <a:off x="2795"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9" name="Freeform 63">
              <a:extLst>
                <a:ext uri="{FF2B5EF4-FFF2-40B4-BE49-F238E27FC236}">
                  <a16:creationId xmlns:a16="http://schemas.microsoft.com/office/drawing/2014/main" id="{49A57346-FBBB-35BC-AC6A-61E26A86AFA9}"/>
                </a:ext>
              </a:extLst>
            </p:cNvPr>
            <p:cNvSpPr>
              <a:spLocks/>
            </p:cNvSpPr>
            <p:nvPr/>
          </p:nvSpPr>
          <p:spPr bwMode="auto">
            <a:xfrm>
              <a:off x="2795"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0" name="Freeform 64">
              <a:extLst>
                <a:ext uri="{FF2B5EF4-FFF2-40B4-BE49-F238E27FC236}">
                  <a16:creationId xmlns:a16="http://schemas.microsoft.com/office/drawing/2014/main" id="{E5019630-7DEC-8986-4F23-28F10A666124}"/>
                </a:ext>
              </a:extLst>
            </p:cNvPr>
            <p:cNvSpPr>
              <a:spLocks/>
            </p:cNvSpPr>
            <p:nvPr/>
          </p:nvSpPr>
          <p:spPr bwMode="auto">
            <a:xfrm>
              <a:off x="2945"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1" name="Freeform 65">
              <a:extLst>
                <a:ext uri="{FF2B5EF4-FFF2-40B4-BE49-F238E27FC236}">
                  <a16:creationId xmlns:a16="http://schemas.microsoft.com/office/drawing/2014/main" id="{DA7998A2-1959-379C-1E1C-D09C4A00B2D5}"/>
                </a:ext>
              </a:extLst>
            </p:cNvPr>
            <p:cNvSpPr>
              <a:spLocks/>
            </p:cNvSpPr>
            <p:nvPr/>
          </p:nvSpPr>
          <p:spPr bwMode="auto">
            <a:xfrm>
              <a:off x="2945"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2" name="Freeform 66">
              <a:extLst>
                <a:ext uri="{FF2B5EF4-FFF2-40B4-BE49-F238E27FC236}">
                  <a16:creationId xmlns:a16="http://schemas.microsoft.com/office/drawing/2014/main" id="{67E78870-847E-5672-EAC4-CF4EF33835C5}"/>
                </a:ext>
              </a:extLst>
            </p:cNvPr>
            <p:cNvSpPr>
              <a:spLocks/>
            </p:cNvSpPr>
            <p:nvPr/>
          </p:nvSpPr>
          <p:spPr bwMode="auto">
            <a:xfrm>
              <a:off x="3096"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3" name="Freeform 67">
              <a:extLst>
                <a:ext uri="{FF2B5EF4-FFF2-40B4-BE49-F238E27FC236}">
                  <a16:creationId xmlns:a16="http://schemas.microsoft.com/office/drawing/2014/main" id="{D2AE7781-5071-8D38-DC0F-1544564B7C2C}"/>
                </a:ext>
              </a:extLst>
            </p:cNvPr>
            <p:cNvSpPr>
              <a:spLocks/>
            </p:cNvSpPr>
            <p:nvPr/>
          </p:nvSpPr>
          <p:spPr bwMode="auto">
            <a:xfrm>
              <a:off x="3096"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4" name="Freeform 68">
              <a:extLst>
                <a:ext uri="{FF2B5EF4-FFF2-40B4-BE49-F238E27FC236}">
                  <a16:creationId xmlns:a16="http://schemas.microsoft.com/office/drawing/2014/main" id="{310D9E82-C648-1A7F-BB89-287763B677BC}"/>
                </a:ext>
              </a:extLst>
            </p:cNvPr>
            <p:cNvSpPr>
              <a:spLocks/>
            </p:cNvSpPr>
            <p:nvPr/>
          </p:nvSpPr>
          <p:spPr bwMode="auto">
            <a:xfrm>
              <a:off x="3246"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5" name="Freeform 69">
              <a:extLst>
                <a:ext uri="{FF2B5EF4-FFF2-40B4-BE49-F238E27FC236}">
                  <a16:creationId xmlns:a16="http://schemas.microsoft.com/office/drawing/2014/main" id="{52C1DE72-DBE6-2701-DC2D-DC49DEC5E4A1}"/>
                </a:ext>
              </a:extLst>
            </p:cNvPr>
            <p:cNvSpPr>
              <a:spLocks/>
            </p:cNvSpPr>
            <p:nvPr/>
          </p:nvSpPr>
          <p:spPr bwMode="auto">
            <a:xfrm>
              <a:off x="3246"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6" name="Freeform 70">
              <a:extLst>
                <a:ext uri="{FF2B5EF4-FFF2-40B4-BE49-F238E27FC236}">
                  <a16:creationId xmlns:a16="http://schemas.microsoft.com/office/drawing/2014/main" id="{03486B9C-ED32-B377-F808-557D280D3425}"/>
                </a:ext>
              </a:extLst>
            </p:cNvPr>
            <p:cNvSpPr>
              <a:spLocks/>
            </p:cNvSpPr>
            <p:nvPr/>
          </p:nvSpPr>
          <p:spPr bwMode="auto">
            <a:xfrm>
              <a:off x="3397" y="804"/>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7" name="Freeform 71">
              <a:extLst>
                <a:ext uri="{FF2B5EF4-FFF2-40B4-BE49-F238E27FC236}">
                  <a16:creationId xmlns:a16="http://schemas.microsoft.com/office/drawing/2014/main" id="{824BA4BD-6AF2-71FD-1857-28986C657FDF}"/>
                </a:ext>
              </a:extLst>
            </p:cNvPr>
            <p:cNvSpPr>
              <a:spLocks/>
            </p:cNvSpPr>
            <p:nvPr/>
          </p:nvSpPr>
          <p:spPr bwMode="auto">
            <a:xfrm>
              <a:off x="3397" y="804"/>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8" name="Freeform 72">
              <a:extLst>
                <a:ext uri="{FF2B5EF4-FFF2-40B4-BE49-F238E27FC236}">
                  <a16:creationId xmlns:a16="http://schemas.microsoft.com/office/drawing/2014/main" id="{89DBB0F2-EAC3-E246-3142-D18651B1C077}"/>
                </a:ext>
              </a:extLst>
            </p:cNvPr>
            <p:cNvSpPr>
              <a:spLocks/>
            </p:cNvSpPr>
            <p:nvPr/>
          </p:nvSpPr>
          <p:spPr bwMode="auto">
            <a:xfrm>
              <a:off x="3547"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9" name="Freeform 73">
              <a:extLst>
                <a:ext uri="{FF2B5EF4-FFF2-40B4-BE49-F238E27FC236}">
                  <a16:creationId xmlns:a16="http://schemas.microsoft.com/office/drawing/2014/main" id="{8EB8E58B-81FB-943E-D64E-5A2B874EF466}"/>
                </a:ext>
              </a:extLst>
            </p:cNvPr>
            <p:cNvSpPr>
              <a:spLocks/>
            </p:cNvSpPr>
            <p:nvPr/>
          </p:nvSpPr>
          <p:spPr bwMode="auto">
            <a:xfrm>
              <a:off x="3547"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0" name="Freeform 74">
              <a:extLst>
                <a:ext uri="{FF2B5EF4-FFF2-40B4-BE49-F238E27FC236}">
                  <a16:creationId xmlns:a16="http://schemas.microsoft.com/office/drawing/2014/main" id="{C38B0F6E-2152-00A9-1218-18ABC8826739}"/>
                </a:ext>
              </a:extLst>
            </p:cNvPr>
            <p:cNvSpPr>
              <a:spLocks/>
            </p:cNvSpPr>
            <p:nvPr/>
          </p:nvSpPr>
          <p:spPr bwMode="auto">
            <a:xfrm>
              <a:off x="2795"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1" name="Freeform 75">
              <a:extLst>
                <a:ext uri="{FF2B5EF4-FFF2-40B4-BE49-F238E27FC236}">
                  <a16:creationId xmlns:a16="http://schemas.microsoft.com/office/drawing/2014/main" id="{B714815E-2461-14B5-3AC6-F72B8246AF72}"/>
                </a:ext>
              </a:extLst>
            </p:cNvPr>
            <p:cNvSpPr>
              <a:spLocks/>
            </p:cNvSpPr>
            <p:nvPr/>
          </p:nvSpPr>
          <p:spPr bwMode="auto">
            <a:xfrm>
              <a:off x="2795"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2" name="Freeform 76">
              <a:extLst>
                <a:ext uri="{FF2B5EF4-FFF2-40B4-BE49-F238E27FC236}">
                  <a16:creationId xmlns:a16="http://schemas.microsoft.com/office/drawing/2014/main" id="{B04005BC-861F-1C71-1775-829DA3206E77}"/>
                </a:ext>
              </a:extLst>
            </p:cNvPr>
            <p:cNvSpPr>
              <a:spLocks/>
            </p:cNvSpPr>
            <p:nvPr/>
          </p:nvSpPr>
          <p:spPr bwMode="auto">
            <a:xfrm>
              <a:off x="2945"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3" name="Freeform 77">
              <a:extLst>
                <a:ext uri="{FF2B5EF4-FFF2-40B4-BE49-F238E27FC236}">
                  <a16:creationId xmlns:a16="http://schemas.microsoft.com/office/drawing/2014/main" id="{06F27FDD-BB9C-BBEF-FB19-1A1C43973502}"/>
                </a:ext>
              </a:extLst>
            </p:cNvPr>
            <p:cNvSpPr>
              <a:spLocks/>
            </p:cNvSpPr>
            <p:nvPr/>
          </p:nvSpPr>
          <p:spPr bwMode="auto">
            <a:xfrm>
              <a:off x="2945"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4" name="Freeform 78">
              <a:extLst>
                <a:ext uri="{FF2B5EF4-FFF2-40B4-BE49-F238E27FC236}">
                  <a16:creationId xmlns:a16="http://schemas.microsoft.com/office/drawing/2014/main" id="{082D78C9-1A90-4F50-C894-DAF0463AD5B1}"/>
                </a:ext>
              </a:extLst>
            </p:cNvPr>
            <p:cNvSpPr>
              <a:spLocks/>
            </p:cNvSpPr>
            <p:nvPr/>
          </p:nvSpPr>
          <p:spPr bwMode="auto">
            <a:xfrm>
              <a:off x="3096"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5" name="Freeform 79">
              <a:extLst>
                <a:ext uri="{FF2B5EF4-FFF2-40B4-BE49-F238E27FC236}">
                  <a16:creationId xmlns:a16="http://schemas.microsoft.com/office/drawing/2014/main" id="{9C401D95-BE63-20A6-25C9-DAB9554D214C}"/>
                </a:ext>
              </a:extLst>
            </p:cNvPr>
            <p:cNvSpPr>
              <a:spLocks/>
            </p:cNvSpPr>
            <p:nvPr/>
          </p:nvSpPr>
          <p:spPr bwMode="auto">
            <a:xfrm>
              <a:off x="3096"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6" name="Freeform 80">
              <a:extLst>
                <a:ext uri="{FF2B5EF4-FFF2-40B4-BE49-F238E27FC236}">
                  <a16:creationId xmlns:a16="http://schemas.microsoft.com/office/drawing/2014/main" id="{79D3C99C-9B4B-3293-0163-57A26B7BAE45}"/>
                </a:ext>
              </a:extLst>
            </p:cNvPr>
            <p:cNvSpPr>
              <a:spLocks/>
            </p:cNvSpPr>
            <p:nvPr/>
          </p:nvSpPr>
          <p:spPr bwMode="auto">
            <a:xfrm>
              <a:off x="3246"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7" name="Freeform 81">
              <a:extLst>
                <a:ext uri="{FF2B5EF4-FFF2-40B4-BE49-F238E27FC236}">
                  <a16:creationId xmlns:a16="http://schemas.microsoft.com/office/drawing/2014/main" id="{4B51A776-2D7D-D715-45CC-A3BB6CE153B6}"/>
                </a:ext>
              </a:extLst>
            </p:cNvPr>
            <p:cNvSpPr>
              <a:spLocks/>
            </p:cNvSpPr>
            <p:nvPr/>
          </p:nvSpPr>
          <p:spPr bwMode="auto">
            <a:xfrm>
              <a:off x="3246"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8" name="Freeform 82">
              <a:extLst>
                <a:ext uri="{FF2B5EF4-FFF2-40B4-BE49-F238E27FC236}">
                  <a16:creationId xmlns:a16="http://schemas.microsoft.com/office/drawing/2014/main" id="{62E3E39C-F040-538E-531C-0037515C96C5}"/>
                </a:ext>
              </a:extLst>
            </p:cNvPr>
            <p:cNvSpPr>
              <a:spLocks/>
            </p:cNvSpPr>
            <p:nvPr/>
          </p:nvSpPr>
          <p:spPr bwMode="auto">
            <a:xfrm>
              <a:off x="3397" y="954"/>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9" name="Freeform 83">
              <a:extLst>
                <a:ext uri="{FF2B5EF4-FFF2-40B4-BE49-F238E27FC236}">
                  <a16:creationId xmlns:a16="http://schemas.microsoft.com/office/drawing/2014/main" id="{03DAF466-30E5-3C69-D534-2FB9A0746E5F}"/>
                </a:ext>
              </a:extLst>
            </p:cNvPr>
            <p:cNvSpPr>
              <a:spLocks/>
            </p:cNvSpPr>
            <p:nvPr/>
          </p:nvSpPr>
          <p:spPr bwMode="auto">
            <a:xfrm>
              <a:off x="3397" y="954"/>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0" name="Freeform 84">
              <a:extLst>
                <a:ext uri="{FF2B5EF4-FFF2-40B4-BE49-F238E27FC236}">
                  <a16:creationId xmlns:a16="http://schemas.microsoft.com/office/drawing/2014/main" id="{CB2EE0ED-227E-9A07-5003-556C84DE095A}"/>
                </a:ext>
              </a:extLst>
            </p:cNvPr>
            <p:cNvSpPr>
              <a:spLocks/>
            </p:cNvSpPr>
            <p:nvPr/>
          </p:nvSpPr>
          <p:spPr bwMode="auto">
            <a:xfrm>
              <a:off x="3547"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1" name="Freeform 85">
              <a:extLst>
                <a:ext uri="{FF2B5EF4-FFF2-40B4-BE49-F238E27FC236}">
                  <a16:creationId xmlns:a16="http://schemas.microsoft.com/office/drawing/2014/main" id="{95684B00-9D72-4F51-F51E-BFAE6D3E9365}"/>
                </a:ext>
              </a:extLst>
            </p:cNvPr>
            <p:cNvSpPr>
              <a:spLocks/>
            </p:cNvSpPr>
            <p:nvPr/>
          </p:nvSpPr>
          <p:spPr bwMode="auto">
            <a:xfrm>
              <a:off x="3547"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2" name="Freeform 86">
              <a:extLst>
                <a:ext uri="{FF2B5EF4-FFF2-40B4-BE49-F238E27FC236}">
                  <a16:creationId xmlns:a16="http://schemas.microsoft.com/office/drawing/2014/main" id="{3B8B9505-3D9E-729F-48D7-06A588E8F5BF}"/>
                </a:ext>
              </a:extLst>
            </p:cNvPr>
            <p:cNvSpPr>
              <a:spLocks/>
            </p:cNvSpPr>
            <p:nvPr/>
          </p:nvSpPr>
          <p:spPr bwMode="auto">
            <a:xfrm>
              <a:off x="2795"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3" name="Freeform 87">
              <a:extLst>
                <a:ext uri="{FF2B5EF4-FFF2-40B4-BE49-F238E27FC236}">
                  <a16:creationId xmlns:a16="http://schemas.microsoft.com/office/drawing/2014/main" id="{F18CAEBD-B79B-CAF7-3B05-2F7C64CE11ED}"/>
                </a:ext>
              </a:extLst>
            </p:cNvPr>
            <p:cNvSpPr>
              <a:spLocks/>
            </p:cNvSpPr>
            <p:nvPr/>
          </p:nvSpPr>
          <p:spPr bwMode="auto">
            <a:xfrm>
              <a:off x="2795"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4" name="Freeform 88">
              <a:extLst>
                <a:ext uri="{FF2B5EF4-FFF2-40B4-BE49-F238E27FC236}">
                  <a16:creationId xmlns:a16="http://schemas.microsoft.com/office/drawing/2014/main" id="{150CE2CD-7C9D-0F66-3969-91BAAA11A7C6}"/>
                </a:ext>
              </a:extLst>
            </p:cNvPr>
            <p:cNvSpPr>
              <a:spLocks/>
            </p:cNvSpPr>
            <p:nvPr/>
          </p:nvSpPr>
          <p:spPr bwMode="auto">
            <a:xfrm>
              <a:off x="2945"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5" name="Freeform 89">
              <a:extLst>
                <a:ext uri="{FF2B5EF4-FFF2-40B4-BE49-F238E27FC236}">
                  <a16:creationId xmlns:a16="http://schemas.microsoft.com/office/drawing/2014/main" id="{E840D966-619E-D8B1-ACFD-7F834859EF7D}"/>
                </a:ext>
              </a:extLst>
            </p:cNvPr>
            <p:cNvSpPr>
              <a:spLocks/>
            </p:cNvSpPr>
            <p:nvPr/>
          </p:nvSpPr>
          <p:spPr bwMode="auto">
            <a:xfrm>
              <a:off x="2945"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6" name="Freeform 90">
              <a:extLst>
                <a:ext uri="{FF2B5EF4-FFF2-40B4-BE49-F238E27FC236}">
                  <a16:creationId xmlns:a16="http://schemas.microsoft.com/office/drawing/2014/main" id="{FCBEAF2C-F06C-4162-55FB-3E6B11AAD67A}"/>
                </a:ext>
              </a:extLst>
            </p:cNvPr>
            <p:cNvSpPr>
              <a:spLocks/>
            </p:cNvSpPr>
            <p:nvPr/>
          </p:nvSpPr>
          <p:spPr bwMode="auto">
            <a:xfrm>
              <a:off x="3096"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7" name="Freeform 91">
              <a:extLst>
                <a:ext uri="{FF2B5EF4-FFF2-40B4-BE49-F238E27FC236}">
                  <a16:creationId xmlns:a16="http://schemas.microsoft.com/office/drawing/2014/main" id="{D8D51311-A5AD-0A3C-D7BF-621FA14408D4}"/>
                </a:ext>
              </a:extLst>
            </p:cNvPr>
            <p:cNvSpPr>
              <a:spLocks/>
            </p:cNvSpPr>
            <p:nvPr/>
          </p:nvSpPr>
          <p:spPr bwMode="auto">
            <a:xfrm>
              <a:off x="3096"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8" name="Freeform 92">
              <a:extLst>
                <a:ext uri="{FF2B5EF4-FFF2-40B4-BE49-F238E27FC236}">
                  <a16:creationId xmlns:a16="http://schemas.microsoft.com/office/drawing/2014/main" id="{9CB02A9C-CE1F-B4A0-5F70-6191103F9245}"/>
                </a:ext>
              </a:extLst>
            </p:cNvPr>
            <p:cNvSpPr>
              <a:spLocks/>
            </p:cNvSpPr>
            <p:nvPr/>
          </p:nvSpPr>
          <p:spPr bwMode="auto">
            <a:xfrm>
              <a:off x="3246"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9" name="Freeform 93">
              <a:extLst>
                <a:ext uri="{FF2B5EF4-FFF2-40B4-BE49-F238E27FC236}">
                  <a16:creationId xmlns:a16="http://schemas.microsoft.com/office/drawing/2014/main" id="{12127C99-FA27-6A0C-C086-9259C24899CE}"/>
                </a:ext>
              </a:extLst>
            </p:cNvPr>
            <p:cNvSpPr>
              <a:spLocks/>
            </p:cNvSpPr>
            <p:nvPr/>
          </p:nvSpPr>
          <p:spPr bwMode="auto">
            <a:xfrm>
              <a:off x="3246"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0" name="Freeform 94">
              <a:extLst>
                <a:ext uri="{FF2B5EF4-FFF2-40B4-BE49-F238E27FC236}">
                  <a16:creationId xmlns:a16="http://schemas.microsoft.com/office/drawing/2014/main" id="{0F844730-906C-695C-CAD1-6C91E455472A}"/>
                </a:ext>
              </a:extLst>
            </p:cNvPr>
            <p:cNvSpPr>
              <a:spLocks/>
            </p:cNvSpPr>
            <p:nvPr/>
          </p:nvSpPr>
          <p:spPr bwMode="auto">
            <a:xfrm>
              <a:off x="3397" y="1105"/>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1" name="Freeform 95">
              <a:extLst>
                <a:ext uri="{FF2B5EF4-FFF2-40B4-BE49-F238E27FC236}">
                  <a16:creationId xmlns:a16="http://schemas.microsoft.com/office/drawing/2014/main" id="{D335DC53-CEC2-DA0C-162A-3C0495150CA8}"/>
                </a:ext>
              </a:extLst>
            </p:cNvPr>
            <p:cNvSpPr>
              <a:spLocks/>
            </p:cNvSpPr>
            <p:nvPr/>
          </p:nvSpPr>
          <p:spPr bwMode="auto">
            <a:xfrm>
              <a:off x="3397" y="1105"/>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2" name="Freeform 96">
              <a:extLst>
                <a:ext uri="{FF2B5EF4-FFF2-40B4-BE49-F238E27FC236}">
                  <a16:creationId xmlns:a16="http://schemas.microsoft.com/office/drawing/2014/main" id="{202A9E06-30A2-9759-EB8F-2D26FF46BC5B}"/>
                </a:ext>
              </a:extLst>
            </p:cNvPr>
            <p:cNvSpPr>
              <a:spLocks/>
            </p:cNvSpPr>
            <p:nvPr/>
          </p:nvSpPr>
          <p:spPr bwMode="auto">
            <a:xfrm>
              <a:off x="3547"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3" name="Freeform 97">
              <a:extLst>
                <a:ext uri="{FF2B5EF4-FFF2-40B4-BE49-F238E27FC236}">
                  <a16:creationId xmlns:a16="http://schemas.microsoft.com/office/drawing/2014/main" id="{5077D976-E6E6-6254-5BE4-15F8F4787013}"/>
                </a:ext>
              </a:extLst>
            </p:cNvPr>
            <p:cNvSpPr>
              <a:spLocks/>
            </p:cNvSpPr>
            <p:nvPr/>
          </p:nvSpPr>
          <p:spPr bwMode="auto">
            <a:xfrm>
              <a:off x="3547"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4" name="Freeform 98">
              <a:extLst>
                <a:ext uri="{FF2B5EF4-FFF2-40B4-BE49-F238E27FC236}">
                  <a16:creationId xmlns:a16="http://schemas.microsoft.com/office/drawing/2014/main" id="{C9EE05F4-C404-8B80-1579-36A77E3662BD}"/>
                </a:ext>
              </a:extLst>
            </p:cNvPr>
            <p:cNvSpPr>
              <a:spLocks/>
            </p:cNvSpPr>
            <p:nvPr/>
          </p:nvSpPr>
          <p:spPr bwMode="auto">
            <a:xfrm>
              <a:off x="2795"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5" name="Freeform 99">
              <a:extLst>
                <a:ext uri="{FF2B5EF4-FFF2-40B4-BE49-F238E27FC236}">
                  <a16:creationId xmlns:a16="http://schemas.microsoft.com/office/drawing/2014/main" id="{FC2056A1-48EC-C4FE-9F2B-621F0E21DE12}"/>
                </a:ext>
              </a:extLst>
            </p:cNvPr>
            <p:cNvSpPr>
              <a:spLocks/>
            </p:cNvSpPr>
            <p:nvPr/>
          </p:nvSpPr>
          <p:spPr bwMode="auto">
            <a:xfrm>
              <a:off x="2795"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6" name="Freeform 100">
              <a:extLst>
                <a:ext uri="{FF2B5EF4-FFF2-40B4-BE49-F238E27FC236}">
                  <a16:creationId xmlns:a16="http://schemas.microsoft.com/office/drawing/2014/main" id="{2051851D-7903-36AD-A175-3E0909AE55DD}"/>
                </a:ext>
              </a:extLst>
            </p:cNvPr>
            <p:cNvSpPr>
              <a:spLocks/>
            </p:cNvSpPr>
            <p:nvPr/>
          </p:nvSpPr>
          <p:spPr bwMode="auto">
            <a:xfrm>
              <a:off x="2945"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7" name="Freeform 101">
              <a:extLst>
                <a:ext uri="{FF2B5EF4-FFF2-40B4-BE49-F238E27FC236}">
                  <a16:creationId xmlns:a16="http://schemas.microsoft.com/office/drawing/2014/main" id="{E6B959C1-8D87-8B12-71CF-45CF9D6BACCB}"/>
                </a:ext>
              </a:extLst>
            </p:cNvPr>
            <p:cNvSpPr>
              <a:spLocks/>
            </p:cNvSpPr>
            <p:nvPr/>
          </p:nvSpPr>
          <p:spPr bwMode="auto">
            <a:xfrm>
              <a:off x="2945"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8" name="Freeform 102">
              <a:extLst>
                <a:ext uri="{FF2B5EF4-FFF2-40B4-BE49-F238E27FC236}">
                  <a16:creationId xmlns:a16="http://schemas.microsoft.com/office/drawing/2014/main" id="{DE0A5981-C544-0B85-F50B-906E9DB2BB83}"/>
                </a:ext>
              </a:extLst>
            </p:cNvPr>
            <p:cNvSpPr>
              <a:spLocks/>
            </p:cNvSpPr>
            <p:nvPr/>
          </p:nvSpPr>
          <p:spPr bwMode="auto">
            <a:xfrm>
              <a:off x="3096"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9" name="Freeform 103">
              <a:extLst>
                <a:ext uri="{FF2B5EF4-FFF2-40B4-BE49-F238E27FC236}">
                  <a16:creationId xmlns:a16="http://schemas.microsoft.com/office/drawing/2014/main" id="{4EE4DCD7-4746-AF3E-65D4-66D26A9F7779}"/>
                </a:ext>
              </a:extLst>
            </p:cNvPr>
            <p:cNvSpPr>
              <a:spLocks/>
            </p:cNvSpPr>
            <p:nvPr/>
          </p:nvSpPr>
          <p:spPr bwMode="auto">
            <a:xfrm>
              <a:off x="3096"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0" name="Freeform 104">
              <a:extLst>
                <a:ext uri="{FF2B5EF4-FFF2-40B4-BE49-F238E27FC236}">
                  <a16:creationId xmlns:a16="http://schemas.microsoft.com/office/drawing/2014/main" id="{461F310B-FA20-BBE3-B00A-779992919A44}"/>
                </a:ext>
              </a:extLst>
            </p:cNvPr>
            <p:cNvSpPr>
              <a:spLocks/>
            </p:cNvSpPr>
            <p:nvPr/>
          </p:nvSpPr>
          <p:spPr bwMode="auto">
            <a:xfrm>
              <a:off x="3246"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1" name="Freeform 105">
              <a:extLst>
                <a:ext uri="{FF2B5EF4-FFF2-40B4-BE49-F238E27FC236}">
                  <a16:creationId xmlns:a16="http://schemas.microsoft.com/office/drawing/2014/main" id="{20CEC1B8-ED44-9C6B-3590-DABB10A46A19}"/>
                </a:ext>
              </a:extLst>
            </p:cNvPr>
            <p:cNvSpPr>
              <a:spLocks/>
            </p:cNvSpPr>
            <p:nvPr/>
          </p:nvSpPr>
          <p:spPr bwMode="auto">
            <a:xfrm>
              <a:off x="3246"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2" name="Freeform 106">
              <a:extLst>
                <a:ext uri="{FF2B5EF4-FFF2-40B4-BE49-F238E27FC236}">
                  <a16:creationId xmlns:a16="http://schemas.microsoft.com/office/drawing/2014/main" id="{505E504E-C301-CBEA-016C-B43B03C0C4E2}"/>
                </a:ext>
              </a:extLst>
            </p:cNvPr>
            <p:cNvSpPr>
              <a:spLocks/>
            </p:cNvSpPr>
            <p:nvPr/>
          </p:nvSpPr>
          <p:spPr bwMode="auto">
            <a:xfrm>
              <a:off x="3397" y="1255"/>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3" name="Freeform 107">
              <a:extLst>
                <a:ext uri="{FF2B5EF4-FFF2-40B4-BE49-F238E27FC236}">
                  <a16:creationId xmlns:a16="http://schemas.microsoft.com/office/drawing/2014/main" id="{27605A07-7BF8-98E3-27BB-1BAE444E60CE}"/>
                </a:ext>
              </a:extLst>
            </p:cNvPr>
            <p:cNvSpPr>
              <a:spLocks/>
            </p:cNvSpPr>
            <p:nvPr/>
          </p:nvSpPr>
          <p:spPr bwMode="auto">
            <a:xfrm>
              <a:off x="3397" y="1255"/>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4" name="Freeform 108">
              <a:extLst>
                <a:ext uri="{FF2B5EF4-FFF2-40B4-BE49-F238E27FC236}">
                  <a16:creationId xmlns:a16="http://schemas.microsoft.com/office/drawing/2014/main" id="{64C5F336-1A2D-50FC-A3A1-58230345A719}"/>
                </a:ext>
              </a:extLst>
            </p:cNvPr>
            <p:cNvSpPr>
              <a:spLocks/>
            </p:cNvSpPr>
            <p:nvPr/>
          </p:nvSpPr>
          <p:spPr bwMode="auto">
            <a:xfrm>
              <a:off x="3547"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5" name="Freeform 109">
              <a:extLst>
                <a:ext uri="{FF2B5EF4-FFF2-40B4-BE49-F238E27FC236}">
                  <a16:creationId xmlns:a16="http://schemas.microsoft.com/office/drawing/2014/main" id="{B2C57CDE-9051-273D-4CB9-203603FC6DD0}"/>
                </a:ext>
              </a:extLst>
            </p:cNvPr>
            <p:cNvSpPr>
              <a:spLocks/>
            </p:cNvSpPr>
            <p:nvPr/>
          </p:nvSpPr>
          <p:spPr bwMode="auto">
            <a:xfrm>
              <a:off x="3547"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6" name="Freeform 110">
              <a:extLst>
                <a:ext uri="{FF2B5EF4-FFF2-40B4-BE49-F238E27FC236}">
                  <a16:creationId xmlns:a16="http://schemas.microsoft.com/office/drawing/2014/main" id="{4E7219DD-506C-ED91-C817-920625D52ABC}"/>
                </a:ext>
              </a:extLst>
            </p:cNvPr>
            <p:cNvSpPr>
              <a:spLocks/>
            </p:cNvSpPr>
            <p:nvPr/>
          </p:nvSpPr>
          <p:spPr bwMode="auto">
            <a:xfrm>
              <a:off x="2795"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7" name="Freeform 111">
              <a:extLst>
                <a:ext uri="{FF2B5EF4-FFF2-40B4-BE49-F238E27FC236}">
                  <a16:creationId xmlns:a16="http://schemas.microsoft.com/office/drawing/2014/main" id="{4C786ED8-9629-0DD9-F635-1337A9EAFE26}"/>
                </a:ext>
              </a:extLst>
            </p:cNvPr>
            <p:cNvSpPr>
              <a:spLocks/>
            </p:cNvSpPr>
            <p:nvPr/>
          </p:nvSpPr>
          <p:spPr bwMode="auto">
            <a:xfrm>
              <a:off x="2795"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8" name="Freeform 112">
              <a:extLst>
                <a:ext uri="{FF2B5EF4-FFF2-40B4-BE49-F238E27FC236}">
                  <a16:creationId xmlns:a16="http://schemas.microsoft.com/office/drawing/2014/main" id="{0E043033-8FF6-6773-383E-326A66B153CC}"/>
                </a:ext>
              </a:extLst>
            </p:cNvPr>
            <p:cNvSpPr>
              <a:spLocks/>
            </p:cNvSpPr>
            <p:nvPr/>
          </p:nvSpPr>
          <p:spPr bwMode="auto">
            <a:xfrm>
              <a:off x="2945"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9" name="Freeform 113">
              <a:extLst>
                <a:ext uri="{FF2B5EF4-FFF2-40B4-BE49-F238E27FC236}">
                  <a16:creationId xmlns:a16="http://schemas.microsoft.com/office/drawing/2014/main" id="{462B8157-DA15-5A54-9DC8-61F30FC71116}"/>
                </a:ext>
              </a:extLst>
            </p:cNvPr>
            <p:cNvSpPr>
              <a:spLocks/>
            </p:cNvSpPr>
            <p:nvPr/>
          </p:nvSpPr>
          <p:spPr bwMode="auto">
            <a:xfrm>
              <a:off x="2945"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0" name="Freeform 114">
              <a:extLst>
                <a:ext uri="{FF2B5EF4-FFF2-40B4-BE49-F238E27FC236}">
                  <a16:creationId xmlns:a16="http://schemas.microsoft.com/office/drawing/2014/main" id="{A430A534-A34F-3C28-A237-A0E384F1D57C}"/>
                </a:ext>
              </a:extLst>
            </p:cNvPr>
            <p:cNvSpPr>
              <a:spLocks/>
            </p:cNvSpPr>
            <p:nvPr/>
          </p:nvSpPr>
          <p:spPr bwMode="auto">
            <a:xfrm>
              <a:off x="3096"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1" name="Freeform 115">
              <a:extLst>
                <a:ext uri="{FF2B5EF4-FFF2-40B4-BE49-F238E27FC236}">
                  <a16:creationId xmlns:a16="http://schemas.microsoft.com/office/drawing/2014/main" id="{1B9A9D28-B045-E417-4D69-BEE22FE38108}"/>
                </a:ext>
              </a:extLst>
            </p:cNvPr>
            <p:cNvSpPr>
              <a:spLocks/>
            </p:cNvSpPr>
            <p:nvPr/>
          </p:nvSpPr>
          <p:spPr bwMode="auto">
            <a:xfrm>
              <a:off x="3096"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2" name="Freeform 116">
              <a:extLst>
                <a:ext uri="{FF2B5EF4-FFF2-40B4-BE49-F238E27FC236}">
                  <a16:creationId xmlns:a16="http://schemas.microsoft.com/office/drawing/2014/main" id="{1AB54C7C-4529-5B9A-61CD-40C4897A01CB}"/>
                </a:ext>
              </a:extLst>
            </p:cNvPr>
            <p:cNvSpPr>
              <a:spLocks/>
            </p:cNvSpPr>
            <p:nvPr/>
          </p:nvSpPr>
          <p:spPr bwMode="auto">
            <a:xfrm>
              <a:off x="3246"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3" name="Freeform 117">
              <a:extLst>
                <a:ext uri="{FF2B5EF4-FFF2-40B4-BE49-F238E27FC236}">
                  <a16:creationId xmlns:a16="http://schemas.microsoft.com/office/drawing/2014/main" id="{878FE51A-1C70-E83E-F249-38E17C630BBD}"/>
                </a:ext>
              </a:extLst>
            </p:cNvPr>
            <p:cNvSpPr>
              <a:spLocks/>
            </p:cNvSpPr>
            <p:nvPr/>
          </p:nvSpPr>
          <p:spPr bwMode="auto">
            <a:xfrm>
              <a:off x="3246"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4" name="Freeform 118">
              <a:extLst>
                <a:ext uri="{FF2B5EF4-FFF2-40B4-BE49-F238E27FC236}">
                  <a16:creationId xmlns:a16="http://schemas.microsoft.com/office/drawing/2014/main" id="{D1932049-C88B-E487-B1AD-1C15F3083DF0}"/>
                </a:ext>
              </a:extLst>
            </p:cNvPr>
            <p:cNvSpPr>
              <a:spLocks/>
            </p:cNvSpPr>
            <p:nvPr/>
          </p:nvSpPr>
          <p:spPr bwMode="auto">
            <a:xfrm>
              <a:off x="3397" y="1406"/>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5" name="Freeform 119">
              <a:extLst>
                <a:ext uri="{FF2B5EF4-FFF2-40B4-BE49-F238E27FC236}">
                  <a16:creationId xmlns:a16="http://schemas.microsoft.com/office/drawing/2014/main" id="{A105A0A3-DFCC-8B82-3A83-4B84DC2535F4}"/>
                </a:ext>
              </a:extLst>
            </p:cNvPr>
            <p:cNvSpPr>
              <a:spLocks/>
            </p:cNvSpPr>
            <p:nvPr/>
          </p:nvSpPr>
          <p:spPr bwMode="auto">
            <a:xfrm>
              <a:off x="3397" y="1406"/>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6" name="Freeform 120">
              <a:extLst>
                <a:ext uri="{FF2B5EF4-FFF2-40B4-BE49-F238E27FC236}">
                  <a16:creationId xmlns:a16="http://schemas.microsoft.com/office/drawing/2014/main" id="{2CFE528B-083A-C221-6126-2D016E44385F}"/>
                </a:ext>
              </a:extLst>
            </p:cNvPr>
            <p:cNvSpPr>
              <a:spLocks/>
            </p:cNvSpPr>
            <p:nvPr/>
          </p:nvSpPr>
          <p:spPr bwMode="auto">
            <a:xfrm>
              <a:off x="3547"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7" name="Freeform 121">
              <a:extLst>
                <a:ext uri="{FF2B5EF4-FFF2-40B4-BE49-F238E27FC236}">
                  <a16:creationId xmlns:a16="http://schemas.microsoft.com/office/drawing/2014/main" id="{8DFC2467-88FD-2274-E9D2-0447873CDAAB}"/>
                </a:ext>
              </a:extLst>
            </p:cNvPr>
            <p:cNvSpPr>
              <a:spLocks/>
            </p:cNvSpPr>
            <p:nvPr/>
          </p:nvSpPr>
          <p:spPr bwMode="auto">
            <a:xfrm>
              <a:off x="3547"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8" name="Freeform 122">
              <a:extLst>
                <a:ext uri="{FF2B5EF4-FFF2-40B4-BE49-F238E27FC236}">
                  <a16:creationId xmlns:a16="http://schemas.microsoft.com/office/drawing/2014/main" id="{F62EB924-1F26-1E2C-5C37-E0D7139F3049}"/>
                </a:ext>
              </a:extLst>
            </p:cNvPr>
            <p:cNvSpPr>
              <a:spLocks/>
            </p:cNvSpPr>
            <p:nvPr/>
          </p:nvSpPr>
          <p:spPr bwMode="auto">
            <a:xfrm>
              <a:off x="2795"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9" name="Freeform 123">
              <a:extLst>
                <a:ext uri="{FF2B5EF4-FFF2-40B4-BE49-F238E27FC236}">
                  <a16:creationId xmlns:a16="http://schemas.microsoft.com/office/drawing/2014/main" id="{FA03C06D-AB04-5125-F1CB-24F90B23E203}"/>
                </a:ext>
              </a:extLst>
            </p:cNvPr>
            <p:cNvSpPr>
              <a:spLocks/>
            </p:cNvSpPr>
            <p:nvPr/>
          </p:nvSpPr>
          <p:spPr bwMode="auto">
            <a:xfrm>
              <a:off x="2795"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0" name="Freeform 124">
              <a:extLst>
                <a:ext uri="{FF2B5EF4-FFF2-40B4-BE49-F238E27FC236}">
                  <a16:creationId xmlns:a16="http://schemas.microsoft.com/office/drawing/2014/main" id="{890C65AD-A1D2-C8D5-201A-8D8FE1DE561D}"/>
                </a:ext>
              </a:extLst>
            </p:cNvPr>
            <p:cNvSpPr>
              <a:spLocks/>
            </p:cNvSpPr>
            <p:nvPr/>
          </p:nvSpPr>
          <p:spPr bwMode="auto">
            <a:xfrm>
              <a:off x="2945"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1" name="Freeform 125">
              <a:extLst>
                <a:ext uri="{FF2B5EF4-FFF2-40B4-BE49-F238E27FC236}">
                  <a16:creationId xmlns:a16="http://schemas.microsoft.com/office/drawing/2014/main" id="{CCD75D73-A834-686A-7F68-CB565D9997D3}"/>
                </a:ext>
              </a:extLst>
            </p:cNvPr>
            <p:cNvSpPr>
              <a:spLocks/>
            </p:cNvSpPr>
            <p:nvPr/>
          </p:nvSpPr>
          <p:spPr bwMode="auto">
            <a:xfrm>
              <a:off x="2945"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2" name="Freeform 126">
              <a:extLst>
                <a:ext uri="{FF2B5EF4-FFF2-40B4-BE49-F238E27FC236}">
                  <a16:creationId xmlns:a16="http://schemas.microsoft.com/office/drawing/2014/main" id="{9D46CA0A-82A4-97E9-1508-984591C04C4F}"/>
                </a:ext>
              </a:extLst>
            </p:cNvPr>
            <p:cNvSpPr>
              <a:spLocks/>
            </p:cNvSpPr>
            <p:nvPr/>
          </p:nvSpPr>
          <p:spPr bwMode="auto">
            <a:xfrm>
              <a:off x="3096"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3" name="Freeform 127">
              <a:extLst>
                <a:ext uri="{FF2B5EF4-FFF2-40B4-BE49-F238E27FC236}">
                  <a16:creationId xmlns:a16="http://schemas.microsoft.com/office/drawing/2014/main" id="{3475BFE8-940F-CF9E-214A-2FFE02CC5DEF}"/>
                </a:ext>
              </a:extLst>
            </p:cNvPr>
            <p:cNvSpPr>
              <a:spLocks/>
            </p:cNvSpPr>
            <p:nvPr/>
          </p:nvSpPr>
          <p:spPr bwMode="auto">
            <a:xfrm>
              <a:off x="3096"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4" name="Freeform 128">
              <a:extLst>
                <a:ext uri="{FF2B5EF4-FFF2-40B4-BE49-F238E27FC236}">
                  <a16:creationId xmlns:a16="http://schemas.microsoft.com/office/drawing/2014/main" id="{71BE327F-9F1B-1955-B5FD-C5559F71EEEA}"/>
                </a:ext>
              </a:extLst>
            </p:cNvPr>
            <p:cNvSpPr>
              <a:spLocks/>
            </p:cNvSpPr>
            <p:nvPr/>
          </p:nvSpPr>
          <p:spPr bwMode="auto">
            <a:xfrm>
              <a:off x="3246"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5" name="Freeform 129">
              <a:extLst>
                <a:ext uri="{FF2B5EF4-FFF2-40B4-BE49-F238E27FC236}">
                  <a16:creationId xmlns:a16="http://schemas.microsoft.com/office/drawing/2014/main" id="{FEE3B9D8-7F56-737F-C8CF-11A73E194FC2}"/>
                </a:ext>
              </a:extLst>
            </p:cNvPr>
            <p:cNvSpPr>
              <a:spLocks/>
            </p:cNvSpPr>
            <p:nvPr/>
          </p:nvSpPr>
          <p:spPr bwMode="auto">
            <a:xfrm>
              <a:off x="3246"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6" name="Freeform 130">
              <a:extLst>
                <a:ext uri="{FF2B5EF4-FFF2-40B4-BE49-F238E27FC236}">
                  <a16:creationId xmlns:a16="http://schemas.microsoft.com/office/drawing/2014/main" id="{C1793919-5170-8F64-2231-0FF48D8AA12B}"/>
                </a:ext>
              </a:extLst>
            </p:cNvPr>
            <p:cNvSpPr>
              <a:spLocks/>
            </p:cNvSpPr>
            <p:nvPr/>
          </p:nvSpPr>
          <p:spPr bwMode="auto">
            <a:xfrm>
              <a:off x="3397" y="1556"/>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7" name="Freeform 131">
              <a:extLst>
                <a:ext uri="{FF2B5EF4-FFF2-40B4-BE49-F238E27FC236}">
                  <a16:creationId xmlns:a16="http://schemas.microsoft.com/office/drawing/2014/main" id="{191D54DB-4515-4016-521E-6F2AD80E28DF}"/>
                </a:ext>
              </a:extLst>
            </p:cNvPr>
            <p:cNvSpPr>
              <a:spLocks/>
            </p:cNvSpPr>
            <p:nvPr/>
          </p:nvSpPr>
          <p:spPr bwMode="auto">
            <a:xfrm>
              <a:off x="3397" y="1556"/>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8" name="Freeform 132">
              <a:extLst>
                <a:ext uri="{FF2B5EF4-FFF2-40B4-BE49-F238E27FC236}">
                  <a16:creationId xmlns:a16="http://schemas.microsoft.com/office/drawing/2014/main" id="{B4A716F7-06B8-B3E7-A818-D099BE610B90}"/>
                </a:ext>
              </a:extLst>
            </p:cNvPr>
            <p:cNvSpPr>
              <a:spLocks/>
            </p:cNvSpPr>
            <p:nvPr/>
          </p:nvSpPr>
          <p:spPr bwMode="auto">
            <a:xfrm>
              <a:off x="3547"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9" name="Freeform 133">
              <a:extLst>
                <a:ext uri="{FF2B5EF4-FFF2-40B4-BE49-F238E27FC236}">
                  <a16:creationId xmlns:a16="http://schemas.microsoft.com/office/drawing/2014/main" id="{B3B58F9E-F6BD-90EA-4A23-5C171F4D7114}"/>
                </a:ext>
              </a:extLst>
            </p:cNvPr>
            <p:cNvSpPr>
              <a:spLocks/>
            </p:cNvSpPr>
            <p:nvPr/>
          </p:nvSpPr>
          <p:spPr bwMode="auto">
            <a:xfrm>
              <a:off x="3547"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180" name="Picture 179">
            <a:extLst>
              <a:ext uri="{FF2B5EF4-FFF2-40B4-BE49-F238E27FC236}">
                <a16:creationId xmlns:a16="http://schemas.microsoft.com/office/drawing/2014/main" id="{18C796D9-3B4F-D62F-0DEA-25F8CD949ECC}"/>
              </a:ext>
            </a:extLst>
          </p:cNvPr>
          <p:cNvPicPr>
            <a:picLocks noChangeAspect="1"/>
          </p:cNvPicPr>
          <p:nvPr/>
        </p:nvPicPr>
        <p:blipFill>
          <a:blip r:embed="rId4"/>
          <a:stretch>
            <a:fillRect/>
          </a:stretch>
        </p:blipFill>
        <p:spPr>
          <a:xfrm rot="5400000">
            <a:off x="13679477" y="6971907"/>
            <a:ext cx="846667" cy="1320800"/>
          </a:xfrm>
          <a:prstGeom prst="rect">
            <a:avLst/>
          </a:prstGeom>
        </p:spPr>
      </p:pic>
      <p:pic>
        <p:nvPicPr>
          <p:cNvPr id="181" name="Picture 180">
            <a:extLst>
              <a:ext uri="{FF2B5EF4-FFF2-40B4-BE49-F238E27FC236}">
                <a16:creationId xmlns:a16="http://schemas.microsoft.com/office/drawing/2014/main" id="{DED5CF71-D32D-065C-E40D-5B05AAD3F307}"/>
              </a:ext>
            </a:extLst>
          </p:cNvPr>
          <p:cNvPicPr>
            <a:picLocks noChangeAspect="1"/>
          </p:cNvPicPr>
          <p:nvPr/>
        </p:nvPicPr>
        <p:blipFill>
          <a:blip r:embed="rId4"/>
          <a:stretch>
            <a:fillRect/>
          </a:stretch>
        </p:blipFill>
        <p:spPr>
          <a:xfrm rot="5400000">
            <a:off x="-2209241" y="5470333"/>
            <a:ext cx="846667" cy="1320800"/>
          </a:xfrm>
          <a:prstGeom prst="rect">
            <a:avLst/>
          </a:prstGeom>
        </p:spPr>
      </p:pic>
      <p:grpSp>
        <p:nvGrpSpPr>
          <p:cNvPr id="182" name="Group 29">
            <a:extLst>
              <a:ext uri="{FF2B5EF4-FFF2-40B4-BE49-F238E27FC236}">
                <a16:creationId xmlns:a16="http://schemas.microsoft.com/office/drawing/2014/main" id="{B7E1078B-7399-6BEA-F2A3-296BD31C7277}"/>
              </a:ext>
            </a:extLst>
          </p:cNvPr>
          <p:cNvGrpSpPr>
            <a:grpSpLocks noChangeAspect="1"/>
          </p:cNvGrpSpPr>
          <p:nvPr/>
        </p:nvGrpSpPr>
        <p:grpSpPr bwMode="auto">
          <a:xfrm rot="9030109">
            <a:off x="-2832453" y="3670325"/>
            <a:ext cx="1615344" cy="1615344"/>
            <a:chOff x="1664" y="1265"/>
            <a:chExt cx="862" cy="862"/>
          </a:xfrm>
        </p:grpSpPr>
        <p:sp>
          <p:nvSpPr>
            <p:cNvPr id="183" name="Rectangle 30">
              <a:extLst>
                <a:ext uri="{FF2B5EF4-FFF2-40B4-BE49-F238E27FC236}">
                  <a16:creationId xmlns:a16="http://schemas.microsoft.com/office/drawing/2014/main" id="{63B9D1E7-0BE3-CC83-2047-A8FEE9FD0B83}"/>
                </a:ext>
              </a:extLst>
            </p:cNvPr>
            <p:cNvSpPr>
              <a:spLocks noChangeArrowheads="1"/>
            </p:cNvSpPr>
            <p:nvPr/>
          </p:nvSpPr>
          <p:spPr bwMode="auto">
            <a:xfrm>
              <a:off x="1664" y="1265"/>
              <a:ext cx="862" cy="862"/>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84" name="Rectangle 31">
              <a:extLst>
                <a:ext uri="{FF2B5EF4-FFF2-40B4-BE49-F238E27FC236}">
                  <a16:creationId xmlns:a16="http://schemas.microsoft.com/office/drawing/2014/main" id="{B775C55F-2D7C-E1DA-C748-EA91BF7E31A0}"/>
                </a:ext>
              </a:extLst>
            </p:cNvPr>
            <p:cNvSpPr>
              <a:spLocks noChangeArrowheads="1"/>
            </p:cNvSpPr>
            <p:nvPr/>
          </p:nvSpPr>
          <p:spPr bwMode="auto">
            <a:xfrm>
              <a:off x="1724" y="1327"/>
              <a:ext cx="740" cy="738"/>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85" name="Rectangle 32">
              <a:extLst>
                <a:ext uri="{FF2B5EF4-FFF2-40B4-BE49-F238E27FC236}">
                  <a16:creationId xmlns:a16="http://schemas.microsoft.com/office/drawing/2014/main" id="{D47DAF1C-72AC-78D6-B15D-3DDAA34BBB1F}"/>
                </a:ext>
              </a:extLst>
            </p:cNvPr>
            <p:cNvSpPr>
              <a:spLocks noChangeArrowheads="1"/>
            </p:cNvSpPr>
            <p:nvPr/>
          </p:nvSpPr>
          <p:spPr bwMode="auto">
            <a:xfrm>
              <a:off x="1786" y="1387"/>
              <a:ext cx="616" cy="616"/>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86" name="Rectangle 33">
              <a:extLst>
                <a:ext uri="{FF2B5EF4-FFF2-40B4-BE49-F238E27FC236}">
                  <a16:creationId xmlns:a16="http://schemas.microsoft.com/office/drawing/2014/main" id="{3776DD23-E48B-3E95-D416-86D01DA9B514}"/>
                </a:ext>
              </a:extLst>
            </p:cNvPr>
            <p:cNvSpPr>
              <a:spLocks noChangeArrowheads="1"/>
            </p:cNvSpPr>
            <p:nvPr/>
          </p:nvSpPr>
          <p:spPr bwMode="auto">
            <a:xfrm>
              <a:off x="1848" y="1449"/>
              <a:ext cx="492" cy="492"/>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87" name="Rectangle 34">
              <a:extLst>
                <a:ext uri="{FF2B5EF4-FFF2-40B4-BE49-F238E27FC236}">
                  <a16:creationId xmlns:a16="http://schemas.microsoft.com/office/drawing/2014/main" id="{481D6CC2-2686-1B12-F6DC-9605B1B81E1D}"/>
                </a:ext>
              </a:extLst>
            </p:cNvPr>
            <p:cNvSpPr>
              <a:spLocks noChangeArrowheads="1"/>
            </p:cNvSpPr>
            <p:nvPr/>
          </p:nvSpPr>
          <p:spPr bwMode="auto">
            <a:xfrm>
              <a:off x="1910" y="1511"/>
              <a:ext cx="368" cy="368"/>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88" name="Rectangle 35">
              <a:extLst>
                <a:ext uri="{FF2B5EF4-FFF2-40B4-BE49-F238E27FC236}">
                  <a16:creationId xmlns:a16="http://schemas.microsoft.com/office/drawing/2014/main" id="{EDF35E06-FC65-F5D8-052C-C65AFCFA65D3}"/>
                </a:ext>
              </a:extLst>
            </p:cNvPr>
            <p:cNvSpPr>
              <a:spLocks noChangeArrowheads="1"/>
            </p:cNvSpPr>
            <p:nvPr/>
          </p:nvSpPr>
          <p:spPr bwMode="auto">
            <a:xfrm>
              <a:off x="1972" y="1573"/>
              <a:ext cx="244" cy="244"/>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89" name="Rectangle 36">
              <a:extLst>
                <a:ext uri="{FF2B5EF4-FFF2-40B4-BE49-F238E27FC236}">
                  <a16:creationId xmlns:a16="http://schemas.microsoft.com/office/drawing/2014/main" id="{9BB48658-F6EB-20A1-6D3B-0B76A14892F0}"/>
                </a:ext>
              </a:extLst>
            </p:cNvPr>
            <p:cNvSpPr>
              <a:spLocks noChangeArrowheads="1"/>
            </p:cNvSpPr>
            <p:nvPr/>
          </p:nvSpPr>
          <p:spPr bwMode="auto">
            <a:xfrm>
              <a:off x="2034" y="1635"/>
              <a:ext cx="120" cy="120"/>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grpSp>
      <p:grpSp>
        <p:nvGrpSpPr>
          <p:cNvPr id="190" name="Group 61">
            <a:extLst>
              <a:ext uri="{FF2B5EF4-FFF2-40B4-BE49-F238E27FC236}">
                <a16:creationId xmlns:a16="http://schemas.microsoft.com/office/drawing/2014/main" id="{E82C8DEC-FE17-87F0-6E8F-975256526B87}"/>
              </a:ext>
            </a:extLst>
          </p:cNvPr>
          <p:cNvGrpSpPr>
            <a:grpSpLocks noChangeAspect="1"/>
          </p:cNvGrpSpPr>
          <p:nvPr/>
        </p:nvGrpSpPr>
        <p:grpSpPr bwMode="auto">
          <a:xfrm rot="11658675">
            <a:off x="-2046033" y="7352994"/>
            <a:ext cx="927659" cy="927659"/>
            <a:chOff x="2795" y="804"/>
            <a:chExt cx="843" cy="843"/>
          </a:xfrm>
        </p:grpSpPr>
        <p:sp>
          <p:nvSpPr>
            <p:cNvPr id="191" name="Freeform 62">
              <a:extLst>
                <a:ext uri="{FF2B5EF4-FFF2-40B4-BE49-F238E27FC236}">
                  <a16:creationId xmlns:a16="http://schemas.microsoft.com/office/drawing/2014/main" id="{428C0B00-1EEF-F929-D955-07EDD7C2A447}"/>
                </a:ext>
              </a:extLst>
            </p:cNvPr>
            <p:cNvSpPr>
              <a:spLocks/>
            </p:cNvSpPr>
            <p:nvPr/>
          </p:nvSpPr>
          <p:spPr bwMode="auto">
            <a:xfrm>
              <a:off x="2795"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2" name="Freeform 63">
              <a:extLst>
                <a:ext uri="{FF2B5EF4-FFF2-40B4-BE49-F238E27FC236}">
                  <a16:creationId xmlns:a16="http://schemas.microsoft.com/office/drawing/2014/main" id="{8DE5CACE-C7A0-A157-D21D-E8A795F9A198}"/>
                </a:ext>
              </a:extLst>
            </p:cNvPr>
            <p:cNvSpPr>
              <a:spLocks/>
            </p:cNvSpPr>
            <p:nvPr/>
          </p:nvSpPr>
          <p:spPr bwMode="auto">
            <a:xfrm>
              <a:off x="2795"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3" name="Freeform 64">
              <a:extLst>
                <a:ext uri="{FF2B5EF4-FFF2-40B4-BE49-F238E27FC236}">
                  <a16:creationId xmlns:a16="http://schemas.microsoft.com/office/drawing/2014/main" id="{DFA0BB12-0C2C-5CAA-4C6F-9EEAA0C46A8E}"/>
                </a:ext>
              </a:extLst>
            </p:cNvPr>
            <p:cNvSpPr>
              <a:spLocks/>
            </p:cNvSpPr>
            <p:nvPr/>
          </p:nvSpPr>
          <p:spPr bwMode="auto">
            <a:xfrm>
              <a:off x="2945"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4" name="Freeform 65">
              <a:extLst>
                <a:ext uri="{FF2B5EF4-FFF2-40B4-BE49-F238E27FC236}">
                  <a16:creationId xmlns:a16="http://schemas.microsoft.com/office/drawing/2014/main" id="{1CC80395-3418-2518-BBF1-9DF9A9AD0082}"/>
                </a:ext>
              </a:extLst>
            </p:cNvPr>
            <p:cNvSpPr>
              <a:spLocks/>
            </p:cNvSpPr>
            <p:nvPr/>
          </p:nvSpPr>
          <p:spPr bwMode="auto">
            <a:xfrm>
              <a:off x="2945"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5" name="Freeform 66">
              <a:extLst>
                <a:ext uri="{FF2B5EF4-FFF2-40B4-BE49-F238E27FC236}">
                  <a16:creationId xmlns:a16="http://schemas.microsoft.com/office/drawing/2014/main" id="{51ADC6BE-CD85-E889-4180-A33367AE6E53}"/>
                </a:ext>
              </a:extLst>
            </p:cNvPr>
            <p:cNvSpPr>
              <a:spLocks/>
            </p:cNvSpPr>
            <p:nvPr/>
          </p:nvSpPr>
          <p:spPr bwMode="auto">
            <a:xfrm>
              <a:off x="3096"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6" name="Freeform 67">
              <a:extLst>
                <a:ext uri="{FF2B5EF4-FFF2-40B4-BE49-F238E27FC236}">
                  <a16:creationId xmlns:a16="http://schemas.microsoft.com/office/drawing/2014/main" id="{F63C2A88-11E3-9076-CD05-A4FA4B23A0EC}"/>
                </a:ext>
              </a:extLst>
            </p:cNvPr>
            <p:cNvSpPr>
              <a:spLocks/>
            </p:cNvSpPr>
            <p:nvPr/>
          </p:nvSpPr>
          <p:spPr bwMode="auto">
            <a:xfrm>
              <a:off x="3096"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7" name="Freeform 68">
              <a:extLst>
                <a:ext uri="{FF2B5EF4-FFF2-40B4-BE49-F238E27FC236}">
                  <a16:creationId xmlns:a16="http://schemas.microsoft.com/office/drawing/2014/main" id="{A3591F0E-8D69-525E-5A8D-1847CA49BC04}"/>
                </a:ext>
              </a:extLst>
            </p:cNvPr>
            <p:cNvSpPr>
              <a:spLocks/>
            </p:cNvSpPr>
            <p:nvPr/>
          </p:nvSpPr>
          <p:spPr bwMode="auto">
            <a:xfrm>
              <a:off x="3246"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8" name="Freeform 69">
              <a:extLst>
                <a:ext uri="{FF2B5EF4-FFF2-40B4-BE49-F238E27FC236}">
                  <a16:creationId xmlns:a16="http://schemas.microsoft.com/office/drawing/2014/main" id="{F2773D4A-F05D-CDC8-734E-8E98585D8498}"/>
                </a:ext>
              </a:extLst>
            </p:cNvPr>
            <p:cNvSpPr>
              <a:spLocks/>
            </p:cNvSpPr>
            <p:nvPr/>
          </p:nvSpPr>
          <p:spPr bwMode="auto">
            <a:xfrm>
              <a:off x="3246"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9" name="Freeform 70">
              <a:extLst>
                <a:ext uri="{FF2B5EF4-FFF2-40B4-BE49-F238E27FC236}">
                  <a16:creationId xmlns:a16="http://schemas.microsoft.com/office/drawing/2014/main" id="{72F154DE-069D-03C4-BB58-A91C6567FFF4}"/>
                </a:ext>
              </a:extLst>
            </p:cNvPr>
            <p:cNvSpPr>
              <a:spLocks/>
            </p:cNvSpPr>
            <p:nvPr/>
          </p:nvSpPr>
          <p:spPr bwMode="auto">
            <a:xfrm>
              <a:off x="3397" y="804"/>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0" name="Freeform 71">
              <a:extLst>
                <a:ext uri="{FF2B5EF4-FFF2-40B4-BE49-F238E27FC236}">
                  <a16:creationId xmlns:a16="http://schemas.microsoft.com/office/drawing/2014/main" id="{74881A97-591F-4EFD-6FFB-E4ACE2290FD7}"/>
                </a:ext>
              </a:extLst>
            </p:cNvPr>
            <p:cNvSpPr>
              <a:spLocks/>
            </p:cNvSpPr>
            <p:nvPr/>
          </p:nvSpPr>
          <p:spPr bwMode="auto">
            <a:xfrm>
              <a:off x="3397" y="804"/>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1" name="Freeform 72">
              <a:extLst>
                <a:ext uri="{FF2B5EF4-FFF2-40B4-BE49-F238E27FC236}">
                  <a16:creationId xmlns:a16="http://schemas.microsoft.com/office/drawing/2014/main" id="{79B5D049-0ED5-F3C8-933C-CAA422354715}"/>
                </a:ext>
              </a:extLst>
            </p:cNvPr>
            <p:cNvSpPr>
              <a:spLocks/>
            </p:cNvSpPr>
            <p:nvPr/>
          </p:nvSpPr>
          <p:spPr bwMode="auto">
            <a:xfrm>
              <a:off x="3547"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2" name="Freeform 73">
              <a:extLst>
                <a:ext uri="{FF2B5EF4-FFF2-40B4-BE49-F238E27FC236}">
                  <a16:creationId xmlns:a16="http://schemas.microsoft.com/office/drawing/2014/main" id="{66CA9487-1F67-E11E-EDCB-C66F684FDAAF}"/>
                </a:ext>
              </a:extLst>
            </p:cNvPr>
            <p:cNvSpPr>
              <a:spLocks/>
            </p:cNvSpPr>
            <p:nvPr/>
          </p:nvSpPr>
          <p:spPr bwMode="auto">
            <a:xfrm>
              <a:off x="3547"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3" name="Freeform 74">
              <a:extLst>
                <a:ext uri="{FF2B5EF4-FFF2-40B4-BE49-F238E27FC236}">
                  <a16:creationId xmlns:a16="http://schemas.microsoft.com/office/drawing/2014/main" id="{AAED8D73-8E71-0DE5-9E65-4F850BD579D4}"/>
                </a:ext>
              </a:extLst>
            </p:cNvPr>
            <p:cNvSpPr>
              <a:spLocks/>
            </p:cNvSpPr>
            <p:nvPr/>
          </p:nvSpPr>
          <p:spPr bwMode="auto">
            <a:xfrm>
              <a:off x="2795"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4" name="Freeform 75">
              <a:extLst>
                <a:ext uri="{FF2B5EF4-FFF2-40B4-BE49-F238E27FC236}">
                  <a16:creationId xmlns:a16="http://schemas.microsoft.com/office/drawing/2014/main" id="{5223340C-FAFA-D781-5370-37BA2C22C9CF}"/>
                </a:ext>
              </a:extLst>
            </p:cNvPr>
            <p:cNvSpPr>
              <a:spLocks/>
            </p:cNvSpPr>
            <p:nvPr/>
          </p:nvSpPr>
          <p:spPr bwMode="auto">
            <a:xfrm>
              <a:off x="2795"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5" name="Freeform 76">
              <a:extLst>
                <a:ext uri="{FF2B5EF4-FFF2-40B4-BE49-F238E27FC236}">
                  <a16:creationId xmlns:a16="http://schemas.microsoft.com/office/drawing/2014/main" id="{5A2737DA-6205-64E5-102B-CEA8E8EDF21D}"/>
                </a:ext>
              </a:extLst>
            </p:cNvPr>
            <p:cNvSpPr>
              <a:spLocks/>
            </p:cNvSpPr>
            <p:nvPr/>
          </p:nvSpPr>
          <p:spPr bwMode="auto">
            <a:xfrm>
              <a:off x="2945"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6" name="Freeform 77">
              <a:extLst>
                <a:ext uri="{FF2B5EF4-FFF2-40B4-BE49-F238E27FC236}">
                  <a16:creationId xmlns:a16="http://schemas.microsoft.com/office/drawing/2014/main" id="{8AB08B81-7003-19CD-E91C-876648FA9317}"/>
                </a:ext>
              </a:extLst>
            </p:cNvPr>
            <p:cNvSpPr>
              <a:spLocks/>
            </p:cNvSpPr>
            <p:nvPr/>
          </p:nvSpPr>
          <p:spPr bwMode="auto">
            <a:xfrm>
              <a:off x="2945"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7" name="Freeform 78">
              <a:extLst>
                <a:ext uri="{FF2B5EF4-FFF2-40B4-BE49-F238E27FC236}">
                  <a16:creationId xmlns:a16="http://schemas.microsoft.com/office/drawing/2014/main" id="{43D6AF5F-95ED-38D9-8E7C-1F17CDFAB2CF}"/>
                </a:ext>
              </a:extLst>
            </p:cNvPr>
            <p:cNvSpPr>
              <a:spLocks/>
            </p:cNvSpPr>
            <p:nvPr/>
          </p:nvSpPr>
          <p:spPr bwMode="auto">
            <a:xfrm>
              <a:off x="3096"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8" name="Freeform 79">
              <a:extLst>
                <a:ext uri="{FF2B5EF4-FFF2-40B4-BE49-F238E27FC236}">
                  <a16:creationId xmlns:a16="http://schemas.microsoft.com/office/drawing/2014/main" id="{2D6CFE90-2AA0-FAFE-BDD2-CA7D980A0555}"/>
                </a:ext>
              </a:extLst>
            </p:cNvPr>
            <p:cNvSpPr>
              <a:spLocks/>
            </p:cNvSpPr>
            <p:nvPr/>
          </p:nvSpPr>
          <p:spPr bwMode="auto">
            <a:xfrm>
              <a:off x="3096"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9" name="Freeform 80">
              <a:extLst>
                <a:ext uri="{FF2B5EF4-FFF2-40B4-BE49-F238E27FC236}">
                  <a16:creationId xmlns:a16="http://schemas.microsoft.com/office/drawing/2014/main" id="{124B527E-8F4C-EE15-2EB7-A4FDC3042911}"/>
                </a:ext>
              </a:extLst>
            </p:cNvPr>
            <p:cNvSpPr>
              <a:spLocks/>
            </p:cNvSpPr>
            <p:nvPr/>
          </p:nvSpPr>
          <p:spPr bwMode="auto">
            <a:xfrm>
              <a:off x="3246"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0" name="Freeform 81">
              <a:extLst>
                <a:ext uri="{FF2B5EF4-FFF2-40B4-BE49-F238E27FC236}">
                  <a16:creationId xmlns:a16="http://schemas.microsoft.com/office/drawing/2014/main" id="{80BAA036-2333-24AA-EF71-96ED63867CE5}"/>
                </a:ext>
              </a:extLst>
            </p:cNvPr>
            <p:cNvSpPr>
              <a:spLocks/>
            </p:cNvSpPr>
            <p:nvPr/>
          </p:nvSpPr>
          <p:spPr bwMode="auto">
            <a:xfrm>
              <a:off x="3246"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1" name="Freeform 82">
              <a:extLst>
                <a:ext uri="{FF2B5EF4-FFF2-40B4-BE49-F238E27FC236}">
                  <a16:creationId xmlns:a16="http://schemas.microsoft.com/office/drawing/2014/main" id="{EBBB264D-02E1-17EB-2BAB-FACC0F262BE2}"/>
                </a:ext>
              </a:extLst>
            </p:cNvPr>
            <p:cNvSpPr>
              <a:spLocks/>
            </p:cNvSpPr>
            <p:nvPr/>
          </p:nvSpPr>
          <p:spPr bwMode="auto">
            <a:xfrm>
              <a:off x="3397" y="954"/>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2" name="Freeform 83">
              <a:extLst>
                <a:ext uri="{FF2B5EF4-FFF2-40B4-BE49-F238E27FC236}">
                  <a16:creationId xmlns:a16="http://schemas.microsoft.com/office/drawing/2014/main" id="{43DA640E-89B1-3B55-F09B-BA5BFC847CD7}"/>
                </a:ext>
              </a:extLst>
            </p:cNvPr>
            <p:cNvSpPr>
              <a:spLocks/>
            </p:cNvSpPr>
            <p:nvPr/>
          </p:nvSpPr>
          <p:spPr bwMode="auto">
            <a:xfrm>
              <a:off x="3397" y="954"/>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3" name="Freeform 84">
              <a:extLst>
                <a:ext uri="{FF2B5EF4-FFF2-40B4-BE49-F238E27FC236}">
                  <a16:creationId xmlns:a16="http://schemas.microsoft.com/office/drawing/2014/main" id="{F9691040-2197-179F-8117-64A8059A3B78}"/>
                </a:ext>
              </a:extLst>
            </p:cNvPr>
            <p:cNvSpPr>
              <a:spLocks/>
            </p:cNvSpPr>
            <p:nvPr/>
          </p:nvSpPr>
          <p:spPr bwMode="auto">
            <a:xfrm>
              <a:off x="3547"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4" name="Freeform 85">
              <a:extLst>
                <a:ext uri="{FF2B5EF4-FFF2-40B4-BE49-F238E27FC236}">
                  <a16:creationId xmlns:a16="http://schemas.microsoft.com/office/drawing/2014/main" id="{EF22299D-4787-8E7F-DDB3-AD0E419CD775}"/>
                </a:ext>
              </a:extLst>
            </p:cNvPr>
            <p:cNvSpPr>
              <a:spLocks/>
            </p:cNvSpPr>
            <p:nvPr/>
          </p:nvSpPr>
          <p:spPr bwMode="auto">
            <a:xfrm>
              <a:off x="3547"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5" name="Freeform 86">
              <a:extLst>
                <a:ext uri="{FF2B5EF4-FFF2-40B4-BE49-F238E27FC236}">
                  <a16:creationId xmlns:a16="http://schemas.microsoft.com/office/drawing/2014/main" id="{C84BE31E-D455-ACB9-E3D2-12EEC5F69DD0}"/>
                </a:ext>
              </a:extLst>
            </p:cNvPr>
            <p:cNvSpPr>
              <a:spLocks/>
            </p:cNvSpPr>
            <p:nvPr/>
          </p:nvSpPr>
          <p:spPr bwMode="auto">
            <a:xfrm>
              <a:off x="2795"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6" name="Freeform 87">
              <a:extLst>
                <a:ext uri="{FF2B5EF4-FFF2-40B4-BE49-F238E27FC236}">
                  <a16:creationId xmlns:a16="http://schemas.microsoft.com/office/drawing/2014/main" id="{2AB90E14-34C5-0673-580F-17948DA19A49}"/>
                </a:ext>
              </a:extLst>
            </p:cNvPr>
            <p:cNvSpPr>
              <a:spLocks/>
            </p:cNvSpPr>
            <p:nvPr/>
          </p:nvSpPr>
          <p:spPr bwMode="auto">
            <a:xfrm>
              <a:off x="2795"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7" name="Freeform 88">
              <a:extLst>
                <a:ext uri="{FF2B5EF4-FFF2-40B4-BE49-F238E27FC236}">
                  <a16:creationId xmlns:a16="http://schemas.microsoft.com/office/drawing/2014/main" id="{685C432D-D67A-A8B8-723D-40225DE57B16}"/>
                </a:ext>
              </a:extLst>
            </p:cNvPr>
            <p:cNvSpPr>
              <a:spLocks/>
            </p:cNvSpPr>
            <p:nvPr/>
          </p:nvSpPr>
          <p:spPr bwMode="auto">
            <a:xfrm>
              <a:off x="2945"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8" name="Freeform 89">
              <a:extLst>
                <a:ext uri="{FF2B5EF4-FFF2-40B4-BE49-F238E27FC236}">
                  <a16:creationId xmlns:a16="http://schemas.microsoft.com/office/drawing/2014/main" id="{8B7B3DBE-0895-CA85-FE76-A6C8B61E81F5}"/>
                </a:ext>
              </a:extLst>
            </p:cNvPr>
            <p:cNvSpPr>
              <a:spLocks/>
            </p:cNvSpPr>
            <p:nvPr/>
          </p:nvSpPr>
          <p:spPr bwMode="auto">
            <a:xfrm>
              <a:off x="2945"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9" name="Freeform 90">
              <a:extLst>
                <a:ext uri="{FF2B5EF4-FFF2-40B4-BE49-F238E27FC236}">
                  <a16:creationId xmlns:a16="http://schemas.microsoft.com/office/drawing/2014/main" id="{257E2337-1A91-9F5B-AC21-6DCD33392789}"/>
                </a:ext>
              </a:extLst>
            </p:cNvPr>
            <p:cNvSpPr>
              <a:spLocks/>
            </p:cNvSpPr>
            <p:nvPr/>
          </p:nvSpPr>
          <p:spPr bwMode="auto">
            <a:xfrm>
              <a:off x="3096"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0" name="Freeform 91">
              <a:extLst>
                <a:ext uri="{FF2B5EF4-FFF2-40B4-BE49-F238E27FC236}">
                  <a16:creationId xmlns:a16="http://schemas.microsoft.com/office/drawing/2014/main" id="{BC8120C2-E6E1-1EE9-BE56-374A42D678B7}"/>
                </a:ext>
              </a:extLst>
            </p:cNvPr>
            <p:cNvSpPr>
              <a:spLocks/>
            </p:cNvSpPr>
            <p:nvPr/>
          </p:nvSpPr>
          <p:spPr bwMode="auto">
            <a:xfrm>
              <a:off x="3096"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1" name="Freeform 92">
              <a:extLst>
                <a:ext uri="{FF2B5EF4-FFF2-40B4-BE49-F238E27FC236}">
                  <a16:creationId xmlns:a16="http://schemas.microsoft.com/office/drawing/2014/main" id="{A1572189-B075-984B-9791-D98D735BEFD4}"/>
                </a:ext>
              </a:extLst>
            </p:cNvPr>
            <p:cNvSpPr>
              <a:spLocks/>
            </p:cNvSpPr>
            <p:nvPr/>
          </p:nvSpPr>
          <p:spPr bwMode="auto">
            <a:xfrm>
              <a:off x="3246"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2" name="Freeform 93">
              <a:extLst>
                <a:ext uri="{FF2B5EF4-FFF2-40B4-BE49-F238E27FC236}">
                  <a16:creationId xmlns:a16="http://schemas.microsoft.com/office/drawing/2014/main" id="{523BC599-1512-26D3-B6E5-F90305AF0036}"/>
                </a:ext>
              </a:extLst>
            </p:cNvPr>
            <p:cNvSpPr>
              <a:spLocks/>
            </p:cNvSpPr>
            <p:nvPr/>
          </p:nvSpPr>
          <p:spPr bwMode="auto">
            <a:xfrm>
              <a:off x="3246"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3" name="Freeform 94">
              <a:extLst>
                <a:ext uri="{FF2B5EF4-FFF2-40B4-BE49-F238E27FC236}">
                  <a16:creationId xmlns:a16="http://schemas.microsoft.com/office/drawing/2014/main" id="{EE28D862-CE56-F859-DFAA-51D3AB056E58}"/>
                </a:ext>
              </a:extLst>
            </p:cNvPr>
            <p:cNvSpPr>
              <a:spLocks/>
            </p:cNvSpPr>
            <p:nvPr/>
          </p:nvSpPr>
          <p:spPr bwMode="auto">
            <a:xfrm>
              <a:off x="3397" y="1105"/>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4" name="Freeform 95">
              <a:extLst>
                <a:ext uri="{FF2B5EF4-FFF2-40B4-BE49-F238E27FC236}">
                  <a16:creationId xmlns:a16="http://schemas.microsoft.com/office/drawing/2014/main" id="{EDF25DF4-8BA9-D206-C23D-EA12791714C8}"/>
                </a:ext>
              </a:extLst>
            </p:cNvPr>
            <p:cNvSpPr>
              <a:spLocks/>
            </p:cNvSpPr>
            <p:nvPr/>
          </p:nvSpPr>
          <p:spPr bwMode="auto">
            <a:xfrm>
              <a:off x="3397" y="1105"/>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5" name="Freeform 96">
              <a:extLst>
                <a:ext uri="{FF2B5EF4-FFF2-40B4-BE49-F238E27FC236}">
                  <a16:creationId xmlns:a16="http://schemas.microsoft.com/office/drawing/2014/main" id="{319020D8-55E8-1AEE-F97C-9A323CE8B082}"/>
                </a:ext>
              </a:extLst>
            </p:cNvPr>
            <p:cNvSpPr>
              <a:spLocks/>
            </p:cNvSpPr>
            <p:nvPr/>
          </p:nvSpPr>
          <p:spPr bwMode="auto">
            <a:xfrm>
              <a:off x="3547"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6" name="Freeform 97">
              <a:extLst>
                <a:ext uri="{FF2B5EF4-FFF2-40B4-BE49-F238E27FC236}">
                  <a16:creationId xmlns:a16="http://schemas.microsoft.com/office/drawing/2014/main" id="{83241CFE-FE89-BDE2-1811-0A5295317D9E}"/>
                </a:ext>
              </a:extLst>
            </p:cNvPr>
            <p:cNvSpPr>
              <a:spLocks/>
            </p:cNvSpPr>
            <p:nvPr/>
          </p:nvSpPr>
          <p:spPr bwMode="auto">
            <a:xfrm>
              <a:off x="3547"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7" name="Freeform 98">
              <a:extLst>
                <a:ext uri="{FF2B5EF4-FFF2-40B4-BE49-F238E27FC236}">
                  <a16:creationId xmlns:a16="http://schemas.microsoft.com/office/drawing/2014/main" id="{4E8FC1B4-89EE-0275-B519-9514AC63693D}"/>
                </a:ext>
              </a:extLst>
            </p:cNvPr>
            <p:cNvSpPr>
              <a:spLocks/>
            </p:cNvSpPr>
            <p:nvPr/>
          </p:nvSpPr>
          <p:spPr bwMode="auto">
            <a:xfrm>
              <a:off x="2795"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8" name="Freeform 99">
              <a:extLst>
                <a:ext uri="{FF2B5EF4-FFF2-40B4-BE49-F238E27FC236}">
                  <a16:creationId xmlns:a16="http://schemas.microsoft.com/office/drawing/2014/main" id="{CAC6E945-AE89-A791-D848-0008BC751795}"/>
                </a:ext>
              </a:extLst>
            </p:cNvPr>
            <p:cNvSpPr>
              <a:spLocks/>
            </p:cNvSpPr>
            <p:nvPr/>
          </p:nvSpPr>
          <p:spPr bwMode="auto">
            <a:xfrm>
              <a:off x="2795"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9" name="Freeform 100">
              <a:extLst>
                <a:ext uri="{FF2B5EF4-FFF2-40B4-BE49-F238E27FC236}">
                  <a16:creationId xmlns:a16="http://schemas.microsoft.com/office/drawing/2014/main" id="{F40826B3-089D-BCB3-60EC-A185DDDD1CDD}"/>
                </a:ext>
              </a:extLst>
            </p:cNvPr>
            <p:cNvSpPr>
              <a:spLocks/>
            </p:cNvSpPr>
            <p:nvPr/>
          </p:nvSpPr>
          <p:spPr bwMode="auto">
            <a:xfrm>
              <a:off x="2945"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0" name="Freeform 101">
              <a:extLst>
                <a:ext uri="{FF2B5EF4-FFF2-40B4-BE49-F238E27FC236}">
                  <a16:creationId xmlns:a16="http://schemas.microsoft.com/office/drawing/2014/main" id="{38038AEA-372C-5B94-C9FF-078618EDC773}"/>
                </a:ext>
              </a:extLst>
            </p:cNvPr>
            <p:cNvSpPr>
              <a:spLocks/>
            </p:cNvSpPr>
            <p:nvPr/>
          </p:nvSpPr>
          <p:spPr bwMode="auto">
            <a:xfrm>
              <a:off x="2945"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1" name="Freeform 102">
              <a:extLst>
                <a:ext uri="{FF2B5EF4-FFF2-40B4-BE49-F238E27FC236}">
                  <a16:creationId xmlns:a16="http://schemas.microsoft.com/office/drawing/2014/main" id="{9C2C455F-39CD-95EB-4198-8BCF12E0AF00}"/>
                </a:ext>
              </a:extLst>
            </p:cNvPr>
            <p:cNvSpPr>
              <a:spLocks/>
            </p:cNvSpPr>
            <p:nvPr/>
          </p:nvSpPr>
          <p:spPr bwMode="auto">
            <a:xfrm>
              <a:off x="3096"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2" name="Freeform 103">
              <a:extLst>
                <a:ext uri="{FF2B5EF4-FFF2-40B4-BE49-F238E27FC236}">
                  <a16:creationId xmlns:a16="http://schemas.microsoft.com/office/drawing/2014/main" id="{9C8E4698-FB4E-8F96-DBAB-8A477CC96479}"/>
                </a:ext>
              </a:extLst>
            </p:cNvPr>
            <p:cNvSpPr>
              <a:spLocks/>
            </p:cNvSpPr>
            <p:nvPr/>
          </p:nvSpPr>
          <p:spPr bwMode="auto">
            <a:xfrm>
              <a:off x="3096"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3" name="Freeform 104">
              <a:extLst>
                <a:ext uri="{FF2B5EF4-FFF2-40B4-BE49-F238E27FC236}">
                  <a16:creationId xmlns:a16="http://schemas.microsoft.com/office/drawing/2014/main" id="{4AB4144C-C4E9-1EA3-9BC2-3809583083DE}"/>
                </a:ext>
              </a:extLst>
            </p:cNvPr>
            <p:cNvSpPr>
              <a:spLocks/>
            </p:cNvSpPr>
            <p:nvPr/>
          </p:nvSpPr>
          <p:spPr bwMode="auto">
            <a:xfrm>
              <a:off x="3246"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4" name="Freeform 105">
              <a:extLst>
                <a:ext uri="{FF2B5EF4-FFF2-40B4-BE49-F238E27FC236}">
                  <a16:creationId xmlns:a16="http://schemas.microsoft.com/office/drawing/2014/main" id="{A70E55F4-D4F0-5586-59BD-8AAC7676902D}"/>
                </a:ext>
              </a:extLst>
            </p:cNvPr>
            <p:cNvSpPr>
              <a:spLocks/>
            </p:cNvSpPr>
            <p:nvPr/>
          </p:nvSpPr>
          <p:spPr bwMode="auto">
            <a:xfrm>
              <a:off x="3246"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5" name="Freeform 106">
              <a:extLst>
                <a:ext uri="{FF2B5EF4-FFF2-40B4-BE49-F238E27FC236}">
                  <a16:creationId xmlns:a16="http://schemas.microsoft.com/office/drawing/2014/main" id="{9098121D-B02F-068D-CECC-605FBE19C96E}"/>
                </a:ext>
              </a:extLst>
            </p:cNvPr>
            <p:cNvSpPr>
              <a:spLocks/>
            </p:cNvSpPr>
            <p:nvPr/>
          </p:nvSpPr>
          <p:spPr bwMode="auto">
            <a:xfrm>
              <a:off x="3397" y="1255"/>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6" name="Freeform 107">
              <a:extLst>
                <a:ext uri="{FF2B5EF4-FFF2-40B4-BE49-F238E27FC236}">
                  <a16:creationId xmlns:a16="http://schemas.microsoft.com/office/drawing/2014/main" id="{2523D7AF-DB44-51B7-DB28-460EB9D10415}"/>
                </a:ext>
              </a:extLst>
            </p:cNvPr>
            <p:cNvSpPr>
              <a:spLocks/>
            </p:cNvSpPr>
            <p:nvPr/>
          </p:nvSpPr>
          <p:spPr bwMode="auto">
            <a:xfrm>
              <a:off x="3397" y="1255"/>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7" name="Freeform 108">
              <a:extLst>
                <a:ext uri="{FF2B5EF4-FFF2-40B4-BE49-F238E27FC236}">
                  <a16:creationId xmlns:a16="http://schemas.microsoft.com/office/drawing/2014/main" id="{F75FEB04-36CF-9CA5-E53A-5092B28742CC}"/>
                </a:ext>
              </a:extLst>
            </p:cNvPr>
            <p:cNvSpPr>
              <a:spLocks/>
            </p:cNvSpPr>
            <p:nvPr/>
          </p:nvSpPr>
          <p:spPr bwMode="auto">
            <a:xfrm>
              <a:off x="3547"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8" name="Freeform 109">
              <a:extLst>
                <a:ext uri="{FF2B5EF4-FFF2-40B4-BE49-F238E27FC236}">
                  <a16:creationId xmlns:a16="http://schemas.microsoft.com/office/drawing/2014/main" id="{17465BFE-5564-7BD3-40FF-D9BC6CD2AC9E}"/>
                </a:ext>
              </a:extLst>
            </p:cNvPr>
            <p:cNvSpPr>
              <a:spLocks/>
            </p:cNvSpPr>
            <p:nvPr/>
          </p:nvSpPr>
          <p:spPr bwMode="auto">
            <a:xfrm>
              <a:off x="3547"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9" name="Freeform 110">
              <a:extLst>
                <a:ext uri="{FF2B5EF4-FFF2-40B4-BE49-F238E27FC236}">
                  <a16:creationId xmlns:a16="http://schemas.microsoft.com/office/drawing/2014/main" id="{A67D47B2-FE15-FB67-95E9-331397DBC766}"/>
                </a:ext>
              </a:extLst>
            </p:cNvPr>
            <p:cNvSpPr>
              <a:spLocks/>
            </p:cNvSpPr>
            <p:nvPr/>
          </p:nvSpPr>
          <p:spPr bwMode="auto">
            <a:xfrm>
              <a:off x="2795"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0" name="Freeform 111">
              <a:extLst>
                <a:ext uri="{FF2B5EF4-FFF2-40B4-BE49-F238E27FC236}">
                  <a16:creationId xmlns:a16="http://schemas.microsoft.com/office/drawing/2014/main" id="{5E1CB754-E7A6-1EF4-D6A5-968F645EC5DD}"/>
                </a:ext>
              </a:extLst>
            </p:cNvPr>
            <p:cNvSpPr>
              <a:spLocks/>
            </p:cNvSpPr>
            <p:nvPr/>
          </p:nvSpPr>
          <p:spPr bwMode="auto">
            <a:xfrm>
              <a:off x="2795"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1" name="Freeform 112">
              <a:extLst>
                <a:ext uri="{FF2B5EF4-FFF2-40B4-BE49-F238E27FC236}">
                  <a16:creationId xmlns:a16="http://schemas.microsoft.com/office/drawing/2014/main" id="{FC22E0C2-DFD4-6C9E-496A-3F449566193F}"/>
                </a:ext>
              </a:extLst>
            </p:cNvPr>
            <p:cNvSpPr>
              <a:spLocks/>
            </p:cNvSpPr>
            <p:nvPr/>
          </p:nvSpPr>
          <p:spPr bwMode="auto">
            <a:xfrm>
              <a:off x="2945"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2" name="Freeform 113">
              <a:extLst>
                <a:ext uri="{FF2B5EF4-FFF2-40B4-BE49-F238E27FC236}">
                  <a16:creationId xmlns:a16="http://schemas.microsoft.com/office/drawing/2014/main" id="{01FB439D-E20A-D911-FDDA-8B23D4269682}"/>
                </a:ext>
              </a:extLst>
            </p:cNvPr>
            <p:cNvSpPr>
              <a:spLocks/>
            </p:cNvSpPr>
            <p:nvPr/>
          </p:nvSpPr>
          <p:spPr bwMode="auto">
            <a:xfrm>
              <a:off x="2945"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3" name="Freeform 114">
              <a:extLst>
                <a:ext uri="{FF2B5EF4-FFF2-40B4-BE49-F238E27FC236}">
                  <a16:creationId xmlns:a16="http://schemas.microsoft.com/office/drawing/2014/main" id="{8F54DCE4-E554-0EB0-F739-18A7FAC228EF}"/>
                </a:ext>
              </a:extLst>
            </p:cNvPr>
            <p:cNvSpPr>
              <a:spLocks/>
            </p:cNvSpPr>
            <p:nvPr/>
          </p:nvSpPr>
          <p:spPr bwMode="auto">
            <a:xfrm>
              <a:off x="3096"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4" name="Freeform 115">
              <a:extLst>
                <a:ext uri="{FF2B5EF4-FFF2-40B4-BE49-F238E27FC236}">
                  <a16:creationId xmlns:a16="http://schemas.microsoft.com/office/drawing/2014/main" id="{F4BE8C37-478B-0BDA-CD20-9BBAC7694F8B}"/>
                </a:ext>
              </a:extLst>
            </p:cNvPr>
            <p:cNvSpPr>
              <a:spLocks/>
            </p:cNvSpPr>
            <p:nvPr/>
          </p:nvSpPr>
          <p:spPr bwMode="auto">
            <a:xfrm>
              <a:off x="3096"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5" name="Freeform 116">
              <a:extLst>
                <a:ext uri="{FF2B5EF4-FFF2-40B4-BE49-F238E27FC236}">
                  <a16:creationId xmlns:a16="http://schemas.microsoft.com/office/drawing/2014/main" id="{C0010F49-C79D-0681-78B8-FF1BFE993008}"/>
                </a:ext>
              </a:extLst>
            </p:cNvPr>
            <p:cNvSpPr>
              <a:spLocks/>
            </p:cNvSpPr>
            <p:nvPr/>
          </p:nvSpPr>
          <p:spPr bwMode="auto">
            <a:xfrm>
              <a:off x="3246"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6" name="Freeform 117">
              <a:extLst>
                <a:ext uri="{FF2B5EF4-FFF2-40B4-BE49-F238E27FC236}">
                  <a16:creationId xmlns:a16="http://schemas.microsoft.com/office/drawing/2014/main" id="{A722A822-1EC3-AAA1-591C-CF31AAD7456C}"/>
                </a:ext>
              </a:extLst>
            </p:cNvPr>
            <p:cNvSpPr>
              <a:spLocks/>
            </p:cNvSpPr>
            <p:nvPr/>
          </p:nvSpPr>
          <p:spPr bwMode="auto">
            <a:xfrm>
              <a:off x="3246"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7" name="Freeform 118">
              <a:extLst>
                <a:ext uri="{FF2B5EF4-FFF2-40B4-BE49-F238E27FC236}">
                  <a16:creationId xmlns:a16="http://schemas.microsoft.com/office/drawing/2014/main" id="{7357822B-662D-D45D-F8A1-44EEA51840BE}"/>
                </a:ext>
              </a:extLst>
            </p:cNvPr>
            <p:cNvSpPr>
              <a:spLocks/>
            </p:cNvSpPr>
            <p:nvPr/>
          </p:nvSpPr>
          <p:spPr bwMode="auto">
            <a:xfrm>
              <a:off x="3397" y="1406"/>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8" name="Freeform 119">
              <a:extLst>
                <a:ext uri="{FF2B5EF4-FFF2-40B4-BE49-F238E27FC236}">
                  <a16:creationId xmlns:a16="http://schemas.microsoft.com/office/drawing/2014/main" id="{9810125B-E709-B8B6-74A8-DC1689AE36C8}"/>
                </a:ext>
              </a:extLst>
            </p:cNvPr>
            <p:cNvSpPr>
              <a:spLocks/>
            </p:cNvSpPr>
            <p:nvPr/>
          </p:nvSpPr>
          <p:spPr bwMode="auto">
            <a:xfrm>
              <a:off x="3397" y="1406"/>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9" name="Freeform 120">
              <a:extLst>
                <a:ext uri="{FF2B5EF4-FFF2-40B4-BE49-F238E27FC236}">
                  <a16:creationId xmlns:a16="http://schemas.microsoft.com/office/drawing/2014/main" id="{F89FCF36-E3C1-B9E4-8AE6-0DC2385A4DEF}"/>
                </a:ext>
              </a:extLst>
            </p:cNvPr>
            <p:cNvSpPr>
              <a:spLocks/>
            </p:cNvSpPr>
            <p:nvPr/>
          </p:nvSpPr>
          <p:spPr bwMode="auto">
            <a:xfrm>
              <a:off x="3547"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50" name="Freeform 121">
              <a:extLst>
                <a:ext uri="{FF2B5EF4-FFF2-40B4-BE49-F238E27FC236}">
                  <a16:creationId xmlns:a16="http://schemas.microsoft.com/office/drawing/2014/main" id="{E9F32355-3515-EA73-5105-02F38BD5DD35}"/>
                </a:ext>
              </a:extLst>
            </p:cNvPr>
            <p:cNvSpPr>
              <a:spLocks/>
            </p:cNvSpPr>
            <p:nvPr/>
          </p:nvSpPr>
          <p:spPr bwMode="auto">
            <a:xfrm>
              <a:off x="3547"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51" name="Freeform 122">
              <a:extLst>
                <a:ext uri="{FF2B5EF4-FFF2-40B4-BE49-F238E27FC236}">
                  <a16:creationId xmlns:a16="http://schemas.microsoft.com/office/drawing/2014/main" id="{458D2FB6-E45B-E3BB-86AE-3454965B1B4E}"/>
                </a:ext>
              </a:extLst>
            </p:cNvPr>
            <p:cNvSpPr>
              <a:spLocks/>
            </p:cNvSpPr>
            <p:nvPr/>
          </p:nvSpPr>
          <p:spPr bwMode="auto">
            <a:xfrm>
              <a:off x="2795"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52" name="Freeform 123">
              <a:extLst>
                <a:ext uri="{FF2B5EF4-FFF2-40B4-BE49-F238E27FC236}">
                  <a16:creationId xmlns:a16="http://schemas.microsoft.com/office/drawing/2014/main" id="{269D3415-8BCB-DF9A-A8D5-1EC1CAAEBF81}"/>
                </a:ext>
              </a:extLst>
            </p:cNvPr>
            <p:cNvSpPr>
              <a:spLocks/>
            </p:cNvSpPr>
            <p:nvPr/>
          </p:nvSpPr>
          <p:spPr bwMode="auto">
            <a:xfrm>
              <a:off x="2795"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53" name="Freeform 124">
              <a:extLst>
                <a:ext uri="{FF2B5EF4-FFF2-40B4-BE49-F238E27FC236}">
                  <a16:creationId xmlns:a16="http://schemas.microsoft.com/office/drawing/2014/main" id="{BE3C8705-BA32-94F0-2295-6AB2CEE1AF61}"/>
                </a:ext>
              </a:extLst>
            </p:cNvPr>
            <p:cNvSpPr>
              <a:spLocks/>
            </p:cNvSpPr>
            <p:nvPr/>
          </p:nvSpPr>
          <p:spPr bwMode="auto">
            <a:xfrm>
              <a:off x="2945"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54" name="Freeform 125">
              <a:extLst>
                <a:ext uri="{FF2B5EF4-FFF2-40B4-BE49-F238E27FC236}">
                  <a16:creationId xmlns:a16="http://schemas.microsoft.com/office/drawing/2014/main" id="{D62AA223-281B-2F5E-E93C-6762A57C55BE}"/>
                </a:ext>
              </a:extLst>
            </p:cNvPr>
            <p:cNvSpPr>
              <a:spLocks/>
            </p:cNvSpPr>
            <p:nvPr/>
          </p:nvSpPr>
          <p:spPr bwMode="auto">
            <a:xfrm>
              <a:off x="2945"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55" name="Freeform 126">
              <a:extLst>
                <a:ext uri="{FF2B5EF4-FFF2-40B4-BE49-F238E27FC236}">
                  <a16:creationId xmlns:a16="http://schemas.microsoft.com/office/drawing/2014/main" id="{67AC30D5-5BA5-8A8A-A424-D5FA56656729}"/>
                </a:ext>
              </a:extLst>
            </p:cNvPr>
            <p:cNvSpPr>
              <a:spLocks/>
            </p:cNvSpPr>
            <p:nvPr/>
          </p:nvSpPr>
          <p:spPr bwMode="auto">
            <a:xfrm>
              <a:off x="3096"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56" name="Freeform 127">
              <a:extLst>
                <a:ext uri="{FF2B5EF4-FFF2-40B4-BE49-F238E27FC236}">
                  <a16:creationId xmlns:a16="http://schemas.microsoft.com/office/drawing/2014/main" id="{EC8E51CF-9549-D603-8161-237515C959E4}"/>
                </a:ext>
              </a:extLst>
            </p:cNvPr>
            <p:cNvSpPr>
              <a:spLocks/>
            </p:cNvSpPr>
            <p:nvPr/>
          </p:nvSpPr>
          <p:spPr bwMode="auto">
            <a:xfrm>
              <a:off x="3096"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57" name="Freeform 128">
              <a:extLst>
                <a:ext uri="{FF2B5EF4-FFF2-40B4-BE49-F238E27FC236}">
                  <a16:creationId xmlns:a16="http://schemas.microsoft.com/office/drawing/2014/main" id="{746805D5-29A1-536A-B473-3899F8F7DD7B}"/>
                </a:ext>
              </a:extLst>
            </p:cNvPr>
            <p:cNvSpPr>
              <a:spLocks/>
            </p:cNvSpPr>
            <p:nvPr/>
          </p:nvSpPr>
          <p:spPr bwMode="auto">
            <a:xfrm>
              <a:off x="3246"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58" name="Freeform 129">
              <a:extLst>
                <a:ext uri="{FF2B5EF4-FFF2-40B4-BE49-F238E27FC236}">
                  <a16:creationId xmlns:a16="http://schemas.microsoft.com/office/drawing/2014/main" id="{61518652-A753-DF47-FAAF-720C767E62AA}"/>
                </a:ext>
              </a:extLst>
            </p:cNvPr>
            <p:cNvSpPr>
              <a:spLocks/>
            </p:cNvSpPr>
            <p:nvPr/>
          </p:nvSpPr>
          <p:spPr bwMode="auto">
            <a:xfrm>
              <a:off x="3246"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59" name="Freeform 130">
              <a:extLst>
                <a:ext uri="{FF2B5EF4-FFF2-40B4-BE49-F238E27FC236}">
                  <a16:creationId xmlns:a16="http://schemas.microsoft.com/office/drawing/2014/main" id="{10BEA96C-B6A1-3202-9F11-D7A00A96A651}"/>
                </a:ext>
              </a:extLst>
            </p:cNvPr>
            <p:cNvSpPr>
              <a:spLocks/>
            </p:cNvSpPr>
            <p:nvPr/>
          </p:nvSpPr>
          <p:spPr bwMode="auto">
            <a:xfrm>
              <a:off x="3397" y="1556"/>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60" name="Freeform 131">
              <a:extLst>
                <a:ext uri="{FF2B5EF4-FFF2-40B4-BE49-F238E27FC236}">
                  <a16:creationId xmlns:a16="http://schemas.microsoft.com/office/drawing/2014/main" id="{14829633-7735-B0E7-1BED-C7CA9DDAFCD5}"/>
                </a:ext>
              </a:extLst>
            </p:cNvPr>
            <p:cNvSpPr>
              <a:spLocks/>
            </p:cNvSpPr>
            <p:nvPr/>
          </p:nvSpPr>
          <p:spPr bwMode="auto">
            <a:xfrm>
              <a:off x="3397" y="1556"/>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61" name="Freeform 132">
              <a:extLst>
                <a:ext uri="{FF2B5EF4-FFF2-40B4-BE49-F238E27FC236}">
                  <a16:creationId xmlns:a16="http://schemas.microsoft.com/office/drawing/2014/main" id="{EFBDF284-F255-9834-2293-278D9F526983}"/>
                </a:ext>
              </a:extLst>
            </p:cNvPr>
            <p:cNvSpPr>
              <a:spLocks/>
            </p:cNvSpPr>
            <p:nvPr/>
          </p:nvSpPr>
          <p:spPr bwMode="auto">
            <a:xfrm>
              <a:off x="3547"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62" name="Freeform 133">
              <a:extLst>
                <a:ext uri="{FF2B5EF4-FFF2-40B4-BE49-F238E27FC236}">
                  <a16:creationId xmlns:a16="http://schemas.microsoft.com/office/drawing/2014/main" id="{DE8E2E0E-0E3C-6524-340D-F4394126B66D}"/>
                </a:ext>
              </a:extLst>
            </p:cNvPr>
            <p:cNvSpPr>
              <a:spLocks/>
            </p:cNvSpPr>
            <p:nvPr/>
          </p:nvSpPr>
          <p:spPr bwMode="auto">
            <a:xfrm>
              <a:off x="3547"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3717597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50427C-0527-E30C-368D-7E9622F03105}"/>
              </a:ext>
            </a:extLst>
          </p:cNvPr>
          <p:cNvSpPr txBox="1"/>
          <p:nvPr/>
        </p:nvSpPr>
        <p:spPr>
          <a:xfrm>
            <a:off x="3985751" y="3778492"/>
            <a:ext cx="5141279" cy="1015663"/>
          </a:xfrm>
          <a:prstGeom prst="rect">
            <a:avLst/>
          </a:prstGeom>
          <a:noFill/>
        </p:spPr>
        <p:txBody>
          <a:bodyPr wrap="none" rtlCol="0">
            <a:spAutoFit/>
          </a:bodyPr>
          <a:lstStyle/>
          <a:p>
            <a:r>
              <a:rPr lang="en-US" sz="6000" dirty="0">
                <a:solidFill>
                  <a:schemeClr val="bg1"/>
                </a:solidFill>
                <a:latin typeface="Arial Black" panose="020B0A04020102020204" pitchFamily="34" charset="0"/>
              </a:rPr>
              <a:t>Thank You !</a:t>
            </a:r>
          </a:p>
        </p:txBody>
      </p:sp>
      <p:sp>
        <p:nvSpPr>
          <p:cNvPr id="3" name="Rectangle 2">
            <a:extLst>
              <a:ext uri="{FF2B5EF4-FFF2-40B4-BE49-F238E27FC236}">
                <a16:creationId xmlns:a16="http://schemas.microsoft.com/office/drawing/2014/main" id="{B477D1AF-FFE1-A71C-BFAD-F5DEE16A221E}"/>
              </a:ext>
            </a:extLst>
          </p:cNvPr>
          <p:cNvSpPr/>
          <p:nvPr/>
        </p:nvSpPr>
        <p:spPr>
          <a:xfrm rot="16200000">
            <a:off x="-4949052" y="2605927"/>
            <a:ext cx="13235093" cy="1683894"/>
          </a:xfrm>
          <a:prstGeom prst="rect">
            <a:avLst/>
          </a:prstGeom>
          <a:solidFill>
            <a:srgbClr val="E53F96">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B0511872-237E-9F9A-9C14-EC865FFC93C9}"/>
              </a:ext>
            </a:extLst>
          </p:cNvPr>
          <p:cNvSpPr/>
          <p:nvPr/>
        </p:nvSpPr>
        <p:spPr>
          <a:xfrm rot="16200000">
            <a:off x="4674309" y="3187306"/>
            <a:ext cx="13235093" cy="1683894"/>
          </a:xfrm>
          <a:prstGeom prst="rect">
            <a:avLst/>
          </a:prstGeom>
          <a:solidFill>
            <a:srgbClr val="E53F96">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Freeform 40">
            <a:extLst>
              <a:ext uri="{FF2B5EF4-FFF2-40B4-BE49-F238E27FC236}">
                <a16:creationId xmlns:a16="http://schemas.microsoft.com/office/drawing/2014/main" id="{0279F4FD-A4D0-9926-E28E-2F409EBDCBEA}"/>
              </a:ext>
            </a:extLst>
          </p:cNvPr>
          <p:cNvSpPr>
            <a:spLocks/>
          </p:cNvSpPr>
          <p:nvPr/>
        </p:nvSpPr>
        <p:spPr bwMode="auto">
          <a:xfrm>
            <a:off x="12307901" y="221947"/>
            <a:ext cx="503987" cy="503987"/>
          </a:xfrm>
          <a:custGeom>
            <a:avLst/>
            <a:gdLst>
              <a:gd name="T0" fmla="*/ 243 w 243"/>
              <a:gd name="T1" fmla="*/ 121 h 243"/>
              <a:gd name="T2" fmla="*/ 121 w 243"/>
              <a:gd name="T3" fmla="*/ 243 h 243"/>
              <a:gd name="T4" fmla="*/ 0 w 243"/>
              <a:gd name="T5" fmla="*/ 121 h 243"/>
              <a:gd name="T6" fmla="*/ 121 w 243"/>
              <a:gd name="T7" fmla="*/ 0 h 243"/>
              <a:gd name="T8" fmla="*/ 243 w 243"/>
              <a:gd name="T9" fmla="*/ 121 h 243"/>
            </a:gdLst>
            <a:ahLst/>
            <a:cxnLst>
              <a:cxn ang="0">
                <a:pos x="T0" y="T1"/>
              </a:cxn>
              <a:cxn ang="0">
                <a:pos x="T2" y="T3"/>
              </a:cxn>
              <a:cxn ang="0">
                <a:pos x="T4" y="T5"/>
              </a:cxn>
              <a:cxn ang="0">
                <a:pos x="T6" y="T7"/>
              </a:cxn>
              <a:cxn ang="0">
                <a:pos x="T8" y="T9"/>
              </a:cxn>
            </a:cxnLst>
            <a:rect l="0" t="0" r="r" b="b"/>
            <a:pathLst>
              <a:path w="243" h="243">
                <a:moveTo>
                  <a:pt x="243" y="121"/>
                </a:moveTo>
                <a:lnTo>
                  <a:pt x="121" y="243"/>
                </a:lnTo>
                <a:lnTo>
                  <a:pt x="0" y="121"/>
                </a:lnTo>
                <a:lnTo>
                  <a:pt x="121" y="0"/>
                </a:lnTo>
                <a:lnTo>
                  <a:pt x="243" y="121"/>
                </a:lnTo>
                <a:close/>
              </a:path>
            </a:pathLst>
          </a:cu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7" name="Picture 6">
            <a:extLst>
              <a:ext uri="{FF2B5EF4-FFF2-40B4-BE49-F238E27FC236}">
                <a16:creationId xmlns:a16="http://schemas.microsoft.com/office/drawing/2014/main" id="{73E6EFCB-A18F-0D43-986C-304A7508FAFF}"/>
              </a:ext>
            </a:extLst>
          </p:cNvPr>
          <p:cNvPicPr>
            <a:picLocks noChangeAspect="1"/>
          </p:cNvPicPr>
          <p:nvPr/>
        </p:nvPicPr>
        <p:blipFill>
          <a:blip r:embed="rId2"/>
          <a:stretch>
            <a:fillRect/>
          </a:stretch>
        </p:blipFill>
        <p:spPr>
          <a:xfrm rot="5400000">
            <a:off x="1245157" y="7083092"/>
            <a:ext cx="846667" cy="1320800"/>
          </a:xfrm>
          <a:prstGeom prst="rect">
            <a:avLst/>
          </a:prstGeom>
        </p:spPr>
      </p:pic>
      <p:pic>
        <p:nvPicPr>
          <p:cNvPr id="8" name="Picture 7">
            <a:extLst>
              <a:ext uri="{FF2B5EF4-FFF2-40B4-BE49-F238E27FC236}">
                <a16:creationId xmlns:a16="http://schemas.microsoft.com/office/drawing/2014/main" id="{807A37D4-2C87-C05B-9D42-7BEB978675E2}"/>
              </a:ext>
            </a:extLst>
          </p:cNvPr>
          <p:cNvPicPr>
            <a:picLocks noChangeAspect="1"/>
          </p:cNvPicPr>
          <p:nvPr/>
        </p:nvPicPr>
        <p:blipFill>
          <a:blip r:embed="rId2"/>
          <a:stretch>
            <a:fillRect/>
          </a:stretch>
        </p:blipFill>
        <p:spPr>
          <a:xfrm rot="5400000">
            <a:off x="1245158" y="236872"/>
            <a:ext cx="846667" cy="1320800"/>
          </a:xfrm>
          <a:prstGeom prst="rect">
            <a:avLst/>
          </a:prstGeom>
        </p:spPr>
      </p:pic>
      <p:pic>
        <p:nvPicPr>
          <p:cNvPr id="9" name="Picture 8">
            <a:extLst>
              <a:ext uri="{FF2B5EF4-FFF2-40B4-BE49-F238E27FC236}">
                <a16:creationId xmlns:a16="http://schemas.microsoft.com/office/drawing/2014/main" id="{9F0DC191-6862-066E-07A5-49BCEFBAF34F}"/>
              </a:ext>
            </a:extLst>
          </p:cNvPr>
          <p:cNvPicPr>
            <a:picLocks noChangeAspect="1"/>
          </p:cNvPicPr>
          <p:nvPr/>
        </p:nvPicPr>
        <p:blipFill>
          <a:blip r:embed="rId2"/>
          <a:stretch>
            <a:fillRect/>
          </a:stretch>
        </p:blipFill>
        <p:spPr>
          <a:xfrm rot="5400000">
            <a:off x="10868522" y="7083091"/>
            <a:ext cx="846667" cy="1320800"/>
          </a:xfrm>
          <a:prstGeom prst="rect">
            <a:avLst/>
          </a:prstGeom>
        </p:spPr>
      </p:pic>
      <p:pic>
        <p:nvPicPr>
          <p:cNvPr id="10" name="Picture 9">
            <a:extLst>
              <a:ext uri="{FF2B5EF4-FFF2-40B4-BE49-F238E27FC236}">
                <a16:creationId xmlns:a16="http://schemas.microsoft.com/office/drawing/2014/main" id="{E2D1732E-B5E7-F8E7-B7D0-05E7F1173225}"/>
              </a:ext>
            </a:extLst>
          </p:cNvPr>
          <p:cNvPicPr>
            <a:picLocks noChangeAspect="1"/>
          </p:cNvPicPr>
          <p:nvPr/>
        </p:nvPicPr>
        <p:blipFill>
          <a:blip r:embed="rId2"/>
          <a:stretch>
            <a:fillRect/>
          </a:stretch>
        </p:blipFill>
        <p:spPr>
          <a:xfrm rot="5400000">
            <a:off x="10868522" y="236873"/>
            <a:ext cx="846667" cy="1320800"/>
          </a:xfrm>
          <a:prstGeom prst="rect">
            <a:avLst/>
          </a:prstGeom>
        </p:spPr>
      </p:pic>
      <p:grpSp>
        <p:nvGrpSpPr>
          <p:cNvPr id="11" name="Group 39">
            <a:extLst>
              <a:ext uri="{FF2B5EF4-FFF2-40B4-BE49-F238E27FC236}">
                <a16:creationId xmlns:a16="http://schemas.microsoft.com/office/drawing/2014/main" id="{48F6D313-4AF2-C4FE-FB36-D49AFDB32D20}"/>
              </a:ext>
            </a:extLst>
          </p:cNvPr>
          <p:cNvGrpSpPr>
            <a:grpSpLocks noChangeAspect="1"/>
          </p:cNvGrpSpPr>
          <p:nvPr/>
        </p:nvGrpSpPr>
        <p:grpSpPr bwMode="auto">
          <a:xfrm rot="18852950">
            <a:off x="2146551" y="3868221"/>
            <a:ext cx="901884" cy="904315"/>
            <a:chOff x="2856" y="4701"/>
            <a:chExt cx="371" cy="372"/>
          </a:xfrm>
        </p:grpSpPr>
        <p:sp>
          <p:nvSpPr>
            <p:cNvPr id="12" name="Freeform 41">
              <a:extLst>
                <a:ext uri="{FF2B5EF4-FFF2-40B4-BE49-F238E27FC236}">
                  <a16:creationId xmlns:a16="http://schemas.microsoft.com/office/drawing/2014/main" id="{B5C916BC-F5F2-3050-82E5-061F8A336E6B}"/>
                </a:ext>
              </a:extLst>
            </p:cNvPr>
            <p:cNvSpPr>
              <a:spLocks/>
            </p:cNvSpPr>
            <p:nvPr/>
          </p:nvSpPr>
          <p:spPr bwMode="auto">
            <a:xfrm>
              <a:off x="2965" y="4813"/>
              <a:ext cx="262" cy="260"/>
            </a:xfrm>
            <a:custGeom>
              <a:avLst/>
              <a:gdLst>
                <a:gd name="T0" fmla="*/ 29 w 262"/>
                <a:gd name="T1" fmla="*/ 260 h 260"/>
                <a:gd name="T2" fmla="*/ 262 w 262"/>
                <a:gd name="T3" fmla="*/ 26 h 260"/>
                <a:gd name="T4" fmla="*/ 262 w 262"/>
                <a:gd name="T5" fmla="*/ 0 h 260"/>
                <a:gd name="T6" fmla="*/ 0 w 262"/>
                <a:gd name="T7" fmla="*/ 260 h 260"/>
                <a:gd name="T8" fmla="*/ 29 w 262"/>
                <a:gd name="T9" fmla="*/ 260 h 260"/>
              </a:gdLst>
              <a:ahLst/>
              <a:cxnLst>
                <a:cxn ang="0">
                  <a:pos x="T0" y="T1"/>
                </a:cxn>
                <a:cxn ang="0">
                  <a:pos x="T2" y="T3"/>
                </a:cxn>
                <a:cxn ang="0">
                  <a:pos x="T4" y="T5"/>
                </a:cxn>
                <a:cxn ang="0">
                  <a:pos x="T6" y="T7"/>
                </a:cxn>
                <a:cxn ang="0">
                  <a:pos x="T8" y="T9"/>
                </a:cxn>
              </a:cxnLst>
              <a:rect l="0" t="0" r="r" b="b"/>
              <a:pathLst>
                <a:path w="262" h="260">
                  <a:moveTo>
                    <a:pt x="29" y="260"/>
                  </a:moveTo>
                  <a:lnTo>
                    <a:pt x="262" y="26"/>
                  </a:lnTo>
                  <a:lnTo>
                    <a:pt x="262" y="0"/>
                  </a:lnTo>
                  <a:lnTo>
                    <a:pt x="0" y="260"/>
                  </a:lnTo>
                  <a:lnTo>
                    <a:pt x="29" y="260"/>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 name="Freeform 42">
              <a:extLst>
                <a:ext uri="{FF2B5EF4-FFF2-40B4-BE49-F238E27FC236}">
                  <a16:creationId xmlns:a16="http://schemas.microsoft.com/office/drawing/2014/main" id="{C51A86A5-E2BF-39C0-C623-EC294EA395EB}"/>
                </a:ext>
              </a:extLst>
            </p:cNvPr>
            <p:cNvSpPr>
              <a:spLocks/>
            </p:cNvSpPr>
            <p:nvPr/>
          </p:nvSpPr>
          <p:spPr bwMode="auto">
            <a:xfrm>
              <a:off x="2910" y="4758"/>
              <a:ext cx="317" cy="315"/>
            </a:xfrm>
            <a:custGeom>
              <a:avLst/>
              <a:gdLst>
                <a:gd name="T0" fmla="*/ 29 w 317"/>
                <a:gd name="T1" fmla="*/ 315 h 315"/>
                <a:gd name="T2" fmla="*/ 317 w 317"/>
                <a:gd name="T3" fmla="*/ 26 h 315"/>
                <a:gd name="T4" fmla="*/ 317 w 317"/>
                <a:gd name="T5" fmla="*/ 0 h 315"/>
                <a:gd name="T6" fmla="*/ 0 w 317"/>
                <a:gd name="T7" fmla="*/ 315 h 315"/>
                <a:gd name="T8" fmla="*/ 29 w 317"/>
                <a:gd name="T9" fmla="*/ 315 h 315"/>
              </a:gdLst>
              <a:ahLst/>
              <a:cxnLst>
                <a:cxn ang="0">
                  <a:pos x="T0" y="T1"/>
                </a:cxn>
                <a:cxn ang="0">
                  <a:pos x="T2" y="T3"/>
                </a:cxn>
                <a:cxn ang="0">
                  <a:pos x="T4" y="T5"/>
                </a:cxn>
                <a:cxn ang="0">
                  <a:pos x="T6" y="T7"/>
                </a:cxn>
                <a:cxn ang="0">
                  <a:pos x="T8" y="T9"/>
                </a:cxn>
              </a:cxnLst>
              <a:rect l="0" t="0" r="r" b="b"/>
              <a:pathLst>
                <a:path w="317" h="315">
                  <a:moveTo>
                    <a:pt x="29" y="315"/>
                  </a:moveTo>
                  <a:lnTo>
                    <a:pt x="317" y="26"/>
                  </a:lnTo>
                  <a:lnTo>
                    <a:pt x="317" y="0"/>
                  </a:lnTo>
                  <a:lnTo>
                    <a:pt x="0" y="315"/>
                  </a:lnTo>
                  <a:lnTo>
                    <a:pt x="29" y="315"/>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 name="Freeform 43">
              <a:extLst>
                <a:ext uri="{FF2B5EF4-FFF2-40B4-BE49-F238E27FC236}">
                  <a16:creationId xmlns:a16="http://schemas.microsoft.com/office/drawing/2014/main" id="{920D64B9-002A-F687-6ED2-046717E7BA06}"/>
                </a:ext>
              </a:extLst>
            </p:cNvPr>
            <p:cNvSpPr>
              <a:spLocks/>
            </p:cNvSpPr>
            <p:nvPr/>
          </p:nvSpPr>
          <p:spPr bwMode="auto">
            <a:xfrm>
              <a:off x="3186" y="5034"/>
              <a:ext cx="41" cy="39"/>
            </a:xfrm>
            <a:custGeom>
              <a:avLst/>
              <a:gdLst>
                <a:gd name="T0" fmla="*/ 41 w 41"/>
                <a:gd name="T1" fmla="*/ 39 h 39"/>
                <a:gd name="T2" fmla="*/ 41 w 41"/>
                <a:gd name="T3" fmla="*/ 0 h 39"/>
                <a:gd name="T4" fmla="*/ 0 w 41"/>
                <a:gd name="T5" fmla="*/ 39 h 39"/>
                <a:gd name="T6" fmla="*/ 41 w 41"/>
                <a:gd name="T7" fmla="*/ 39 h 39"/>
              </a:gdLst>
              <a:ahLst/>
              <a:cxnLst>
                <a:cxn ang="0">
                  <a:pos x="T0" y="T1"/>
                </a:cxn>
                <a:cxn ang="0">
                  <a:pos x="T2" y="T3"/>
                </a:cxn>
                <a:cxn ang="0">
                  <a:pos x="T4" y="T5"/>
                </a:cxn>
                <a:cxn ang="0">
                  <a:pos x="T6" y="T7"/>
                </a:cxn>
              </a:cxnLst>
              <a:rect l="0" t="0" r="r" b="b"/>
              <a:pathLst>
                <a:path w="41" h="39">
                  <a:moveTo>
                    <a:pt x="41" y="39"/>
                  </a:moveTo>
                  <a:lnTo>
                    <a:pt x="41" y="0"/>
                  </a:lnTo>
                  <a:lnTo>
                    <a:pt x="0" y="39"/>
                  </a:lnTo>
                  <a:lnTo>
                    <a:pt x="41" y="39"/>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 name="Freeform 44">
              <a:extLst>
                <a:ext uri="{FF2B5EF4-FFF2-40B4-BE49-F238E27FC236}">
                  <a16:creationId xmlns:a16="http://schemas.microsoft.com/office/drawing/2014/main" id="{D856A56F-9F9B-2AFA-428C-1DEBA8696CAB}"/>
                </a:ext>
              </a:extLst>
            </p:cNvPr>
            <p:cNvSpPr>
              <a:spLocks/>
            </p:cNvSpPr>
            <p:nvPr/>
          </p:nvSpPr>
          <p:spPr bwMode="auto">
            <a:xfrm>
              <a:off x="3022" y="4868"/>
              <a:ext cx="205" cy="205"/>
            </a:xfrm>
            <a:custGeom>
              <a:avLst/>
              <a:gdLst>
                <a:gd name="T0" fmla="*/ 26 w 205"/>
                <a:gd name="T1" fmla="*/ 205 h 205"/>
                <a:gd name="T2" fmla="*/ 205 w 205"/>
                <a:gd name="T3" fmla="*/ 28 h 205"/>
                <a:gd name="T4" fmla="*/ 205 w 205"/>
                <a:gd name="T5" fmla="*/ 0 h 205"/>
                <a:gd name="T6" fmla="*/ 0 w 205"/>
                <a:gd name="T7" fmla="*/ 205 h 205"/>
                <a:gd name="T8" fmla="*/ 26 w 205"/>
                <a:gd name="T9" fmla="*/ 205 h 205"/>
              </a:gdLst>
              <a:ahLst/>
              <a:cxnLst>
                <a:cxn ang="0">
                  <a:pos x="T0" y="T1"/>
                </a:cxn>
                <a:cxn ang="0">
                  <a:pos x="T2" y="T3"/>
                </a:cxn>
                <a:cxn ang="0">
                  <a:pos x="T4" y="T5"/>
                </a:cxn>
                <a:cxn ang="0">
                  <a:pos x="T6" y="T7"/>
                </a:cxn>
                <a:cxn ang="0">
                  <a:pos x="T8" y="T9"/>
                </a:cxn>
              </a:cxnLst>
              <a:rect l="0" t="0" r="r" b="b"/>
              <a:pathLst>
                <a:path w="205" h="205">
                  <a:moveTo>
                    <a:pt x="26" y="205"/>
                  </a:moveTo>
                  <a:lnTo>
                    <a:pt x="205" y="28"/>
                  </a:lnTo>
                  <a:lnTo>
                    <a:pt x="205" y="0"/>
                  </a:lnTo>
                  <a:lnTo>
                    <a:pt x="0" y="205"/>
                  </a:lnTo>
                  <a:lnTo>
                    <a:pt x="26" y="205"/>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45">
              <a:extLst>
                <a:ext uri="{FF2B5EF4-FFF2-40B4-BE49-F238E27FC236}">
                  <a16:creationId xmlns:a16="http://schemas.microsoft.com/office/drawing/2014/main" id="{9DEE5277-6342-7C19-E7C8-4030D3FE8885}"/>
                </a:ext>
              </a:extLst>
            </p:cNvPr>
            <p:cNvSpPr>
              <a:spLocks/>
            </p:cNvSpPr>
            <p:nvPr/>
          </p:nvSpPr>
          <p:spPr bwMode="auto">
            <a:xfrm>
              <a:off x="3077" y="4922"/>
              <a:ext cx="150" cy="151"/>
            </a:xfrm>
            <a:custGeom>
              <a:avLst/>
              <a:gdLst>
                <a:gd name="T0" fmla="*/ 26 w 150"/>
                <a:gd name="T1" fmla="*/ 151 h 151"/>
                <a:gd name="T2" fmla="*/ 150 w 150"/>
                <a:gd name="T3" fmla="*/ 29 h 151"/>
                <a:gd name="T4" fmla="*/ 150 w 150"/>
                <a:gd name="T5" fmla="*/ 0 h 151"/>
                <a:gd name="T6" fmla="*/ 0 w 150"/>
                <a:gd name="T7" fmla="*/ 151 h 151"/>
                <a:gd name="T8" fmla="*/ 26 w 150"/>
                <a:gd name="T9" fmla="*/ 151 h 151"/>
              </a:gdLst>
              <a:ahLst/>
              <a:cxnLst>
                <a:cxn ang="0">
                  <a:pos x="T0" y="T1"/>
                </a:cxn>
                <a:cxn ang="0">
                  <a:pos x="T2" y="T3"/>
                </a:cxn>
                <a:cxn ang="0">
                  <a:pos x="T4" y="T5"/>
                </a:cxn>
                <a:cxn ang="0">
                  <a:pos x="T6" y="T7"/>
                </a:cxn>
                <a:cxn ang="0">
                  <a:pos x="T8" y="T9"/>
                </a:cxn>
              </a:cxnLst>
              <a:rect l="0" t="0" r="r" b="b"/>
              <a:pathLst>
                <a:path w="150" h="151">
                  <a:moveTo>
                    <a:pt x="26" y="151"/>
                  </a:moveTo>
                  <a:lnTo>
                    <a:pt x="150" y="29"/>
                  </a:lnTo>
                  <a:lnTo>
                    <a:pt x="150" y="0"/>
                  </a:lnTo>
                  <a:lnTo>
                    <a:pt x="0" y="151"/>
                  </a:lnTo>
                  <a:lnTo>
                    <a:pt x="26" y="151"/>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 name="Freeform 46">
              <a:extLst>
                <a:ext uri="{FF2B5EF4-FFF2-40B4-BE49-F238E27FC236}">
                  <a16:creationId xmlns:a16="http://schemas.microsoft.com/office/drawing/2014/main" id="{B414077B-8E60-44C2-E49B-C81C45C40B45}"/>
                </a:ext>
              </a:extLst>
            </p:cNvPr>
            <p:cNvSpPr>
              <a:spLocks/>
            </p:cNvSpPr>
            <p:nvPr/>
          </p:nvSpPr>
          <p:spPr bwMode="auto">
            <a:xfrm>
              <a:off x="2856" y="4701"/>
              <a:ext cx="371" cy="372"/>
            </a:xfrm>
            <a:custGeom>
              <a:avLst/>
              <a:gdLst>
                <a:gd name="T0" fmla="*/ 28 w 371"/>
                <a:gd name="T1" fmla="*/ 372 h 372"/>
                <a:gd name="T2" fmla="*/ 371 w 371"/>
                <a:gd name="T3" fmla="*/ 29 h 372"/>
                <a:gd name="T4" fmla="*/ 371 w 371"/>
                <a:gd name="T5" fmla="*/ 0 h 372"/>
                <a:gd name="T6" fmla="*/ 0 w 371"/>
                <a:gd name="T7" fmla="*/ 372 h 372"/>
                <a:gd name="T8" fmla="*/ 28 w 371"/>
                <a:gd name="T9" fmla="*/ 372 h 372"/>
              </a:gdLst>
              <a:ahLst/>
              <a:cxnLst>
                <a:cxn ang="0">
                  <a:pos x="T0" y="T1"/>
                </a:cxn>
                <a:cxn ang="0">
                  <a:pos x="T2" y="T3"/>
                </a:cxn>
                <a:cxn ang="0">
                  <a:pos x="T4" y="T5"/>
                </a:cxn>
                <a:cxn ang="0">
                  <a:pos x="T6" y="T7"/>
                </a:cxn>
                <a:cxn ang="0">
                  <a:pos x="T8" y="T9"/>
                </a:cxn>
              </a:cxnLst>
              <a:rect l="0" t="0" r="r" b="b"/>
              <a:pathLst>
                <a:path w="371" h="372">
                  <a:moveTo>
                    <a:pt x="28" y="372"/>
                  </a:moveTo>
                  <a:lnTo>
                    <a:pt x="371" y="29"/>
                  </a:lnTo>
                  <a:lnTo>
                    <a:pt x="371" y="0"/>
                  </a:lnTo>
                  <a:lnTo>
                    <a:pt x="0" y="372"/>
                  </a:lnTo>
                  <a:lnTo>
                    <a:pt x="28" y="372"/>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 name="Freeform 47">
              <a:extLst>
                <a:ext uri="{FF2B5EF4-FFF2-40B4-BE49-F238E27FC236}">
                  <a16:creationId xmlns:a16="http://schemas.microsoft.com/office/drawing/2014/main" id="{594A418E-2D4B-C5E5-E782-AE52C7BC6EB6}"/>
                </a:ext>
              </a:extLst>
            </p:cNvPr>
            <p:cNvSpPr>
              <a:spLocks/>
            </p:cNvSpPr>
            <p:nvPr/>
          </p:nvSpPr>
          <p:spPr bwMode="auto">
            <a:xfrm>
              <a:off x="3132" y="4980"/>
              <a:ext cx="95" cy="93"/>
            </a:xfrm>
            <a:custGeom>
              <a:avLst/>
              <a:gdLst>
                <a:gd name="T0" fmla="*/ 28 w 95"/>
                <a:gd name="T1" fmla="*/ 93 h 93"/>
                <a:gd name="T2" fmla="*/ 95 w 95"/>
                <a:gd name="T3" fmla="*/ 26 h 93"/>
                <a:gd name="T4" fmla="*/ 95 w 95"/>
                <a:gd name="T5" fmla="*/ 0 h 93"/>
                <a:gd name="T6" fmla="*/ 0 w 95"/>
                <a:gd name="T7" fmla="*/ 93 h 93"/>
                <a:gd name="T8" fmla="*/ 28 w 95"/>
                <a:gd name="T9" fmla="*/ 93 h 93"/>
              </a:gdLst>
              <a:ahLst/>
              <a:cxnLst>
                <a:cxn ang="0">
                  <a:pos x="T0" y="T1"/>
                </a:cxn>
                <a:cxn ang="0">
                  <a:pos x="T2" y="T3"/>
                </a:cxn>
                <a:cxn ang="0">
                  <a:pos x="T4" y="T5"/>
                </a:cxn>
                <a:cxn ang="0">
                  <a:pos x="T6" y="T7"/>
                </a:cxn>
                <a:cxn ang="0">
                  <a:pos x="T8" y="T9"/>
                </a:cxn>
              </a:cxnLst>
              <a:rect l="0" t="0" r="r" b="b"/>
              <a:pathLst>
                <a:path w="95" h="93">
                  <a:moveTo>
                    <a:pt x="28" y="93"/>
                  </a:moveTo>
                  <a:lnTo>
                    <a:pt x="95" y="26"/>
                  </a:lnTo>
                  <a:lnTo>
                    <a:pt x="95" y="0"/>
                  </a:lnTo>
                  <a:lnTo>
                    <a:pt x="0" y="93"/>
                  </a:lnTo>
                  <a:lnTo>
                    <a:pt x="28" y="93"/>
                  </a:lnTo>
                  <a:close/>
                </a:path>
              </a:pathLst>
            </a:custGeom>
            <a:solidFill>
              <a:srgbClr val="5A3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nvGrpSpPr>
          <p:cNvPr id="28" name="Group 50">
            <a:extLst>
              <a:ext uri="{FF2B5EF4-FFF2-40B4-BE49-F238E27FC236}">
                <a16:creationId xmlns:a16="http://schemas.microsoft.com/office/drawing/2014/main" id="{D9AE5D85-7D33-0578-B7BB-3F28BEDE4D6D}"/>
              </a:ext>
            </a:extLst>
          </p:cNvPr>
          <p:cNvGrpSpPr>
            <a:grpSpLocks noChangeAspect="1"/>
          </p:cNvGrpSpPr>
          <p:nvPr/>
        </p:nvGrpSpPr>
        <p:grpSpPr bwMode="auto">
          <a:xfrm rot="10800000">
            <a:off x="9772623" y="3682276"/>
            <a:ext cx="649062" cy="1278750"/>
            <a:chOff x="4854" y="4022"/>
            <a:chExt cx="268" cy="528"/>
          </a:xfrm>
        </p:grpSpPr>
        <p:sp>
          <p:nvSpPr>
            <p:cNvPr id="29" name="Freeform 51">
              <a:extLst>
                <a:ext uri="{FF2B5EF4-FFF2-40B4-BE49-F238E27FC236}">
                  <a16:creationId xmlns:a16="http://schemas.microsoft.com/office/drawing/2014/main" id="{681CC33E-33C1-1E83-4F49-82C49D362C37}"/>
                </a:ext>
              </a:extLst>
            </p:cNvPr>
            <p:cNvSpPr>
              <a:spLocks/>
            </p:cNvSpPr>
            <p:nvPr/>
          </p:nvSpPr>
          <p:spPr bwMode="auto">
            <a:xfrm>
              <a:off x="4934" y="4099"/>
              <a:ext cx="20" cy="372"/>
            </a:xfrm>
            <a:custGeom>
              <a:avLst/>
              <a:gdLst>
                <a:gd name="T0" fmla="*/ 20 w 20"/>
                <a:gd name="T1" fmla="*/ 353 h 372"/>
                <a:gd name="T2" fmla="*/ 20 w 20"/>
                <a:gd name="T3" fmla="*/ 21 h 372"/>
                <a:gd name="T4" fmla="*/ 0 w 20"/>
                <a:gd name="T5" fmla="*/ 0 h 372"/>
                <a:gd name="T6" fmla="*/ 0 w 20"/>
                <a:gd name="T7" fmla="*/ 372 h 372"/>
                <a:gd name="T8" fmla="*/ 20 w 20"/>
                <a:gd name="T9" fmla="*/ 353 h 372"/>
              </a:gdLst>
              <a:ahLst/>
              <a:cxnLst>
                <a:cxn ang="0">
                  <a:pos x="T0" y="T1"/>
                </a:cxn>
                <a:cxn ang="0">
                  <a:pos x="T2" y="T3"/>
                </a:cxn>
                <a:cxn ang="0">
                  <a:pos x="T4" y="T5"/>
                </a:cxn>
                <a:cxn ang="0">
                  <a:pos x="T6" y="T7"/>
                </a:cxn>
                <a:cxn ang="0">
                  <a:pos x="T8" y="T9"/>
                </a:cxn>
              </a:cxnLst>
              <a:rect l="0" t="0" r="r" b="b"/>
              <a:pathLst>
                <a:path w="20" h="372">
                  <a:moveTo>
                    <a:pt x="20" y="353"/>
                  </a:moveTo>
                  <a:lnTo>
                    <a:pt x="20" y="21"/>
                  </a:lnTo>
                  <a:lnTo>
                    <a:pt x="0" y="0"/>
                  </a:lnTo>
                  <a:lnTo>
                    <a:pt x="0" y="372"/>
                  </a:lnTo>
                  <a:lnTo>
                    <a:pt x="20" y="353"/>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0" name="Freeform 52">
              <a:extLst>
                <a:ext uri="{FF2B5EF4-FFF2-40B4-BE49-F238E27FC236}">
                  <a16:creationId xmlns:a16="http://schemas.microsoft.com/office/drawing/2014/main" id="{221B9F3A-9040-43EB-860F-3E37FE47F680}"/>
                </a:ext>
              </a:extLst>
            </p:cNvPr>
            <p:cNvSpPr>
              <a:spLocks/>
            </p:cNvSpPr>
            <p:nvPr/>
          </p:nvSpPr>
          <p:spPr bwMode="auto">
            <a:xfrm>
              <a:off x="5095" y="4257"/>
              <a:ext cx="27" cy="55"/>
            </a:xfrm>
            <a:custGeom>
              <a:avLst/>
              <a:gdLst>
                <a:gd name="T0" fmla="*/ 27 w 27"/>
                <a:gd name="T1" fmla="*/ 29 h 55"/>
                <a:gd name="T2" fmla="*/ 0 w 27"/>
                <a:gd name="T3" fmla="*/ 0 h 55"/>
                <a:gd name="T4" fmla="*/ 0 w 27"/>
                <a:gd name="T5" fmla="*/ 55 h 55"/>
                <a:gd name="T6" fmla="*/ 27 w 27"/>
                <a:gd name="T7" fmla="*/ 29 h 55"/>
              </a:gdLst>
              <a:ahLst/>
              <a:cxnLst>
                <a:cxn ang="0">
                  <a:pos x="T0" y="T1"/>
                </a:cxn>
                <a:cxn ang="0">
                  <a:pos x="T2" y="T3"/>
                </a:cxn>
                <a:cxn ang="0">
                  <a:pos x="T4" y="T5"/>
                </a:cxn>
                <a:cxn ang="0">
                  <a:pos x="T6" y="T7"/>
                </a:cxn>
              </a:cxnLst>
              <a:rect l="0" t="0" r="r" b="b"/>
              <a:pathLst>
                <a:path w="27" h="55">
                  <a:moveTo>
                    <a:pt x="27" y="29"/>
                  </a:moveTo>
                  <a:lnTo>
                    <a:pt x="0" y="0"/>
                  </a:lnTo>
                  <a:lnTo>
                    <a:pt x="0" y="55"/>
                  </a:lnTo>
                  <a:lnTo>
                    <a:pt x="27" y="29"/>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1" name="Freeform 53">
              <a:extLst>
                <a:ext uri="{FF2B5EF4-FFF2-40B4-BE49-F238E27FC236}">
                  <a16:creationId xmlns:a16="http://schemas.microsoft.com/office/drawing/2014/main" id="{06061EB3-08AB-A212-19B2-E77957644D1E}"/>
                </a:ext>
              </a:extLst>
            </p:cNvPr>
            <p:cNvSpPr>
              <a:spLocks/>
            </p:cNvSpPr>
            <p:nvPr/>
          </p:nvSpPr>
          <p:spPr bwMode="auto">
            <a:xfrm>
              <a:off x="5015" y="4178"/>
              <a:ext cx="19" cy="214"/>
            </a:xfrm>
            <a:custGeom>
              <a:avLst/>
              <a:gdLst>
                <a:gd name="T0" fmla="*/ 19 w 19"/>
                <a:gd name="T1" fmla="*/ 194 h 214"/>
                <a:gd name="T2" fmla="*/ 19 w 19"/>
                <a:gd name="T3" fmla="*/ 21 h 214"/>
                <a:gd name="T4" fmla="*/ 0 w 19"/>
                <a:gd name="T5" fmla="*/ 0 h 214"/>
                <a:gd name="T6" fmla="*/ 0 w 19"/>
                <a:gd name="T7" fmla="*/ 214 h 214"/>
                <a:gd name="T8" fmla="*/ 19 w 19"/>
                <a:gd name="T9" fmla="*/ 194 h 214"/>
              </a:gdLst>
              <a:ahLst/>
              <a:cxnLst>
                <a:cxn ang="0">
                  <a:pos x="T0" y="T1"/>
                </a:cxn>
                <a:cxn ang="0">
                  <a:pos x="T2" y="T3"/>
                </a:cxn>
                <a:cxn ang="0">
                  <a:pos x="T4" y="T5"/>
                </a:cxn>
                <a:cxn ang="0">
                  <a:pos x="T6" y="T7"/>
                </a:cxn>
                <a:cxn ang="0">
                  <a:pos x="T8" y="T9"/>
                </a:cxn>
              </a:cxnLst>
              <a:rect l="0" t="0" r="r" b="b"/>
              <a:pathLst>
                <a:path w="19" h="214">
                  <a:moveTo>
                    <a:pt x="19" y="194"/>
                  </a:moveTo>
                  <a:lnTo>
                    <a:pt x="19" y="21"/>
                  </a:lnTo>
                  <a:lnTo>
                    <a:pt x="0" y="0"/>
                  </a:lnTo>
                  <a:lnTo>
                    <a:pt x="0" y="214"/>
                  </a:lnTo>
                  <a:lnTo>
                    <a:pt x="19" y="194"/>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2" name="Freeform 54">
              <a:extLst>
                <a:ext uri="{FF2B5EF4-FFF2-40B4-BE49-F238E27FC236}">
                  <a16:creationId xmlns:a16="http://schemas.microsoft.com/office/drawing/2014/main" id="{A813AB3C-C486-DA47-1A0B-34A753B55281}"/>
                </a:ext>
              </a:extLst>
            </p:cNvPr>
            <p:cNvSpPr>
              <a:spLocks/>
            </p:cNvSpPr>
            <p:nvPr/>
          </p:nvSpPr>
          <p:spPr bwMode="auto">
            <a:xfrm>
              <a:off x="4854" y="4022"/>
              <a:ext cx="22" cy="528"/>
            </a:xfrm>
            <a:custGeom>
              <a:avLst/>
              <a:gdLst>
                <a:gd name="T0" fmla="*/ 22 w 22"/>
                <a:gd name="T1" fmla="*/ 506 h 528"/>
                <a:gd name="T2" fmla="*/ 22 w 22"/>
                <a:gd name="T3" fmla="*/ 19 h 528"/>
                <a:gd name="T4" fmla="*/ 0 w 22"/>
                <a:gd name="T5" fmla="*/ 0 h 528"/>
                <a:gd name="T6" fmla="*/ 0 w 22"/>
                <a:gd name="T7" fmla="*/ 528 h 528"/>
                <a:gd name="T8" fmla="*/ 22 w 22"/>
                <a:gd name="T9" fmla="*/ 506 h 528"/>
              </a:gdLst>
              <a:ahLst/>
              <a:cxnLst>
                <a:cxn ang="0">
                  <a:pos x="T0" y="T1"/>
                </a:cxn>
                <a:cxn ang="0">
                  <a:pos x="T2" y="T3"/>
                </a:cxn>
                <a:cxn ang="0">
                  <a:pos x="T4" y="T5"/>
                </a:cxn>
                <a:cxn ang="0">
                  <a:pos x="T6" y="T7"/>
                </a:cxn>
                <a:cxn ang="0">
                  <a:pos x="T8" y="T9"/>
                </a:cxn>
              </a:cxnLst>
              <a:rect l="0" t="0" r="r" b="b"/>
              <a:pathLst>
                <a:path w="22" h="528">
                  <a:moveTo>
                    <a:pt x="22" y="506"/>
                  </a:moveTo>
                  <a:lnTo>
                    <a:pt x="22" y="19"/>
                  </a:lnTo>
                  <a:lnTo>
                    <a:pt x="0" y="0"/>
                  </a:lnTo>
                  <a:lnTo>
                    <a:pt x="0" y="528"/>
                  </a:lnTo>
                  <a:lnTo>
                    <a:pt x="22" y="506"/>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3" name="Freeform 55">
              <a:extLst>
                <a:ext uri="{FF2B5EF4-FFF2-40B4-BE49-F238E27FC236}">
                  <a16:creationId xmlns:a16="http://schemas.microsoft.com/office/drawing/2014/main" id="{F3C82851-21E8-95D5-56FD-F3ED3DD53E09}"/>
                </a:ext>
              </a:extLst>
            </p:cNvPr>
            <p:cNvSpPr>
              <a:spLocks/>
            </p:cNvSpPr>
            <p:nvPr/>
          </p:nvSpPr>
          <p:spPr bwMode="auto">
            <a:xfrm>
              <a:off x="4934" y="4099"/>
              <a:ext cx="20" cy="372"/>
            </a:xfrm>
            <a:custGeom>
              <a:avLst/>
              <a:gdLst>
                <a:gd name="T0" fmla="*/ 20 w 20"/>
                <a:gd name="T1" fmla="*/ 353 h 372"/>
                <a:gd name="T2" fmla="*/ 20 w 20"/>
                <a:gd name="T3" fmla="*/ 21 h 372"/>
                <a:gd name="T4" fmla="*/ 0 w 20"/>
                <a:gd name="T5" fmla="*/ 0 h 372"/>
                <a:gd name="T6" fmla="*/ 0 w 20"/>
                <a:gd name="T7" fmla="*/ 372 h 372"/>
                <a:gd name="T8" fmla="*/ 20 w 20"/>
                <a:gd name="T9" fmla="*/ 353 h 372"/>
              </a:gdLst>
              <a:ahLst/>
              <a:cxnLst>
                <a:cxn ang="0">
                  <a:pos x="T0" y="T1"/>
                </a:cxn>
                <a:cxn ang="0">
                  <a:pos x="T2" y="T3"/>
                </a:cxn>
                <a:cxn ang="0">
                  <a:pos x="T4" y="T5"/>
                </a:cxn>
                <a:cxn ang="0">
                  <a:pos x="T6" y="T7"/>
                </a:cxn>
                <a:cxn ang="0">
                  <a:pos x="T8" y="T9"/>
                </a:cxn>
              </a:cxnLst>
              <a:rect l="0" t="0" r="r" b="b"/>
              <a:pathLst>
                <a:path w="20" h="372">
                  <a:moveTo>
                    <a:pt x="20" y="353"/>
                  </a:moveTo>
                  <a:lnTo>
                    <a:pt x="20" y="21"/>
                  </a:lnTo>
                  <a:lnTo>
                    <a:pt x="0" y="0"/>
                  </a:lnTo>
                  <a:lnTo>
                    <a:pt x="0" y="372"/>
                  </a:lnTo>
                  <a:lnTo>
                    <a:pt x="20" y="353"/>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4" name="Freeform 56">
              <a:extLst>
                <a:ext uri="{FF2B5EF4-FFF2-40B4-BE49-F238E27FC236}">
                  <a16:creationId xmlns:a16="http://schemas.microsoft.com/office/drawing/2014/main" id="{130A73FE-7C39-7F6B-7E5E-0691AE0A5FF6}"/>
                </a:ext>
              </a:extLst>
            </p:cNvPr>
            <p:cNvSpPr>
              <a:spLocks/>
            </p:cNvSpPr>
            <p:nvPr/>
          </p:nvSpPr>
          <p:spPr bwMode="auto">
            <a:xfrm>
              <a:off x="5095" y="4257"/>
              <a:ext cx="27" cy="55"/>
            </a:xfrm>
            <a:custGeom>
              <a:avLst/>
              <a:gdLst>
                <a:gd name="T0" fmla="*/ 27 w 27"/>
                <a:gd name="T1" fmla="*/ 29 h 55"/>
                <a:gd name="T2" fmla="*/ 0 w 27"/>
                <a:gd name="T3" fmla="*/ 0 h 55"/>
                <a:gd name="T4" fmla="*/ 0 w 27"/>
                <a:gd name="T5" fmla="*/ 55 h 55"/>
                <a:gd name="T6" fmla="*/ 27 w 27"/>
                <a:gd name="T7" fmla="*/ 29 h 55"/>
              </a:gdLst>
              <a:ahLst/>
              <a:cxnLst>
                <a:cxn ang="0">
                  <a:pos x="T0" y="T1"/>
                </a:cxn>
                <a:cxn ang="0">
                  <a:pos x="T2" y="T3"/>
                </a:cxn>
                <a:cxn ang="0">
                  <a:pos x="T4" y="T5"/>
                </a:cxn>
                <a:cxn ang="0">
                  <a:pos x="T6" y="T7"/>
                </a:cxn>
              </a:cxnLst>
              <a:rect l="0" t="0" r="r" b="b"/>
              <a:pathLst>
                <a:path w="27" h="55">
                  <a:moveTo>
                    <a:pt x="27" y="29"/>
                  </a:moveTo>
                  <a:lnTo>
                    <a:pt x="0" y="0"/>
                  </a:lnTo>
                  <a:lnTo>
                    <a:pt x="0" y="55"/>
                  </a:lnTo>
                  <a:lnTo>
                    <a:pt x="27" y="29"/>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5" name="Freeform 57">
              <a:extLst>
                <a:ext uri="{FF2B5EF4-FFF2-40B4-BE49-F238E27FC236}">
                  <a16:creationId xmlns:a16="http://schemas.microsoft.com/office/drawing/2014/main" id="{ABE6511B-CF5F-48F4-688B-691941AB2D07}"/>
                </a:ext>
              </a:extLst>
            </p:cNvPr>
            <p:cNvSpPr>
              <a:spLocks/>
            </p:cNvSpPr>
            <p:nvPr/>
          </p:nvSpPr>
          <p:spPr bwMode="auto">
            <a:xfrm>
              <a:off x="5015" y="4178"/>
              <a:ext cx="19" cy="214"/>
            </a:xfrm>
            <a:custGeom>
              <a:avLst/>
              <a:gdLst>
                <a:gd name="T0" fmla="*/ 19 w 19"/>
                <a:gd name="T1" fmla="*/ 194 h 214"/>
                <a:gd name="T2" fmla="*/ 19 w 19"/>
                <a:gd name="T3" fmla="*/ 21 h 214"/>
                <a:gd name="T4" fmla="*/ 0 w 19"/>
                <a:gd name="T5" fmla="*/ 0 h 214"/>
                <a:gd name="T6" fmla="*/ 0 w 19"/>
                <a:gd name="T7" fmla="*/ 214 h 214"/>
                <a:gd name="T8" fmla="*/ 19 w 19"/>
                <a:gd name="T9" fmla="*/ 194 h 214"/>
              </a:gdLst>
              <a:ahLst/>
              <a:cxnLst>
                <a:cxn ang="0">
                  <a:pos x="T0" y="T1"/>
                </a:cxn>
                <a:cxn ang="0">
                  <a:pos x="T2" y="T3"/>
                </a:cxn>
                <a:cxn ang="0">
                  <a:pos x="T4" y="T5"/>
                </a:cxn>
                <a:cxn ang="0">
                  <a:pos x="T6" y="T7"/>
                </a:cxn>
                <a:cxn ang="0">
                  <a:pos x="T8" y="T9"/>
                </a:cxn>
              </a:cxnLst>
              <a:rect l="0" t="0" r="r" b="b"/>
              <a:pathLst>
                <a:path w="19" h="214">
                  <a:moveTo>
                    <a:pt x="19" y="194"/>
                  </a:moveTo>
                  <a:lnTo>
                    <a:pt x="19" y="21"/>
                  </a:lnTo>
                  <a:lnTo>
                    <a:pt x="0" y="0"/>
                  </a:lnTo>
                  <a:lnTo>
                    <a:pt x="0" y="214"/>
                  </a:lnTo>
                  <a:lnTo>
                    <a:pt x="19" y="194"/>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 name="Freeform 58">
              <a:extLst>
                <a:ext uri="{FF2B5EF4-FFF2-40B4-BE49-F238E27FC236}">
                  <a16:creationId xmlns:a16="http://schemas.microsoft.com/office/drawing/2014/main" id="{FA708B32-82E1-5AE2-A540-08984905E270}"/>
                </a:ext>
              </a:extLst>
            </p:cNvPr>
            <p:cNvSpPr>
              <a:spLocks/>
            </p:cNvSpPr>
            <p:nvPr/>
          </p:nvSpPr>
          <p:spPr bwMode="auto">
            <a:xfrm>
              <a:off x="4854" y="4022"/>
              <a:ext cx="22" cy="528"/>
            </a:xfrm>
            <a:custGeom>
              <a:avLst/>
              <a:gdLst>
                <a:gd name="T0" fmla="*/ 22 w 22"/>
                <a:gd name="T1" fmla="*/ 506 h 528"/>
                <a:gd name="T2" fmla="*/ 22 w 22"/>
                <a:gd name="T3" fmla="*/ 19 h 528"/>
                <a:gd name="T4" fmla="*/ 0 w 22"/>
                <a:gd name="T5" fmla="*/ 0 h 528"/>
                <a:gd name="T6" fmla="*/ 0 w 22"/>
                <a:gd name="T7" fmla="*/ 528 h 528"/>
                <a:gd name="T8" fmla="*/ 22 w 22"/>
                <a:gd name="T9" fmla="*/ 506 h 528"/>
              </a:gdLst>
              <a:ahLst/>
              <a:cxnLst>
                <a:cxn ang="0">
                  <a:pos x="T0" y="T1"/>
                </a:cxn>
                <a:cxn ang="0">
                  <a:pos x="T2" y="T3"/>
                </a:cxn>
                <a:cxn ang="0">
                  <a:pos x="T4" y="T5"/>
                </a:cxn>
                <a:cxn ang="0">
                  <a:pos x="T6" y="T7"/>
                </a:cxn>
                <a:cxn ang="0">
                  <a:pos x="T8" y="T9"/>
                </a:cxn>
              </a:cxnLst>
              <a:rect l="0" t="0" r="r" b="b"/>
              <a:pathLst>
                <a:path w="22" h="528">
                  <a:moveTo>
                    <a:pt x="22" y="506"/>
                  </a:moveTo>
                  <a:lnTo>
                    <a:pt x="22" y="19"/>
                  </a:lnTo>
                  <a:lnTo>
                    <a:pt x="0" y="0"/>
                  </a:lnTo>
                  <a:lnTo>
                    <a:pt x="0" y="528"/>
                  </a:lnTo>
                  <a:lnTo>
                    <a:pt x="22" y="506"/>
                  </a:lnTo>
                  <a:close/>
                </a:path>
              </a:pathLst>
            </a:custGeom>
            <a:solidFill>
              <a:srgbClr val="9F3B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nvGrpSpPr>
          <p:cNvPr id="37" name="Group 29">
            <a:extLst>
              <a:ext uri="{FF2B5EF4-FFF2-40B4-BE49-F238E27FC236}">
                <a16:creationId xmlns:a16="http://schemas.microsoft.com/office/drawing/2014/main" id="{B1CC16F4-0A9C-6E66-693B-CF66FEE33967}"/>
              </a:ext>
            </a:extLst>
          </p:cNvPr>
          <p:cNvGrpSpPr>
            <a:grpSpLocks noChangeAspect="1"/>
          </p:cNvGrpSpPr>
          <p:nvPr/>
        </p:nvGrpSpPr>
        <p:grpSpPr bwMode="auto">
          <a:xfrm rot="9030109">
            <a:off x="9200530" y="123692"/>
            <a:ext cx="1274969" cy="1274969"/>
            <a:chOff x="1664" y="1265"/>
            <a:chExt cx="862" cy="862"/>
          </a:xfrm>
        </p:grpSpPr>
        <p:sp>
          <p:nvSpPr>
            <p:cNvPr id="38" name="Rectangle 30">
              <a:extLst>
                <a:ext uri="{FF2B5EF4-FFF2-40B4-BE49-F238E27FC236}">
                  <a16:creationId xmlns:a16="http://schemas.microsoft.com/office/drawing/2014/main" id="{E583F8FB-F5E1-CF24-7E90-F8DEDEB3AFF2}"/>
                </a:ext>
              </a:extLst>
            </p:cNvPr>
            <p:cNvSpPr>
              <a:spLocks noChangeArrowheads="1"/>
            </p:cNvSpPr>
            <p:nvPr/>
          </p:nvSpPr>
          <p:spPr bwMode="auto">
            <a:xfrm>
              <a:off x="1664" y="1265"/>
              <a:ext cx="862" cy="862"/>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39" name="Rectangle 31">
              <a:extLst>
                <a:ext uri="{FF2B5EF4-FFF2-40B4-BE49-F238E27FC236}">
                  <a16:creationId xmlns:a16="http://schemas.microsoft.com/office/drawing/2014/main" id="{D642DD6D-D34E-5103-1329-98365E4992C1}"/>
                </a:ext>
              </a:extLst>
            </p:cNvPr>
            <p:cNvSpPr>
              <a:spLocks noChangeArrowheads="1"/>
            </p:cNvSpPr>
            <p:nvPr/>
          </p:nvSpPr>
          <p:spPr bwMode="auto">
            <a:xfrm>
              <a:off x="1724" y="1327"/>
              <a:ext cx="740" cy="738"/>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40" name="Rectangle 32">
              <a:extLst>
                <a:ext uri="{FF2B5EF4-FFF2-40B4-BE49-F238E27FC236}">
                  <a16:creationId xmlns:a16="http://schemas.microsoft.com/office/drawing/2014/main" id="{138AD577-D865-75C2-ED3C-EDA0A6A1297B}"/>
                </a:ext>
              </a:extLst>
            </p:cNvPr>
            <p:cNvSpPr>
              <a:spLocks noChangeArrowheads="1"/>
            </p:cNvSpPr>
            <p:nvPr/>
          </p:nvSpPr>
          <p:spPr bwMode="auto">
            <a:xfrm>
              <a:off x="1786" y="1387"/>
              <a:ext cx="616" cy="616"/>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41" name="Rectangle 33">
              <a:extLst>
                <a:ext uri="{FF2B5EF4-FFF2-40B4-BE49-F238E27FC236}">
                  <a16:creationId xmlns:a16="http://schemas.microsoft.com/office/drawing/2014/main" id="{A238940B-5075-A1BA-F174-BE520F2FA4C1}"/>
                </a:ext>
              </a:extLst>
            </p:cNvPr>
            <p:cNvSpPr>
              <a:spLocks noChangeArrowheads="1"/>
            </p:cNvSpPr>
            <p:nvPr/>
          </p:nvSpPr>
          <p:spPr bwMode="auto">
            <a:xfrm>
              <a:off x="1848" y="1449"/>
              <a:ext cx="492" cy="492"/>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42" name="Rectangle 34">
              <a:extLst>
                <a:ext uri="{FF2B5EF4-FFF2-40B4-BE49-F238E27FC236}">
                  <a16:creationId xmlns:a16="http://schemas.microsoft.com/office/drawing/2014/main" id="{AEE7A203-C38F-2DDE-4143-2E73BF77C041}"/>
                </a:ext>
              </a:extLst>
            </p:cNvPr>
            <p:cNvSpPr>
              <a:spLocks noChangeArrowheads="1"/>
            </p:cNvSpPr>
            <p:nvPr/>
          </p:nvSpPr>
          <p:spPr bwMode="auto">
            <a:xfrm>
              <a:off x="1910" y="1511"/>
              <a:ext cx="368" cy="368"/>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43" name="Rectangle 35">
              <a:extLst>
                <a:ext uri="{FF2B5EF4-FFF2-40B4-BE49-F238E27FC236}">
                  <a16:creationId xmlns:a16="http://schemas.microsoft.com/office/drawing/2014/main" id="{8E449CDC-94D0-6FC6-E60A-0504AF6F3875}"/>
                </a:ext>
              </a:extLst>
            </p:cNvPr>
            <p:cNvSpPr>
              <a:spLocks noChangeArrowheads="1"/>
            </p:cNvSpPr>
            <p:nvPr/>
          </p:nvSpPr>
          <p:spPr bwMode="auto">
            <a:xfrm>
              <a:off x="1972" y="1573"/>
              <a:ext cx="244" cy="244"/>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44" name="Rectangle 36">
              <a:extLst>
                <a:ext uri="{FF2B5EF4-FFF2-40B4-BE49-F238E27FC236}">
                  <a16:creationId xmlns:a16="http://schemas.microsoft.com/office/drawing/2014/main" id="{AB6F5C2E-2B82-8FB8-AECD-5E24E7B6AB6D}"/>
                </a:ext>
              </a:extLst>
            </p:cNvPr>
            <p:cNvSpPr>
              <a:spLocks noChangeArrowheads="1"/>
            </p:cNvSpPr>
            <p:nvPr/>
          </p:nvSpPr>
          <p:spPr bwMode="auto">
            <a:xfrm>
              <a:off x="2034" y="1635"/>
              <a:ext cx="120" cy="120"/>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grpSp>
      <p:grpSp>
        <p:nvGrpSpPr>
          <p:cNvPr id="53" name="Group 29">
            <a:extLst>
              <a:ext uri="{FF2B5EF4-FFF2-40B4-BE49-F238E27FC236}">
                <a16:creationId xmlns:a16="http://schemas.microsoft.com/office/drawing/2014/main" id="{29495D1E-95FF-29FB-1CFF-827CA4FC8104}"/>
              </a:ext>
            </a:extLst>
          </p:cNvPr>
          <p:cNvGrpSpPr>
            <a:grpSpLocks noChangeAspect="1"/>
          </p:cNvGrpSpPr>
          <p:nvPr/>
        </p:nvGrpSpPr>
        <p:grpSpPr bwMode="auto">
          <a:xfrm rot="9030109">
            <a:off x="2588373" y="7171336"/>
            <a:ext cx="1274969" cy="1274969"/>
            <a:chOff x="1664" y="1265"/>
            <a:chExt cx="862" cy="862"/>
          </a:xfrm>
        </p:grpSpPr>
        <p:sp>
          <p:nvSpPr>
            <p:cNvPr id="54" name="Rectangle 30">
              <a:extLst>
                <a:ext uri="{FF2B5EF4-FFF2-40B4-BE49-F238E27FC236}">
                  <a16:creationId xmlns:a16="http://schemas.microsoft.com/office/drawing/2014/main" id="{FDC92569-46BB-D53D-C6DD-D4AA9EA39339}"/>
                </a:ext>
              </a:extLst>
            </p:cNvPr>
            <p:cNvSpPr>
              <a:spLocks noChangeArrowheads="1"/>
            </p:cNvSpPr>
            <p:nvPr/>
          </p:nvSpPr>
          <p:spPr bwMode="auto">
            <a:xfrm>
              <a:off x="1664" y="1265"/>
              <a:ext cx="862" cy="862"/>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55" name="Rectangle 31">
              <a:extLst>
                <a:ext uri="{FF2B5EF4-FFF2-40B4-BE49-F238E27FC236}">
                  <a16:creationId xmlns:a16="http://schemas.microsoft.com/office/drawing/2014/main" id="{F1AD937E-A1B5-E5C2-EAC0-E4690792E9A7}"/>
                </a:ext>
              </a:extLst>
            </p:cNvPr>
            <p:cNvSpPr>
              <a:spLocks noChangeArrowheads="1"/>
            </p:cNvSpPr>
            <p:nvPr/>
          </p:nvSpPr>
          <p:spPr bwMode="auto">
            <a:xfrm>
              <a:off x="1724" y="1327"/>
              <a:ext cx="740" cy="738"/>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56" name="Rectangle 32">
              <a:extLst>
                <a:ext uri="{FF2B5EF4-FFF2-40B4-BE49-F238E27FC236}">
                  <a16:creationId xmlns:a16="http://schemas.microsoft.com/office/drawing/2014/main" id="{F627B726-9758-E497-092B-442E281C9B3B}"/>
                </a:ext>
              </a:extLst>
            </p:cNvPr>
            <p:cNvSpPr>
              <a:spLocks noChangeArrowheads="1"/>
            </p:cNvSpPr>
            <p:nvPr/>
          </p:nvSpPr>
          <p:spPr bwMode="auto">
            <a:xfrm>
              <a:off x="1786" y="1387"/>
              <a:ext cx="616" cy="616"/>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57" name="Rectangle 33">
              <a:extLst>
                <a:ext uri="{FF2B5EF4-FFF2-40B4-BE49-F238E27FC236}">
                  <a16:creationId xmlns:a16="http://schemas.microsoft.com/office/drawing/2014/main" id="{FAA37290-189F-050D-798C-F1CA95F2CCB1}"/>
                </a:ext>
              </a:extLst>
            </p:cNvPr>
            <p:cNvSpPr>
              <a:spLocks noChangeArrowheads="1"/>
            </p:cNvSpPr>
            <p:nvPr/>
          </p:nvSpPr>
          <p:spPr bwMode="auto">
            <a:xfrm>
              <a:off x="1848" y="1449"/>
              <a:ext cx="492" cy="492"/>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58" name="Rectangle 34">
              <a:extLst>
                <a:ext uri="{FF2B5EF4-FFF2-40B4-BE49-F238E27FC236}">
                  <a16:creationId xmlns:a16="http://schemas.microsoft.com/office/drawing/2014/main" id="{105630BB-9215-705D-DEAD-4F1A789A8AC9}"/>
                </a:ext>
              </a:extLst>
            </p:cNvPr>
            <p:cNvSpPr>
              <a:spLocks noChangeArrowheads="1"/>
            </p:cNvSpPr>
            <p:nvPr/>
          </p:nvSpPr>
          <p:spPr bwMode="auto">
            <a:xfrm>
              <a:off x="1910" y="1511"/>
              <a:ext cx="368" cy="368"/>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59" name="Rectangle 35">
              <a:extLst>
                <a:ext uri="{FF2B5EF4-FFF2-40B4-BE49-F238E27FC236}">
                  <a16:creationId xmlns:a16="http://schemas.microsoft.com/office/drawing/2014/main" id="{FCB0BA22-C6E8-5D2B-6C2E-804BC0287EA1}"/>
                </a:ext>
              </a:extLst>
            </p:cNvPr>
            <p:cNvSpPr>
              <a:spLocks noChangeArrowheads="1"/>
            </p:cNvSpPr>
            <p:nvPr/>
          </p:nvSpPr>
          <p:spPr bwMode="auto">
            <a:xfrm>
              <a:off x="1972" y="1573"/>
              <a:ext cx="244" cy="244"/>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60" name="Rectangle 36">
              <a:extLst>
                <a:ext uri="{FF2B5EF4-FFF2-40B4-BE49-F238E27FC236}">
                  <a16:creationId xmlns:a16="http://schemas.microsoft.com/office/drawing/2014/main" id="{9B339800-721C-BD22-61D3-F3166C368A3F}"/>
                </a:ext>
              </a:extLst>
            </p:cNvPr>
            <p:cNvSpPr>
              <a:spLocks noChangeArrowheads="1"/>
            </p:cNvSpPr>
            <p:nvPr/>
          </p:nvSpPr>
          <p:spPr bwMode="auto">
            <a:xfrm>
              <a:off x="2034" y="1635"/>
              <a:ext cx="120" cy="120"/>
            </a:xfrm>
            <a:prstGeom prst="rect">
              <a:avLst/>
            </a:prstGeom>
            <a:noFill/>
            <a:ln w="30163" cap="flat">
              <a:solidFill>
                <a:srgbClr val="D63D8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grpSp>
      <p:grpSp>
        <p:nvGrpSpPr>
          <p:cNvPr id="61" name="Group 61">
            <a:extLst>
              <a:ext uri="{FF2B5EF4-FFF2-40B4-BE49-F238E27FC236}">
                <a16:creationId xmlns:a16="http://schemas.microsoft.com/office/drawing/2014/main" id="{28532929-7AB7-9459-96CD-CDA008600A82}"/>
              </a:ext>
            </a:extLst>
          </p:cNvPr>
          <p:cNvGrpSpPr>
            <a:grpSpLocks noChangeAspect="1"/>
          </p:cNvGrpSpPr>
          <p:nvPr/>
        </p:nvGrpSpPr>
        <p:grpSpPr bwMode="auto">
          <a:xfrm rot="11658675">
            <a:off x="3577260" y="7893864"/>
            <a:ext cx="927659" cy="927659"/>
            <a:chOff x="2795" y="804"/>
            <a:chExt cx="843" cy="843"/>
          </a:xfrm>
        </p:grpSpPr>
        <p:sp>
          <p:nvSpPr>
            <p:cNvPr id="62" name="Freeform 62">
              <a:extLst>
                <a:ext uri="{FF2B5EF4-FFF2-40B4-BE49-F238E27FC236}">
                  <a16:creationId xmlns:a16="http://schemas.microsoft.com/office/drawing/2014/main" id="{EA6A8966-DEBF-06F0-CC0F-3A37F1CE59A4}"/>
                </a:ext>
              </a:extLst>
            </p:cNvPr>
            <p:cNvSpPr>
              <a:spLocks/>
            </p:cNvSpPr>
            <p:nvPr/>
          </p:nvSpPr>
          <p:spPr bwMode="auto">
            <a:xfrm>
              <a:off x="2795"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3" name="Freeform 63">
              <a:extLst>
                <a:ext uri="{FF2B5EF4-FFF2-40B4-BE49-F238E27FC236}">
                  <a16:creationId xmlns:a16="http://schemas.microsoft.com/office/drawing/2014/main" id="{441043D4-1FD6-AB2C-2536-5D4E446771C2}"/>
                </a:ext>
              </a:extLst>
            </p:cNvPr>
            <p:cNvSpPr>
              <a:spLocks/>
            </p:cNvSpPr>
            <p:nvPr/>
          </p:nvSpPr>
          <p:spPr bwMode="auto">
            <a:xfrm>
              <a:off x="2795"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4" name="Freeform 64">
              <a:extLst>
                <a:ext uri="{FF2B5EF4-FFF2-40B4-BE49-F238E27FC236}">
                  <a16:creationId xmlns:a16="http://schemas.microsoft.com/office/drawing/2014/main" id="{7116B924-5FEA-BA86-7144-2C6A80CFCCBF}"/>
                </a:ext>
              </a:extLst>
            </p:cNvPr>
            <p:cNvSpPr>
              <a:spLocks/>
            </p:cNvSpPr>
            <p:nvPr/>
          </p:nvSpPr>
          <p:spPr bwMode="auto">
            <a:xfrm>
              <a:off x="2945"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5" name="Freeform 65">
              <a:extLst>
                <a:ext uri="{FF2B5EF4-FFF2-40B4-BE49-F238E27FC236}">
                  <a16:creationId xmlns:a16="http://schemas.microsoft.com/office/drawing/2014/main" id="{872424DB-D894-A858-A3BF-5AB2C8190E36}"/>
                </a:ext>
              </a:extLst>
            </p:cNvPr>
            <p:cNvSpPr>
              <a:spLocks/>
            </p:cNvSpPr>
            <p:nvPr/>
          </p:nvSpPr>
          <p:spPr bwMode="auto">
            <a:xfrm>
              <a:off x="2945"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6" name="Freeform 66">
              <a:extLst>
                <a:ext uri="{FF2B5EF4-FFF2-40B4-BE49-F238E27FC236}">
                  <a16:creationId xmlns:a16="http://schemas.microsoft.com/office/drawing/2014/main" id="{18E45040-7F30-8C90-3974-6334353363B7}"/>
                </a:ext>
              </a:extLst>
            </p:cNvPr>
            <p:cNvSpPr>
              <a:spLocks/>
            </p:cNvSpPr>
            <p:nvPr/>
          </p:nvSpPr>
          <p:spPr bwMode="auto">
            <a:xfrm>
              <a:off x="3096"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7" name="Freeform 67">
              <a:extLst>
                <a:ext uri="{FF2B5EF4-FFF2-40B4-BE49-F238E27FC236}">
                  <a16:creationId xmlns:a16="http://schemas.microsoft.com/office/drawing/2014/main" id="{E1D3CAE1-E40A-3E15-A12C-B14AF0E9D3EB}"/>
                </a:ext>
              </a:extLst>
            </p:cNvPr>
            <p:cNvSpPr>
              <a:spLocks/>
            </p:cNvSpPr>
            <p:nvPr/>
          </p:nvSpPr>
          <p:spPr bwMode="auto">
            <a:xfrm>
              <a:off x="3096"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8" name="Freeform 68">
              <a:extLst>
                <a:ext uri="{FF2B5EF4-FFF2-40B4-BE49-F238E27FC236}">
                  <a16:creationId xmlns:a16="http://schemas.microsoft.com/office/drawing/2014/main" id="{FED182DF-EEB2-9F72-3301-E8A9ECF72831}"/>
                </a:ext>
              </a:extLst>
            </p:cNvPr>
            <p:cNvSpPr>
              <a:spLocks/>
            </p:cNvSpPr>
            <p:nvPr/>
          </p:nvSpPr>
          <p:spPr bwMode="auto">
            <a:xfrm>
              <a:off x="3246"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9" name="Freeform 69">
              <a:extLst>
                <a:ext uri="{FF2B5EF4-FFF2-40B4-BE49-F238E27FC236}">
                  <a16:creationId xmlns:a16="http://schemas.microsoft.com/office/drawing/2014/main" id="{74C7410B-D548-332A-D987-F19411243F87}"/>
                </a:ext>
              </a:extLst>
            </p:cNvPr>
            <p:cNvSpPr>
              <a:spLocks/>
            </p:cNvSpPr>
            <p:nvPr/>
          </p:nvSpPr>
          <p:spPr bwMode="auto">
            <a:xfrm>
              <a:off x="3246"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0" name="Freeform 70">
              <a:extLst>
                <a:ext uri="{FF2B5EF4-FFF2-40B4-BE49-F238E27FC236}">
                  <a16:creationId xmlns:a16="http://schemas.microsoft.com/office/drawing/2014/main" id="{C09C5F42-EB98-5B1B-7C50-09D0614E432B}"/>
                </a:ext>
              </a:extLst>
            </p:cNvPr>
            <p:cNvSpPr>
              <a:spLocks/>
            </p:cNvSpPr>
            <p:nvPr/>
          </p:nvSpPr>
          <p:spPr bwMode="auto">
            <a:xfrm>
              <a:off x="3397" y="804"/>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1" name="Freeform 71">
              <a:extLst>
                <a:ext uri="{FF2B5EF4-FFF2-40B4-BE49-F238E27FC236}">
                  <a16:creationId xmlns:a16="http://schemas.microsoft.com/office/drawing/2014/main" id="{AACC0341-8324-89E5-4DE0-55803D1E5C51}"/>
                </a:ext>
              </a:extLst>
            </p:cNvPr>
            <p:cNvSpPr>
              <a:spLocks/>
            </p:cNvSpPr>
            <p:nvPr/>
          </p:nvSpPr>
          <p:spPr bwMode="auto">
            <a:xfrm>
              <a:off x="3397" y="804"/>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2" name="Freeform 72">
              <a:extLst>
                <a:ext uri="{FF2B5EF4-FFF2-40B4-BE49-F238E27FC236}">
                  <a16:creationId xmlns:a16="http://schemas.microsoft.com/office/drawing/2014/main" id="{FB627FA3-7D84-755C-9FCB-FCFE77FC49E1}"/>
                </a:ext>
              </a:extLst>
            </p:cNvPr>
            <p:cNvSpPr>
              <a:spLocks/>
            </p:cNvSpPr>
            <p:nvPr/>
          </p:nvSpPr>
          <p:spPr bwMode="auto">
            <a:xfrm>
              <a:off x="3547"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3" name="Freeform 73">
              <a:extLst>
                <a:ext uri="{FF2B5EF4-FFF2-40B4-BE49-F238E27FC236}">
                  <a16:creationId xmlns:a16="http://schemas.microsoft.com/office/drawing/2014/main" id="{A6972BB1-44D6-2B2A-853B-7C010C38A5B8}"/>
                </a:ext>
              </a:extLst>
            </p:cNvPr>
            <p:cNvSpPr>
              <a:spLocks/>
            </p:cNvSpPr>
            <p:nvPr/>
          </p:nvSpPr>
          <p:spPr bwMode="auto">
            <a:xfrm>
              <a:off x="3547"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4" name="Freeform 74">
              <a:extLst>
                <a:ext uri="{FF2B5EF4-FFF2-40B4-BE49-F238E27FC236}">
                  <a16:creationId xmlns:a16="http://schemas.microsoft.com/office/drawing/2014/main" id="{A0C5F005-5780-C6F9-02B3-AC416DFD0827}"/>
                </a:ext>
              </a:extLst>
            </p:cNvPr>
            <p:cNvSpPr>
              <a:spLocks/>
            </p:cNvSpPr>
            <p:nvPr/>
          </p:nvSpPr>
          <p:spPr bwMode="auto">
            <a:xfrm>
              <a:off x="2795"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5" name="Freeform 75">
              <a:extLst>
                <a:ext uri="{FF2B5EF4-FFF2-40B4-BE49-F238E27FC236}">
                  <a16:creationId xmlns:a16="http://schemas.microsoft.com/office/drawing/2014/main" id="{5EF2D52A-0246-F958-6090-1807B5FEBF1B}"/>
                </a:ext>
              </a:extLst>
            </p:cNvPr>
            <p:cNvSpPr>
              <a:spLocks/>
            </p:cNvSpPr>
            <p:nvPr/>
          </p:nvSpPr>
          <p:spPr bwMode="auto">
            <a:xfrm>
              <a:off x="2795"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6" name="Freeform 76">
              <a:extLst>
                <a:ext uri="{FF2B5EF4-FFF2-40B4-BE49-F238E27FC236}">
                  <a16:creationId xmlns:a16="http://schemas.microsoft.com/office/drawing/2014/main" id="{BF9CEBA2-0F00-08C2-B93D-A971B1220DE4}"/>
                </a:ext>
              </a:extLst>
            </p:cNvPr>
            <p:cNvSpPr>
              <a:spLocks/>
            </p:cNvSpPr>
            <p:nvPr/>
          </p:nvSpPr>
          <p:spPr bwMode="auto">
            <a:xfrm>
              <a:off x="2945"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7" name="Freeform 77">
              <a:extLst>
                <a:ext uri="{FF2B5EF4-FFF2-40B4-BE49-F238E27FC236}">
                  <a16:creationId xmlns:a16="http://schemas.microsoft.com/office/drawing/2014/main" id="{CEE85801-AF1D-9332-4AB1-4EBBEF327E65}"/>
                </a:ext>
              </a:extLst>
            </p:cNvPr>
            <p:cNvSpPr>
              <a:spLocks/>
            </p:cNvSpPr>
            <p:nvPr/>
          </p:nvSpPr>
          <p:spPr bwMode="auto">
            <a:xfrm>
              <a:off x="2945"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8" name="Freeform 78">
              <a:extLst>
                <a:ext uri="{FF2B5EF4-FFF2-40B4-BE49-F238E27FC236}">
                  <a16:creationId xmlns:a16="http://schemas.microsoft.com/office/drawing/2014/main" id="{3E1EB4C4-445A-ECB2-018F-1A4F83F892C7}"/>
                </a:ext>
              </a:extLst>
            </p:cNvPr>
            <p:cNvSpPr>
              <a:spLocks/>
            </p:cNvSpPr>
            <p:nvPr/>
          </p:nvSpPr>
          <p:spPr bwMode="auto">
            <a:xfrm>
              <a:off x="3096"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9" name="Freeform 79">
              <a:extLst>
                <a:ext uri="{FF2B5EF4-FFF2-40B4-BE49-F238E27FC236}">
                  <a16:creationId xmlns:a16="http://schemas.microsoft.com/office/drawing/2014/main" id="{4E9B2D57-AD7C-4D82-0A03-3EB04B06A948}"/>
                </a:ext>
              </a:extLst>
            </p:cNvPr>
            <p:cNvSpPr>
              <a:spLocks/>
            </p:cNvSpPr>
            <p:nvPr/>
          </p:nvSpPr>
          <p:spPr bwMode="auto">
            <a:xfrm>
              <a:off x="3096"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0" name="Freeform 80">
              <a:extLst>
                <a:ext uri="{FF2B5EF4-FFF2-40B4-BE49-F238E27FC236}">
                  <a16:creationId xmlns:a16="http://schemas.microsoft.com/office/drawing/2014/main" id="{628F9E2A-9DAF-62FA-3B46-75D49BC9E993}"/>
                </a:ext>
              </a:extLst>
            </p:cNvPr>
            <p:cNvSpPr>
              <a:spLocks/>
            </p:cNvSpPr>
            <p:nvPr/>
          </p:nvSpPr>
          <p:spPr bwMode="auto">
            <a:xfrm>
              <a:off x="3246"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1" name="Freeform 81">
              <a:extLst>
                <a:ext uri="{FF2B5EF4-FFF2-40B4-BE49-F238E27FC236}">
                  <a16:creationId xmlns:a16="http://schemas.microsoft.com/office/drawing/2014/main" id="{2C5736B0-5615-E159-592A-ED5854DD9D06}"/>
                </a:ext>
              </a:extLst>
            </p:cNvPr>
            <p:cNvSpPr>
              <a:spLocks/>
            </p:cNvSpPr>
            <p:nvPr/>
          </p:nvSpPr>
          <p:spPr bwMode="auto">
            <a:xfrm>
              <a:off x="3246"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2" name="Freeform 82">
              <a:extLst>
                <a:ext uri="{FF2B5EF4-FFF2-40B4-BE49-F238E27FC236}">
                  <a16:creationId xmlns:a16="http://schemas.microsoft.com/office/drawing/2014/main" id="{AEB9CB77-860D-8DF9-E794-33C22B371CF3}"/>
                </a:ext>
              </a:extLst>
            </p:cNvPr>
            <p:cNvSpPr>
              <a:spLocks/>
            </p:cNvSpPr>
            <p:nvPr/>
          </p:nvSpPr>
          <p:spPr bwMode="auto">
            <a:xfrm>
              <a:off x="3397" y="954"/>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3" name="Freeform 83">
              <a:extLst>
                <a:ext uri="{FF2B5EF4-FFF2-40B4-BE49-F238E27FC236}">
                  <a16:creationId xmlns:a16="http://schemas.microsoft.com/office/drawing/2014/main" id="{A15074AF-1BD7-3790-C284-47D0132E4271}"/>
                </a:ext>
              </a:extLst>
            </p:cNvPr>
            <p:cNvSpPr>
              <a:spLocks/>
            </p:cNvSpPr>
            <p:nvPr/>
          </p:nvSpPr>
          <p:spPr bwMode="auto">
            <a:xfrm>
              <a:off x="3397" y="954"/>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4" name="Freeform 84">
              <a:extLst>
                <a:ext uri="{FF2B5EF4-FFF2-40B4-BE49-F238E27FC236}">
                  <a16:creationId xmlns:a16="http://schemas.microsoft.com/office/drawing/2014/main" id="{6376DCB9-F861-4025-EAAE-7C7911022A7F}"/>
                </a:ext>
              </a:extLst>
            </p:cNvPr>
            <p:cNvSpPr>
              <a:spLocks/>
            </p:cNvSpPr>
            <p:nvPr/>
          </p:nvSpPr>
          <p:spPr bwMode="auto">
            <a:xfrm>
              <a:off x="3547"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5" name="Freeform 85">
              <a:extLst>
                <a:ext uri="{FF2B5EF4-FFF2-40B4-BE49-F238E27FC236}">
                  <a16:creationId xmlns:a16="http://schemas.microsoft.com/office/drawing/2014/main" id="{E9DB94EA-E17B-4940-2948-F9671A8833A9}"/>
                </a:ext>
              </a:extLst>
            </p:cNvPr>
            <p:cNvSpPr>
              <a:spLocks/>
            </p:cNvSpPr>
            <p:nvPr/>
          </p:nvSpPr>
          <p:spPr bwMode="auto">
            <a:xfrm>
              <a:off x="3547"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6" name="Freeform 86">
              <a:extLst>
                <a:ext uri="{FF2B5EF4-FFF2-40B4-BE49-F238E27FC236}">
                  <a16:creationId xmlns:a16="http://schemas.microsoft.com/office/drawing/2014/main" id="{39D03462-7EA4-BCFC-0BB8-944FE709D26E}"/>
                </a:ext>
              </a:extLst>
            </p:cNvPr>
            <p:cNvSpPr>
              <a:spLocks/>
            </p:cNvSpPr>
            <p:nvPr/>
          </p:nvSpPr>
          <p:spPr bwMode="auto">
            <a:xfrm>
              <a:off x="2795"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7" name="Freeform 87">
              <a:extLst>
                <a:ext uri="{FF2B5EF4-FFF2-40B4-BE49-F238E27FC236}">
                  <a16:creationId xmlns:a16="http://schemas.microsoft.com/office/drawing/2014/main" id="{E36286FB-D819-9EDA-77CA-E632FAB06DB9}"/>
                </a:ext>
              </a:extLst>
            </p:cNvPr>
            <p:cNvSpPr>
              <a:spLocks/>
            </p:cNvSpPr>
            <p:nvPr/>
          </p:nvSpPr>
          <p:spPr bwMode="auto">
            <a:xfrm>
              <a:off x="2795"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8" name="Freeform 88">
              <a:extLst>
                <a:ext uri="{FF2B5EF4-FFF2-40B4-BE49-F238E27FC236}">
                  <a16:creationId xmlns:a16="http://schemas.microsoft.com/office/drawing/2014/main" id="{CF7742D5-A1AB-7F37-D0FD-502355107F77}"/>
                </a:ext>
              </a:extLst>
            </p:cNvPr>
            <p:cNvSpPr>
              <a:spLocks/>
            </p:cNvSpPr>
            <p:nvPr/>
          </p:nvSpPr>
          <p:spPr bwMode="auto">
            <a:xfrm>
              <a:off x="2945"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9" name="Freeform 89">
              <a:extLst>
                <a:ext uri="{FF2B5EF4-FFF2-40B4-BE49-F238E27FC236}">
                  <a16:creationId xmlns:a16="http://schemas.microsoft.com/office/drawing/2014/main" id="{23ED44DA-634A-8702-E566-1754BF99C5D9}"/>
                </a:ext>
              </a:extLst>
            </p:cNvPr>
            <p:cNvSpPr>
              <a:spLocks/>
            </p:cNvSpPr>
            <p:nvPr/>
          </p:nvSpPr>
          <p:spPr bwMode="auto">
            <a:xfrm>
              <a:off x="2945"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0" name="Freeform 90">
              <a:extLst>
                <a:ext uri="{FF2B5EF4-FFF2-40B4-BE49-F238E27FC236}">
                  <a16:creationId xmlns:a16="http://schemas.microsoft.com/office/drawing/2014/main" id="{B86539E8-E6AA-D4BF-3604-5FA83E5C6181}"/>
                </a:ext>
              </a:extLst>
            </p:cNvPr>
            <p:cNvSpPr>
              <a:spLocks/>
            </p:cNvSpPr>
            <p:nvPr/>
          </p:nvSpPr>
          <p:spPr bwMode="auto">
            <a:xfrm>
              <a:off x="3096"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1" name="Freeform 91">
              <a:extLst>
                <a:ext uri="{FF2B5EF4-FFF2-40B4-BE49-F238E27FC236}">
                  <a16:creationId xmlns:a16="http://schemas.microsoft.com/office/drawing/2014/main" id="{446DF818-B9D3-5B9E-6502-4CE96A1E99D7}"/>
                </a:ext>
              </a:extLst>
            </p:cNvPr>
            <p:cNvSpPr>
              <a:spLocks/>
            </p:cNvSpPr>
            <p:nvPr/>
          </p:nvSpPr>
          <p:spPr bwMode="auto">
            <a:xfrm>
              <a:off x="3096"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2" name="Freeform 92">
              <a:extLst>
                <a:ext uri="{FF2B5EF4-FFF2-40B4-BE49-F238E27FC236}">
                  <a16:creationId xmlns:a16="http://schemas.microsoft.com/office/drawing/2014/main" id="{2CE443BD-4FCC-7057-ABBD-97D6671C3E7A}"/>
                </a:ext>
              </a:extLst>
            </p:cNvPr>
            <p:cNvSpPr>
              <a:spLocks/>
            </p:cNvSpPr>
            <p:nvPr/>
          </p:nvSpPr>
          <p:spPr bwMode="auto">
            <a:xfrm>
              <a:off x="3246"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3" name="Freeform 93">
              <a:extLst>
                <a:ext uri="{FF2B5EF4-FFF2-40B4-BE49-F238E27FC236}">
                  <a16:creationId xmlns:a16="http://schemas.microsoft.com/office/drawing/2014/main" id="{D7D9A582-5906-D720-3A7D-89DD93EEA22C}"/>
                </a:ext>
              </a:extLst>
            </p:cNvPr>
            <p:cNvSpPr>
              <a:spLocks/>
            </p:cNvSpPr>
            <p:nvPr/>
          </p:nvSpPr>
          <p:spPr bwMode="auto">
            <a:xfrm>
              <a:off x="3246"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4" name="Freeform 94">
              <a:extLst>
                <a:ext uri="{FF2B5EF4-FFF2-40B4-BE49-F238E27FC236}">
                  <a16:creationId xmlns:a16="http://schemas.microsoft.com/office/drawing/2014/main" id="{74B0BEA8-CEC3-436D-A67B-C6FE904A900A}"/>
                </a:ext>
              </a:extLst>
            </p:cNvPr>
            <p:cNvSpPr>
              <a:spLocks/>
            </p:cNvSpPr>
            <p:nvPr/>
          </p:nvSpPr>
          <p:spPr bwMode="auto">
            <a:xfrm>
              <a:off x="3397" y="1105"/>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5" name="Freeform 95">
              <a:extLst>
                <a:ext uri="{FF2B5EF4-FFF2-40B4-BE49-F238E27FC236}">
                  <a16:creationId xmlns:a16="http://schemas.microsoft.com/office/drawing/2014/main" id="{7E5E1F41-9929-0A5A-77D9-161846DD0787}"/>
                </a:ext>
              </a:extLst>
            </p:cNvPr>
            <p:cNvSpPr>
              <a:spLocks/>
            </p:cNvSpPr>
            <p:nvPr/>
          </p:nvSpPr>
          <p:spPr bwMode="auto">
            <a:xfrm>
              <a:off x="3397" y="1105"/>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6" name="Freeform 96">
              <a:extLst>
                <a:ext uri="{FF2B5EF4-FFF2-40B4-BE49-F238E27FC236}">
                  <a16:creationId xmlns:a16="http://schemas.microsoft.com/office/drawing/2014/main" id="{F390F346-F7D4-6790-70B2-A4893FBC5CDD}"/>
                </a:ext>
              </a:extLst>
            </p:cNvPr>
            <p:cNvSpPr>
              <a:spLocks/>
            </p:cNvSpPr>
            <p:nvPr/>
          </p:nvSpPr>
          <p:spPr bwMode="auto">
            <a:xfrm>
              <a:off x="3547"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7" name="Freeform 97">
              <a:extLst>
                <a:ext uri="{FF2B5EF4-FFF2-40B4-BE49-F238E27FC236}">
                  <a16:creationId xmlns:a16="http://schemas.microsoft.com/office/drawing/2014/main" id="{19FE4C35-13A2-4A77-8852-C3644E243D3C}"/>
                </a:ext>
              </a:extLst>
            </p:cNvPr>
            <p:cNvSpPr>
              <a:spLocks/>
            </p:cNvSpPr>
            <p:nvPr/>
          </p:nvSpPr>
          <p:spPr bwMode="auto">
            <a:xfrm>
              <a:off x="3547"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8" name="Freeform 98">
              <a:extLst>
                <a:ext uri="{FF2B5EF4-FFF2-40B4-BE49-F238E27FC236}">
                  <a16:creationId xmlns:a16="http://schemas.microsoft.com/office/drawing/2014/main" id="{6550F6F4-FA2A-8EC1-C976-91F67AD1108F}"/>
                </a:ext>
              </a:extLst>
            </p:cNvPr>
            <p:cNvSpPr>
              <a:spLocks/>
            </p:cNvSpPr>
            <p:nvPr/>
          </p:nvSpPr>
          <p:spPr bwMode="auto">
            <a:xfrm>
              <a:off x="2795"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9" name="Freeform 99">
              <a:extLst>
                <a:ext uri="{FF2B5EF4-FFF2-40B4-BE49-F238E27FC236}">
                  <a16:creationId xmlns:a16="http://schemas.microsoft.com/office/drawing/2014/main" id="{F39BFBFF-02CD-F27F-6770-B28A40839D6D}"/>
                </a:ext>
              </a:extLst>
            </p:cNvPr>
            <p:cNvSpPr>
              <a:spLocks/>
            </p:cNvSpPr>
            <p:nvPr/>
          </p:nvSpPr>
          <p:spPr bwMode="auto">
            <a:xfrm>
              <a:off x="2795"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0" name="Freeform 100">
              <a:extLst>
                <a:ext uri="{FF2B5EF4-FFF2-40B4-BE49-F238E27FC236}">
                  <a16:creationId xmlns:a16="http://schemas.microsoft.com/office/drawing/2014/main" id="{A51E19AA-D4FC-012D-3BA8-2F052BC2D33D}"/>
                </a:ext>
              </a:extLst>
            </p:cNvPr>
            <p:cNvSpPr>
              <a:spLocks/>
            </p:cNvSpPr>
            <p:nvPr/>
          </p:nvSpPr>
          <p:spPr bwMode="auto">
            <a:xfrm>
              <a:off x="2945"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1" name="Freeform 101">
              <a:extLst>
                <a:ext uri="{FF2B5EF4-FFF2-40B4-BE49-F238E27FC236}">
                  <a16:creationId xmlns:a16="http://schemas.microsoft.com/office/drawing/2014/main" id="{CC28C1FC-FD04-E7D9-9592-3EDC8E5B62D0}"/>
                </a:ext>
              </a:extLst>
            </p:cNvPr>
            <p:cNvSpPr>
              <a:spLocks/>
            </p:cNvSpPr>
            <p:nvPr/>
          </p:nvSpPr>
          <p:spPr bwMode="auto">
            <a:xfrm>
              <a:off x="2945"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2" name="Freeform 102">
              <a:extLst>
                <a:ext uri="{FF2B5EF4-FFF2-40B4-BE49-F238E27FC236}">
                  <a16:creationId xmlns:a16="http://schemas.microsoft.com/office/drawing/2014/main" id="{725A6DF7-1337-B37F-8C1B-A67FF30B0704}"/>
                </a:ext>
              </a:extLst>
            </p:cNvPr>
            <p:cNvSpPr>
              <a:spLocks/>
            </p:cNvSpPr>
            <p:nvPr/>
          </p:nvSpPr>
          <p:spPr bwMode="auto">
            <a:xfrm>
              <a:off x="3096"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3" name="Freeform 103">
              <a:extLst>
                <a:ext uri="{FF2B5EF4-FFF2-40B4-BE49-F238E27FC236}">
                  <a16:creationId xmlns:a16="http://schemas.microsoft.com/office/drawing/2014/main" id="{967A19E6-68D7-510B-4319-D2D67CD7B639}"/>
                </a:ext>
              </a:extLst>
            </p:cNvPr>
            <p:cNvSpPr>
              <a:spLocks/>
            </p:cNvSpPr>
            <p:nvPr/>
          </p:nvSpPr>
          <p:spPr bwMode="auto">
            <a:xfrm>
              <a:off x="3096"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4" name="Freeform 104">
              <a:extLst>
                <a:ext uri="{FF2B5EF4-FFF2-40B4-BE49-F238E27FC236}">
                  <a16:creationId xmlns:a16="http://schemas.microsoft.com/office/drawing/2014/main" id="{126FDAE7-9B57-0BF9-5378-0735005CCA8A}"/>
                </a:ext>
              </a:extLst>
            </p:cNvPr>
            <p:cNvSpPr>
              <a:spLocks/>
            </p:cNvSpPr>
            <p:nvPr/>
          </p:nvSpPr>
          <p:spPr bwMode="auto">
            <a:xfrm>
              <a:off x="3246"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5" name="Freeform 105">
              <a:extLst>
                <a:ext uri="{FF2B5EF4-FFF2-40B4-BE49-F238E27FC236}">
                  <a16:creationId xmlns:a16="http://schemas.microsoft.com/office/drawing/2014/main" id="{4BB5B136-E408-AAB7-BBCD-F3B164CB712A}"/>
                </a:ext>
              </a:extLst>
            </p:cNvPr>
            <p:cNvSpPr>
              <a:spLocks/>
            </p:cNvSpPr>
            <p:nvPr/>
          </p:nvSpPr>
          <p:spPr bwMode="auto">
            <a:xfrm>
              <a:off x="3246"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6" name="Freeform 106">
              <a:extLst>
                <a:ext uri="{FF2B5EF4-FFF2-40B4-BE49-F238E27FC236}">
                  <a16:creationId xmlns:a16="http://schemas.microsoft.com/office/drawing/2014/main" id="{B9734F13-CBAB-BB6F-622C-5D80BBA0FA10}"/>
                </a:ext>
              </a:extLst>
            </p:cNvPr>
            <p:cNvSpPr>
              <a:spLocks/>
            </p:cNvSpPr>
            <p:nvPr/>
          </p:nvSpPr>
          <p:spPr bwMode="auto">
            <a:xfrm>
              <a:off x="3397" y="1255"/>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7" name="Freeform 107">
              <a:extLst>
                <a:ext uri="{FF2B5EF4-FFF2-40B4-BE49-F238E27FC236}">
                  <a16:creationId xmlns:a16="http://schemas.microsoft.com/office/drawing/2014/main" id="{44D29D23-7F55-64C0-1A0E-EEEEBF2E77F0}"/>
                </a:ext>
              </a:extLst>
            </p:cNvPr>
            <p:cNvSpPr>
              <a:spLocks/>
            </p:cNvSpPr>
            <p:nvPr/>
          </p:nvSpPr>
          <p:spPr bwMode="auto">
            <a:xfrm>
              <a:off x="3397" y="1255"/>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8" name="Freeform 108">
              <a:extLst>
                <a:ext uri="{FF2B5EF4-FFF2-40B4-BE49-F238E27FC236}">
                  <a16:creationId xmlns:a16="http://schemas.microsoft.com/office/drawing/2014/main" id="{16E70D01-666C-22F0-3902-22D13E271447}"/>
                </a:ext>
              </a:extLst>
            </p:cNvPr>
            <p:cNvSpPr>
              <a:spLocks/>
            </p:cNvSpPr>
            <p:nvPr/>
          </p:nvSpPr>
          <p:spPr bwMode="auto">
            <a:xfrm>
              <a:off x="3547"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9" name="Freeform 109">
              <a:extLst>
                <a:ext uri="{FF2B5EF4-FFF2-40B4-BE49-F238E27FC236}">
                  <a16:creationId xmlns:a16="http://schemas.microsoft.com/office/drawing/2014/main" id="{9465067B-8CA7-A4F1-2215-F11B93EFB3DE}"/>
                </a:ext>
              </a:extLst>
            </p:cNvPr>
            <p:cNvSpPr>
              <a:spLocks/>
            </p:cNvSpPr>
            <p:nvPr/>
          </p:nvSpPr>
          <p:spPr bwMode="auto">
            <a:xfrm>
              <a:off x="3547"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0" name="Freeform 110">
              <a:extLst>
                <a:ext uri="{FF2B5EF4-FFF2-40B4-BE49-F238E27FC236}">
                  <a16:creationId xmlns:a16="http://schemas.microsoft.com/office/drawing/2014/main" id="{DC1374FE-59CC-6691-D412-2824C365B581}"/>
                </a:ext>
              </a:extLst>
            </p:cNvPr>
            <p:cNvSpPr>
              <a:spLocks/>
            </p:cNvSpPr>
            <p:nvPr/>
          </p:nvSpPr>
          <p:spPr bwMode="auto">
            <a:xfrm>
              <a:off x="2795"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1" name="Freeform 111">
              <a:extLst>
                <a:ext uri="{FF2B5EF4-FFF2-40B4-BE49-F238E27FC236}">
                  <a16:creationId xmlns:a16="http://schemas.microsoft.com/office/drawing/2014/main" id="{B4921D4C-BB5F-E16D-0E59-ED7F23105FE6}"/>
                </a:ext>
              </a:extLst>
            </p:cNvPr>
            <p:cNvSpPr>
              <a:spLocks/>
            </p:cNvSpPr>
            <p:nvPr/>
          </p:nvSpPr>
          <p:spPr bwMode="auto">
            <a:xfrm>
              <a:off x="2795"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2" name="Freeform 112">
              <a:extLst>
                <a:ext uri="{FF2B5EF4-FFF2-40B4-BE49-F238E27FC236}">
                  <a16:creationId xmlns:a16="http://schemas.microsoft.com/office/drawing/2014/main" id="{E5D14E1A-658A-D5BB-C3A2-CC25762E13DB}"/>
                </a:ext>
              </a:extLst>
            </p:cNvPr>
            <p:cNvSpPr>
              <a:spLocks/>
            </p:cNvSpPr>
            <p:nvPr/>
          </p:nvSpPr>
          <p:spPr bwMode="auto">
            <a:xfrm>
              <a:off x="2945"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3" name="Freeform 113">
              <a:extLst>
                <a:ext uri="{FF2B5EF4-FFF2-40B4-BE49-F238E27FC236}">
                  <a16:creationId xmlns:a16="http://schemas.microsoft.com/office/drawing/2014/main" id="{823AC33E-DDD2-F709-1D12-8DDD498AC055}"/>
                </a:ext>
              </a:extLst>
            </p:cNvPr>
            <p:cNvSpPr>
              <a:spLocks/>
            </p:cNvSpPr>
            <p:nvPr/>
          </p:nvSpPr>
          <p:spPr bwMode="auto">
            <a:xfrm>
              <a:off x="2945"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4" name="Freeform 114">
              <a:extLst>
                <a:ext uri="{FF2B5EF4-FFF2-40B4-BE49-F238E27FC236}">
                  <a16:creationId xmlns:a16="http://schemas.microsoft.com/office/drawing/2014/main" id="{5CBC203B-5720-64DC-889D-85D6569CF007}"/>
                </a:ext>
              </a:extLst>
            </p:cNvPr>
            <p:cNvSpPr>
              <a:spLocks/>
            </p:cNvSpPr>
            <p:nvPr/>
          </p:nvSpPr>
          <p:spPr bwMode="auto">
            <a:xfrm>
              <a:off x="3096"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5" name="Freeform 115">
              <a:extLst>
                <a:ext uri="{FF2B5EF4-FFF2-40B4-BE49-F238E27FC236}">
                  <a16:creationId xmlns:a16="http://schemas.microsoft.com/office/drawing/2014/main" id="{17E66BF4-CEA7-1B27-3019-72085A23B7CC}"/>
                </a:ext>
              </a:extLst>
            </p:cNvPr>
            <p:cNvSpPr>
              <a:spLocks/>
            </p:cNvSpPr>
            <p:nvPr/>
          </p:nvSpPr>
          <p:spPr bwMode="auto">
            <a:xfrm>
              <a:off x="3096"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6" name="Freeform 116">
              <a:extLst>
                <a:ext uri="{FF2B5EF4-FFF2-40B4-BE49-F238E27FC236}">
                  <a16:creationId xmlns:a16="http://schemas.microsoft.com/office/drawing/2014/main" id="{99414B1B-D676-9899-2AE6-5EECFE5B28D5}"/>
                </a:ext>
              </a:extLst>
            </p:cNvPr>
            <p:cNvSpPr>
              <a:spLocks/>
            </p:cNvSpPr>
            <p:nvPr/>
          </p:nvSpPr>
          <p:spPr bwMode="auto">
            <a:xfrm>
              <a:off x="3246"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7" name="Freeform 117">
              <a:extLst>
                <a:ext uri="{FF2B5EF4-FFF2-40B4-BE49-F238E27FC236}">
                  <a16:creationId xmlns:a16="http://schemas.microsoft.com/office/drawing/2014/main" id="{6F0563BA-95EA-B2A9-3C77-92EE94F1C602}"/>
                </a:ext>
              </a:extLst>
            </p:cNvPr>
            <p:cNvSpPr>
              <a:spLocks/>
            </p:cNvSpPr>
            <p:nvPr/>
          </p:nvSpPr>
          <p:spPr bwMode="auto">
            <a:xfrm>
              <a:off x="3246"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8" name="Freeform 118">
              <a:extLst>
                <a:ext uri="{FF2B5EF4-FFF2-40B4-BE49-F238E27FC236}">
                  <a16:creationId xmlns:a16="http://schemas.microsoft.com/office/drawing/2014/main" id="{891AC135-E31C-ADA2-34D9-B55EF4C861BD}"/>
                </a:ext>
              </a:extLst>
            </p:cNvPr>
            <p:cNvSpPr>
              <a:spLocks/>
            </p:cNvSpPr>
            <p:nvPr/>
          </p:nvSpPr>
          <p:spPr bwMode="auto">
            <a:xfrm>
              <a:off x="3397" y="1406"/>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9" name="Freeform 119">
              <a:extLst>
                <a:ext uri="{FF2B5EF4-FFF2-40B4-BE49-F238E27FC236}">
                  <a16:creationId xmlns:a16="http://schemas.microsoft.com/office/drawing/2014/main" id="{524D19AF-DB85-4393-7F18-7A0E4018F0EC}"/>
                </a:ext>
              </a:extLst>
            </p:cNvPr>
            <p:cNvSpPr>
              <a:spLocks/>
            </p:cNvSpPr>
            <p:nvPr/>
          </p:nvSpPr>
          <p:spPr bwMode="auto">
            <a:xfrm>
              <a:off x="3397" y="1406"/>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0" name="Freeform 120">
              <a:extLst>
                <a:ext uri="{FF2B5EF4-FFF2-40B4-BE49-F238E27FC236}">
                  <a16:creationId xmlns:a16="http://schemas.microsoft.com/office/drawing/2014/main" id="{B41A560C-4726-A04F-0422-25B8EBDB69A1}"/>
                </a:ext>
              </a:extLst>
            </p:cNvPr>
            <p:cNvSpPr>
              <a:spLocks/>
            </p:cNvSpPr>
            <p:nvPr/>
          </p:nvSpPr>
          <p:spPr bwMode="auto">
            <a:xfrm>
              <a:off x="3547"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1" name="Freeform 121">
              <a:extLst>
                <a:ext uri="{FF2B5EF4-FFF2-40B4-BE49-F238E27FC236}">
                  <a16:creationId xmlns:a16="http://schemas.microsoft.com/office/drawing/2014/main" id="{ADB6BFA2-1CB3-4917-3EF6-61D8C43ED78B}"/>
                </a:ext>
              </a:extLst>
            </p:cNvPr>
            <p:cNvSpPr>
              <a:spLocks/>
            </p:cNvSpPr>
            <p:nvPr/>
          </p:nvSpPr>
          <p:spPr bwMode="auto">
            <a:xfrm>
              <a:off x="3547"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2" name="Freeform 122">
              <a:extLst>
                <a:ext uri="{FF2B5EF4-FFF2-40B4-BE49-F238E27FC236}">
                  <a16:creationId xmlns:a16="http://schemas.microsoft.com/office/drawing/2014/main" id="{0FF35743-15BA-E882-7898-2D8A02414AFF}"/>
                </a:ext>
              </a:extLst>
            </p:cNvPr>
            <p:cNvSpPr>
              <a:spLocks/>
            </p:cNvSpPr>
            <p:nvPr/>
          </p:nvSpPr>
          <p:spPr bwMode="auto">
            <a:xfrm>
              <a:off x="2795"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3" name="Freeform 123">
              <a:extLst>
                <a:ext uri="{FF2B5EF4-FFF2-40B4-BE49-F238E27FC236}">
                  <a16:creationId xmlns:a16="http://schemas.microsoft.com/office/drawing/2014/main" id="{3FA7C28E-3C5A-190A-DEF7-C654FC3BE737}"/>
                </a:ext>
              </a:extLst>
            </p:cNvPr>
            <p:cNvSpPr>
              <a:spLocks/>
            </p:cNvSpPr>
            <p:nvPr/>
          </p:nvSpPr>
          <p:spPr bwMode="auto">
            <a:xfrm>
              <a:off x="2795"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4" name="Freeform 124">
              <a:extLst>
                <a:ext uri="{FF2B5EF4-FFF2-40B4-BE49-F238E27FC236}">
                  <a16:creationId xmlns:a16="http://schemas.microsoft.com/office/drawing/2014/main" id="{918AFDDF-CC28-8C48-3EE8-D7DB8A24EB7F}"/>
                </a:ext>
              </a:extLst>
            </p:cNvPr>
            <p:cNvSpPr>
              <a:spLocks/>
            </p:cNvSpPr>
            <p:nvPr/>
          </p:nvSpPr>
          <p:spPr bwMode="auto">
            <a:xfrm>
              <a:off x="2945"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5" name="Freeform 125">
              <a:extLst>
                <a:ext uri="{FF2B5EF4-FFF2-40B4-BE49-F238E27FC236}">
                  <a16:creationId xmlns:a16="http://schemas.microsoft.com/office/drawing/2014/main" id="{631903E5-103A-7ACF-D6E2-CFB78E73FF2D}"/>
                </a:ext>
              </a:extLst>
            </p:cNvPr>
            <p:cNvSpPr>
              <a:spLocks/>
            </p:cNvSpPr>
            <p:nvPr/>
          </p:nvSpPr>
          <p:spPr bwMode="auto">
            <a:xfrm>
              <a:off x="2945"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6" name="Freeform 126">
              <a:extLst>
                <a:ext uri="{FF2B5EF4-FFF2-40B4-BE49-F238E27FC236}">
                  <a16:creationId xmlns:a16="http://schemas.microsoft.com/office/drawing/2014/main" id="{DAC2BBBD-FE42-A3B8-B54D-D4233D15555E}"/>
                </a:ext>
              </a:extLst>
            </p:cNvPr>
            <p:cNvSpPr>
              <a:spLocks/>
            </p:cNvSpPr>
            <p:nvPr/>
          </p:nvSpPr>
          <p:spPr bwMode="auto">
            <a:xfrm>
              <a:off x="3096"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7" name="Freeform 127">
              <a:extLst>
                <a:ext uri="{FF2B5EF4-FFF2-40B4-BE49-F238E27FC236}">
                  <a16:creationId xmlns:a16="http://schemas.microsoft.com/office/drawing/2014/main" id="{FD389C66-26F1-3A77-9897-A6B78FF2DDE3}"/>
                </a:ext>
              </a:extLst>
            </p:cNvPr>
            <p:cNvSpPr>
              <a:spLocks/>
            </p:cNvSpPr>
            <p:nvPr/>
          </p:nvSpPr>
          <p:spPr bwMode="auto">
            <a:xfrm>
              <a:off x="3096"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8" name="Freeform 128">
              <a:extLst>
                <a:ext uri="{FF2B5EF4-FFF2-40B4-BE49-F238E27FC236}">
                  <a16:creationId xmlns:a16="http://schemas.microsoft.com/office/drawing/2014/main" id="{7A9087CF-FE1C-6183-B495-899554AF50BD}"/>
                </a:ext>
              </a:extLst>
            </p:cNvPr>
            <p:cNvSpPr>
              <a:spLocks/>
            </p:cNvSpPr>
            <p:nvPr/>
          </p:nvSpPr>
          <p:spPr bwMode="auto">
            <a:xfrm>
              <a:off x="3246"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9" name="Freeform 129">
              <a:extLst>
                <a:ext uri="{FF2B5EF4-FFF2-40B4-BE49-F238E27FC236}">
                  <a16:creationId xmlns:a16="http://schemas.microsoft.com/office/drawing/2014/main" id="{061E37C6-A57C-0EE4-DA32-8F81B78817FC}"/>
                </a:ext>
              </a:extLst>
            </p:cNvPr>
            <p:cNvSpPr>
              <a:spLocks/>
            </p:cNvSpPr>
            <p:nvPr/>
          </p:nvSpPr>
          <p:spPr bwMode="auto">
            <a:xfrm>
              <a:off x="3246"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0" name="Freeform 130">
              <a:extLst>
                <a:ext uri="{FF2B5EF4-FFF2-40B4-BE49-F238E27FC236}">
                  <a16:creationId xmlns:a16="http://schemas.microsoft.com/office/drawing/2014/main" id="{513F3280-7EE1-6A53-FE4B-EC888C64B42C}"/>
                </a:ext>
              </a:extLst>
            </p:cNvPr>
            <p:cNvSpPr>
              <a:spLocks/>
            </p:cNvSpPr>
            <p:nvPr/>
          </p:nvSpPr>
          <p:spPr bwMode="auto">
            <a:xfrm>
              <a:off x="3397" y="1556"/>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1" name="Freeform 131">
              <a:extLst>
                <a:ext uri="{FF2B5EF4-FFF2-40B4-BE49-F238E27FC236}">
                  <a16:creationId xmlns:a16="http://schemas.microsoft.com/office/drawing/2014/main" id="{59DD53F2-69AB-C0D6-F86A-0D1B9A477855}"/>
                </a:ext>
              </a:extLst>
            </p:cNvPr>
            <p:cNvSpPr>
              <a:spLocks/>
            </p:cNvSpPr>
            <p:nvPr/>
          </p:nvSpPr>
          <p:spPr bwMode="auto">
            <a:xfrm>
              <a:off x="3397" y="1556"/>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2" name="Freeform 132">
              <a:extLst>
                <a:ext uri="{FF2B5EF4-FFF2-40B4-BE49-F238E27FC236}">
                  <a16:creationId xmlns:a16="http://schemas.microsoft.com/office/drawing/2014/main" id="{5C6433CA-C01E-AEF2-3E2B-663AA55A3EE1}"/>
                </a:ext>
              </a:extLst>
            </p:cNvPr>
            <p:cNvSpPr>
              <a:spLocks/>
            </p:cNvSpPr>
            <p:nvPr/>
          </p:nvSpPr>
          <p:spPr bwMode="auto">
            <a:xfrm>
              <a:off x="3547"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3" name="Freeform 133">
              <a:extLst>
                <a:ext uri="{FF2B5EF4-FFF2-40B4-BE49-F238E27FC236}">
                  <a16:creationId xmlns:a16="http://schemas.microsoft.com/office/drawing/2014/main" id="{C5BA1BA0-3298-F0E8-FF34-2E593982A930}"/>
                </a:ext>
              </a:extLst>
            </p:cNvPr>
            <p:cNvSpPr>
              <a:spLocks/>
            </p:cNvSpPr>
            <p:nvPr/>
          </p:nvSpPr>
          <p:spPr bwMode="auto">
            <a:xfrm>
              <a:off x="3547"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nvGrpSpPr>
          <p:cNvPr id="134" name="Group 61">
            <a:extLst>
              <a:ext uri="{FF2B5EF4-FFF2-40B4-BE49-F238E27FC236}">
                <a16:creationId xmlns:a16="http://schemas.microsoft.com/office/drawing/2014/main" id="{C922EF91-2001-24F8-FB9F-5688EB3036F3}"/>
              </a:ext>
            </a:extLst>
          </p:cNvPr>
          <p:cNvGrpSpPr>
            <a:grpSpLocks noChangeAspect="1"/>
          </p:cNvGrpSpPr>
          <p:nvPr/>
        </p:nvGrpSpPr>
        <p:grpSpPr bwMode="auto">
          <a:xfrm rot="11658675">
            <a:off x="8628687" y="-197945"/>
            <a:ext cx="927659" cy="927659"/>
            <a:chOff x="2795" y="804"/>
            <a:chExt cx="843" cy="843"/>
          </a:xfrm>
        </p:grpSpPr>
        <p:sp>
          <p:nvSpPr>
            <p:cNvPr id="135" name="Freeform 62">
              <a:extLst>
                <a:ext uri="{FF2B5EF4-FFF2-40B4-BE49-F238E27FC236}">
                  <a16:creationId xmlns:a16="http://schemas.microsoft.com/office/drawing/2014/main" id="{76F68020-BBF9-CC63-9F29-C4D2FC5F50E0}"/>
                </a:ext>
              </a:extLst>
            </p:cNvPr>
            <p:cNvSpPr>
              <a:spLocks/>
            </p:cNvSpPr>
            <p:nvPr/>
          </p:nvSpPr>
          <p:spPr bwMode="auto">
            <a:xfrm>
              <a:off x="2795"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6" name="Freeform 63">
              <a:extLst>
                <a:ext uri="{FF2B5EF4-FFF2-40B4-BE49-F238E27FC236}">
                  <a16:creationId xmlns:a16="http://schemas.microsoft.com/office/drawing/2014/main" id="{244EC3E3-DDEB-BF9D-D262-8FDFCDE3473F}"/>
                </a:ext>
              </a:extLst>
            </p:cNvPr>
            <p:cNvSpPr>
              <a:spLocks/>
            </p:cNvSpPr>
            <p:nvPr/>
          </p:nvSpPr>
          <p:spPr bwMode="auto">
            <a:xfrm>
              <a:off x="2795"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7" name="Freeform 64">
              <a:extLst>
                <a:ext uri="{FF2B5EF4-FFF2-40B4-BE49-F238E27FC236}">
                  <a16:creationId xmlns:a16="http://schemas.microsoft.com/office/drawing/2014/main" id="{E0866E39-4B28-33A5-9D2E-5CDFEFD5CBCD}"/>
                </a:ext>
              </a:extLst>
            </p:cNvPr>
            <p:cNvSpPr>
              <a:spLocks/>
            </p:cNvSpPr>
            <p:nvPr/>
          </p:nvSpPr>
          <p:spPr bwMode="auto">
            <a:xfrm>
              <a:off x="2945"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8" name="Freeform 65">
              <a:extLst>
                <a:ext uri="{FF2B5EF4-FFF2-40B4-BE49-F238E27FC236}">
                  <a16:creationId xmlns:a16="http://schemas.microsoft.com/office/drawing/2014/main" id="{8E14C491-8214-22AC-B023-B37573B8A0F8}"/>
                </a:ext>
              </a:extLst>
            </p:cNvPr>
            <p:cNvSpPr>
              <a:spLocks/>
            </p:cNvSpPr>
            <p:nvPr/>
          </p:nvSpPr>
          <p:spPr bwMode="auto">
            <a:xfrm>
              <a:off x="2945"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9" name="Freeform 66">
              <a:extLst>
                <a:ext uri="{FF2B5EF4-FFF2-40B4-BE49-F238E27FC236}">
                  <a16:creationId xmlns:a16="http://schemas.microsoft.com/office/drawing/2014/main" id="{785D5F83-345E-614D-642B-81DDD9DDBCEC}"/>
                </a:ext>
              </a:extLst>
            </p:cNvPr>
            <p:cNvSpPr>
              <a:spLocks/>
            </p:cNvSpPr>
            <p:nvPr/>
          </p:nvSpPr>
          <p:spPr bwMode="auto">
            <a:xfrm>
              <a:off x="3096"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0" name="Freeform 67">
              <a:extLst>
                <a:ext uri="{FF2B5EF4-FFF2-40B4-BE49-F238E27FC236}">
                  <a16:creationId xmlns:a16="http://schemas.microsoft.com/office/drawing/2014/main" id="{EDE9D17B-848E-0F38-32DC-C8601EBF2E4E}"/>
                </a:ext>
              </a:extLst>
            </p:cNvPr>
            <p:cNvSpPr>
              <a:spLocks/>
            </p:cNvSpPr>
            <p:nvPr/>
          </p:nvSpPr>
          <p:spPr bwMode="auto">
            <a:xfrm>
              <a:off x="3096" y="804"/>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1" name="Freeform 68">
              <a:extLst>
                <a:ext uri="{FF2B5EF4-FFF2-40B4-BE49-F238E27FC236}">
                  <a16:creationId xmlns:a16="http://schemas.microsoft.com/office/drawing/2014/main" id="{A8B58203-3F1C-CB50-7010-AB23A231EE8D}"/>
                </a:ext>
              </a:extLst>
            </p:cNvPr>
            <p:cNvSpPr>
              <a:spLocks/>
            </p:cNvSpPr>
            <p:nvPr/>
          </p:nvSpPr>
          <p:spPr bwMode="auto">
            <a:xfrm>
              <a:off x="3246"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2" name="Freeform 69">
              <a:extLst>
                <a:ext uri="{FF2B5EF4-FFF2-40B4-BE49-F238E27FC236}">
                  <a16:creationId xmlns:a16="http://schemas.microsoft.com/office/drawing/2014/main" id="{8D0609A0-4412-D0D5-E997-52101C348ECE}"/>
                </a:ext>
              </a:extLst>
            </p:cNvPr>
            <p:cNvSpPr>
              <a:spLocks/>
            </p:cNvSpPr>
            <p:nvPr/>
          </p:nvSpPr>
          <p:spPr bwMode="auto">
            <a:xfrm>
              <a:off x="3246"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3" name="Freeform 70">
              <a:extLst>
                <a:ext uri="{FF2B5EF4-FFF2-40B4-BE49-F238E27FC236}">
                  <a16:creationId xmlns:a16="http://schemas.microsoft.com/office/drawing/2014/main" id="{06A4FB7A-9C4F-C6B6-85DD-8875AFC8A0DA}"/>
                </a:ext>
              </a:extLst>
            </p:cNvPr>
            <p:cNvSpPr>
              <a:spLocks/>
            </p:cNvSpPr>
            <p:nvPr/>
          </p:nvSpPr>
          <p:spPr bwMode="auto">
            <a:xfrm>
              <a:off x="3397" y="804"/>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4" name="Freeform 71">
              <a:extLst>
                <a:ext uri="{FF2B5EF4-FFF2-40B4-BE49-F238E27FC236}">
                  <a16:creationId xmlns:a16="http://schemas.microsoft.com/office/drawing/2014/main" id="{1812F058-252A-33F0-F71A-4A1AAA114DD0}"/>
                </a:ext>
              </a:extLst>
            </p:cNvPr>
            <p:cNvSpPr>
              <a:spLocks/>
            </p:cNvSpPr>
            <p:nvPr/>
          </p:nvSpPr>
          <p:spPr bwMode="auto">
            <a:xfrm>
              <a:off x="3397" y="804"/>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5" name="Freeform 72">
              <a:extLst>
                <a:ext uri="{FF2B5EF4-FFF2-40B4-BE49-F238E27FC236}">
                  <a16:creationId xmlns:a16="http://schemas.microsoft.com/office/drawing/2014/main" id="{9338C604-A8B1-26E1-46E7-B12BC9213279}"/>
                </a:ext>
              </a:extLst>
            </p:cNvPr>
            <p:cNvSpPr>
              <a:spLocks/>
            </p:cNvSpPr>
            <p:nvPr/>
          </p:nvSpPr>
          <p:spPr bwMode="auto">
            <a:xfrm>
              <a:off x="3547"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6" name="Freeform 73">
              <a:extLst>
                <a:ext uri="{FF2B5EF4-FFF2-40B4-BE49-F238E27FC236}">
                  <a16:creationId xmlns:a16="http://schemas.microsoft.com/office/drawing/2014/main" id="{40B8C7DA-CF8D-4F1F-62CA-54D7AC2A5777}"/>
                </a:ext>
              </a:extLst>
            </p:cNvPr>
            <p:cNvSpPr>
              <a:spLocks/>
            </p:cNvSpPr>
            <p:nvPr/>
          </p:nvSpPr>
          <p:spPr bwMode="auto">
            <a:xfrm>
              <a:off x="3547" y="804"/>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7" name="Freeform 74">
              <a:extLst>
                <a:ext uri="{FF2B5EF4-FFF2-40B4-BE49-F238E27FC236}">
                  <a16:creationId xmlns:a16="http://schemas.microsoft.com/office/drawing/2014/main" id="{88F2B0DC-7849-F79D-947A-6AF10E79BE48}"/>
                </a:ext>
              </a:extLst>
            </p:cNvPr>
            <p:cNvSpPr>
              <a:spLocks/>
            </p:cNvSpPr>
            <p:nvPr/>
          </p:nvSpPr>
          <p:spPr bwMode="auto">
            <a:xfrm>
              <a:off x="2795"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8" name="Freeform 75">
              <a:extLst>
                <a:ext uri="{FF2B5EF4-FFF2-40B4-BE49-F238E27FC236}">
                  <a16:creationId xmlns:a16="http://schemas.microsoft.com/office/drawing/2014/main" id="{5F258997-A382-CEDB-48E1-BEC32DA61163}"/>
                </a:ext>
              </a:extLst>
            </p:cNvPr>
            <p:cNvSpPr>
              <a:spLocks/>
            </p:cNvSpPr>
            <p:nvPr/>
          </p:nvSpPr>
          <p:spPr bwMode="auto">
            <a:xfrm>
              <a:off x="2795"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9" name="Freeform 76">
              <a:extLst>
                <a:ext uri="{FF2B5EF4-FFF2-40B4-BE49-F238E27FC236}">
                  <a16:creationId xmlns:a16="http://schemas.microsoft.com/office/drawing/2014/main" id="{E4846C55-6CE3-88B6-4214-88D886102797}"/>
                </a:ext>
              </a:extLst>
            </p:cNvPr>
            <p:cNvSpPr>
              <a:spLocks/>
            </p:cNvSpPr>
            <p:nvPr/>
          </p:nvSpPr>
          <p:spPr bwMode="auto">
            <a:xfrm>
              <a:off x="2945"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0" name="Freeform 77">
              <a:extLst>
                <a:ext uri="{FF2B5EF4-FFF2-40B4-BE49-F238E27FC236}">
                  <a16:creationId xmlns:a16="http://schemas.microsoft.com/office/drawing/2014/main" id="{29AD25E4-1CA2-8890-FBE7-F36A30173C6C}"/>
                </a:ext>
              </a:extLst>
            </p:cNvPr>
            <p:cNvSpPr>
              <a:spLocks/>
            </p:cNvSpPr>
            <p:nvPr/>
          </p:nvSpPr>
          <p:spPr bwMode="auto">
            <a:xfrm>
              <a:off x="2945"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1" name="Freeform 78">
              <a:extLst>
                <a:ext uri="{FF2B5EF4-FFF2-40B4-BE49-F238E27FC236}">
                  <a16:creationId xmlns:a16="http://schemas.microsoft.com/office/drawing/2014/main" id="{CF4A8F42-03EB-A414-687B-5DF40303BD68}"/>
                </a:ext>
              </a:extLst>
            </p:cNvPr>
            <p:cNvSpPr>
              <a:spLocks/>
            </p:cNvSpPr>
            <p:nvPr/>
          </p:nvSpPr>
          <p:spPr bwMode="auto">
            <a:xfrm>
              <a:off x="3096"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2" name="Freeform 79">
              <a:extLst>
                <a:ext uri="{FF2B5EF4-FFF2-40B4-BE49-F238E27FC236}">
                  <a16:creationId xmlns:a16="http://schemas.microsoft.com/office/drawing/2014/main" id="{6BC0E82C-D738-50DF-8BB9-2525205AC441}"/>
                </a:ext>
              </a:extLst>
            </p:cNvPr>
            <p:cNvSpPr>
              <a:spLocks/>
            </p:cNvSpPr>
            <p:nvPr/>
          </p:nvSpPr>
          <p:spPr bwMode="auto">
            <a:xfrm>
              <a:off x="3096" y="954"/>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3" name="Freeform 80">
              <a:extLst>
                <a:ext uri="{FF2B5EF4-FFF2-40B4-BE49-F238E27FC236}">
                  <a16:creationId xmlns:a16="http://schemas.microsoft.com/office/drawing/2014/main" id="{D54ADF1E-307C-633D-C52A-BEA7E4391CB5}"/>
                </a:ext>
              </a:extLst>
            </p:cNvPr>
            <p:cNvSpPr>
              <a:spLocks/>
            </p:cNvSpPr>
            <p:nvPr/>
          </p:nvSpPr>
          <p:spPr bwMode="auto">
            <a:xfrm>
              <a:off x="3246"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4" name="Freeform 81">
              <a:extLst>
                <a:ext uri="{FF2B5EF4-FFF2-40B4-BE49-F238E27FC236}">
                  <a16:creationId xmlns:a16="http://schemas.microsoft.com/office/drawing/2014/main" id="{A369A2BE-DBA6-8238-F20F-84CA6680C582}"/>
                </a:ext>
              </a:extLst>
            </p:cNvPr>
            <p:cNvSpPr>
              <a:spLocks/>
            </p:cNvSpPr>
            <p:nvPr/>
          </p:nvSpPr>
          <p:spPr bwMode="auto">
            <a:xfrm>
              <a:off x="3246"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5" name="Freeform 82">
              <a:extLst>
                <a:ext uri="{FF2B5EF4-FFF2-40B4-BE49-F238E27FC236}">
                  <a16:creationId xmlns:a16="http://schemas.microsoft.com/office/drawing/2014/main" id="{AC024D52-C3B7-9239-F6B8-0A0CD61EFE80}"/>
                </a:ext>
              </a:extLst>
            </p:cNvPr>
            <p:cNvSpPr>
              <a:spLocks/>
            </p:cNvSpPr>
            <p:nvPr/>
          </p:nvSpPr>
          <p:spPr bwMode="auto">
            <a:xfrm>
              <a:off x="3397" y="954"/>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6" name="Freeform 83">
              <a:extLst>
                <a:ext uri="{FF2B5EF4-FFF2-40B4-BE49-F238E27FC236}">
                  <a16:creationId xmlns:a16="http://schemas.microsoft.com/office/drawing/2014/main" id="{FEA322FB-478D-85D5-FA29-2B94EC06716E}"/>
                </a:ext>
              </a:extLst>
            </p:cNvPr>
            <p:cNvSpPr>
              <a:spLocks/>
            </p:cNvSpPr>
            <p:nvPr/>
          </p:nvSpPr>
          <p:spPr bwMode="auto">
            <a:xfrm>
              <a:off x="3397" y="954"/>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7" name="Freeform 84">
              <a:extLst>
                <a:ext uri="{FF2B5EF4-FFF2-40B4-BE49-F238E27FC236}">
                  <a16:creationId xmlns:a16="http://schemas.microsoft.com/office/drawing/2014/main" id="{DCB338F9-32E1-4E64-5D36-B794F9632322}"/>
                </a:ext>
              </a:extLst>
            </p:cNvPr>
            <p:cNvSpPr>
              <a:spLocks/>
            </p:cNvSpPr>
            <p:nvPr/>
          </p:nvSpPr>
          <p:spPr bwMode="auto">
            <a:xfrm>
              <a:off x="3547"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8" name="Freeform 85">
              <a:extLst>
                <a:ext uri="{FF2B5EF4-FFF2-40B4-BE49-F238E27FC236}">
                  <a16:creationId xmlns:a16="http://schemas.microsoft.com/office/drawing/2014/main" id="{51EA3313-1548-EB85-D19B-82E3D590B97D}"/>
                </a:ext>
              </a:extLst>
            </p:cNvPr>
            <p:cNvSpPr>
              <a:spLocks/>
            </p:cNvSpPr>
            <p:nvPr/>
          </p:nvSpPr>
          <p:spPr bwMode="auto">
            <a:xfrm>
              <a:off x="3547" y="954"/>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9" name="Freeform 86">
              <a:extLst>
                <a:ext uri="{FF2B5EF4-FFF2-40B4-BE49-F238E27FC236}">
                  <a16:creationId xmlns:a16="http://schemas.microsoft.com/office/drawing/2014/main" id="{80627D23-4E9C-64E6-B7E6-3776BAA0AA89}"/>
                </a:ext>
              </a:extLst>
            </p:cNvPr>
            <p:cNvSpPr>
              <a:spLocks/>
            </p:cNvSpPr>
            <p:nvPr/>
          </p:nvSpPr>
          <p:spPr bwMode="auto">
            <a:xfrm>
              <a:off x="2795"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0" name="Freeform 87">
              <a:extLst>
                <a:ext uri="{FF2B5EF4-FFF2-40B4-BE49-F238E27FC236}">
                  <a16:creationId xmlns:a16="http://schemas.microsoft.com/office/drawing/2014/main" id="{1F326020-A3A6-9A2E-78D7-B36CCDE71FE5}"/>
                </a:ext>
              </a:extLst>
            </p:cNvPr>
            <p:cNvSpPr>
              <a:spLocks/>
            </p:cNvSpPr>
            <p:nvPr/>
          </p:nvSpPr>
          <p:spPr bwMode="auto">
            <a:xfrm>
              <a:off x="2795"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1" name="Freeform 88">
              <a:extLst>
                <a:ext uri="{FF2B5EF4-FFF2-40B4-BE49-F238E27FC236}">
                  <a16:creationId xmlns:a16="http://schemas.microsoft.com/office/drawing/2014/main" id="{C40C02F6-45B3-DD9C-7E7F-998BE8F6B789}"/>
                </a:ext>
              </a:extLst>
            </p:cNvPr>
            <p:cNvSpPr>
              <a:spLocks/>
            </p:cNvSpPr>
            <p:nvPr/>
          </p:nvSpPr>
          <p:spPr bwMode="auto">
            <a:xfrm>
              <a:off x="2945"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2" name="Freeform 89">
              <a:extLst>
                <a:ext uri="{FF2B5EF4-FFF2-40B4-BE49-F238E27FC236}">
                  <a16:creationId xmlns:a16="http://schemas.microsoft.com/office/drawing/2014/main" id="{2C058FAB-B1B2-940A-9EBA-B70287483C8E}"/>
                </a:ext>
              </a:extLst>
            </p:cNvPr>
            <p:cNvSpPr>
              <a:spLocks/>
            </p:cNvSpPr>
            <p:nvPr/>
          </p:nvSpPr>
          <p:spPr bwMode="auto">
            <a:xfrm>
              <a:off x="2945"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3" name="Freeform 90">
              <a:extLst>
                <a:ext uri="{FF2B5EF4-FFF2-40B4-BE49-F238E27FC236}">
                  <a16:creationId xmlns:a16="http://schemas.microsoft.com/office/drawing/2014/main" id="{A8467D02-0B99-DF48-3DF1-5C1EB95BAC06}"/>
                </a:ext>
              </a:extLst>
            </p:cNvPr>
            <p:cNvSpPr>
              <a:spLocks/>
            </p:cNvSpPr>
            <p:nvPr/>
          </p:nvSpPr>
          <p:spPr bwMode="auto">
            <a:xfrm>
              <a:off x="3096"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4" name="Freeform 91">
              <a:extLst>
                <a:ext uri="{FF2B5EF4-FFF2-40B4-BE49-F238E27FC236}">
                  <a16:creationId xmlns:a16="http://schemas.microsoft.com/office/drawing/2014/main" id="{20EB1528-91DB-0F0C-7CD7-A78B2F4E1548}"/>
                </a:ext>
              </a:extLst>
            </p:cNvPr>
            <p:cNvSpPr>
              <a:spLocks/>
            </p:cNvSpPr>
            <p:nvPr/>
          </p:nvSpPr>
          <p:spPr bwMode="auto">
            <a:xfrm>
              <a:off x="3096" y="1105"/>
              <a:ext cx="90" cy="90"/>
            </a:xfrm>
            <a:custGeom>
              <a:avLst/>
              <a:gdLst>
                <a:gd name="T0" fmla="*/ 45 w 90"/>
                <a:gd name="T1" fmla="*/ 0 h 90"/>
                <a:gd name="T2" fmla="*/ 0 w 90"/>
                <a:gd name="T3" fmla="*/ 45 h 90"/>
                <a:gd name="T4" fmla="*/ 45 w 90"/>
                <a:gd name="T5" fmla="*/ 90 h 90"/>
                <a:gd name="T6" fmla="*/ 90 w 90"/>
                <a:gd name="T7" fmla="*/ 45 h 90"/>
                <a:gd name="T8" fmla="*/ 45 w 90"/>
                <a:gd name="T9" fmla="*/ 0 h 90"/>
              </a:gdLst>
              <a:ahLst/>
              <a:cxnLst>
                <a:cxn ang="0">
                  <a:pos x="T0" y="T1"/>
                </a:cxn>
                <a:cxn ang="0">
                  <a:pos x="T2" y="T3"/>
                </a:cxn>
                <a:cxn ang="0">
                  <a:pos x="T4" y="T5"/>
                </a:cxn>
                <a:cxn ang="0">
                  <a:pos x="T6" y="T7"/>
                </a:cxn>
                <a:cxn ang="0">
                  <a:pos x="T8" y="T9"/>
                </a:cxn>
              </a:cxnLst>
              <a:rect l="0" t="0" r="r" b="b"/>
              <a:pathLst>
                <a:path w="90" h="90">
                  <a:moveTo>
                    <a:pt x="45" y="0"/>
                  </a:moveTo>
                  <a:lnTo>
                    <a:pt x="0" y="45"/>
                  </a:lnTo>
                  <a:lnTo>
                    <a:pt x="45" y="90"/>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5" name="Freeform 92">
              <a:extLst>
                <a:ext uri="{FF2B5EF4-FFF2-40B4-BE49-F238E27FC236}">
                  <a16:creationId xmlns:a16="http://schemas.microsoft.com/office/drawing/2014/main" id="{E17DFE40-998C-F188-7FDD-B69790A8F82F}"/>
                </a:ext>
              </a:extLst>
            </p:cNvPr>
            <p:cNvSpPr>
              <a:spLocks/>
            </p:cNvSpPr>
            <p:nvPr/>
          </p:nvSpPr>
          <p:spPr bwMode="auto">
            <a:xfrm>
              <a:off x="3246"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6" name="Freeform 93">
              <a:extLst>
                <a:ext uri="{FF2B5EF4-FFF2-40B4-BE49-F238E27FC236}">
                  <a16:creationId xmlns:a16="http://schemas.microsoft.com/office/drawing/2014/main" id="{358150B5-C151-4CC4-A29C-C6C94F81E64F}"/>
                </a:ext>
              </a:extLst>
            </p:cNvPr>
            <p:cNvSpPr>
              <a:spLocks/>
            </p:cNvSpPr>
            <p:nvPr/>
          </p:nvSpPr>
          <p:spPr bwMode="auto">
            <a:xfrm>
              <a:off x="3246"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7" name="Freeform 94">
              <a:extLst>
                <a:ext uri="{FF2B5EF4-FFF2-40B4-BE49-F238E27FC236}">
                  <a16:creationId xmlns:a16="http://schemas.microsoft.com/office/drawing/2014/main" id="{98D4F78C-80A7-2912-5D3E-91F77C5ADA99}"/>
                </a:ext>
              </a:extLst>
            </p:cNvPr>
            <p:cNvSpPr>
              <a:spLocks/>
            </p:cNvSpPr>
            <p:nvPr/>
          </p:nvSpPr>
          <p:spPr bwMode="auto">
            <a:xfrm>
              <a:off x="3397" y="1105"/>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8" name="Freeform 95">
              <a:extLst>
                <a:ext uri="{FF2B5EF4-FFF2-40B4-BE49-F238E27FC236}">
                  <a16:creationId xmlns:a16="http://schemas.microsoft.com/office/drawing/2014/main" id="{82095549-14C7-90DB-5E61-A5E2B98B7B55}"/>
                </a:ext>
              </a:extLst>
            </p:cNvPr>
            <p:cNvSpPr>
              <a:spLocks/>
            </p:cNvSpPr>
            <p:nvPr/>
          </p:nvSpPr>
          <p:spPr bwMode="auto">
            <a:xfrm>
              <a:off x="3397" y="1105"/>
              <a:ext cx="91" cy="90"/>
            </a:xfrm>
            <a:custGeom>
              <a:avLst/>
              <a:gdLst>
                <a:gd name="T0" fmla="*/ 45 w 91"/>
                <a:gd name="T1" fmla="*/ 0 h 90"/>
                <a:gd name="T2" fmla="*/ 0 w 91"/>
                <a:gd name="T3" fmla="*/ 45 h 90"/>
                <a:gd name="T4" fmla="*/ 45 w 91"/>
                <a:gd name="T5" fmla="*/ 90 h 90"/>
                <a:gd name="T6" fmla="*/ 91 w 91"/>
                <a:gd name="T7" fmla="*/ 45 h 90"/>
                <a:gd name="T8" fmla="*/ 45 w 91"/>
                <a:gd name="T9" fmla="*/ 0 h 90"/>
              </a:gdLst>
              <a:ahLst/>
              <a:cxnLst>
                <a:cxn ang="0">
                  <a:pos x="T0" y="T1"/>
                </a:cxn>
                <a:cxn ang="0">
                  <a:pos x="T2" y="T3"/>
                </a:cxn>
                <a:cxn ang="0">
                  <a:pos x="T4" y="T5"/>
                </a:cxn>
                <a:cxn ang="0">
                  <a:pos x="T6" y="T7"/>
                </a:cxn>
                <a:cxn ang="0">
                  <a:pos x="T8" y="T9"/>
                </a:cxn>
              </a:cxnLst>
              <a:rect l="0" t="0" r="r" b="b"/>
              <a:pathLst>
                <a:path w="91" h="90">
                  <a:moveTo>
                    <a:pt x="45" y="0"/>
                  </a:moveTo>
                  <a:lnTo>
                    <a:pt x="0" y="45"/>
                  </a:lnTo>
                  <a:lnTo>
                    <a:pt x="45" y="90"/>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9" name="Freeform 96">
              <a:extLst>
                <a:ext uri="{FF2B5EF4-FFF2-40B4-BE49-F238E27FC236}">
                  <a16:creationId xmlns:a16="http://schemas.microsoft.com/office/drawing/2014/main" id="{6533BA4B-9818-7F18-A37B-6740ADA5705F}"/>
                </a:ext>
              </a:extLst>
            </p:cNvPr>
            <p:cNvSpPr>
              <a:spLocks/>
            </p:cNvSpPr>
            <p:nvPr/>
          </p:nvSpPr>
          <p:spPr bwMode="auto">
            <a:xfrm>
              <a:off x="3547"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0" name="Freeform 97">
              <a:extLst>
                <a:ext uri="{FF2B5EF4-FFF2-40B4-BE49-F238E27FC236}">
                  <a16:creationId xmlns:a16="http://schemas.microsoft.com/office/drawing/2014/main" id="{F383F579-8D8C-9E3C-0CA3-8ECCBB4C18E8}"/>
                </a:ext>
              </a:extLst>
            </p:cNvPr>
            <p:cNvSpPr>
              <a:spLocks/>
            </p:cNvSpPr>
            <p:nvPr/>
          </p:nvSpPr>
          <p:spPr bwMode="auto">
            <a:xfrm>
              <a:off x="3547" y="1105"/>
              <a:ext cx="91" cy="90"/>
            </a:xfrm>
            <a:custGeom>
              <a:avLst/>
              <a:gdLst>
                <a:gd name="T0" fmla="*/ 46 w 91"/>
                <a:gd name="T1" fmla="*/ 0 h 90"/>
                <a:gd name="T2" fmla="*/ 0 w 91"/>
                <a:gd name="T3" fmla="*/ 45 h 90"/>
                <a:gd name="T4" fmla="*/ 46 w 91"/>
                <a:gd name="T5" fmla="*/ 90 h 90"/>
                <a:gd name="T6" fmla="*/ 91 w 91"/>
                <a:gd name="T7" fmla="*/ 45 h 90"/>
                <a:gd name="T8" fmla="*/ 46 w 91"/>
                <a:gd name="T9" fmla="*/ 0 h 90"/>
              </a:gdLst>
              <a:ahLst/>
              <a:cxnLst>
                <a:cxn ang="0">
                  <a:pos x="T0" y="T1"/>
                </a:cxn>
                <a:cxn ang="0">
                  <a:pos x="T2" y="T3"/>
                </a:cxn>
                <a:cxn ang="0">
                  <a:pos x="T4" y="T5"/>
                </a:cxn>
                <a:cxn ang="0">
                  <a:pos x="T6" y="T7"/>
                </a:cxn>
                <a:cxn ang="0">
                  <a:pos x="T8" y="T9"/>
                </a:cxn>
              </a:cxnLst>
              <a:rect l="0" t="0" r="r" b="b"/>
              <a:pathLst>
                <a:path w="91" h="90">
                  <a:moveTo>
                    <a:pt x="46" y="0"/>
                  </a:moveTo>
                  <a:lnTo>
                    <a:pt x="0" y="45"/>
                  </a:lnTo>
                  <a:lnTo>
                    <a:pt x="46" y="90"/>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1" name="Freeform 98">
              <a:extLst>
                <a:ext uri="{FF2B5EF4-FFF2-40B4-BE49-F238E27FC236}">
                  <a16:creationId xmlns:a16="http://schemas.microsoft.com/office/drawing/2014/main" id="{26A74E6C-46A0-8160-F587-27D32F56EFE8}"/>
                </a:ext>
              </a:extLst>
            </p:cNvPr>
            <p:cNvSpPr>
              <a:spLocks/>
            </p:cNvSpPr>
            <p:nvPr/>
          </p:nvSpPr>
          <p:spPr bwMode="auto">
            <a:xfrm>
              <a:off x="2795"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2" name="Freeform 99">
              <a:extLst>
                <a:ext uri="{FF2B5EF4-FFF2-40B4-BE49-F238E27FC236}">
                  <a16:creationId xmlns:a16="http://schemas.microsoft.com/office/drawing/2014/main" id="{F99C042C-075A-0099-6AC6-1FEF7BAF1B29}"/>
                </a:ext>
              </a:extLst>
            </p:cNvPr>
            <p:cNvSpPr>
              <a:spLocks/>
            </p:cNvSpPr>
            <p:nvPr/>
          </p:nvSpPr>
          <p:spPr bwMode="auto">
            <a:xfrm>
              <a:off x="2795"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3" name="Freeform 100">
              <a:extLst>
                <a:ext uri="{FF2B5EF4-FFF2-40B4-BE49-F238E27FC236}">
                  <a16:creationId xmlns:a16="http://schemas.microsoft.com/office/drawing/2014/main" id="{9CD9D810-FE5A-D162-77CA-5BDF5DBA5D97}"/>
                </a:ext>
              </a:extLst>
            </p:cNvPr>
            <p:cNvSpPr>
              <a:spLocks/>
            </p:cNvSpPr>
            <p:nvPr/>
          </p:nvSpPr>
          <p:spPr bwMode="auto">
            <a:xfrm>
              <a:off x="2945"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4" name="Freeform 101">
              <a:extLst>
                <a:ext uri="{FF2B5EF4-FFF2-40B4-BE49-F238E27FC236}">
                  <a16:creationId xmlns:a16="http://schemas.microsoft.com/office/drawing/2014/main" id="{F3D57872-BC69-50AD-C8B1-BD943784D776}"/>
                </a:ext>
              </a:extLst>
            </p:cNvPr>
            <p:cNvSpPr>
              <a:spLocks/>
            </p:cNvSpPr>
            <p:nvPr/>
          </p:nvSpPr>
          <p:spPr bwMode="auto">
            <a:xfrm>
              <a:off x="2945"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5" name="Freeform 102">
              <a:extLst>
                <a:ext uri="{FF2B5EF4-FFF2-40B4-BE49-F238E27FC236}">
                  <a16:creationId xmlns:a16="http://schemas.microsoft.com/office/drawing/2014/main" id="{30DA2DC7-F465-D085-5A26-16411485DF8F}"/>
                </a:ext>
              </a:extLst>
            </p:cNvPr>
            <p:cNvSpPr>
              <a:spLocks/>
            </p:cNvSpPr>
            <p:nvPr/>
          </p:nvSpPr>
          <p:spPr bwMode="auto">
            <a:xfrm>
              <a:off x="3096"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6" name="Freeform 103">
              <a:extLst>
                <a:ext uri="{FF2B5EF4-FFF2-40B4-BE49-F238E27FC236}">
                  <a16:creationId xmlns:a16="http://schemas.microsoft.com/office/drawing/2014/main" id="{E39D95E1-41D7-03D7-B75D-6DB53052D1E8}"/>
                </a:ext>
              </a:extLst>
            </p:cNvPr>
            <p:cNvSpPr>
              <a:spLocks/>
            </p:cNvSpPr>
            <p:nvPr/>
          </p:nvSpPr>
          <p:spPr bwMode="auto">
            <a:xfrm>
              <a:off x="3096" y="1255"/>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7" name="Freeform 104">
              <a:extLst>
                <a:ext uri="{FF2B5EF4-FFF2-40B4-BE49-F238E27FC236}">
                  <a16:creationId xmlns:a16="http://schemas.microsoft.com/office/drawing/2014/main" id="{39C188B7-1032-C7AE-02E0-112894B1C52A}"/>
                </a:ext>
              </a:extLst>
            </p:cNvPr>
            <p:cNvSpPr>
              <a:spLocks/>
            </p:cNvSpPr>
            <p:nvPr/>
          </p:nvSpPr>
          <p:spPr bwMode="auto">
            <a:xfrm>
              <a:off x="3246"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8" name="Freeform 105">
              <a:extLst>
                <a:ext uri="{FF2B5EF4-FFF2-40B4-BE49-F238E27FC236}">
                  <a16:creationId xmlns:a16="http://schemas.microsoft.com/office/drawing/2014/main" id="{35415CDD-A85E-299B-9541-22F04383ED43}"/>
                </a:ext>
              </a:extLst>
            </p:cNvPr>
            <p:cNvSpPr>
              <a:spLocks/>
            </p:cNvSpPr>
            <p:nvPr/>
          </p:nvSpPr>
          <p:spPr bwMode="auto">
            <a:xfrm>
              <a:off x="3246"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9" name="Freeform 106">
              <a:extLst>
                <a:ext uri="{FF2B5EF4-FFF2-40B4-BE49-F238E27FC236}">
                  <a16:creationId xmlns:a16="http://schemas.microsoft.com/office/drawing/2014/main" id="{CA7BC15E-5DBB-68BB-88DD-58FE9B4921AA}"/>
                </a:ext>
              </a:extLst>
            </p:cNvPr>
            <p:cNvSpPr>
              <a:spLocks/>
            </p:cNvSpPr>
            <p:nvPr/>
          </p:nvSpPr>
          <p:spPr bwMode="auto">
            <a:xfrm>
              <a:off x="3397" y="1255"/>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0" name="Freeform 107">
              <a:extLst>
                <a:ext uri="{FF2B5EF4-FFF2-40B4-BE49-F238E27FC236}">
                  <a16:creationId xmlns:a16="http://schemas.microsoft.com/office/drawing/2014/main" id="{D8A7DB83-6F4D-6912-E016-79646721A792}"/>
                </a:ext>
              </a:extLst>
            </p:cNvPr>
            <p:cNvSpPr>
              <a:spLocks/>
            </p:cNvSpPr>
            <p:nvPr/>
          </p:nvSpPr>
          <p:spPr bwMode="auto">
            <a:xfrm>
              <a:off x="3397" y="1255"/>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1" name="Freeform 108">
              <a:extLst>
                <a:ext uri="{FF2B5EF4-FFF2-40B4-BE49-F238E27FC236}">
                  <a16:creationId xmlns:a16="http://schemas.microsoft.com/office/drawing/2014/main" id="{B47783E3-5DE1-8B54-3467-F2ABE3C90E1A}"/>
                </a:ext>
              </a:extLst>
            </p:cNvPr>
            <p:cNvSpPr>
              <a:spLocks/>
            </p:cNvSpPr>
            <p:nvPr/>
          </p:nvSpPr>
          <p:spPr bwMode="auto">
            <a:xfrm>
              <a:off x="3547"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2" name="Freeform 109">
              <a:extLst>
                <a:ext uri="{FF2B5EF4-FFF2-40B4-BE49-F238E27FC236}">
                  <a16:creationId xmlns:a16="http://schemas.microsoft.com/office/drawing/2014/main" id="{4253E311-0C37-D135-1290-E706677E1027}"/>
                </a:ext>
              </a:extLst>
            </p:cNvPr>
            <p:cNvSpPr>
              <a:spLocks/>
            </p:cNvSpPr>
            <p:nvPr/>
          </p:nvSpPr>
          <p:spPr bwMode="auto">
            <a:xfrm>
              <a:off x="3547" y="1255"/>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3" name="Freeform 110">
              <a:extLst>
                <a:ext uri="{FF2B5EF4-FFF2-40B4-BE49-F238E27FC236}">
                  <a16:creationId xmlns:a16="http://schemas.microsoft.com/office/drawing/2014/main" id="{2AFC5474-1D37-460D-64E9-01B5513B0310}"/>
                </a:ext>
              </a:extLst>
            </p:cNvPr>
            <p:cNvSpPr>
              <a:spLocks/>
            </p:cNvSpPr>
            <p:nvPr/>
          </p:nvSpPr>
          <p:spPr bwMode="auto">
            <a:xfrm>
              <a:off x="2795"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4" name="Freeform 111">
              <a:extLst>
                <a:ext uri="{FF2B5EF4-FFF2-40B4-BE49-F238E27FC236}">
                  <a16:creationId xmlns:a16="http://schemas.microsoft.com/office/drawing/2014/main" id="{E1FCB4EC-72F5-52A8-459B-510ECB1F79ED}"/>
                </a:ext>
              </a:extLst>
            </p:cNvPr>
            <p:cNvSpPr>
              <a:spLocks/>
            </p:cNvSpPr>
            <p:nvPr/>
          </p:nvSpPr>
          <p:spPr bwMode="auto">
            <a:xfrm>
              <a:off x="2795"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5" name="Freeform 112">
              <a:extLst>
                <a:ext uri="{FF2B5EF4-FFF2-40B4-BE49-F238E27FC236}">
                  <a16:creationId xmlns:a16="http://schemas.microsoft.com/office/drawing/2014/main" id="{D1FED4EF-FF2C-33C6-13F7-F7CE3F0A26A4}"/>
                </a:ext>
              </a:extLst>
            </p:cNvPr>
            <p:cNvSpPr>
              <a:spLocks/>
            </p:cNvSpPr>
            <p:nvPr/>
          </p:nvSpPr>
          <p:spPr bwMode="auto">
            <a:xfrm>
              <a:off x="2945"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6" name="Freeform 113">
              <a:extLst>
                <a:ext uri="{FF2B5EF4-FFF2-40B4-BE49-F238E27FC236}">
                  <a16:creationId xmlns:a16="http://schemas.microsoft.com/office/drawing/2014/main" id="{985249C5-CFD6-FA8B-08C0-F411904F5F2A}"/>
                </a:ext>
              </a:extLst>
            </p:cNvPr>
            <p:cNvSpPr>
              <a:spLocks/>
            </p:cNvSpPr>
            <p:nvPr/>
          </p:nvSpPr>
          <p:spPr bwMode="auto">
            <a:xfrm>
              <a:off x="2945"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7" name="Freeform 114">
              <a:extLst>
                <a:ext uri="{FF2B5EF4-FFF2-40B4-BE49-F238E27FC236}">
                  <a16:creationId xmlns:a16="http://schemas.microsoft.com/office/drawing/2014/main" id="{5174A9C9-4242-41E3-805B-315C99B96778}"/>
                </a:ext>
              </a:extLst>
            </p:cNvPr>
            <p:cNvSpPr>
              <a:spLocks/>
            </p:cNvSpPr>
            <p:nvPr/>
          </p:nvSpPr>
          <p:spPr bwMode="auto">
            <a:xfrm>
              <a:off x="3096"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8" name="Freeform 115">
              <a:extLst>
                <a:ext uri="{FF2B5EF4-FFF2-40B4-BE49-F238E27FC236}">
                  <a16:creationId xmlns:a16="http://schemas.microsoft.com/office/drawing/2014/main" id="{967E1D33-8890-F048-D3CE-C9E0DBA0086B}"/>
                </a:ext>
              </a:extLst>
            </p:cNvPr>
            <p:cNvSpPr>
              <a:spLocks/>
            </p:cNvSpPr>
            <p:nvPr/>
          </p:nvSpPr>
          <p:spPr bwMode="auto">
            <a:xfrm>
              <a:off x="3096" y="1406"/>
              <a:ext cx="90" cy="91"/>
            </a:xfrm>
            <a:custGeom>
              <a:avLst/>
              <a:gdLst>
                <a:gd name="T0" fmla="*/ 45 w 90"/>
                <a:gd name="T1" fmla="*/ 0 h 91"/>
                <a:gd name="T2" fmla="*/ 0 w 90"/>
                <a:gd name="T3" fmla="*/ 45 h 91"/>
                <a:gd name="T4" fmla="*/ 45 w 90"/>
                <a:gd name="T5" fmla="*/ 91 h 91"/>
                <a:gd name="T6" fmla="*/ 90 w 90"/>
                <a:gd name="T7" fmla="*/ 45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5"/>
                  </a:lnTo>
                  <a:lnTo>
                    <a:pt x="45" y="91"/>
                  </a:lnTo>
                  <a:lnTo>
                    <a:pt x="90"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9" name="Freeform 116">
              <a:extLst>
                <a:ext uri="{FF2B5EF4-FFF2-40B4-BE49-F238E27FC236}">
                  <a16:creationId xmlns:a16="http://schemas.microsoft.com/office/drawing/2014/main" id="{DC0906AE-3621-BA11-DE70-FD14F1750043}"/>
                </a:ext>
              </a:extLst>
            </p:cNvPr>
            <p:cNvSpPr>
              <a:spLocks/>
            </p:cNvSpPr>
            <p:nvPr/>
          </p:nvSpPr>
          <p:spPr bwMode="auto">
            <a:xfrm>
              <a:off x="3246"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0" name="Freeform 117">
              <a:extLst>
                <a:ext uri="{FF2B5EF4-FFF2-40B4-BE49-F238E27FC236}">
                  <a16:creationId xmlns:a16="http://schemas.microsoft.com/office/drawing/2014/main" id="{4A2D29A8-8B90-81C0-404F-E369E9B9B0FA}"/>
                </a:ext>
              </a:extLst>
            </p:cNvPr>
            <p:cNvSpPr>
              <a:spLocks/>
            </p:cNvSpPr>
            <p:nvPr/>
          </p:nvSpPr>
          <p:spPr bwMode="auto">
            <a:xfrm>
              <a:off x="3246"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1" name="Freeform 118">
              <a:extLst>
                <a:ext uri="{FF2B5EF4-FFF2-40B4-BE49-F238E27FC236}">
                  <a16:creationId xmlns:a16="http://schemas.microsoft.com/office/drawing/2014/main" id="{846A4CB2-CCAE-060B-4BA2-0F1EA4115D81}"/>
                </a:ext>
              </a:extLst>
            </p:cNvPr>
            <p:cNvSpPr>
              <a:spLocks/>
            </p:cNvSpPr>
            <p:nvPr/>
          </p:nvSpPr>
          <p:spPr bwMode="auto">
            <a:xfrm>
              <a:off x="3397" y="1406"/>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2" name="Freeform 119">
              <a:extLst>
                <a:ext uri="{FF2B5EF4-FFF2-40B4-BE49-F238E27FC236}">
                  <a16:creationId xmlns:a16="http://schemas.microsoft.com/office/drawing/2014/main" id="{30F95435-7E7D-48C4-4B35-DDC1845C75CB}"/>
                </a:ext>
              </a:extLst>
            </p:cNvPr>
            <p:cNvSpPr>
              <a:spLocks/>
            </p:cNvSpPr>
            <p:nvPr/>
          </p:nvSpPr>
          <p:spPr bwMode="auto">
            <a:xfrm>
              <a:off x="3397" y="1406"/>
              <a:ext cx="91" cy="91"/>
            </a:xfrm>
            <a:custGeom>
              <a:avLst/>
              <a:gdLst>
                <a:gd name="T0" fmla="*/ 45 w 91"/>
                <a:gd name="T1" fmla="*/ 0 h 91"/>
                <a:gd name="T2" fmla="*/ 0 w 91"/>
                <a:gd name="T3" fmla="*/ 45 h 91"/>
                <a:gd name="T4" fmla="*/ 45 w 91"/>
                <a:gd name="T5" fmla="*/ 91 h 91"/>
                <a:gd name="T6" fmla="*/ 91 w 91"/>
                <a:gd name="T7" fmla="*/ 45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5"/>
                  </a:lnTo>
                  <a:lnTo>
                    <a:pt x="45" y="91"/>
                  </a:lnTo>
                  <a:lnTo>
                    <a:pt x="91" y="4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3" name="Freeform 120">
              <a:extLst>
                <a:ext uri="{FF2B5EF4-FFF2-40B4-BE49-F238E27FC236}">
                  <a16:creationId xmlns:a16="http://schemas.microsoft.com/office/drawing/2014/main" id="{76ADF1B5-0009-5C85-CA29-29100779D895}"/>
                </a:ext>
              </a:extLst>
            </p:cNvPr>
            <p:cNvSpPr>
              <a:spLocks/>
            </p:cNvSpPr>
            <p:nvPr/>
          </p:nvSpPr>
          <p:spPr bwMode="auto">
            <a:xfrm>
              <a:off x="3547"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4" name="Freeform 121">
              <a:extLst>
                <a:ext uri="{FF2B5EF4-FFF2-40B4-BE49-F238E27FC236}">
                  <a16:creationId xmlns:a16="http://schemas.microsoft.com/office/drawing/2014/main" id="{D349E193-5D5D-9E3B-A3AD-4F5E64DC1554}"/>
                </a:ext>
              </a:extLst>
            </p:cNvPr>
            <p:cNvSpPr>
              <a:spLocks/>
            </p:cNvSpPr>
            <p:nvPr/>
          </p:nvSpPr>
          <p:spPr bwMode="auto">
            <a:xfrm>
              <a:off x="3547" y="1406"/>
              <a:ext cx="91" cy="91"/>
            </a:xfrm>
            <a:custGeom>
              <a:avLst/>
              <a:gdLst>
                <a:gd name="T0" fmla="*/ 46 w 91"/>
                <a:gd name="T1" fmla="*/ 0 h 91"/>
                <a:gd name="T2" fmla="*/ 0 w 91"/>
                <a:gd name="T3" fmla="*/ 45 h 91"/>
                <a:gd name="T4" fmla="*/ 46 w 91"/>
                <a:gd name="T5" fmla="*/ 91 h 91"/>
                <a:gd name="T6" fmla="*/ 91 w 91"/>
                <a:gd name="T7" fmla="*/ 45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5"/>
                  </a:lnTo>
                  <a:lnTo>
                    <a:pt x="46" y="91"/>
                  </a:lnTo>
                  <a:lnTo>
                    <a:pt x="91" y="45"/>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5" name="Freeform 122">
              <a:extLst>
                <a:ext uri="{FF2B5EF4-FFF2-40B4-BE49-F238E27FC236}">
                  <a16:creationId xmlns:a16="http://schemas.microsoft.com/office/drawing/2014/main" id="{6A0F3421-03A7-ED4B-BDC2-14F2061BEE2A}"/>
                </a:ext>
              </a:extLst>
            </p:cNvPr>
            <p:cNvSpPr>
              <a:spLocks/>
            </p:cNvSpPr>
            <p:nvPr/>
          </p:nvSpPr>
          <p:spPr bwMode="auto">
            <a:xfrm>
              <a:off x="2795"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6" name="Freeform 123">
              <a:extLst>
                <a:ext uri="{FF2B5EF4-FFF2-40B4-BE49-F238E27FC236}">
                  <a16:creationId xmlns:a16="http://schemas.microsoft.com/office/drawing/2014/main" id="{C7DEE742-8460-6D54-49E5-2210EAD3EA7F}"/>
                </a:ext>
              </a:extLst>
            </p:cNvPr>
            <p:cNvSpPr>
              <a:spLocks/>
            </p:cNvSpPr>
            <p:nvPr/>
          </p:nvSpPr>
          <p:spPr bwMode="auto">
            <a:xfrm>
              <a:off x="2795"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7" name="Freeform 124">
              <a:extLst>
                <a:ext uri="{FF2B5EF4-FFF2-40B4-BE49-F238E27FC236}">
                  <a16:creationId xmlns:a16="http://schemas.microsoft.com/office/drawing/2014/main" id="{720BE24D-1154-934C-6D71-76C0253EB327}"/>
                </a:ext>
              </a:extLst>
            </p:cNvPr>
            <p:cNvSpPr>
              <a:spLocks/>
            </p:cNvSpPr>
            <p:nvPr/>
          </p:nvSpPr>
          <p:spPr bwMode="auto">
            <a:xfrm>
              <a:off x="2945"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8" name="Freeform 125">
              <a:extLst>
                <a:ext uri="{FF2B5EF4-FFF2-40B4-BE49-F238E27FC236}">
                  <a16:creationId xmlns:a16="http://schemas.microsoft.com/office/drawing/2014/main" id="{8B916F05-2491-3C1A-62C7-B69669C8FF11}"/>
                </a:ext>
              </a:extLst>
            </p:cNvPr>
            <p:cNvSpPr>
              <a:spLocks/>
            </p:cNvSpPr>
            <p:nvPr/>
          </p:nvSpPr>
          <p:spPr bwMode="auto">
            <a:xfrm>
              <a:off x="2945"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9" name="Freeform 126">
              <a:extLst>
                <a:ext uri="{FF2B5EF4-FFF2-40B4-BE49-F238E27FC236}">
                  <a16:creationId xmlns:a16="http://schemas.microsoft.com/office/drawing/2014/main" id="{871D6EBA-94C8-E01C-53DC-442C4D531B1C}"/>
                </a:ext>
              </a:extLst>
            </p:cNvPr>
            <p:cNvSpPr>
              <a:spLocks/>
            </p:cNvSpPr>
            <p:nvPr/>
          </p:nvSpPr>
          <p:spPr bwMode="auto">
            <a:xfrm>
              <a:off x="3096"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0" name="Freeform 127">
              <a:extLst>
                <a:ext uri="{FF2B5EF4-FFF2-40B4-BE49-F238E27FC236}">
                  <a16:creationId xmlns:a16="http://schemas.microsoft.com/office/drawing/2014/main" id="{191FC4D5-4190-2785-9D94-36CF77D100E4}"/>
                </a:ext>
              </a:extLst>
            </p:cNvPr>
            <p:cNvSpPr>
              <a:spLocks/>
            </p:cNvSpPr>
            <p:nvPr/>
          </p:nvSpPr>
          <p:spPr bwMode="auto">
            <a:xfrm>
              <a:off x="3096" y="1556"/>
              <a:ext cx="90" cy="91"/>
            </a:xfrm>
            <a:custGeom>
              <a:avLst/>
              <a:gdLst>
                <a:gd name="T0" fmla="*/ 45 w 90"/>
                <a:gd name="T1" fmla="*/ 0 h 91"/>
                <a:gd name="T2" fmla="*/ 0 w 90"/>
                <a:gd name="T3" fmla="*/ 46 h 91"/>
                <a:gd name="T4" fmla="*/ 45 w 90"/>
                <a:gd name="T5" fmla="*/ 91 h 91"/>
                <a:gd name="T6" fmla="*/ 90 w 90"/>
                <a:gd name="T7" fmla="*/ 46 h 91"/>
                <a:gd name="T8" fmla="*/ 45 w 90"/>
                <a:gd name="T9" fmla="*/ 0 h 91"/>
              </a:gdLst>
              <a:ahLst/>
              <a:cxnLst>
                <a:cxn ang="0">
                  <a:pos x="T0" y="T1"/>
                </a:cxn>
                <a:cxn ang="0">
                  <a:pos x="T2" y="T3"/>
                </a:cxn>
                <a:cxn ang="0">
                  <a:pos x="T4" y="T5"/>
                </a:cxn>
                <a:cxn ang="0">
                  <a:pos x="T6" y="T7"/>
                </a:cxn>
                <a:cxn ang="0">
                  <a:pos x="T8" y="T9"/>
                </a:cxn>
              </a:cxnLst>
              <a:rect l="0" t="0" r="r" b="b"/>
              <a:pathLst>
                <a:path w="90" h="91">
                  <a:moveTo>
                    <a:pt x="45" y="0"/>
                  </a:moveTo>
                  <a:lnTo>
                    <a:pt x="0" y="46"/>
                  </a:lnTo>
                  <a:lnTo>
                    <a:pt x="45" y="91"/>
                  </a:lnTo>
                  <a:lnTo>
                    <a:pt x="90"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1" name="Freeform 128">
              <a:extLst>
                <a:ext uri="{FF2B5EF4-FFF2-40B4-BE49-F238E27FC236}">
                  <a16:creationId xmlns:a16="http://schemas.microsoft.com/office/drawing/2014/main" id="{97D7C126-9493-4BA4-E9B9-2899A0A01152}"/>
                </a:ext>
              </a:extLst>
            </p:cNvPr>
            <p:cNvSpPr>
              <a:spLocks/>
            </p:cNvSpPr>
            <p:nvPr/>
          </p:nvSpPr>
          <p:spPr bwMode="auto">
            <a:xfrm>
              <a:off x="3246"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2" name="Freeform 129">
              <a:extLst>
                <a:ext uri="{FF2B5EF4-FFF2-40B4-BE49-F238E27FC236}">
                  <a16:creationId xmlns:a16="http://schemas.microsoft.com/office/drawing/2014/main" id="{506C5146-3BF1-172F-F1B8-BB434133C866}"/>
                </a:ext>
              </a:extLst>
            </p:cNvPr>
            <p:cNvSpPr>
              <a:spLocks/>
            </p:cNvSpPr>
            <p:nvPr/>
          </p:nvSpPr>
          <p:spPr bwMode="auto">
            <a:xfrm>
              <a:off x="3246"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3" name="Freeform 130">
              <a:extLst>
                <a:ext uri="{FF2B5EF4-FFF2-40B4-BE49-F238E27FC236}">
                  <a16:creationId xmlns:a16="http://schemas.microsoft.com/office/drawing/2014/main" id="{298EA88D-759E-9D1E-B6BA-A991293AF565}"/>
                </a:ext>
              </a:extLst>
            </p:cNvPr>
            <p:cNvSpPr>
              <a:spLocks/>
            </p:cNvSpPr>
            <p:nvPr/>
          </p:nvSpPr>
          <p:spPr bwMode="auto">
            <a:xfrm>
              <a:off x="3397" y="1556"/>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4" name="Freeform 131">
              <a:extLst>
                <a:ext uri="{FF2B5EF4-FFF2-40B4-BE49-F238E27FC236}">
                  <a16:creationId xmlns:a16="http://schemas.microsoft.com/office/drawing/2014/main" id="{7A26E9FB-FDFA-1952-803F-30D801A7F7E9}"/>
                </a:ext>
              </a:extLst>
            </p:cNvPr>
            <p:cNvSpPr>
              <a:spLocks/>
            </p:cNvSpPr>
            <p:nvPr/>
          </p:nvSpPr>
          <p:spPr bwMode="auto">
            <a:xfrm>
              <a:off x="3397" y="1556"/>
              <a:ext cx="91" cy="91"/>
            </a:xfrm>
            <a:custGeom>
              <a:avLst/>
              <a:gdLst>
                <a:gd name="T0" fmla="*/ 45 w 91"/>
                <a:gd name="T1" fmla="*/ 0 h 91"/>
                <a:gd name="T2" fmla="*/ 0 w 91"/>
                <a:gd name="T3" fmla="*/ 46 h 91"/>
                <a:gd name="T4" fmla="*/ 45 w 91"/>
                <a:gd name="T5" fmla="*/ 91 h 91"/>
                <a:gd name="T6" fmla="*/ 91 w 91"/>
                <a:gd name="T7" fmla="*/ 46 h 91"/>
                <a:gd name="T8" fmla="*/ 45 w 91"/>
                <a:gd name="T9" fmla="*/ 0 h 91"/>
              </a:gdLst>
              <a:ahLst/>
              <a:cxnLst>
                <a:cxn ang="0">
                  <a:pos x="T0" y="T1"/>
                </a:cxn>
                <a:cxn ang="0">
                  <a:pos x="T2" y="T3"/>
                </a:cxn>
                <a:cxn ang="0">
                  <a:pos x="T4" y="T5"/>
                </a:cxn>
                <a:cxn ang="0">
                  <a:pos x="T6" y="T7"/>
                </a:cxn>
                <a:cxn ang="0">
                  <a:pos x="T8" y="T9"/>
                </a:cxn>
              </a:cxnLst>
              <a:rect l="0" t="0" r="r" b="b"/>
              <a:pathLst>
                <a:path w="91" h="91">
                  <a:moveTo>
                    <a:pt x="45" y="0"/>
                  </a:moveTo>
                  <a:lnTo>
                    <a:pt x="0" y="46"/>
                  </a:lnTo>
                  <a:lnTo>
                    <a:pt x="45" y="91"/>
                  </a:lnTo>
                  <a:lnTo>
                    <a:pt x="91" y="46"/>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5" name="Freeform 132">
              <a:extLst>
                <a:ext uri="{FF2B5EF4-FFF2-40B4-BE49-F238E27FC236}">
                  <a16:creationId xmlns:a16="http://schemas.microsoft.com/office/drawing/2014/main" id="{DFA94BBE-5773-9DD4-D957-0CC79D61BBEE}"/>
                </a:ext>
              </a:extLst>
            </p:cNvPr>
            <p:cNvSpPr>
              <a:spLocks/>
            </p:cNvSpPr>
            <p:nvPr/>
          </p:nvSpPr>
          <p:spPr bwMode="auto">
            <a:xfrm>
              <a:off x="3547"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close/>
                </a:path>
              </a:pathLst>
            </a:custGeom>
            <a:solidFill>
              <a:srgbClr val="E7B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6" name="Freeform 133">
              <a:extLst>
                <a:ext uri="{FF2B5EF4-FFF2-40B4-BE49-F238E27FC236}">
                  <a16:creationId xmlns:a16="http://schemas.microsoft.com/office/drawing/2014/main" id="{52A88084-7A4C-6A9C-859F-67716102E59C}"/>
                </a:ext>
              </a:extLst>
            </p:cNvPr>
            <p:cNvSpPr>
              <a:spLocks/>
            </p:cNvSpPr>
            <p:nvPr/>
          </p:nvSpPr>
          <p:spPr bwMode="auto">
            <a:xfrm>
              <a:off x="3547" y="1556"/>
              <a:ext cx="91" cy="91"/>
            </a:xfrm>
            <a:custGeom>
              <a:avLst/>
              <a:gdLst>
                <a:gd name="T0" fmla="*/ 46 w 91"/>
                <a:gd name="T1" fmla="*/ 0 h 91"/>
                <a:gd name="T2" fmla="*/ 0 w 91"/>
                <a:gd name="T3" fmla="*/ 46 h 91"/>
                <a:gd name="T4" fmla="*/ 46 w 91"/>
                <a:gd name="T5" fmla="*/ 91 h 91"/>
                <a:gd name="T6" fmla="*/ 91 w 91"/>
                <a:gd name="T7" fmla="*/ 46 h 91"/>
                <a:gd name="T8" fmla="*/ 46 w 91"/>
                <a:gd name="T9" fmla="*/ 0 h 91"/>
              </a:gdLst>
              <a:ahLst/>
              <a:cxnLst>
                <a:cxn ang="0">
                  <a:pos x="T0" y="T1"/>
                </a:cxn>
                <a:cxn ang="0">
                  <a:pos x="T2" y="T3"/>
                </a:cxn>
                <a:cxn ang="0">
                  <a:pos x="T4" y="T5"/>
                </a:cxn>
                <a:cxn ang="0">
                  <a:pos x="T6" y="T7"/>
                </a:cxn>
                <a:cxn ang="0">
                  <a:pos x="T8" y="T9"/>
                </a:cxn>
              </a:cxnLst>
              <a:rect l="0" t="0" r="r" b="b"/>
              <a:pathLst>
                <a:path w="91" h="91">
                  <a:moveTo>
                    <a:pt x="46" y="0"/>
                  </a:moveTo>
                  <a:lnTo>
                    <a:pt x="0" y="46"/>
                  </a:lnTo>
                  <a:lnTo>
                    <a:pt x="46" y="91"/>
                  </a:lnTo>
                  <a:lnTo>
                    <a:pt x="91" y="4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4214469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1428</TotalTime>
  <Words>640</Words>
  <Application>Microsoft Office PowerPoint</Application>
  <PresentationFormat>Custom</PresentationFormat>
  <Paragraphs>26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Black</vt:lpstr>
      <vt:lpstr>Arial Rounded MT Bold</vt:lpstr>
      <vt:lpstr>Calibri</vt:lpstr>
      <vt:lpstr>Calibri Light</vt:lpstr>
      <vt:lpstr>Castellar</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Social Profile’s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Gazif Satarkar</dc:creator>
  <cp:keywords>Internship;AI App User Manual</cp:keywords>
  <cp:lastModifiedBy>Gazif Satarkar</cp:lastModifiedBy>
  <cp:revision>58</cp:revision>
  <dcterms:created xsi:type="dcterms:W3CDTF">2021-05-02T03:19:22Z</dcterms:created>
  <dcterms:modified xsi:type="dcterms:W3CDTF">2023-06-17T14:21:24Z</dcterms:modified>
  <cp:contentStatus/>
</cp:coreProperties>
</file>