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04176-9B3D-42DB-AE61-85696EF9D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B7CA34-49BB-4197-B928-54662C2B0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2E4735-1FD5-4C79-B651-3D35E3ED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697A-B331-4A1E-9046-05D306DD6300}" type="datetimeFigureOut">
              <a:rPr lang="de-DE" smtClean="0"/>
              <a:t>24.02.2025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ACC04A-08BB-49F6-8A9C-2B076874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AEB694-53CC-41C4-9E0C-107E0808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38A-C20A-41DC-87CA-97701B6B3D6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750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D75FA-281C-4BBC-AA6C-BA932A23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063EFE-6CA1-46CC-8450-7785DA72B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5BAFF-6FE0-45A1-9F84-1EADC617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697A-B331-4A1E-9046-05D306DD6300}" type="datetimeFigureOut">
              <a:rPr lang="de-DE" smtClean="0"/>
              <a:t>24.02.2025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9BF747-6CB1-4607-B13F-077D5E95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B4B57-B097-494C-A310-1F1CCBFC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38A-C20A-41DC-87CA-97701B6B3D6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159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619D31-2D96-491A-A612-BE9CF9C95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54C578-9558-4EC5-8960-C75B1D4BC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7EFD70-CD67-40A7-A941-15A751D4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697A-B331-4A1E-9046-05D306DD6300}" type="datetimeFigureOut">
              <a:rPr lang="de-DE" smtClean="0"/>
              <a:t>24.02.2025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C4E7A9-900F-4B87-B324-B814DDB8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7CBCBB-8CC3-411C-A408-C1E36B86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38A-C20A-41DC-87CA-97701B6B3D6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4704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0FBE3-B98B-4AC0-ABE9-F8388FDA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4F2F5D-154E-417A-A668-E32371A0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AC4E9-0F81-4F10-901B-F1418951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697A-B331-4A1E-9046-05D306DD6300}" type="datetimeFigureOut">
              <a:rPr lang="de-DE" smtClean="0"/>
              <a:t>24.02.2025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C3B0DB-4980-4F2C-9DF3-65799C9F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CB68D2-9D1B-41F2-B1CB-2FE0354E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38A-C20A-41DC-87CA-97701B6B3D6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0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7B20B-BCE7-481C-9A98-FE4792F9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20F4D5-3484-4BB4-954A-D57AF90E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1E369-066E-409B-AF16-018EAD1A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697A-B331-4A1E-9046-05D306DD6300}" type="datetimeFigureOut">
              <a:rPr lang="de-DE" smtClean="0"/>
              <a:t>24.02.2025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562228-6A03-4388-9CF6-F34E2269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45C38-9B57-4701-9775-AC346A66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38A-C20A-41DC-87CA-97701B6B3D6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751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45D58-5EE5-401B-A1AE-02BB50AB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DD70C-6299-4D3C-8444-1363DD710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CC7F34-7DD7-423C-8DEA-28C2F7DB2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8E5E10-17EC-4E9B-BC29-84121818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697A-B331-4A1E-9046-05D306DD6300}" type="datetimeFigureOut">
              <a:rPr lang="de-DE" smtClean="0"/>
              <a:t>24.02.2025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9EC819-2951-4DD9-A683-EC9F834C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39D29-341D-4144-B71A-E4C57E7F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38A-C20A-41DC-87CA-97701B6B3D6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69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57117-9B27-4D0F-9448-8DDB84E5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D933A6-5977-452B-91B6-9B0401941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331D07-7158-4B62-931A-F9B275F55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EDB342-45E2-4B11-A5DE-04695D6AA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ACF86D-3D80-4D1B-AFB3-FC4259343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08007A5-DF25-44EF-A736-B0BF0A34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697A-B331-4A1E-9046-05D306DD6300}" type="datetimeFigureOut">
              <a:rPr lang="de-DE" smtClean="0"/>
              <a:t>24.02.2025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28A6E7-0E82-4E8A-B643-17858939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89673D-D962-4CC6-87B0-52F582C4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38A-C20A-41DC-87CA-97701B6B3D6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054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59B018-80C5-4DDA-A519-028543E2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F90CEB-E100-4AF3-8D64-BFBCC158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697A-B331-4A1E-9046-05D306DD6300}" type="datetimeFigureOut">
              <a:rPr lang="de-DE" smtClean="0"/>
              <a:t>24.02.2025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9BD823-9572-4B44-B666-6D244CBD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2A13E4-C8BF-438B-8298-2F8BB9D3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38A-C20A-41DC-87CA-97701B6B3D6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26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08BA16-2095-49A1-B777-4CC71BCC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697A-B331-4A1E-9046-05D306DD6300}" type="datetimeFigureOut">
              <a:rPr lang="de-DE" smtClean="0"/>
              <a:t>24.02.2025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84C7C2-A50C-4581-8687-404472FB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B8ADD1-F380-4009-9A27-86A37E42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38A-C20A-41DC-87CA-97701B6B3D6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38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00CB9-4978-4DCC-86D9-F9037125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791ED0-CC1A-43CF-AAFE-45EC10315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686BCB-21D7-432A-A209-18AFAF020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8C6A14-D731-4D94-9BE9-13121719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697A-B331-4A1E-9046-05D306DD6300}" type="datetimeFigureOut">
              <a:rPr lang="de-DE" smtClean="0"/>
              <a:t>24.02.2025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A9C06E-8C37-4B54-B362-3ACF3CAE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1B0F3E-18DA-47C6-B1C6-BCB67DF5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38A-C20A-41DC-87CA-97701B6B3D6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40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FC963-B8BD-4039-BB1F-2C5041DF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68C7FC-FA36-4264-811B-91109A55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5AA9E2-6536-4549-A388-A18C266BC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C3DE03-6EB8-4BA2-AA1B-E7889709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697A-B331-4A1E-9046-05D306DD6300}" type="datetimeFigureOut">
              <a:rPr lang="de-DE" smtClean="0"/>
              <a:t>24.02.2025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828ABC-B623-4DA7-BC53-B1B795DD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2DE2AC-041F-4A29-9193-9620800B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4A38A-C20A-41DC-87CA-97701B6B3D6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522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9ED55C-D32A-4916-86C5-524D1768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069A66-A22E-4E6B-AFC9-2260F84C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73A04-F65B-402E-AB0B-67CBB5C7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697A-B331-4A1E-9046-05D306DD6300}" type="datetimeFigureOut">
              <a:rPr lang="de-DE" smtClean="0"/>
              <a:t>24.02.2025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68FC8-E369-4A29-B52C-5B98CF0D2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B43E2-08C6-4827-A5A5-0A3983770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4A38A-C20A-41DC-87CA-97701B6B3D6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62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C1AF14C-A45B-4BBE-B1B5-252300958E45}"/>
              </a:ext>
            </a:extLst>
          </p:cNvPr>
          <p:cNvSpPr/>
          <p:nvPr/>
        </p:nvSpPr>
        <p:spPr>
          <a:xfrm>
            <a:off x="3358491" y="1572381"/>
            <a:ext cx="5014544" cy="1578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D0A28A-D456-4164-A3E8-1698E94F6375}"/>
              </a:ext>
            </a:extLst>
          </p:cNvPr>
          <p:cNvSpPr txBox="1"/>
          <p:nvPr/>
        </p:nvSpPr>
        <p:spPr>
          <a:xfrm>
            <a:off x="398780" y="842683"/>
            <a:ext cx="24386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Zeilennummer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1 (Start -&gt; Zeichenstart)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2 (Zeichenende -&gt; Start)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3 (Winkelsequenz #1)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4 (Winkelsequenz #2)</a:t>
            </a:r>
          </a:p>
          <a:p>
            <a:r>
              <a:rPr lang="de-DE" dirty="0">
                <a:solidFill>
                  <a:schemeClr val="bg1">
                    <a:lumMod val="85000"/>
                  </a:schemeClr>
                </a:solidFill>
              </a:rPr>
              <a:t>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EBE7F-0EF7-45C0-945C-AB6E6A0707A8}"/>
              </a:ext>
            </a:extLst>
          </p:cNvPr>
          <p:cNvSpPr txBox="1"/>
          <p:nvPr/>
        </p:nvSpPr>
        <p:spPr>
          <a:xfrm>
            <a:off x="3358491" y="851647"/>
            <a:ext cx="14375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Zeitwert [ms]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1230</a:t>
            </a:r>
          </a:p>
          <a:p>
            <a:r>
              <a:rPr lang="de-DE" dirty="0"/>
              <a:t>340</a:t>
            </a:r>
          </a:p>
          <a:p>
            <a:r>
              <a:rPr lang="de-DE" dirty="0"/>
              <a:t>1798</a:t>
            </a:r>
          </a:p>
          <a:p>
            <a:r>
              <a:rPr lang="de-DE" dirty="0"/>
              <a:t>154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6D00BF9-4C55-4C1C-AAD1-30AFDA09208C}"/>
              </a:ext>
            </a:extLst>
          </p:cNvPr>
          <p:cNvSpPr txBox="1"/>
          <p:nvPr/>
        </p:nvSpPr>
        <p:spPr>
          <a:xfrm>
            <a:off x="7849241" y="851647"/>
            <a:ext cx="16265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Winkel rechter Motor [°]</a:t>
            </a:r>
          </a:p>
          <a:p>
            <a:endParaRPr lang="de-DE" dirty="0"/>
          </a:p>
          <a:p>
            <a:r>
              <a:rPr lang="de-DE" dirty="0"/>
              <a:t>533</a:t>
            </a:r>
          </a:p>
          <a:p>
            <a:r>
              <a:rPr lang="de-DE" dirty="0"/>
              <a:t>78</a:t>
            </a:r>
          </a:p>
          <a:p>
            <a:r>
              <a:rPr lang="de-DE" dirty="0"/>
              <a:t>214</a:t>
            </a:r>
          </a:p>
          <a:p>
            <a:r>
              <a:rPr lang="de-DE" dirty="0"/>
              <a:t>-45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E8B7A6F-B9DF-4C17-A82C-57AD1AC1A1A3}"/>
              </a:ext>
            </a:extLst>
          </p:cNvPr>
          <p:cNvSpPr txBox="1"/>
          <p:nvPr/>
        </p:nvSpPr>
        <p:spPr>
          <a:xfrm>
            <a:off x="5160828" y="842683"/>
            <a:ext cx="17330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Winkel linker Motor [°]</a:t>
            </a:r>
          </a:p>
          <a:p>
            <a:endParaRPr lang="de-DE" dirty="0"/>
          </a:p>
          <a:p>
            <a:r>
              <a:rPr lang="de-DE" dirty="0"/>
              <a:t>230</a:t>
            </a:r>
          </a:p>
          <a:p>
            <a:r>
              <a:rPr lang="de-DE" dirty="0"/>
              <a:t>49</a:t>
            </a:r>
          </a:p>
          <a:p>
            <a:r>
              <a:rPr lang="de-DE" dirty="0"/>
              <a:t>761</a:t>
            </a:r>
          </a:p>
          <a:p>
            <a:r>
              <a:rPr lang="de-DE" dirty="0"/>
              <a:t>45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C652D4-725B-40A8-B094-599EC8E763DE}"/>
              </a:ext>
            </a:extLst>
          </p:cNvPr>
          <p:cNvSpPr txBox="1"/>
          <p:nvPr/>
        </p:nvSpPr>
        <p:spPr>
          <a:xfrm>
            <a:off x="5522399" y="27816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9DFC153-5C83-40FC-BF41-15969FD02625}"/>
              </a:ext>
            </a:extLst>
          </p:cNvPr>
          <p:cNvSpPr txBox="1"/>
          <p:nvPr/>
        </p:nvSpPr>
        <p:spPr>
          <a:xfrm>
            <a:off x="3449414" y="27816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D8FA75D-5E1B-4238-9824-CD1A7DE4CA6E}"/>
              </a:ext>
            </a:extLst>
          </p:cNvPr>
          <p:cNvSpPr txBox="1"/>
          <p:nvPr/>
        </p:nvSpPr>
        <p:spPr>
          <a:xfrm>
            <a:off x="7849241" y="27986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824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DA63E-FA1A-4C93-B169-0FDF55E8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Notes</a:t>
            </a:r>
          </a:p>
        </p:txBody>
      </p:sp>
      <p:pic>
        <p:nvPicPr>
          <p:cNvPr id="5" name="Inhaltsplatzhalter 4" descr="Dokument mit einfarbiger Füllung">
            <a:extLst>
              <a:ext uri="{FF2B5EF4-FFF2-40B4-BE49-F238E27FC236}">
                <a16:creationId xmlns:a16="http://schemas.microsoft.com/office/drawing/2014/main" id="{C9EC80D0-75DC-4CC1-8FC4-9D0E47FA0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544094"/>
            <a:ext cx="914400" cy="914400"/>
          </a:xfrm>
        </p:spPr>
      </p:pic>
      <p:cxnSp>
        <p:nvCxnSpPr>
          <p:cNvPr id="7" name="Verbinder: gekrümmt 6">
            <a:extLst>
              <a:ext uri="{FF2B5EF4-FFF2-40B4-BE49-F238E27FC236}">
                <a16:creationId xmlns:a16="http://schemas.microsoft.com/office/drawing/2014/main" id="{CD9D2CCA-11EA-4308-9C4D-7C14F891FF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88327" y="2949498"/>
            <a:ext cx="981308" cy="74713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6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31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Gustav Otzen</dc:creator>
  <cp:lastModifiedBy>Gustav Otzen</cp:lastModifiedBy>
  <cp:revision>9</cp:revision>
  <dcterms:created xsi:type="dcterms:W3CDTF">2025-01-03T13:32:34Z</dcterms:created>
  <dcterms:modified xsi:type="dcterms:W3CDTF">2025-02-24T14:57:36Z</dcterms:modified>
</cp:coreProperties>
</file>