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0C4C-3164-4BA9-9213-45CBD24C3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CB25-8963-4413-8F09-D2DE93714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110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To: Dr. Mahmoud A. Saber</a:t>
            </a:r>
          </a:p>
          <a:p>
            <a:r>
              <a:rPr lang="en-US" dirty="0">
                <a:solidFill>
                  <a:schemeClr val="bg1"/>
                </a:solidFill>
              </a:rPr>
              <a:t>By: Abdel-Rahman Mohammed – Ahmed </a:t>
            </a:r>
            <a:r>
              <a:rPr lang="en-US" dirty="0" err="1">
                <a:solidFill>
                  <a:schemeClr val="bg1"/>
                </a:solidFill>
              </a:rPr>
              <a:t>Hamdy</a:t>
            </a:r>
            <a:r>
              <a:rPr lang="en-US" dirty="0">
                <a:solidFill>
                  <a:schemeClr val="bg1"/>
                </a:solidFill>
              </a:rPr>
              <a:t> – Muhammad Magdy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4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 online examination system that involves students, staff and employees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person who is in charge of registering the students and the staff is the employee.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exam consists of 3 questions 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True or False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Multiple choice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Complete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0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staff  member makes questions that is put question bank (</a:t>
            </a:r>
            <a:r>
              <a:rPr lang="en-US" dirty="0" err="1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bg1"/>
                </a:solidFill>
              </a:rPr>
              <a:t>), Each staff member puts questions related to his course.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questions must consist of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question itself.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correct answer.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Other choices (for the MCQ).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course these questions belong to.</a:t>
            </a:r>
          </a:p>
        </p:txBody>
      </p:sp>
    </p:spTree>
    <p:extLst>
      <p:ext uri="{BB962C8B-B14F-4D97-AF65-F5344CB8AC3E}">
        <p14:creationId xmlns:p14="http://schemas.microsoft.com/office/powerpoint/2010/main" val="70608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an employee adds a student to the database he is asked to provide his full name ,SSN ,Department and his grade.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student has to pick an email and password to sign in the website.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the student is signed in he may change his password only if he wants to.</a:t>
            </a:r>
          </a:p>
        </p:txBody>
      </p:sp>
    </p:spTree>
    <p:extLst>
      <p:ext uri="{BB962C8B-B14F-4D97-AF65-F5344CB8AC3E}">
        <p14:creationId xmlns:p14="http://schemas.microsoft.com/office/powerpoint/2010/main" val="377938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a student signs in, he’s able to: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View His profile.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Take a new exam.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View the results of his past exams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student signs in the website to take any exam of the courses he takes according to his department.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a student chooses take exam, a random exam will be generated from the question bank and the exam will have a limited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a student submits his answers, he will be able to view the result of the exam or any other exam he took.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a staff signs in, he’s able to: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Questions.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View the stats of the past taken exams and the percentage of the succeeded students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staff member can add up to three different types of questions: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MCQ.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True or False.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Complete.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5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a staff signs in, he’s able to: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Questions.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View the stats of the past taken exams and the percentage of the succeeded students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staff member can add up to three different types of questions: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MCQ.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True or False.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Complete.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5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5BE6-C712-4038-842F-0C0CE31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8C0-5A50-4E6E-9591-BBAC3903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Designed By: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CSS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JaveScript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Node JS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11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</TotalTime>
  <Words>387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Examination System</vt:lpstr>
      <vt:lpstr>IDEA</vt:lpstr>
      <vt:lpstr>How it works</vt:lpstr>
      <vt:lpstr>How it works</vt:lpstr>
      <vt:lpstr>Cont’</vt:lpstr>
      <vt:lpstr>Cont’</vt:lpstr>
      <vt:lpstr>Cont’</vt:lpstr>
      <vt:lpstr>Cont’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System</dc:title>
  <dc:creator>ahmed el nouby</dc:creator>
  <cp:lastModifiedBy>ahmed el nouby</cp:lastModifiedBy>
  <cp:revision>5</cp:revision>
  <dcterms:created xsi:type="dcterms:W3CDTF">2018-05-09T19:18:45Z</dcterms:created>
  <dcterms:modified xsi:type="dcterms:W3CDTF">2018-05-09T19:58:53Z</dcterms:modified>
</cp:coreProperties>
</file>