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5DE"/>
    <a:srgbClr val="589869"/>
    <a:srgbClr val="EBEAD9"/>
    <a:srgbClr val="579768"/>
    <a:srgbClr val="E0E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82CD-DAD9-DBA6-92EF-34D14FAFA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FD4C-B7C5-3E89-F512-BF2AEB65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535E-C0BC-30A1-5037-DF44EA24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8888-4F2F-9B5F-D496-2C30A0D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E357-3BAA-8924-4B1F-0C4F648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1859-4F06-CD4C-3A4B-0B0FECF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38800-AAC5-F3D7-F392-ED7AE68B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1859-1A12-BCE5-B0D2-2DD1787D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2DE2-4671-049E-E324-5EAC5AC5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98CC-AE36-CF58-95C7-08837AC4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D0993-145F-F997-860E-D9F40C0DC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FCD1A-4BC2-8A44-753F-64610B56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1ED9-B322-1183-302F-408B8DDA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00BE-8426-01CB-61FE-55951B37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E0D2-9BA5-CCF4-1B70-B96452C7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E3A6-0117-C647-CE19-14225B3B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082D-7B1B-2375-FE2B-991FA74E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A726-E5C6-EC15-47C4-11E22730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61A2-A5F5-8502-44B1-77E5C508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3C8C-0727-218B-E700-D0A2C0B6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8B35-3145-43E0-FF0F-CF51CCF0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4BA1-B0DC-416C-1F2E-6904449F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E24-ED38-A76C-DEB1-B1F26DF1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5BAF-85A9-97E8-870E-8C9E3AE7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05E4-BFDC-F126-8528-272A963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C3EF-E535-2AB4-F375-A53D3AB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E272-25BE-EF27-9221-3A418C2E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452AE-B38B-A8F0-CFBE-CF2752B57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16C06-F62C-1904-9E84-0CFCE455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8EA87-65E2-8576-3523-88C43F4A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93DA-5EC9-8AD8-41E7-328C13B7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C98C-4891-EB94-D532-15658142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078E-4E57-58DE-CB66-241AE06A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AE1AB-0E38-1AE6-A1E3-CE991E91F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A4802-0FD0-2C03-129D-18F570C44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D7D5-FA73-0FFF-94BF-4BEA5A36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0F3DB-CD65-46FB-2F88-66E4CEA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1D513-3325-487F-8469-C30BB4AC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D9781-E19F-668F-E170-B5E3559A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CB5D-DB12-24D2-DACF-77FB6828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BEDA8-FB45-1AF5-889D-A1F8AE15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ACC97-72EC-F11C-C4AA-6864C255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181C2-F614-F963-AA9B-1904322C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08B43-D2C0-A19B-A682-1E61636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9F824-39AA-57F0-DC94-42FBFF2C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9857-B2F4-6DD2-2BBE-03E53036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995B-5AE9-2077-7C34-043C14E1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8203-8C95-42F5-847D-ED04FFCF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2AA4F-DAB2-2822-0BF7-7398C878D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3E02-AE35-4ACC-B117-E5CCCCB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B90E-0156-A497-8244-3613DC56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CBAFE-A425-AF2C-BA70-79EEC5FC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1E14-BC4A-EB5D-FF62-7BF87ED5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7F8C9-9AEF-837E-B0E3-16C13F04B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0C54-24E8-A4E1-C157-C322A070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4BB2-6E8A-C30A-7F95-01A35039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19503-14B7-07F6-53CF-CF998D32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73D2-2FB4-1A1F-E7E4-9F34C6E9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65593-A745-B30F-677F-7839FB8E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5FC1-D084-0FDF-BD09-3DDF102B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D745-C923-1F6C-473B-16204C0FC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9143B-CC7D-4D51-BA37-18CE4A8C3EA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8084-248F-1230-614C-D1214508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64D8-A178-9EDC-6F42-81894323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CC23E40D-D997-D845-4B2D-2022A15C6D80}"/>
              </a:ext>
            </a:extLst>
          </p:cNvPr>
          <p:cNvGrpSpPr/>
          <p:nvPr/>
        </p:nvGrpSpPr>
        <p:grpSpPr>
          <a:xfrm rot="21265644">
            <a:off x="10316876" y="493137"/>
            <a:ext cx="1705213" cy="2086266"/>
            <a:chOff x="303093" y="245917"/>
            <a:chExt cx="1705213" cy="20862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65C325-FAD0-C849-151B-5ADA17CC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93" y="245917"/>
              <a:ext cx="1705213" cy="20862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4C5C9D-2F87-7452-B641-300ECEE07D0C}"/>
                </a:ext>
              </a:extLst>
            </p:cNvPr>
            <p:cNvSpPr/>
            <p:nvPr/>
          </p:nvSpPr>
          <p:spPr>
            <a:xfrm>
              <a:off x="527050" y="1962150"/>
              <a:ext cx="1238250" cy="285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Eat me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9A301C-6F7F-0AAE-9022-275A991F8335}"/>
              </a:ext>
            </a:extLst>
          </p:cNvPr>
          <p:cNvGrpSpPr/>
          <p:nvPr/>
        </p:nvGrpSpPr>
        <p:grpSpPr>
          <a:xfrm rot="21309425">
            <a:off x="3096829" y="3894478"/>
            <a:ext cx="1616725" cy="2330240"/>
            <a:chOff x="8648700" y="-192586"/>
            <a:chExt cx="1907916" cy="274994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87886B6-6BF8-0EF2-7B08-B26482B9AD69}"/>
                </a:ext>
              </a:extLst>
            </p:cNvPr>
            <p:cNvGrpSpPr/>
            <p:nvPr/>
          </p:nvGrpSpPr>
          <p:grpSpPr>
            <a:xfrm>
              <a:off x="8648700" y="-192586"/>
              <a:ext cx="1907916" cy="2749943"/>
              <a:chOff x="8648700" y="-192586"/>
              <a:chExt cx="1907916" cy="27499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DB0E02-5E54-803E-4375-1BB605DFBD95}"/>
                  </a:ext>
                </a:extLst>
              </p:cNvPr>
              <p:cNvGrpSpPr/>
              <p:nvPr/>
            </p:nvGrpSpPr>
            <p:grpSpPr>
              <a:xfrm>
                <a:off x="8648700" y="-192586"/>
                <a:ext cx="1907916" cy="2749943"/>
                <a:chOff x="9512695" y="1035051"/>
                <a:chExt cx="1273231" cy="1835150"/>
              </a:xfrm>
            </p:grpSpPr>
            <p:pic>
              <p:nvPicPr>
                <p:cNvPr id="18" name="Picture 17" descr="A qr code on a box&#10;&#10;AI-generated content may be incorrect.">
                  <a:extLst>
                    <a:ext uri="{FF2B5EF4-FFF2-40B4-BE49-F238E27FC236}">
                      <a16:creationId xmlns:a16="http://schemas.microsoft.com/office/drawing/2014/main" id="{1980DF06-227E-40BA-3F82-4FAB1A3A23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2695" y="1035051"/>
                  <a:ext cx="1273231" cy="1835150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181F00E-C49F-CF66-174A-D864DBBD5ED3}"/>
                    </a:ext>
                  </a:extLst>
                </p:cNvPr>
                <p:cNvSpPr/>
                <p:nvPr/>
              </p:nvSpPr>
              <p:spPr>
                <a:xfrm>
                  <a:off x="9613804" y="1419226"/>
                  <a:ext cx="1071012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/>
                    <a:t>Eat me</a:t>
                  </a: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1784284-0113-6B92-F660-A9061E6DD2E2}"/>
                  </a:ext>
                </a:extLst>
              </p:cNvPr>
              <p:cNvSpPr/>
              <p:nvPr/>
            </p:nvSpPr>
            <p:spPr>
              <a:xfrm>
                <a:off x="8928240" y="1066522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CB10A8AD-F03A-05FB-E908-C3B417DBC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242" y="987350"/>
              <a:ext cx="1514550" cy="151455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D3061A9-5687-19C2-6885-837B75D595E6}"/>
              </a:ext>
            </a:extLst>
          </p:cNvPr>
          <p:cNvGrpSpPr/>
          <p:nvPr/>
        </p:nvGrpSpPr>
        <p:grpSpPr>
          <a:xfrm>
            <a:off x="4894256" y="3131186"/>
            <a:ext cx="2637903" cy="2549973"/>
            <a:chOff x="4717815" y="3343378"/>
            <a:chExt cx="2637903" cy="254997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24D92C-744F-5A68-480C-28C2270467CE}"/>
                </a:ext>
              </a:extLst>
            </p:cNvPr>
            <p:cNvGrpSpPr/>
            <p:nvPr/>
          </p:nvGrpSpPr>
          <p:grpSpPr>
            <a:xfrm>
              <a:off x="4717815" y="3343378"/>
              <a:ext cx="2637903" cy="2549973"/>
              <a:chOff x="4717815" y="3343378"/>
              <a:chExt cx="2637903" cy="2549973"/>
            </a:xfrm>
          </p:grpSpPr>
          <p:pic>
            <p:nvPicPr>
              <p:cNvPr id="14" name="Picture 13" descr="A qr code with a leaf and thumbs up&#10;&#10;AI-generated content may be incorrect.">
                <a:extLst>
                  <a:ext uri="{FF2B5EF4-FFF2-40B4-BE49-F238E27FC236}">
                    <a16:creationId xmlns:a16="http://schemas.microsoft.com/office/drawing/2014/main" id="{7B4CC0EA-7DF2-C88C-8F8E-A624F1D9C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815" y="3343378"/>
                <a:ext cx="2637903" cy="2549973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06ABEC-3173-88C7-FB6E-51C30ADFBD5C}"/>
                  </a:ext>
                </a:extLst>
              </p:cNvPr>
              <p:cNvSpPr/>
              <p:nvPr/>
            </p:nvSpPr>
            <p:spPr>
              <a:xfrm>
                <a:off x="5359400" y="3919890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Picture 37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97BF73EC-EE1D-77E7-1BE6-1AE26AA1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489" y="3791403"/>
              <a:ext cx="1680847" cy="1680847"/>
            </a:xfrm>
            <a:prstGeom prst="rect">
              <a:avLst/>
            </a:prstGeom>
          </p:spPr>
        </p:pic>
      </p:grpSp>
      <p:pic>
        <p:nvPicPr>
          <p:cNvPr id="40" name="Picture 3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6565BDC-C239-ED6A-A79F-748E13321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495120" y="525611"/>
            <a:ext cx="1624912" cy="1624912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D84CDB7A-2D7D-EFEA-0713-BCD7BB8585E1}"/>
              </a:ext>
            </a:extLst>
          </p:cNvPr>
          <p:cNvGrpSpPr/>
          <p:nvPr/>
        </p:nvGrpSpPr>
        <p:grpSpPr>
          <a:xfrm rot="21130560">
            <a:off x="2522251" y="434420"/>
            <a:ext cx="1705213" cy="2086266"/>
            <a:chOff x="2443043" y="245917"/>
            <a:chExt cx="1705213" cy="208626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B9F2022-D83E-38B3-1424-5253A4F3D5D7}"/>
                </a:ext>
              </a:extLst>
            </p:cNvPr>
            <p:cNvGrpSpPr/>
            <p:nvPr/>
          </p:nvGrpSpPr>
          <p:grpSpPr>
            <a:xfrm>
              <a:off x="2443043" y="245917"/>
              <a:ext cx="1705213" cy="2086266"/>
              <a:chOff x="2443043" y="245917"/>
              <a:chExt cx="1705213" cy="2086266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95AB9DB-B53B-1854-A734-0BECA266D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3043" y="245917"/>
                <a:ext cx="1705213" cy="2086266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3782612-2297-AFAD-940A-027A84909A00}"/>
                  </a:ext>
                </a:extLst>
              </p:cNvPr>
              <p:cNvSpPr/>
              <p:nvPr/>
            </p:nvSpPr>
            <p:spPr>
              <a:xfrm>
                <a:off x="2584450" y="390246"/>
                <a:ext cx="1401222" cy="1425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76F98E1-113B-5037-4C19-7564B1237A33}"/>
                  </a:ext>
                </a:extLst>
              </p:cNvPr>
              <p:cNvSpPr/>
              <p:nvPr/>
            </p:nvSpPr>
            <p:spPr>
              <a:xfrm>
                <a:off x="2665936" y="1962150"/>
                <a:ext cx="1238250" cy="2857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Eat me</a:t>
                </a:r>
              </a:p>
            </p:txBody>
          </p:sp>
        </p:grpSp>
        <p:pic>
          <p:nvPicPr>
            <p:cNvPr id="42" name="Picture 41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E338D79B-FBB8-38B5-B1E9-4F0D32AA8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760" y="350332"/>
              <a:ext cx="1521966" cy="152196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BC5EF4F-A402-E5C7-9FD6-35FCF0D3783C}"/>
              </a:ext>
            </a:extLst>
          </p:cNvPr>
          <p:cNvGrpSpPr/>
          <p:nvPr/>
        </p:nvGrpSpPr>
        <p:grpSpPr>
          <a:xfrm rot="423697">
            <a:off x="5088490" y="656882"/>
            <a:ext cx="1705213" cy="2086266"/>
            <a:chOff x="4473258" y="245917"/>
            <a:chExt cx="1705213" cy="208626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72DE30B-E5CF-7D36-ECD9-A95C44D11BDC}"/>
                </a:ext>
              </a:extLst>
            </p:cNvPr>
            <p:cNvGrpSpPr/>
            <p:nvPr/>
          </p:nvGrpSpPr>
          <p:grpSpPr>
            <a:xfrm>
              <a:off x="4473258" y="245917"/>
              <a:ext cx="1705213" cy="2086266"/>
              <a:chOff x="2443043" y="245917"/>
              <a:chExt cx="1705213" cy="2086266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0C8F3604-AE28-383B-A6CD-F928B7432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3043" y="245917"/>
                <a:ext cx="1705213" cy="2086266"/>
              </a:xfrm>
              <a:prstGeom prst="rect">
                <a:avLst/>
              </a:prstGeom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86D223E-8D4A-18E3-1212-6B6C387D0498}"/>
                  </a:ext>
                </a:extLst>
              </p:cNvPr>
              <p:cNvSpPr/>
              <p:nvPr/>
            </p:nvSpPr>
            <p:spPr>
              <a:xfrm>
                <a:off x="2584450" y="390246"/>
                <a:ext cx="1401222" cy="1425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595CFD7-4C72-25E6-94CD-75E6C71D84F6}"/>
                  </a:ext>
                </a:extLst>
              </p:cNvPr>
              <p:cNvSpPr/>
              <p:nvPr/>
            </p:nvSpPr>
            <p:spPr>
              <a:xfrm>
                <a:off x="2665936" y="1962150"/>
                <a:ext cx="1238250" cy="2857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Eat me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F9BF88E-1800-6856-A45A-F4942CBE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862" y="356901"/>
              <a:ext cx="1535138" cy="153513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4201CF-B1E8-CD46-FDCF-01946B05276E}"/>
              </a:ext>
            </a:extLst>
          </p:cNvPr>
          <p:cNvGrpSpPr/>
          <p:nvPr/>
        </p:nvGrpSpPr>
        <p:grpSpPr>
          <a:xfrm rot="613420">
            <a:off x="7696774" y="257259"/>
            <a:ext cx="2187457" cy="3152855"/>
            <a:chOff x="6508750" y="-192587"/>
            <a:chExt cx="1907916" cy="274994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E2DDB35-D146-93DE-3E42-D323FE7E7BB3}"/>
                </a:ext>
              </a:extLst>
            </p:cNvPr>
            <p:cNvGrpSpPr/>
            <p:nvPr/>
          </p:nvGrpSpPr>
          <p:grpSpPr>
            <a:xfrm>
              <a:off x="6508750" y="-192587"/>
              <a:ext cx="1907916" cy="2749943"/>
              <a:chOff x="8648700" y="-192586"/>
              <a:chExt cx="1907916" cy="274994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A2B2025-8648-8282-4E81-47A5F17ACABC}"/>
                  </a:ext>
                </a:extLst>
              </p:cNvPr>
              <p:cNvGrpSpPr/>
              <p:nvPr/>
            </p:nvGrpSpPr>
            <p:grpSpPr>
              <a:xfrm>
                <a:off x="8648700" y="-192586"/>
                <a:ext cx="1907916" cy="2749943"/>
                <a:chOff x="9512695" y="1035051"/>
                <a:chExt cx="1273231" cy="1835150"/>
              </a:xfrm>
            </p:grpSpPr>
            <p:pic>
              <p:nvPicPr>
                <p:cNvPr id="70" name="Picture 69" descr="A qr code on a box&#10;&#10;AI-generated content may be incorrect.">
                  <a:extLst>
                    <a:ext uri="{FF2B5EF4-FFF2-40B4-BE49-F238E27FC236}">
                      <a16:creationId xmlns:a16="http://schemas.microsoft.com/office/drawing/2014/main" id="{EFAF7D8F-D7D1-9668-77BD-6F599F3E8B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2695" y="1035051"/>
                  <a:ext cx="1273231" cy="183515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99A0150-C870-C89B-AD6F-926F9DF96F29}"/>
                    </a:ext>
                  </a:extLst>
                </p:cNvPr>
                <p:cNvSpPr/>
                <p:nvPr/>
              </p:nvSpPr>
              <p:spPr>
                <a:xfrm>
                  <a:off x="9613804" y="1419226"/>
                  <a:ext cx="1071012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/>
                    <a:t>Eat me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BBFD624-7D39-C086-00EA-5E2C3D7902FA}"/>
                  </a:ext>
                </a:extLst>
              </p:cNvPr>
              <p:cNvSpPr/>
              <p:nvPr/>
            </p:nvSpPr>
            <p:spPr>
              <a:xfrm>
                <a:off x="8928240" y="1066522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6" name="Picture 45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0D77AA3E-C0D7-8833-9AA3-35B65E2A7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233" y="981628"/>
              <a:ext cx="1520272" cy="1520272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60E6B66-E1BC-8FD3-25FB-C2E047CCA90C}"/>
              </a:ext>
            </a:extLst>
          </p:cNvPr>
          <p:cNvGrpSpPr/>
          <p:nvPr/>
        </p:nvGrpSpPr>
        <p:grpSpPr>
          <a:xfrm rot="800106">
            <a:off x="514147" y="2683374"/>
            <a:ext cx="2031782" cy="3919308"/>
            <a:chOff x="429442" y="2557357"/>
            <a:chExt cx="1666137" cy="321397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AE715C-5031-3F8E-983F-EA53EA7BBB1A}"/>
                </a:ext>
              </a:extLst>
            </p:cNvPr>
            <p:cNvGrpSpPr/>
            <p:nvPr/>
          </p:nvGrpSpPr>
          <p:grpSpPr>
            <a:xfrm>
              <a:off x="429442" y="2557357"/>
              <a:ext cx="1666137" cy="3213979"/>
              <a:chOff x="429442" y="2557357"/>
              <a:chExt cx="1666137" cy="321397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5BC2BB2-1846-D133-481B-6AD04E034AB9}"/>
                  </a:ext>
                </a:extLst>
              </p:cNvPr>
              <p:cNvGrpSpPr/>
              <p:nvPr/>
            </p:nvGrpSpPr>
            <p:grpSpPr>
              <a:xfrm>
                <a:off x="429442" y="2557357"/>
                <a:ext cx="1666137" cy="3213979"/>
                <a:chOff x="4318395" y="0"/>
                <a:chExt cx="1530715" cy="2952750"/>
              </a:xfrm>
            </p:grpSpPr>
            <p:pic>
              <p:nvPicPr>
                <p:cNvPr id="12" name="Picture 11" descr="A qr code with a leaf&#10;&#10;AI-generated content may be incorrect.">
                  <a:extLst>
                    <a:ext uri="{FF2B5EF4-FFF2-40B4-BE49-F238E27FC236}">
                      <a16:creationId xmlns:a16="http://schemas.microsoft.com/office/drawing/2014/main" id="{68C92930-62C0-0131-4880-4C0EFE009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8395" y="0"/>
                  <a:ext cx="1530715" cy="2952750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8FA8493-2C53-D0C9-4273-6BFD522274FA}"/>
                    </a:ext>
                  </a:extLst>
                </p:cNvPr>
                <p:cNvSpPr/>
                <p:nvPr/>
              </p:nvSpPr>
              <p:spPr>
                <a:xfrm>
                  <a:off x="4464627" y="2584451"/>
                  <a:ext cx="1238250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Eat me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A32CDF-ED03-03D9-8E09-45F26867C1D2}"/>
                  </a:ext>
                </a:extLst>
              </p:cNvPr>
              <p:cNvSpPr/>
              <p:nvPr/>
            </p:nvSpPr>
            <p:spPr>
              <a:xfrm>
                <a:off x="507210" y="3843690"/>
                <a:ext cx="1501095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8" name="Picture 47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6E90FD03-33A0-82D1-2CCA-C3E18295C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3" y="3787139"/>
              <a:ext cx="1504962" cy="1504962"/>
            </a:xfrm>
            <a:prstGeom prst="rect">
              <a:avLst/>
            </a:prstGeom>
          </p:spPr>
        </p:pic>
      </p:grpSp>
      <p:pic>
        <p:nvPicPr>
          <p:cNvPr id="50" name="Picture 49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7F6E880-6A2F-0624-D6E0-DA01B19987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710366" y="4707625"/>
            <a:ext cx="1722480" cy="172248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C49C44E-22C6-22CE-5367-105C4B25075C}"/>
              </a:ext>
            </a:extLst>
          </p:cNvPr>
          <p:cNvGrpSpPr/>
          <p:nvPr/>
        </p:nvGrpSpPr>
        <p:grpSpPr>
          <a:xfrm rot="20857386">
            <a:off x="9737663" y="3255132"/>
            <a:ext cx="1666137" cy="3213979"/>
            <a:chOff x="2451992" y="2608354"/>
            <a:chExt cx="1666137" cy="321397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AB0D0FB-32FF-0A38-5BFE-2A02A854567A}"/>
                </a:ext>
              </a:extLst>
            </p:cNvPr>
            <p:cNvGrpSpPr/>
            <p:nvPr/>
          </p:nvGrpSpPr>
          <p:grpSpPr>
            <a:xfrm>
              <a:off x="2451992" y="2608354"/>
              <a:ext cx="1666137" cy="3213979"/>
              <a:chOff x="429442" y="2557357"/>
              <a:chExt cx="1666137" cy="321397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001F8B4-7C12-4295-3125-7907602FC789}"/>
                  </a:ext>
                </a:extLst>
              </p:cNvPr>
              <p:cNvGrpSpPr/>
              <p:nvPr/>
            </p:nvGrpSpPr>
            <p:grpSpPr>
              <a:xfrm>
                <a:off x="429442" y="2557357"/>
                <a:ext cx="1666137" cy="3213979"/>
                <a:chOff x="4318395" y="0"/>
                <a:chExt cx="1530715" cy="2952750"/>
              </a:xfrm>
            </p:grpSpPr>
            <p:pic>
              <p:nvPicPr>
                <p:cNvPr id="75" name="Picture 74" descr="A qr code with a leaf&#10;&#10;AI-generated content may be incorrect.">
                  <a:extLst>
                    <a:ext uri="{FF2B5EF4-FFF2-40B4-BE49-F238E27FC236}">
                      <a16:creationId xmlns:a16="http://schemas.microsoft.com/office/drawing/2014/main" id="{6A43743C-EDC7-B67B-1D69-9849DF2FF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8395" y="0"/>
                  <a:ext cx="1530715" cy="2952750"/>
                </a:xfrm>
                <a:prstGeom prst="rect">
                  <a:avLst/>
                </a:prstGeom>
              </p:spPr>
            </p:pic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6FA93B3-7681-86A9-40B5-5870ED5DDFB4}"/>
                    </a:ext>
                  </a:extLst>
                </p:cNvPr>
                <p:cNvSpPr/>
                <p:nvPr/>
              </p:nvSpPr>
              <p:spPr>
                <a:xfrm>
                  <a:off x="4464627" y="2584451"/>
                  <a:ext cx="1238250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Eat me</a:t>
                  </a: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CA53C5C-1989-05E4-488B-3A485398B9E5}"/>
                  </a:ext>
                </a:extLst>
              </p:cNvPr>
              <p:cNvSpPr/>
              <p:nvPr/>
            </p:nvSpPr>
            <p:spPr>
              <a:xfrm>
                <a:off x="507210" y="3843690"/>
                <a:ext cx="1501095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2" name="Picture 51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FFA23F08-2D4A-1BD9-D84B-FD2FA9A6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892" y="3816547"/>
              <a:ext cx="1525833" cy="1525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84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E48993-89D4-773C-0C53-2AF0291375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6271" y="585100"/>
            <a:ext cx="479111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7833E-5A99-C7FE-2113-28E2C04673F9}"/>
              </a:ext>
            </a:extLst>
          </p:cNvPr>
          <p:cNvSpPr txBox="1"/>
          <p:nvPr/>
        </p:nvSpPr>
        <p:spPr>
          <a:xfrm>
            <a:off x="356681" y="706877"/>
            <a:ext cx="40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image of food for you to scan in</a:t>
            </a:r>
          </a:p>
        </p:txBody>
      </p:sp>
    </p:spTree>
    <p:extLst>
      <p:ext uri="{BB962C8B-B14F-4D97-AF65-F5344CB8AC3E}">
        <p14:creationId xmlns:p14="http://schemas.microsoft.com/office/powerpoint/2010/main" val="204604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eeseburger Bacon: Calories &amp; Nutrition | McDonald's">
            <a:extLst>
              <a:ext uri="{FF2B5EF4-FFF2-40B4-BE49-F238E27FC236}">
                <a16:creationId xmlns:a16="http://schemas.microsoft.com/office/drawing/2014/main" id="{43EECFC9-3E11-A71F-F4F2-6DA59ECAF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6"/>
          <a:stretch>
            <a:fillRect/>
          </a:stretch>
        </p:blipFill>
        <p:spPr bwMode="auto">
          <a:xfrm>
            <a:off x="0" y="332458"/>
            <a:ext cx="8513323" cy="596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23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old John</dc:creator>
  <cp:lastModifiedBy>old John</cp:lastModifiedBy>
  <cp:revision>8</cp:revision>
  <dcterms:created xsi:type="dcterms:W3CDTF">2025-06-20T13:36:47Z</dcterms:created>
  <dcterms:modified xsi:type="dcterms:W3CDTF">2025-06-24T20:21:10Z</dcterms:modified>
</cp:coreProperties>
</file>