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8" r:id="rId6"/>
    <p:sldId id="291" r:id="rId7"/>
    <p:sldId id="290" r:id="rId8"/>
    <p:sldId id="282" r:id="rId9"/>
    <p:sldId id="29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4684" autoAdjust="0"/>
  </p:normalViewPr>
  <p:slideViewPr>
    <p:cSldViewPr snapToGrid="0" snapToObjects="1">
      <p:cViewPr varScale="1">
        <p:scale>
          <a:sx n="75" d="100"/>
          <a:sy n="75" d="100"/>
        </p:scale>
        <p:origin x="1962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Life Expectancy allows organizations to make accurate guesses to the likely outcomes of various questions based on historical data.</a:t>
            </a:r>
          </a:p>
          <a:p>
            <a:pPr marL="228600" indent="-228600">
              <a:buAutoNum type="arabicPeriod"/>
            </a:pPr>
            <a:r>
              <a:rPr lang="en-US" dirty="0"/>
              <a:t>Life Expectancy is an important aspect of socio-economic development as it acts as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gains in life expectancy at birth can be attributed to a number of factors, including rising living standards, improved lifestyle and better education, as well as greater access to quality health services</a:t>
            </a:r>
          </a:p>
          <a:p>
            <a:pPr marL="228600" indent="-228600">
              <a:buAutoNum type="arabicPeriod"/>
            </a:pPr>
            <a:r>
              <a:rPr lang="en-US" dirty="0"/>
              <a:t>Analysis of life expectancy can be used to direct the flow of funds in the most effective way possible to the population groups in most need.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59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63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9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9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Phase 1 : Study python as data science tool and implementation of linear regression model on a dataset</a:t>
            </a:r>
          </a:p>
          <a:p>
            <a:r>
              <a:rPr lang="en-IN" dirty="0"/>
              <a:t>Phase 2 :  Study all other supervised learning algorithms and implementing it on a dataset</a:t>
            </a:r>
          </a:p>
          <a:p>
            <a:r>
              <a:rPr lang="en-IN" dirty="0"/>
              <a:t>Phase 3 : Improving learning algorithms according to our needs to improve </a:t>
            </a:r>
            <a:r>
              <a:rPr lang="en-IN"/>
              <a:t>the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89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46944"/>
            <a:ext cx="5385816" cy="1225296"/>
          </a:xfrm>
        </p:spPr>
        <p:txBody>
          <a:bodyPr/>
          <a:lstStyle/>
          <a:p>
            <a:r>
              <a:rPr lang="en-US" dirty="0"/>
              <a:t>Prediction of Life Expectancy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123" y="3073346"/>
            <a:ext cx="6215596" cy="889159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Deep Raut (21070521023)</a:t>
            </a:r>
          </a:p>
          <a:p>
            <a:r>
              <a:rPr lang="en-US" sz="2200" dirty="0">
                <a:solidFill>
                  <a:schemeClr val="tx1"/>
                </a:solidFill>
              </a:rPr>
              <a:t>Anshul </a:t>
            </a:r>
            <a:r>
              <a:rPr lang="en-US" sz="2200" dirty="0" err="1">
                <a:solidFill>
                  <a:schemeClr val="tx1"/>
                </a:solidFill>
              </a:rPr>
              <a:t>Kumbhare</a:t>
            </a:r>
            <a:r>
              <a:rPr lang="en-US" sz="2200" dirty="0">
                <a:solidFill>
                  <a:schemeClr val="tx1"/>
                </a:solidFill>
              </a:rPr>
              <a:t> (21070521014)</a:t>
            </a:r>
          </a:p>
          <a:p>
            <a:r>
              <a:rPr lang="en-US" sz="2200" dirty="0">
                <a:solidFill>
                  <a:schemeClr val="tx1"/>
                </a:solidFill>
              </a:rPr>
              <a:t>Arya </a:t>
            </a:r>
            <a:r>
              <a:rPr lang="en-US" sz="2200" dirty="0" err="1">
                <a:solidFill>
                  <a:schemeClr val="tx1"/>
                </a:solidFill>
              </a:rPr>
              <a:t>Nimje</a:t>
            </a:r>
            <a:r>
              <a:rPr lang="en-US" sz="2200" dirty="0">
                <a:solidFill>
                  <a:schemeClr val="tx1"/>
                </a:solidFill>
              </a:rPr>
              <a:t> (21070521016)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Devanshu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Bhagwatkar</a:t>
            </a:r>
            <a:r>
              <a:rPr lang="en-US" sz="2200" dirty="0">
                <a:solidFill>
                  <a:schemeClr val="tx1"/>
                </a:solidFill>
              </a:rPr>
              <a:t>(21070521023)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E2FB2-B87F-7F13-1216-7410ABDBAEEB}"/>
              </a:ext>
            </a:extLst>
          </p:cNvPr>
          <p:cNvSpPr txBox="1"/>
          <p:nvPr/>
        </p:nvSpPr>
        <p:spPr>
          <a:xfrm>
            <a:off x="3523013" y="200055"/>
            <a:ext cx="538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Project Based Learning – Semester 4</a:t>
            </a:r>
            <a:endParaRPr lang="en-IN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557F5-6973-4EF1-9755-EA6BDF53881F}"/>
              </a:ext>
            </a:extLst>
          </p:cNvPr>
          <p:cNvSpPr txBox="1"/>
          <p:nvPr/>
        </p:nvSpPr>
        <p:spPr>
          <a:xfrm>
            <a:off x="3108123" y="5809129"/>
            <a:ext cx="621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Guided by </a:t>
            </a:r>
            <a:r>
              <a:rPr lang="en-US" sz="2400" b="1">
                <a:solidFill>
                  <a:schemeClr val="bg1"/>
                </a:solidFill>
              </a:rPr>
              <a:t>: Prof. </a:t>
            </a:r>
            <a:r>
              <a:rPr lang="en-US" sz="2400" b="1" dirty="0" err="1">
                <a:solidFill>
                  <a:schemeClr val="bg1"/>
                </a:solidFill>
              </a:rPr>
              <a:t>Muktinath</a:t>
            </a:r>
            <a:r>
              <a:rPr lang="en-US" sz="2400" b="1" dirty="0">
                <a:solidFill>
                  <a:schemeClr val="bg1"/>
                </a:solidFill>
              </a:rPr>
              <a:t> Vishwakarma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Raut</a:t>
            </a:r>
          </a:p>
          <a:p>
            <a:r>
              <a:rPr lang="en-US" dirty="0"/>
              <a:t>Anshul </a:t>
            </a:r>
            <a:r>
              <a:rPr lang="en-US" dirty="0" err="1"/>
              <a:t>Kumbhare</a:t>
            </a:r>
            <a:br>
              <a:rPr lang="en-US" dirty="0"/>
            </a:br>
            <a:r>
              <a:rPr lang="en-US" dirty="0"/>
              <a:t>Arya </a:t>
            </a:r>
            <a:r>
              <a:rPr lang="en-US" dirty="0" err="1"/>
              <a:t>Nimje</a:t>
            </a:r>
            <a:br>
              <a:rPr lang="en-US" dirty="0"/>
            </a:br>
            <a:r>
              <a:rPr lang="en-US" dirty="0" err="1"/>
              <a:t>Devanshu</a:t>
            </a:r>
            <a:r>
              <a:rPr lang="en-US" dirty="0"/>
              <a:t> </a:t>
            </a:r>
            <a:r>
              <a:rPr lang="en-US" dirty="0" err="1"/>
              <a:t>Bhagwatkar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Primary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Need of life expectancy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Life Expectancy as an indicator socio-economic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Life Expectancy as a contributor to social welfare.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Life Expectancy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010" y="245435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172968"/>
            <a:ext cx="6400800" cy="51206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 learn python programming, its applications in machine learning and acquire certifications.</a:t>
            </a:r>
          </a:p>
          <a:p>
            <a:pPr algn="just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 implement  regression model for prediction of life expectancy using health and </a:t>
            </a:r>
            <a:r>
              <a:rPr lang="en-US">
                <a:latin typeface="Sabon Next LT" panose="02000500000000000000" pitchFamily="2" charset="0"/>
                <a:cs typeface="Sabon Next LT" panose="02000500000000000000" pitchFamily="2" charset="0"/>
              </a:rPr>
              <a:t>economic parameters.</a:t>
            </a: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PROJECT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Life Expectancy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Clearing the objectives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Deciding on what must be the desired outcomes from the project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Collecting the dataset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Gathering sufficient parameters and collecting data for training and testing of the model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Cleaning the data set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4042854"/>
            <a:ext cx="1920240" cy="1217149"/>
          </a:xfrm>
        </p:spPr>
        <p:txBody>
          <a:bodyPr/>
          <a:lstStyle/>
          <a:p>
            <a:r>
              <a:rPr lang="en-US" dirty="0"/>
              <a:t>Clearing the invalid data like Null and </a:t>
            </a:r>
            <a:r>
              <a:rPr lang="en-US" dirty="0" err="1"/>
              <a:t>NaN</a:t>
            </a:r>
            <a:r>
              <a:rPr lang="en-US" dirty="0"/>
              <a:t> values, separating data for training and testing data </a:t>
            </a:r>
          </a:p>
          <a:p>
            <a:pPr lvl="0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245360"/>
            <a:ext cx="2011680" cy="3071497"/>
          </a:xfrm>
        </p:spPr>
        <p:txBody>
          <a:bodyPr/>
          <a:lstStyle/>
          <a:p>
            <a:r>
              <a:rPr lang="en-US" dirty="0"/>
              <a:t>Identifying useful parameters</a:t>
            </a:r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Using data visualization to discern the parameters useful to implement regression model.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245360"/>
            <a:ext cx="2011680" cy="3071497"/>
          </a:xfrm>
        </p:spPr>
        <p:txBody>
          <a:bodyPr/>
          <a:lstStyle/>
          <a:p>
            <a:r>
              <a:rPr lang="en-US" dirty="0"/>
              <a:t>Training and testing the model</a:t>
            </a:r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4042855"/>
            <a:ext cx="1913313" cy="1047305"/>
          </a:xfrm>
        </p:spPr>
        <p:txBody>
          <a:bodyPr/>
          <a:lstStyle/>
          <a:p>
            <a:pPr lvl="0"/>
            <a:r>
              <a:rPr lang="en-US" dirty="0"/>
              <a:t>Splitting data for training and testing. Training the model and finding accuracy. Enhancing the accuracy if 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9E917-D7C6-937A-90A0-2719B529D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347" y="2130219"/>
            <a:ext cx="662806" cy="6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Life Expectancy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654300"/>
            <a:ext cx="3328416" cy="3645916"/>
          </a:xfrm>
        </p:spPr>
        <p:txBody>
          <a:bodyPr/>
          <a:lstStyle/>
          <a:p>
            <a:r>
              <a:rPr lang="en-US" dirty="0"/>
              <a:t>Preparing data set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" y="3685033"/>
            <a:ext cx="3131820" cy="2481072"/>
          </a:xfrm>
        </p:spPr>
        <p:txBody>
          <a:bodyPr/>
          <a:lstStyle/>
          <a:p>
            <a:r>
              <a:rPr lang="en-US" dirty="0"/>
              <a:t>Surveying the available dataset and identifying the parameters to include in dataset.</a:t>
            </a:r>
          </a:p>
          <a:p>
            <a:r>
              <a:rPr lang="en-US" dirty="0"/>
              <a:t>Cleaning the data and preparing it for implementation.</a:t>
            </a:r>
          </a:p>
          <a:p>
            <a:r>
              <a:rPr lang="en-US" dirty="0"/>
              <a:t>Applying mathematical transformations to data before using it in the model</a:t>
            </a:r>
          </a:p>
          <a:p>
            <a:r>
              <a:rPr lang="en-US" dirty="0"/>
              <a:t>Libraries required : Pandas and NumPy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69714" y="3938016"/>
            <a:ext cx="3049524" cy="2206752"/>
          </a:xfrm>
        </p:spPr>
        <p:txBody>
          <a:bodyPr/>
          <a:lstStyle/>
          <a:p>
            <a:pPr algn="just"/>
            <a:r>
              <a:rPr lang="en-US" dirty="0"/>
              <a:t>Using data visualization to understand relation between parameters and life expectancy.</a:t>
            </a:r>
          </a:p>
          <a:p>
            <a:pPr algn="just"/>
            <a:r>
              <a:rPr lang="en-US" dirty="0"/>
              <a:t>Libraries required : Seaborn, Matplotlib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</p:spPr>
        <p:txBody>
          <a:bodyPr/>
          <a:lstStyle/>
          <a:p>
            <a:r>
              <a:rPr lang="en-US" dirty="0"/>
              <a:t>Training and Testing</a:t>
            </a:r>
          </a:p>
          <a:p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31920"/>
            <a:ext cx="2770632" cy="2206752"/>
          </a:xfrm>
        </p:spPr>
        <p:txBody>
          <a:bodyPr/>
          <a:lstStyle/>
          <a:p>
            <a:pPr algn="just"/>
            <a:r>
              <a:rPr lang="en-US" dirty="0"/>
              <a:t>Splitting the dataset for training and testing.</a:t>
            </a:r>
          </a:p>
          <a:p>
            <a:pPr algn="just"/>
            <a:r>
              <a:rPr lang="en-US" dirty="0"/>
              <a:t>Training the model using training dataset.</a:t>
            </a:r>
          </a:p>
          <a:p>
            <a:pPr algn="just"/>
            <a:r>
              <a:rPr lang="en-US" dirty="0"/>
              <a:t>Testing the data using test data set</a:t>
            </a:r>
          </a:p>
          <a:p>
            <a:pPr algn="just"/>
            <a:r>
              <a:rPr lang="en-US" dirty="0"/>
              <a:t>Finding the accuracy of the model</a:t>
            </a:r>
          </a:p>
          <a:p>
            <a:pPr algn="just"/>
            <a:r>
              <a:rPr lang="en-US" dirty="0"/>
              <a:t>Libraries required :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944118"/>
            <a:ext cx="8165592" cy="768096"/>
          </a:xfrm>
        </p:spPr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1CDFE-C24E-04A6-75DB-29AF479BD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85032" y="1769745"/>
            <a:ext cx="6106668" cy="411480"/>
          </a:xfrm>
        </p:spPr>
        <p:txBody>
          <a:bodyPr/>
          <a:lstStyle/>
          <a:p>
            <a:r>
              <a:rPr lang="en-US" dirty="0"/>
              <a:t>MACHINE LEARNING :  REGRESSION MODEL</a:t>
            </a:r>
            <a:endParaRPr lang="en-IN" dirty="0"/>
          </a:p>
        </p:txBody>
      </p:sp>
      <p:pic>
        <p:nvPicPr>
          <p:cNvPr id="1026" name="Picture 2" descr="Linear Regression in Python. In linear regression, you are… | by Dannar  Mawardi | Towards Data Science">
            <a:extLst>
              <a:ext uri="{FF2B5EF4-FFF2-40B4-BE49-F238E27FC236}">
                <a16:creationId xmlns:a16="http://schemas.microsoft.com/office/drawing/2014/main" id="{BE5010B9-05E3-B940-6D07-518B9E003C5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29" y="3316204"/>
            <a:ext cx="3556603" cy="15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0913D-C05A-EABD-87AB-5F9C9E201A42}"/>
              </a:ext>
            </a:extLst>
          </p:cNvPr>
          <p:cNvSpPr txBox="1"/>
          <p:nvPr/>
        </p:nvSpPr>
        <p:spPr>
          <a:xfrm>
            <a:off x="3582672" y="1917673"/>
            <a:ext cx="51160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 :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Variables : Status of development, Adult Mortality, Infant Death, Alcohol percentage, Hepatitis B,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Literature review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Bali, Vikram &amp; Aggarwal, Deepti &amp; Singh, Sumit &amp; Shukla, Arpit. (2021). Life Expectancy: Prediction &amp; Analysis using ML. 1-8. 10.1109/ICRITO51393.2021.9596123.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Nan, Chunjie. (2022). Predicting Life Expectancy and Analysis of the Impact of the Immunization on the United States. 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Scope For Improvement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19" y="2984691"/>
            <a:ext cx="5723871" cy="32250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 of more algorithms for selection of model with best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of the model with an interface and enabling user input through it.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Through this project we would get to learn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handling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Intuition behind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Implementation of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cases of machine learning in real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representation in Python using Matplotlib and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{B9194673-1E08-4DDC-AF7C-82F038FA90F9}tf78438558_win32</Template>
  <TotalTime>318</TotalTime>
  <Words>630</Words>
  <Application>Microsoft Office PowerPoint</Application>
  <PresentationFormat>Widescreen</PresentationFormat>
  <Paragraphs>88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Arial Black</vt:lpstr>
      <vt:lpstr>Calibri</vt:lpstr>
      <vt:lpstr>Sabon Next LT</vt:lpstr>
      <vt:lpstr>Office Theme</vt:lpstr>
      <vt:lpstr>Prediction of Life Expectancy </vt:lpstr>
      <vt:lpstr>Contents</vt:lpstr>
      <vt:lpstr>Introduction</vt:lpstr>
      <vt:lpstr>PRIMARY GOALS</vt:lpstr>
      <vt:lpstr>PLAN FOR PROJECT</vt:lpstr>
      <vt:lpstr>Implementation</vt:lpstr>
      <vt:lpstr>AREAS OF FOCUS </vt:lpstr>
      <vt:lpstr>Scope For Improvement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Life Expectancy</dc:title>
  <dc:subject/>
  <dc:creator>Deep Raut</dc:creator>
  <cp:lastModifiedBy>Deep Raut</cp:lastModifiedBy>
  <cp:revision>29</cp:revision>
  <dcterms:created xsi:type="dcterms:W3CDTF">2023-02-12T05:07:17Z</dcterms:created>
  <dcterms:modified xsi:type="dcterms:W3CDTF">2023-03-08T06:02:09Z</dcterms:modified>
</cp:coreProperties>
</file>