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6" r:id="rId10"/>
    <p:sldId id="264" r:id="rId11"/>
    <p:sldId id="267" r:id="rId12"/>
    <p:sldId id="268" r:id="rId13"/>
    <p:sldId id="269" r:id="rId14"/>
    <p:sldId id="270" r:id="rId15"/>
    <p:sldId id="271" r:id="rId16"/>
    <p:sldId id="273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A855-A73B-44D6-B171-85BB9E72DE9B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9D7A-A9B3-49D7-9EBB-9E7523733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988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A855-A73B-44D6-B171-85BB9E72DE9B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9D7A-A9B3-49D7-9EBB-9E7523733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875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A855-A73B-44D6-B171-85BB9E72DE9B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9D7A-A9B3-49D7-9EBB-9E7523733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436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A855-A73B-44D6-B171-85BB9E72DE9B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9D7A-A9B3-49D7-9EBB-9E752373355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4570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A855-A73B-44D6-B171-85BB9E72DE9B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9D7A-A9B3-49D7-9EBB-9E7523733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343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A855-A73B-44D6-B171-85BB9E72DE9B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9D7A-A9B3-49D7-9EBB-9E7523733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442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A855-A73B-44D6-B171-85BB9E72DE9B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9D7A-A9B3-49D7-9EBB-9E7523733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4300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A855-A73B-44D6-B171-85BB9E72DE9B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9D7A-A9B3-49D7-9EBB-9E7523733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3282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A855-A73B-44D6-B171-85BB9E72DE9B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9D7A-A9B3-49D7-9EBB-9E7523733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73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A855-A73B-44D6-B171-85BB9E72DE9B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9D7A-A9B3-49D7-9EBB-9E7523733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366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A855-A73B-44D6-B171-85BB9E72DE9B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9D7A-A9B3-49D7-9EBB-9E7523733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265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A855-A73B-44D6-B171-85BB9E72DE9B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9D7A-A9B3-49D7-9EBB-9E7523733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74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A855-A73B-44D6-B171-85BB9E72DE9B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9D7A-A9B3-49D7-9EBB-9E7523733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32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A855-A73B-44D6-B171-85BB9E72DE9B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9D7A-A9B3-49D7-9EBB-9E7523733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333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A855-A73B-44D6-B171-85BB9E72DE9B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9D7A-A9B3-49D7-9EBB-9E7523733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93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A855-A73B-44D6-B171-85BB9E72DE9B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9D7A-A9B3-49D7-9EBB-9E7523733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466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A855-A73B-44D6-B171-85BB9E72DE9B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9D7A-A9B3-49D7-9EBB-9E7523733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021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BD1A855-A73B-44D6-B171-85BB9E72DE9B}" type="datetimeFigureOut">
              <a:rPr lang="ko-KR" altLang="en-US" smtClean="0"/>
              <a:t>2019-11-04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F239D7A-A9B3-49D7-9EBB-9E7523733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9478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  <p:sldLayoutId id="2147483881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2442AD-CB14-4CD0-B67E-60F47BC71F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8000" dirty="0" err="1"/>
              <a:t>섯다</a:t>
            </a:r>
            <a:r>
              <a:rPr lang="ko-KR" altLang="en-US" sz="8000" dirty="0"/>
              <a:t> 게임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0ED080-AA6E-4848-89F6-D56BA28880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altLang="ko-KR" sz="2800" dirty="0"/>
              <a:t>C++ IOCP Server &amp;</a:t>
            </a:r>
            <a:r>
              <a:rPr lang="ko-KR" altLang="en-US" sz="2800" dirty="0"/>
              <a:t> </a:t>
            </a:r>
            <a:r>
              <a:rPr lang="en-US" altLang="ko-KR" sz="2800" dirty="0"/>
              <a:t>Android APK Client</a:t>
            </a:r>
          </a:p>
          <a:p>
            <a:endParaRPr lang="en-US" altLang="ko-KR" sz="2800" dirty="0"/>
          </a:p>
          <a:p>
            <a:r>
              <a:rPr lang="ko-KR" altLang="en-US" sz="2800" dirty="0"/>
              <a:t>정 호 균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55253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74321-19A8-49B2-8FE5-730F2A9D6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6000" dirty="0"/>
              <a:t>4. </a:t>
            </a:r>
            <a:r>
              <a:rPr lang="ko-KR" altLang="en-US" sz="6000" dirty="0"/>
              <a:t>서버 명세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A9346F-A34A-4DE0-8D7B-194627ABF96E}"/>
              </a:ext>
            </a:extLst>
          </p:cNvPr>
          <p:cNvSpPr txBox="1"/>
          <p:nvPr/>
        </p:nvSpPr>
        <p:spPr>
          <a:xfrm>
            <a:off x="7572652" y="1820740"/>
            <a:ext cx="38972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패킷 타입 정의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Ex) LOGIN_REQ</a:t>
            </a:r>
          </a:p>
          <a:p>
            <a:r>
              <a:rPr lang="ko-KR" altLang="en-US" sz="2800" dirty="0"/>
              <a:t>클라이언트의 로그인</a:t>
            </a:r>
            <a:endParaRPr lang="en-US" altLang="ko-KR" sz="2800" dirty="0"/>
          </a:p>
          <a:p>
            <a:r>
              <a:rPr lang="ko-KR" altLang="en-US" sz="2800" dirty="0"/>
              <a:t>요청을 알리는 패킷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/>
              <a:t>타입에 따른 분기로</a:t>
            </a:r>
            <a:endParaRPr lang="en-US" altLang="ko-KR" sz="2800" dirty="0"/>
          </a:p>
          <a:p>
            <a:r>
              <a:rPr lang="ko-KR" altLang="en-US" sz="2800" dirty="0"/>
              <a:t>패킷이 처리해야 할</a:t>
            </a:r>
            <a:endParaRPr lang="en-US" altLang="ko-KR" sz="2800" dirty="0"/>
          </a:p>
          <a:p>
            <a:r>
              <a:rPr lang="ko-KR" altLang="en-US" sz="2800" dirty="0"/>
              <a:t>동작을 구체화함</a:t>
            </a:r>
            <a:endParaRPr lang="en-US" altLang="ko-KR" sz="2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89D2353-4C2F-45A7-A9E6-DF6A8662E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475" y="1611638"/>
            <a:ext cx="6637445" cy="438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866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74321-19A8-49B2-8FE5-730F2A9D6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6000" dirty="0"/>
              <a:t>4. </a:t>
            </a:r>
            <a:r>
              <a:rPr lang="ko-KR" altLang="en-US" sz="6000" dirty="0"/>
              <a:t>서버 명세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A9346F-A34A-4DE0-8D7B-194627ABF96E}"/>
              </a:ext>
            </a:extLst>
          </p:cNvPr>
          <p:cNvSpPr txBox="1"/>
          <p:nvPr/>
        </p:nvSpPr>
        <p:spPr>
          <a:xfrm>
            <a:off x="7572652" y="1820740"/>
            <a:ext cx="389729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/>
              <a:t>DataBaseManager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 err="1"/>
              <a:t>싱글톤</a:t>
            </a:r>
            <a:r>
              <a:rPr lang="ko-KR" altLang="en-US" sz="2800" dirty="0"/>
              <a:t> </a:t>
            </a:r>
            <a:r>
              <a:rPr lang="ko-KR" altLang="en-US" sz="2800" dirty="0" err="1"/>
              <a:t>클래스화된</a:t>
            </a:r>
            <a:r>
              <a:rPr lang="ko-KR" altLang="en-US" sz="2800" dirty="0"/>
              <a:t> 데이터베이스 모듈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ODBC</a:t>
            </a:r>
            <a:r>
              <a:rPr lang="ko-KR" altLang="en-US" sz="2800" dirty="0"/>
              <a:t> 함수를 이용해 단위 구분된 쿼리 요청</a:t>
            </a:r>
            <a:endParaRPr lang="en-US" altLang="ko-KR" sz="2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5212842-80B7-4A9D-AFE4-8FFEF9C5B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556" y="1510960"/>
            <a:ext cx="5629275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23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74321-19A8-49B2-8FE5-730F2A9D6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6000" dirty="0"/>
              <a:t>4. </a:t>
            </a:r>
            <a:r>
              <a:rPr lang="ko-KR" altLang="en-US" sz="6000" dirty="0"/>
              <a:t>서버 명세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A9346F-A34A-4DE0-8D7B-194627ABF96E}"/>
              </a:ext>
            </a:extLst>
          </p:cNvPr>
          <p:cNvSpPr txBox="1"/>
          <p:nvPr/>
        </p:nvSpPr>
        <p:spPr>
          <a:xfrm>
            <a:off x="7572652" y="1820740"/>
            <a:ext cx="38972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자체 구현한 게임 로직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C++</a:t>
            </a:r>
            <a:r>
              <a:rPr lang="ko-KR" altLang="en-US" sz="2800" dirty="0"/>
              <a:t> </a:t>
            </a:r>
            <a:r>
              <a:rPr lang="en-US" altLang="ko-KR" sz="2800" dirty="0"/>
              <a:t>STL</a:t>
            </a:r>
            <a:r>
              <a:rPr lang="ko-KR" altLang="en-US" sz="2800" dirty="0"/>
              <a:t> </a:t>
            </a:r>
            <a:r>
              <a:rPr lang="en-US" altLang="ko-KR" sz="2800" dirty="0"/>
              <a:t>Template</a:t>
            </a:r>
            <a:r>
              <a:rPr lang="ko-KR" altLang="en-US" sz="2800" dirty="0"/>
              <a:t> </a:t>
            </a:r>
            <a:r>
              <a:rPr lang="en-US" altLang="ko-KR" sz="2800" dirty="0"/>
              <a:t>Class</a:t>
            </a:r>
            <a:r>
              <a:rPr lang="ko-KR" altLang="en-US" sz="2800" dirty="0"/>
              <a:t>를 게임 로직에 활용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/>
              <a:t>조건에 따라 데이터를 처리하여 게임 흐름 및 클라이언트 제어</a:t>
            </a:r>
            <a:endParaRPr lang="en-US" altLang="ko-KR" sz="2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FC9BDA-5D24-431C-A641-D0D8D98F2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930" y="1506291"/>
            <a:ext cx="6081205" cy="510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615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74321-19A8-49B2-8FE5-730F2A9D6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6000" dirty="0"/>
              <a:t>5. </a:t>
            </a:r>
            <a:r>
              <a:rPr lang="ko-KR" altLang="en-US" sz="6000" dirty="0"/>
              <a:t>클라이언트 명세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A9346F-A34A-4DE0-8D7B-194627ABF96E}"/>
              </a:ext>
            </a:extLst>
          </p:cNvPr>
          <p:cNvSpPr txBox="1"/>
          <p:nvPr/>
        </p:nvSpPr>
        <p:spPr>
          <a:xfrm>
            <a:off x="7572652" y="1820740"/>
            <a:ext cx="389729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백그라운드 모듈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 err="1"/>
              <a:t>NetworkManager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 err="1"/>
              <a:t>readerThread</a:t>
            </a:r>
            <a:r>
              <a:rPr lang="ko-KR" altLang="en-US" sz="2800" dirty="0"/>
              <a:t>와 </a:t>
            </a:r>
            <a:r>
              <a:rPr lang="en-US" altLang="ko-KR" sz="2800" dirty="0" err="1"/>
              <a:t>writerThread</a:t>
            </a:r>
            <a:r>
              <a:rPr lang="ko-KR" altLang="en-US" sz="2800" dirty="0"/>
              <a:t>로 나뉘어</a:t>
            </a:r>
            <a:endParaRPr lang="en-US" altLang="ko-KR" sz="2800" dirty="0"/>
          </a:p>
          <a:p>
            <a:r>
              <a:rPr lang="ko-KR" altLang="en-US" sz="2800" dirty="0"/>
              <a:t>송수신 패킷 처리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/>
              <a:t>액티비티에서 해당 모듈에 처리 요청</a:t>
            </a:r>
            <a:endParaRPr lang="en-US" altLang="ko-KR" sz="2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D8CE3C0-9ED1-45C0-96FF-9AE261C52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838" y="1580050"/>
            <a:ext cx="5744360" cy="508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055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74321-19A8-49B2-8FE5-730F2A9D6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6000" dirty="0"/>
              <a:t>5. </a:t>
            </a:r>
            <a:r>
              <a:rPr lang="ko-KR" altLang="en-US" sz="6000" dirty="0"/>
              <a:t>클라이언트 명세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A9346F-A34A-4DE0-8D7B-194627ABF96E}"/>
              </a:ext>
            </a:extLst>
          </p:cNvPr>
          <p:cNvSpPr txBox="1"/>
          <p:nvPr/>
        </p:nvSpPr>
        <p:spPr>
          <a:xfrm>
            <a:off x="7572652" y="1820740"/>
            <a:ext cx="38972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/>
              <a:t>콜백</a:t>
            </a:r>
            <a:r>
              <a:rPr lang="ko-KR" altLang="en-US" sz="2800" dirty="0"/>
              <a:t> 인터페이스 활용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/>
              <a:t>백그라운드 및 스레드에 작업 요청 시 </a:t>
            </a:r>
            <a:r>
              <a:rPr lang="ko-KR" altLang="en-US" sz="2800" dirty="0" err="1"/>
              <a:t>콜백</a:t>
            </a:r>
            <a:r>
              <a:rPr lang="ko-KR" altLang="en-US" sz="2800" dirty="0"/>
              <a:t> 인터페이스 구현체 활용</a:t>
            </a:r>
            <a:endParaRPr lang="en-US" altLang="ko-KR" sz="2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E13799-096A-4222-91ED-063BE2AC4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881" y="1820740"/>
            <a:ext cx="5682314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93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74321-19A8-49B2-8FE5-730F2A9D6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6000" dirty="0"/>
              <a:t>5. </a:t>
            </a:r>
            <a:r>
              <a:rPr lang="ko-KR" altLang="en-US" sz="6000" dirty="0"/>
              <a:t>클라이언트 명세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A9346F-A34A-4DE0-8D7B-194627ABF96E}"/>
              </a:ext>
            </a:extLst>
          </p:cNvPr>
          <p:cNvSpPr txBox="1"/>
          <p:nvPr/>
        </p:nvSpPr>
        <p:spPr>
          <a:xfrm>
            <a:off x="7572652" y="1820740"/>
            <a:ext cx="389729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/>
              <a:t>프래그먼트</a:t>
            </a:r>
            <a:r>
              <a:rPr lang="ko-KR" altLang="en-US" sz="2800" dirty="0"/>
              <a:t> 분리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/>
              <a:t>시작 단계 이후 단일 액티비티에 </a:t>
            </a:r>
            <a:r>
              <a:rPr lang="ko-KR" altLang="en-US" sz="2800" dirty="0" err="1"/>
              <a:t>프래그먼트만</a:t>
            </a:r>
            <a:r>
              <a:rPr lang="ko-KR" altLang="en-US" sz="2800" dirty="0"/>
              <a:t> 교체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/>
              <a:t>액티비티의 오버헤드 최소화</a:t>
            </a:r>
            <a:endParaRPr lang="en-US" altLang="ko-KR" sz="2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A5E9D7B-A633-4BE6-869E-AF02AEEC3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504" y="1820740"/>
            <a:ext cx="5617344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14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74321-19A8-49B2-8FE5-730F2A9D6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6000" dirty="0"/>
              <a:t>6. </a:t>
            </a:r>
            <a:r>
              <a:rPr lang="ko-KR" altLang="en-US" sz="6000" dirty="0"/>
              <a:t>보완점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6BCF2E-0FAD-449A-84A0-0A6F0CFCB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SSL</a:t>
            </a:r>
            <a:r>
              <a:rPr lang="ko-KR" altLang="en-US" sz="3200" dirty="0"/>
              <a:t>을 활용하지 못하여 보안성 저하</a:t>
            </a:r>
            <a:endParaRPr lang="en-US" altLang="ko-KR" sz="3200" dirty="0"/>
          </a:p>
          <a:p>
            <a:r>
              <a:rPr lang="en-US" altLang="ko-KR" sz="3200" dirty="0"/>
              <a:t>Windows</a:t>
            </a:r>
            <a:r>
              <a:rPr lang="ko-KR" altLang="en-US" sz="3200" dirty="0"/>
              <a:t> 운영체제에 종속 </a:t>
            </a:r>
            <a:r>
              <a:rPr lang="en-US" altLang="ko-KR" sz="3200" dirty="0"/>
              <a:t>(</a:t>
            </a:r>
            <a:r>
              <a:rPr lang="ko-KR" altLang="en-US" sz="3200" dirty="0"/>
              <a:t>크로스 플랫폼 </a:t>
            </a:r>
            <a:r>
              <a:rPr lang="en-US" altLang="ko-KR" sz="3200" dirty="0"/>
              <a:t>X)</a:t>
            </a:r>
          </a:p>
          <a:p>
            <a:r>
              <a:rPr lang="ko-KR" altLang="en-US" sz="3200" dirty="0"/>
              <a:t>모듈 간 의존성이 다소 높은 구현방식</a:t>
            </a:r>
            <a:endParaRPr lang="en-US" altLang="ko-KR" sz="3200" dirty="0"/>
          </a:p>
          <a:p>
            <a:r>
              <a:rPr lang="ko-KR" altLang="en-US" sz="3200" dirty="0"/>
              <a:t>타이머</a:t>
            </a:r>
            <a:r>
              <a:rPr lang="en-US" altLang="ko-KR" sz="3200" dirty="0"/>
              <a:t>, </a:t>
            </a:r>
            <a:r>
              <a:rPr lang="ko-KR" altLang="en-US" sz="3200" dirty="0"/>
              <a:t>로깅 객체 등의 미구현으로 사용자 제어 미흡</a:t>
            </a:r>
            <a:endParaRPr lang="en-US" altLang="ko-KR" sz="3200" dirty="0"/>
          </a:p>
          <a:p>
            <a:r>
              <a:rPr lang="ko-KR" altLang="en-US" sz="3200" dirty="0"/>
              <a:t>충분한 테스트를 통한 검증 없이 완성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628667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74321-19A8-49B2-8FE5-730F2A9D6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6000" dirty="0"/>
              <a:t>7. </a:t>
            </a:r>
            <a:r>
              <a:rPr lang="ko-KR" altLang="en-US" sz="6000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6BCF2E-0FAD-449A-84A0-0A6F0CFCB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처음 공부한 </a:t>
            </a:r>
            <a:r>
              <a:rPr lang="en-US" altLang="ko-KR" sz="3200" dirty="0"/>
              <a:t>IOCP </a:t>
            </a:r>
            <a:r>
              <a:rPr lang="ko-KR" altLang="en-US" sz="3200" dirty="0"/>
              <a:t>네트워크 프로그래밍입니다</a:t>
            </a:r>
            <a:r>
              <a:rPr lang="en-US" altLang="ko-KR" sz="3200" dirty="0"/>
              <a:t>.</a:t>
            </a:r>
          </a:p>
          <a:p>
            <a:r>
              <a:rPr lang="ko-KR" altLang="en-US" sz="3200" dirty="0"/>
              <a:t>앞서 말한 보완점과 같이 미숙한 점이 많으나</a:t>
            </a:r>
            <a:r>
              <a:rPr lang="en-US" altLang="ko-KR" sz="3200" dirty="0"/>
              <a:t>,</a:t>
            </a:r>
          </a:p>
          <a:p>
            <a:r>
              <a:rPr lang="ko-KR" altLang="en-US" sz="3200" dirty="0"/>
              <a:t>완성을 위해 밤낮없이 신나게 키보드를 두드렸던</a:t>
            </a:r>
            <a:endParaRPr lang="en-US" altLang="ko-KR" sz="3200" dirty="0"/>
          </a:p>
          <a:p>
            <a:r>
              <a:rPr lang="ko-KR" altLang="en-US" sz="3200" dirty="0"/>
              <a:t>그 열정적인 마음으로 끊임없이 정진하겠습니다</a:t>
            </a:r>
            <a:r>
              <a:rPr lang="en-US" altLang="ko-KR" sz="3200" dirty="0"/>
              <a:t>.</a:t>
            </a:r>
          </a:p>
          <a:p>
            <a:endParaRPr lang="en-US" altLang="ko-KR" sz="3200" dirty="0"/>
          </a:p>
          <a:p>
            <a:r>
              <a:rPr lang="ko-KR" altLang="en-US" sz="3200" dirty="0"/>
              <a:t>이상</a:t>
            </a:r>
            <a:r>
              <a:rPr lang="en-US" altLang="ko-KR" sz="3200" dirty="0"/>
              <a:t>, </a:t>
            </a:r>
            <a:r>
              <a:rPr lang="ko-KR" altLang="en-US" sz="3200" dirty="0"/>
              <a:t>저의 포트폴리오를 봐주셔서 감사합니다</a:t>
            </a:r>
            <a:r>
              <a:rPr lang="en-US" altLang="ko-KR" sz="3200"/>
              <a:t>.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2083456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74321-19A8-49B2-8FE5-730F2A9D6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6000" dirty="0"/>
              <a:t>목 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6BCF2E-0FAD-449A-84A0-0A6F0CFCB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3200" dirty="0"/>
              <a:t>제작 의도</a:t>
            </a:r>
            <a:endParaRPr lang="en-US" altLang="ko-KR" sz="3200" dirty="0"/>
          </a:p>
          <a:p>
            <a:r>
              <a:rPr lang="ko-KR" altLang="en-US" sz="3200" dirty="0"/>
              <a:t>프로그램 구성</a:t>
            </a:r>
            <a:endParaRPr lang="en-US" altLang="ko-KR" sz="3200" dirty="0"/>
          </a:p>
          <a:p>
            <a:r>
              <a:rPr lang="ko-KR" altLang="en-US" sz="3200" dirty="0"/>
              <a:t>프로토콜</a:t>
            </a:r>
            <a:endParaRPr lang="en-US" altLang="ko-KR" sz="3200" dirty="0"/>
          </a:p>
          <a:p>
            <a:r>
              <a:rPr lang="ko-KR" altLang="en-US" sz="3200" dirty="0"/>
              <a:t>서버 명세</a:t>
            </a:r>
            <a:endParaRPr lang="en-US" altLang="ko-KR" sz="3200" dirty="0"/>
          </a:p>
          <a:p>
            <a:r>
              <a:rPr lang="ko-KR" altLang="en-US" sz="3200" dirty="0"/>
              <a:t>클라이언트 명세</a:t>
            </a:r>
            <a:endParaRPr lang="en-US" altLang="ko-KR" sz="3200" dirty="0"/>
          </a:p>
          <a:p>
            <a:r>
              <a:rPr lang="ko-KR" altLang="en-US" sz="3200" dirty="0"/>
              <a:t>보완점</a:t>
            </a:r>
            <a:endParaRPr lang="en-US" altLang="ko-KR" sz="3200" dirty="0"/>
          </a:p>
          <a:p>
            <a:r>
              <a:rPr lang="ko-KR" altLang="en-US" sz="3200" dirty="0"/>
              <a:t>결론</a:t>
            </a:r>
            <a:endParaRPr lang="en-US" altLang="ko-KR" sz="3200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3328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74321-19A8-49B2-8FE5-730F2A9D6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6000" dirty="0"/>
              <a:t>1. </a:t>
            </a:r>
            <a:r>
              <a:rPr lang="ko-KR" altLang="en-US" sz="6000" dirty="0"/>
              <a:t>제작 의도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6BCF2E-0FAD-449A-84A0-0A6F0CFCB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z="3200" dirty="0" err="1"/>
              <a:t>JAVA&amp;Android</a:t>
            </a:r>
            <a:r>
              <a:rPr lang="ko-KR" altLang="en-US" sz="3200" dirty="0"/>
              <a:t>로 네트워크 프로그래밍 공부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en-US" altLang="ko-KR" sz="3200" dirty="0"/>
              <a:t>JAVA NIO</a:t>
            </a:r>
            <a:r>
              <a:rPr lang="ko-KR" altLang="en-US" sz="3200" dirty="0"/>
              <a:t>의 </a:t>
            </a:r>
            <a:r>
              <a:rPr lang="en-US" altLang="ko-KR" sz="3200" dirty="0"/>
              <a:t>Selector/</a:t>
            </a:r>
            <a:r>
              <a:rPr lang="en-US" altLang="ko-KR" sz="3200" dirty="0" err="1"/>
              <a:t>SocketChannel</a:t>
            </a:r>
            <a:r>
              <a:rPr lang="en-US" altLang="ko-KR" sz="3200" dirty="0"/>
              <a:t> </a:t>
            </a:r>
            <a:r>
              <a:rPr lang="ko-KR" altLang="en-US" sz="3200" dirty="0"/>
              <a:t>이용한 서버 제작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en-US" altLang="ko-KR" sz="3200" dirty="0"/>
              <a:t>But =&gt; </a:t>
            </a:r>
            <a:r>
              <a:rPr lang="ko-KR" altLang="en-US" sz="3200" dirty="0"/>
              <a:t>구조적 한계로 인한 활용성 제약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en-US" altLang="ko-KR" sz="3200" dirty="0"/>
              <a:t>Windows OS</a:t>
            </a:r>
            <a:r>
              <a:rPr lang="ko-KR" altLang="en-US" sz="3200" dirty="0"/>
              <a:t>에서 제공하는 </a:t>
            </a:r>
            <a:r>
              <a:rPr lang="en-US" altLang="ko-KR" sz="3200" dirty="0"/>
              <a:t>IOCP</a:t>
            </a:r>
            <a:r>
              <a:rPr lang="ko-KR" altLang="en-US" sz="3200" dirty="0"/>
              <a:t>로 성능 대폭 향상</a:t>
            </a:r>
            <a:endParaRPr lang="en-US" altLang="ko-KR" sz="3200" dirty="0"/>
          </a:p>
          <a:p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1450881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74321-19A8-49B2-8FE5-730F2A9D6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6000" dirty="0"/>
              <a:t>2.</a:t>
            </a:r>
            <a:r>
              <a:rPr lang="ko-KR" altLang="en-US" sz="6000" dirty="0"/>
              <a:t> 프로그램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6BCF2E-0FAD-449A-84A0-0A6F0CFCB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200" dirty="0"/>
              <a:t>서버 </a:t>
            </a:r>
            <a:r>
              <a:rPr lang="en-US" altLang="ko-KR" sz="3200" dirty="0"/>
              <a:t>&amp; </a:t>
            </a:r>
            <a:r>
              <a:rPr lang="ko-KR" altLang="en-US" sz="3200" dirty="0"/>
              <a:t>클라이언트 구조</a:t>
            </a:r>
            <a:endParaRPr lang="en-US" altLang="ko-KR" sz="3200" dirty="0"/>
          </a:p>
          <a:p>
            <a:r>
              <a:rPr lang="en-US" altLang="ko-KR" sz="3200" dirty="0"/>
              <a:t>TCP/IP - </a:t>
            </a:r>
            <a:r>
              <a:rPr lang="ko-KR" altLang="en-US" sz="3200" dirty="0"/>
              <a:t>연결형 통신</a:t>
            </a:r>
            <a:endParaRPr lang="en-US" altLang="ko-KR" sz="3200" dirty="0"/>
          </a:p>
          <a:p>
            <a:r>
              <a:rPr lang="ko-KR" altLang="en-US" sz="3200" dirty="0"/>
              <a:t>서버 </a:t>
            </a:r>
            <a:r>
              <a:rPr lang="en-US" altLang="ko-KR" sz="3200" dirty="0"/>
              <a:t>- </a:t>
            </a:r>
            <a:r>
              <a:rPr lang="ko-KR" altLang="en-US" sz="3200" dirty="0"/>
              <a:t>멀티 스레드 </a:t>
            </a:r>
            <a:r>
              <a:rPr lang="en-US" altLang="ko-KR" sz="3200" dirty="0"/>
              <a:t>&amp; Non-blocking I/O (C++ IOCP)</a:t>
            </a:r>
          </a:p>
          <a:p>
            <a:r>
              <a:rPr lang="ko-KR" altLang="en-US" sz="3200" dirty="0"/>
              <a:t>클라이언트 </a:t>
            </a:r>
            <a:r>
              <a:rPr lang="en-US" altLang="ko-KR" sz="3200" dirty="0"/>
              <a:t>- </a:t>
            </a:r>
            <a:r>
              <a:rPr lang="ko-KR" altLang="en-US" sz="3200" dirty="0"/>
              <a:t>멀티 스레드 </a:t>
            </a:r>
            <a:r>
              <a:rPr lang="en-US" altLang="ko-KR" sz="3200" dirty="0"/>
              <a:t>&amp; blocking I/O (JAVA Socket)</a:t>
            </a:r>
          </a:p>
          <a:p>
            <a:r>
              <a:rPr lang="ko-KR" altLang="en-US" sz="3200" dirty="0"/>
              <a:t>데이터베이스 </a:t>
            </a:r>
            <a:r>
              <a:rPr lang="en-US" altLang="ko-KR" sz="3200" dirty="0"/>
              <a:t>- MS-SQL Server 2012</a:t>
            </a:r>
          </a:p>
          <a:p>
            <a:r>
              <a:rPr lang="ko-KR" altLang="en-US" sz="3200" dirty="0"/>
              <a:t>모바일 네트워크 게임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9207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74321-19A8-49B2-8FE5-730F2A9D6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6000" dirty="0"/>
              <a:t>3. </a:t>
            </a:r>
            <a:r>
              <a:rPr lang="ko-KR" altLang="en-US" sz="6000" dirty="0"/>
              <a:t>프로토콜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6BCF2E-0FAD-449A-84A0-0A6F0CFCB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3200" dirty="0"/>
              <a:t>총 </a:t>
            </a:r>
            <a:r>
              <a:rPr lang="en-US" altLang="ko-KR" sz="3200" dirty="0"/>
              <a:t>12</a:t>
            </a:r>
            <a:r>
              <a:rPr lang="ko-KR" altLang="en-US" sz="3200" dirty="0"/>
              <a:t>바이트의 헤더를 이용해 데이터 구분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en-US" altLang="ko-KR" sz="3200" dirty="0"/>
              <a:t>TCP </a:t>
            </a:r>
            <a:r>
              <a:rPr lang="ko-KR" altLang="en-US" sz="3200" dirty="0"/>
              <a:t>프로토콜의 신뢰성</a:t>
            </a:r>
            <a:r>
              <a:rPr lang="en-US" altLang="ko-KR" sz="3200" dirty="0"/>
              <a:t>, </a:t>
            </a:r>
            <a:r>
              <a:rPr lang="ko-KR" altLang="en-US" sz="3200" dirty="0"/>
              <a:t>순차성을 고려하여 설계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ko-KR" altLang="en-US" sz="3200" dirty="0"/>
              <a:t>헤더에 </a:t>
            </a:r>
            <a:r>
              <a:rPr lang="en-US" altLang="ko-KR" sz="3200" dirty="0" err="1"/>
              <a:t>PacketType</a:t>
            </a:r>
            <a:r>
              <a:rPr lang="en-US" altLang="ko-KR" sz="3200" dirty="0"/>
              <a:t>, </a:t>
            </a:r>
            <a:r>
              <a:rPr lang="en-US" altLang="ko-KR" sz="3200" dirty="0" err="1"/>
              <a:t>DataSize</a:t>
            </a:r>
            <a:r>
              <a:rPr lang="ko-KR" altLang="en-US" sz="3200" dirty="0"/>
              <a:t>를 삽입하여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ko-KR" altLang="en-US" sz="3200" dirty="0"/>
              <a:t>패킷 데이터의 인코딩</a:t>
            </a:r>
            <a:r>
              <a:rPr lang="en-US" altLang="ko-KR" sz="3200" dirty="0"/>
              <a:t>, </a:t>
            </a:r>
            <a:r>
              <a:rPr lang="ko-KR" altLang="en-US" sz="3200" dirty="0"/>
              <a:t>디코딩에 이용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3006575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74321-19A8-49B2-8FE5-730F2A9D6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6000" dirty="0"/>
              <a:t>3. </a:t>
            </a:r>
            <a:r>
              <a:rPr lang="ko-KR" altLang="en-US" sz="6000" dirty="0"/>
              <a:t>프로토콜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A9585AC-28F3-441B-824D-7873151223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0412" y="1742281"/>
            <a:ext cx="558165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389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74321-19A8-49B2-8FE5-730F2A9D6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6000" dirty="0"/>
              <a:t>4. </a:t>
            </a:r>
            <a:r>
              <a:rPr lang="ko-KR" altLang="en-US" sz="6000" dirty="0"/>
              <a:t>서버 명세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7D6A699-78DA-4662-973D-301BFC3FDC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2246" y="1714208"/>
            <a:ext cx="6136611" cy="40592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A9346F-A34A-4DE0-8D7B-194627ABF96E}"/>
              </a:ext>
            </a:extLst>
          </p:cNvPr>
          <p:cNvSpPr txBox="1"/>
          <p:nvPr/>
        </p:nvSpPr>
        <p:spPr>
          <a:xfrm>
            <a:off x="7572652" y="1820740"/>
            <a:ext cx="38972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</a:t>
            </a:r>
            <a:r>
              <a:rPr lang="ko-KR" altLang="en-US" sz="2800" dirty="0"/>
              <a:t>개의 </a:t>
            </a:r>
            <a:r>
              <a:rPr lang="ko-KR" altLang="en-US" sz="2800" dirty="0" err="1"/>
              <a:t>싱글톤</a:t>
            </a:r>
            <a:r>
              <a:rPr lang="ko-KR" altLang="en-US" sz="2800" dirty="0"/>
              <a:t> 클래스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1. </a:t>
            </a:r>
            <a:r>
              <a:rPr lang="en-US" altLang="ko-KR" sz="2800" dirty="0" err="1"/>
              <a:t>DataBaseManager</a:t>
            </a:r>
            <a:endParaRPr lang="en-US" altLang="ko-KR" sz="2800" dirty="0"/>
          </a:p>
          <a:p>
            <a:r>
              <a:rPr lang="ko-KR" altLang="en-US" sz="2800" dirty="0"/>
              <a:t>클라이언트 정보에</a:t>
            </a:r>
            <a:endParaRPr lang="en-US" altLang="ko-KR" sz="2800" dirty="0"/>
          </a:p>
          <a:p>
            <a:r>
              <a:rPr lang="ko-KR" altLang="en-US" sz="2800" dirty="0"/>
              <a:t>액세스할 때 접근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2. </a:t>
            </a:r>
            <a:r>
              <a:rPr lang="en-US" altLang="ko-KR" sz="2800" dirty="0" err="1"/>
              <a:t>CIOCPServer</a:t>
            </a:r>
            <a:endParaRPr lang="en-US" altLang="ko-KR" sz="2800" dirty="0"/>
          </a:p>
          <a:p>
            <a:r>
              <a:rPr lang="ko-KR" altLang="en-US" sz="2800" dirty="0"/>
              <a:t>클라이언트들의</a:t>
            </a:r>
            <a:endParaRPr lang="en-US" altLang="ko-KR" sz="2800" dirty="0"/>
          </a:p>
          <a:p>
            <a:r>
              <a:rPr lang="ko-KR" altLang="en-US" sz="2800" dirty="0"/>
              <a:t>통신 요청에 대한 응답</a:t>
            </a:r>
          </a:p>
        </p:txBody>
      </p:sp>
    </p:spTree>
    <p:extLst>
      <p:ext uri="{BB962C8B-B14F-4D97-AF65-F5344CB8AC3E}">
        <p14:creationId xmlns:p14="http://schemas.microsoft.com/office/powerpoint/2010/main" val="3494250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74321-19A8-49B2-8FE5-730F2A9D6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6000" dirty="0"/>
              <a:t>4. </a:t>
            </a:r>
            <a:r>
              <a:rPr lang="ko-KR" altLang="en-US" sz="6000" dirty="0"/>
              <a:t>서버 명세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A9346F-A34A-4DE0-8D7B-194627ABF96E}"/>
              </a:ext>
            </a:extLst>
          </p:cNvPr>
          <p:cNvSpPr txBox="1"/>
          <p:nvPr/>
        </p:nvSpPr>
        <p:spPr>
          <a:xfrm>
            <a:off x="7572652" y="1820740"/>
            <a:ext cx="38972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IOCP Server </a:t>
            </a:r>
            <a:r>
              <a:rPr lang="ko-KR" altLang="en-US" sz="2800" dirty="0"/>
              <a:t>내부 구조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Windows OS</a:t>
            </a:r>
            <a:r>
              <a:rPr lang="ko-KR" altLang="en-US" sz="2800" dirty="0"/>
              <a:t>에서</a:t>
            </a:r>
            <a:endParaRPr lang="en-US" altLang="ko-KR" sz="2800" dirty="0"/>
          </a:p>
          <a:p>
            <a:r>
              <a:rPr lang="ko-KR" altLang="en-US" sz="2800" dirty="0"/>
              <a:t>제공하는 </a:t>
            </a:r>
            <a:r>
              <a:rPr lang="en-US" altLang="ko-KR" sz="2800" dirty="0"/>
              <a:t>I/O Multiplexer (IOCP)</a:t>
            </a:r>
          </a:p>
          <a:p>
            <a:endParaRPr lang="en-US" altLang="ko-KR" sz="2800" dirty="0"/>
          </a:p>
          <a:p>
            <a:r>
              <a:rPr lang="en-US" altLang="ko-KR" sz="2800" dirty="0"/>
              <a:t>C++ STL Template Class </a:t>
            </a:r>
            <a:r>
              <a:rPr lang="ko-KR" altLang="en-US" sz="2800" dirty="0"/>
              <a:t>등을 활용하여 클라이언트와 통신</a:t>
            </a:r>
            <a:endParaRPr lang="en-US" altLang="ko-KR" sz="2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C9E14CE-3B47-48AF-9B08-BFF2E43DB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34" y="1546759"/>
            <a:ext cx="6996159" cy="482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826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74321-19A8-49B2-8FE5-730F2A9D6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6000" dirty="0"/>
              <a:t>4. </a:t>
            </a:r>
            <a:r>
              <a:rPr lang="ko-KR" altLang="en-US" sz="6000" dirty="0"/>
              <a:t>서버 명세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A9346F-A34A-4DE0-8D7B-194627ABF96E}"/>
              </a:ext>
            </a:extLst>
          </p:cNvPr>
          <p:cNvSpPr txBox="1"/>
          <p:nvPr/>
        </p:nvSpPr>
        <p:spPr>
          <a:xfrm>
            <a:off x="7572652" y="1820740"/>
            <a:ext cx="389729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자체 설계 프로토콜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/>
              <a:t>프로토콜에 따른 패킷의 인코딩과 디코딩이 이루어짐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/>
              <a:t>메모리 할당</a:t>
            </a:r>
            <a:r>
              <a:rPr lang="en-US" altLang="ko-KR" sz="2800" dirty="0"/>
              <a:t>, </a:t>
            </a:r>
            <a:r>
              <a:rPr lang="ko-KR" altLang="en-US" sz="2800" dirty="0"/>
              <a:t>해제를 관리하여 효율성 증대</a:t>
            </a:r>
            <a:endParaRPr lang="en-US" altLang="ko-KR" sz="2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2F83926-DC21-4218-869B-32BF63EEB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050" y="1580050"/>
            <a:ext cx="6410048" cy="452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4478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슬레이트">
  <a:themeElements>
    <a:clrScheme name="슬레이트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슬레이트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슬레이트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TM04033929[[fn=슬레이트]]</Template>
  <TotalTime>76</TotalTime>
  <Words>409</Words>
  <Application>Microsoft Office PowerPoint</Application>
  <PresentationFormat>와이드스크린</PresentationFormat>
  <Paragraphs>113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Calisto MT</vt:lpstr>
      <vt:lpstr>Wingdings 2</vt:lpstr>
      <vt:lpstr>슬레이트</vt:lpstr>
      <vt:lpstr>섯다 게임</vt:lpstr>
      <vt:lpstr>목 차</vt:lpstr>
      <vt:lpstr>1. 제작 의도</vt:lpstr>
      <vt:lpstr>2. 프로그램 구성</vt:lpstr>
      <vt:lpstr>3. 프로토콜</vt:lpstr>
      <vt:lpstr>3. 프로토콜</vt:lpstr>
      <vt:lpstr>4. 서버 명세</vt:lpstr>
      <vt:lpstr>4. 서버 명세</vt:lpstr>
      <vt:lpstr>4. 서버 명세</vt:lpstr>
      <vt:lpstr>4. 서버 명세</vt:lpstr>
      <vt:lpstr>4. 서버 명세</vt:lpstr>
      <vt:lpstr>4. 서버 명세</vt:lpstr>
      <vt:lpstr>5. 클라이언트 명세</vt:lpstr>
      <vt:lpstr>5. 클라이언트 명세</vt:lpstr>
      <vt:lpstr>5. 클라이언트 명세</vt:lpstr>
      <vt:lpstr>6. 보완점</vt:lpstr>
      <vt:lpstr>7. 결론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섯다 게임</dc:title>
  <dc:creator>정 호균</dc:creator>
  <cp:lastModifiedBy>정 호균</cp:lastModifiedBy>
  <cp:revision>10</cp:revision>
  <dcterms:created xsi:type="dcterms:W3CDTF">2019-11-04T12:56:15Z</dcterms:created>
  <dcterms:modified xsi:type="dcterms:W3CDTF">2019-11-04T14:13:02Z</dcterms:modified>
</cp:coreProperties>
</file>