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5" r:id="rId1"/>
  </p:sldMasterIdLst>
  <p:notesMasterIdLst>
    <p:notesMasterId r:id="rId22"/>
  </p:notesMasterIdLst>
  <p:sldIdLst>
    <p:sldId id="256" r:id="rId2"/>
    <p:sldId id="263" r:id="rId3"/>
    <p:sldId id="289" r:id="rId4"/>
    <p:sldId id="261" r:id="rId5"/>
    <p:sldId id="296" r:id="rId6"/>
    <p:sldId id="287" r:id="rId7"/>
    <p:sldId id="274" r:id="rId8"/>
    <p:sldId id="283" r:id="rId9"/>
    <p:sldId id="282" r:id="rId10"/>
    <p:sldId id="268" r:id="rId11"/>
    <p:sldId id="284" r:id="rId12"/>
    <p:sldId id="288" r:id="rId13"/>
    <p:sldId id="290" r:id="rId14"/>
    <p:sldId id="291" r:id="rId15"/>
    <p:sldId id="292" r:id="rId16"/>
    <p:sldId id="293" r:id="rId17"/>
    <p:sldId id="294" r:id="rId18"/>
    <p:sldId id="298" r:id="rId19"/>
    <p:sldId id="295" r:id="rId20"/>
    <p:sldId id="262" r:id="rId21"/>
  </p:sldIdLst>
  <p:sldSz cx="12192000" cy="6858000"/>
  <p:notesSz cx="6858000" cy="9144000"/>
  <p:embeddedFontLst>
    <p:embeddedFont>
      <p:font typeface="나눔고딕" panose="020B0600000101010101" charset="-127"/>
      <p:regular r:id="rId23"/>
      <p:bold r:id="rId24"/>
    </p:embeddedFont>
    <p:embeddedFont>
      <p:font typeface="맑은 고딕" panose="020B0503020000020004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F1C2E3B-6F0C-4E42-9E0C-1FFD30B5EC46}">
          <p14:sldIdLst>
            <p14:sldId id="256"/>
            <p14:sldId id="263"/>
            <p14:sldId id="289"/>
            <p14:sldId id="261"/>
            <p14:sldId id="296"/>
            <p14:sldId id="287"/>
            <p14:sldId id="274"/>
            <p14:sldId id="283"/>
            <p14:sldId id="282"/>
            <p14:sldId id="268"/>
            <p14:sldId id="284"/>
            <p14:sldId id="288"/>
            <p14:sldId id="290"/>
            <p14:sldId id="291"/>
            <p14:sldId id="292"/>
            <p14:sldId id="293"/>
            <p14:sldId id="294"/>
            <p14:sldId id="298"/>
            <p14:sldId id="295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14" userDrawn="1">
          <p15:clr>
            <a:srgbClr val="A4A3A4"/>
          </p15:clr>
        </p15:guide>
        <p15:guide id="3" pos="4066" userDrawn="1">
          <p15:clr>
            <a:srgbClr val="A4A3A4"/>
          </p15:clr>
        </p15:guide>
        <p15:guide id="4" pos="3113" userDrawn="1">
          <p15:clr>
            <a:srgbClr val="A4A3A4"/>
          </p15:clr>
        </p15:guide>
        <p15:guide id="5" pos="5086" userDrawn="1">
          <p15:clr>
            <a:srgbClr val="A4A3A4"/>
          </p15:clr>
        </p15:guide>
        <p15:guide id="6" pos="3045" userDrawn="1">
          <p15:clr>
            <a:srgbClr val="A4A3A4"/>
          </p15:clr>
        </p15:guide>
        <p15:guide id="7" pos="2047" userDrawn="1">
          <p15:clr>
            <a:srgbClr val="A4A3A4"/>
          </p15:clr>
        </p15:guide>
        <p15:guide id="10" orient="horz" pos="549" userDrawn="1">
          <p15:clr>
            <a:srgbClr val="A4A3A4"/>
          </p15:clr>
        </p15:guide>
        <p15:guide id="11" orient="horz" pos="3724" userDrawn="1">
          <p15:clr>
            <a:srgbClr val="A4A3A4"/>
          </p15:clr>
        </p15:guide>
        <p15:guide id="13" orient="horz" pos="1388" userDrawn="1">
          <p15:clr>
            <a:srgbClr val="A4A3A4"/>
          </p15:clr>
        </p15:guide>
        <p15:guide id="17" pos="7672" userDrawn="1">
          <p15:clr>
            <a:srgbClr val="A4A3A4"/>
          </p15:clr>
        </p15:guide>
        <p15:guide id="18" pos="6719" userDrawn="1">
          <p15:clr>
            <a:srgbClr val="A4A3A4"/>
          </p15:clr>
        </p15:guide>
        <p15:guide id="20" pos="2841" userDrawn="1">
          <p15:clr>
            <a:srgbClr val="A4A3A4"/>
          </p15:clr>
        </p15:guide>
        <p15:guide id="21" pos="6334" userDrawn="1">
          <p15:clr>
            <a:srgbClr val="A4A3A4"/>
          </p15:clr>
        </p15:guide>
        <p15:guide id="22" orient="horz" pos="798" userDrawn="1">
          <p15:clr>
            <a:srgbClr val="A4A3A4"/>
          </p15:clr>
        </p15:guide>
        <p15:guide id="23" orient="horz" pos="2522" userDrawn="1">
          <p15:clr>
            <a:srgbClr val="A4A3A4"/>
          </p15:clr>
        </p15:guide>
        <p15:guide id="24" orient="horz" pos="3837" userDrawn="1">
          <p15:clr>
            <a:srgbClr val="A4A3A4"/>
          </p15:clr>
        </p15:guide>
        <p15:guide id="25" orient="horz" pos="4319" userDrawn="1">
          <p15:clr>
            <a:srgbClr val="A4A3A4"/>
          </p15:clr>
        </p15:guide>
        <p15:guide id="26" orient="horz" pos="3452" userDrawn="1">
          <p15:clr>
            <a:srgbClr val="A4A3A4"/>
          </p15:clr>
        </p15:guide>
        <p15:guide id="27" orient="horz" pos="503" userDrawn="1">
          <p15:clr>
            <a:srgbClr val="A4A3A4"/>
          </p15:clr>
        </p15:guide>
        <p15:guide id="28" pos="2161" userDrawn="1">
          <p15:clr>
            <a:srgbClr val="A4A3A4"/>
          </p15:clr>
        </p15:guide>
        <p15:guide id="29" pos="5359" userDrawn="1">
          <p15:clr>
            <a:srgbClr val="A4A3A4"/>
          </p15:clr>
        </p15:guide>
        <p15:guide id="31" pos="5041" userDrawn="1">
          <p15:clr>
            <a:srgbClr val="A4A3A4"/>
          </p15:clr>
        </p15:guide>
        <p15:guide id="32" orient="horz" pos="1932" userDrawn="1">
          <p15:clr>
            <a:srgbClr val="A4A3A4"/>
          </p15:clr>
        </p15:guide>
        <p15:guide id="35" orient="horz" pos="2953" userDrawn="1">
          <p15:clr>
            <a:srgbClr val="A4A3A4"/>
          </p15:clr>
        </p15:guide>
        <p15:guide id="36" pos="6946" userDrawn="1">
          <p15:clr>
            <a:srgbClr val="A4A3A4"/>
          </p15:clr>
        </p15:guide>
        <p15:guide id="37" pos="7128" userDrawn="1">
          <p15:clr>
            <a:srgbClr val="A4A3A4"/>
          </p15:clr>
        </p15:guide>
        <p15:guide id="38" pos="2705" userDrawn="1">
          <p15:clr>
            <a:srgbClr val="A4A3A4"/>
          </p15:clr>
        </p15:guide>
        <p15:guide id="39" pos="3884" userDrawn="1">
          <p15:clr>
            <a:srgbClr val="A4A3A4"/>
          </p15:clr>
        </p15:guide>
        <p15:guide id="40" pos="5585" userDrawn="1">
          <p15:clr>
            <a:srgbClr val="A4A3A4"/>
          </p15:clr>
        </p15:guide>
        <p15:guide id="41" orient="horz" pos="3384" userDrawn="1">
          <p15:clr>
            <a:srgbClr val="A4A3A4"/>
          </p15:clr>
        </p15:guide>
        <p15:guide id="42" orient="horz" pos="3406" userDrawn="1">
          <p15:clr>
            <a:srgbClr val="A4A3A4"/>
          </p15:clr>
        </p15:guide>
        <p15:guide id="43" orient="horz" pos="2975" userDrawn="1">
          <p15:clr>
            <a:srgbClr val="A4A3A4"/>
          </p15:clr>
        </p15:guide>
        <p15:guide id="44" orient="horz" pos="35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5A7F"/>
    <a:srgbClr val="F8F8F8"/>
    <a:srgbClr val="484848"/>
    <a:srgbClr val="262626"/>
    <a:srgbClr val="3A3838"/>
    <a:srgbClr val="838488"/>
    <a:srgbClr val="A6A6A6"/>
    <a:srgbClr val="888688"/>
    <a:srgbClr val="012140"/>
    <a:srgbClr val="C9B4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38" autoAdjust="0"/>
    <p:restoredTop sz="96370" autoAdjust="0"/>
  </p:normalViewPr>
  <p:slideViewPr>
    <p:cSldViewPr snapToGrid="0" snapToObjects="1">
      <p:cViewPr varScale="1">
        <p:scale>
          <a:sx n="114" d="100"/>
          <a:sy n="114" d="100"/>
        </p:scale>
        <p:origin x="336" y="108"/>
      </p:cViewPr>
      <p:guideLst>
        <p:guide orient="horz" pos="2114"/>
        <p:guide pos="4066"/>
        <p:guide pos="3113"/>
        <p:guide pos="5086"/>
        <p:guide pos="3045"/>
        <p:guide pos="2047"/>
        <p:guide orient="horz" pos="549"/>
        <p:guide orient="horz" pos="3724"/>
        <p:guide orient="horz" pos="1388"/>
        <p:guide pos="7672"/>
        <p:guide pos="6719"/>
        <p:guide pos="2841"/>
        <p:guide pos="6334"/>
        <p:guide orient="horz" pos="798"/>
        <p:guide orient="horz" pos="2522"/>
        <p:guide orient="horz" pos="3837"/>
        <p:guide orient="horz" pos="4319"/>
        <p:guide orient="horz" pos="3452"/>
        <p:guide orient="horz" pos="503"/>
        <p:guide pos="2161"/>
        <p:guide pos="5359"/>
        <p:guide pos="5041"/>
        <p:guide orient="horz" pos="1932"/>
        <p:guide orient="horz" pos="2953"/>
        <p:guide pos="6946"/>
        <p:guide pos="7128"/>
        <p:guide pos="2705"/>
        <p:guide pos="3884"/>
        <p:guide pos="5585"/>
        <p:guide orient="horz" pos="3384"/>
        <p:guide orient="horz" pos="3406"/>
        <p:guide orient="horz" pos="2975"/>
        <p:guide orient="horz" pos="3588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155D8-4033-406F-A8CE-5DFCC48ABA23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73FFCD-2B89-4ED1-9E75-BE6D1E9F0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480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rgbClr val="ECE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 userDrawn="1"/>
        </p:nvGrpSpPr>
        <p:grpSpPr>
          <a:xfrm>
            <a:off x="4089296" y="1422296"/>
            <a:ext cx="4013409" cy="4013409"/>
            <a:chOff x="4242842" y="1575842"/>
            <a:chExt cx="3706316" cy="3706316"/>
          </a:xfrm>
        </p:grpSpPr>
        <p:sp>
          <p:nvSpPr>
            <p:cNvPr id="3" name="타원 2"/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타원 5"/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타원 6"/>
            <p:cNvSpPr/>
            <p:nvPr userDrawn="1"/>
          </p:nvSpPr>
          <p:spPr>
            <a:xfrm>
              <a:off x="4354551" y="1687551"/>
              <a:ext cx="3482898" cy="348289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" name="직선 연결선 7"/>
          <p:cNvCxnSpPr>
            <a:cxnSpLocks/>
          </p:cNvCxnSpPr>
          <p:nvPr userDrawn="1"/>
        </p:nvCxnSpPr>
        <p:spPr>
          <a:xfrm flipH="1">
            <a:off x="8472488" y="3429000"/>
            <a:ext cx="2991664" cy="0"/>
          </a:xfrm>
          <a:prstGeom prst="line">
            <a:avLst/>
          </a:prstGeom>
          <a:ln w="9144">
            <a:solidFill>
              <a:srgbClr val="262626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727851" y="3429000"/>
            <a:ext cx="2991662" cy="0"/>
          </a:xfrm>
          <a:prstGeom prst="line">
            <a:avLst/>
          </a:prstGeom>
          <a:ln w="9144">
            <a:solidFill>
              <a:srgbClr val="262626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229EFD5-5974-44A8-939D-07F66A3DD5BF}"/>
              </a:ext>
            </a:extLst>
          </p:cNvPr>
          <p:cNvGrpSpPr/>
          <p:nvPr userDrawn="1"/>
        </p:nvGrpSpPr>
        <p:grpSpPr>
          <a:xfrm>
            <a:off x="691333" y="3348205"/>
            <a:ext cx="161590" cy="161590"/>
            <a:chOff x="4242842" y="1575842"/>
            <a:chExt cx="3706316" cy="3706316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2EC0809-F102-48DB-86BF-6E3C12102AD9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E0C9E274-FEA6-48E6-8C92-648D4C01A787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8621B61A-83B3-4FD5-B2FD-B71C23C3D89B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89E141E8-0153-459A-9B32-1D5D81AF3792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0CF5FB01-A5E2-46FC-95CD-3C42D5E62CD3}"/>
                </a:ext>
              </a:extLst>
            </p:cNvPr>
            <p:cNvSpPr/>
            <p:nvPr userDrawn="1"/>
          </p:nvSpPr>
          <p:spPr>
            <a:xfrm>
              <a:off x="4354551" y="1687551"/>
              <a:ext cx="3482898" cy="348289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69282D5-C0AA-4ACC-9DBD-B38CA2981680}"/>
              </a:ext>
            </a:extLst>
          </p:cNvPr>
          <p:cNvGrpSpPr/>
          <p:nvPr userDrawn="1"/>
        </p:nvGrpSpPr>
        <p:grpSpPr>
          <a:xfrm>
            <a:off x="11339077" y="3348205"/>
            <a:ext cx="161590" cy="161590"/>
            <a:chOff x="4242842" y="1575842"/>
            <a:chExt cx="3706316" cy="3706316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66932E5-AB2D-46E7-9065-19AE271A68D6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23C715BE-1B45-4D74-B808-BE934304E93B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13BB5AE8-68A9-45AD-AA1C-0BA3F00E6076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43F56422-3754-4757-B2D8-5BB33B43BE22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1D870FFD-7327-4FC6-863C-AEB2BDEC5081}"/>
                </a:ext>
              </a:extLst>
            </p:cNvPr>
            <p:cNvSpPr/>
            <p:nvPr userDrawn="1"/>
          </p:nvSpPr>
          <p:spPr>
            <a:xfrm>
              <a:off x="4354551" y="1687551"/>
              <a:ext cx="3482898" cy="348289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925494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3" pos="5382" userDrawn="1">
          <p15:clr>
            <a:srgbClr val="FBAE40"/>
          </p15:clr>
        </p15:guide>
        <p15:guide id="4" pos="7197" userDrawn="1">
          <p15:clr>
            <a:srgbClr val="FBAE40"/>
          </p15:clr>
        </p15:guide>
        <p15:guide id="5" pos="483" userDrawn="1">
          <p15:clr>
            <a:srgbClr val="FBAE40"/>
          </p15:clr>
        </p15:guide>
        <p15:guide id="6" pos="2298" userDrawn="1">
          <p15:clr>
            <a:srgbClr val="FBAE40"/>
          </p15:clr>
        </p15:guide>
        <p15:guide id="7" pos="5337" userDrawn="1">
          <p15:clr>
            <a:srgbClr val="FBAE40"/>
          </p15:clr>
        </p15:guide>
        <p15:guide id="8" pos="234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사용자 지정 레이아웃">
    <p:bg>
      <p:bgPr>
        <a:solidFill>
          <a:srgbClr val="ECE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581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3" pos="5382">
          <p15:clr>
            <a:srgbClr val="FBAE40"/>
          </p15:clr>
        </p15:guide>
        <p15:guide id="4" pos="7197">
          <p15:clr>
            <a:srgbClr val="FBAE40"/>
          </p15:clr>
        </p15:guide>
        <p15:guide id="5" pos="483">
          <p15:clr>
            <a:srgbClr val="FBAE40"/>
          </p15:clr>
        </p15:guide>
        <p15:guide id="6" pos="2298">
          <p15:clr>
            <a:srgbClr val="FBAE40"/>
          </p15:clr>
        </p15:guide>
        <p15:guide id="7" pos="5337">
          <p15:clr>
            <a:srgbClr val="FBAE40"/>
          </p15:clr>
        </p15:guide>
        <p15:guide id="8" pos="2343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06B545D-9881-4C64-AF76-53FFC4AD4BD8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22EC745-FAE7-43FE-89BC-1D35F127F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277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rgbClr val="DB5A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1941871" y="911942"/>
            <a:ext cx="8308258" cy="5034116"/>
          </a:xfrm>
          <a:prstGeom prst="rect">
            <a:avLst/>
          </a:prstGeom>
          <a:solidFill>
            <a:srgbClr val="ECEAEB"/>
          </a:solidFill>
          <a:ln>
            <a:solidFill>
              <a:schemeClr val="bg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 hasCustomPrompt="1"/>
          </p:nvPr>
        </p:nvSpPr>
        <p:spPr>
          <a:xfrm>
            <a:off x="4899247" y="1439619"/>
            <a:ext cx="2393506" cy="5701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algn="ctr">
              <a:defRPr lang="ko-KR" altLang="en-US" sz="3450" spc="-150" dirty="0">
                <a:ln>
                  <a:solidFill>
                    <a:srgbClr val="101919">
                      <a:alpha val="30000"/>
                    </a:srgbClr>
                  </a:solidFill>
                </a:ln>
                <a:solidFill>
                  <a:srgbClr val="101919"/>
                </a:solidFill>
                <a:latin typeface="Adobe Fan Heiti Std B" panose="020B0700000000000000" pitchFamily="34" charset="-128"/>
                <a:ea typeface="나눔고딕" panose="020D0604000000000000" pitchFamily="50" charset="-127"/>
                <a:cs typeface="+mn-cs"/>
              </a:defRPr>
            </a:lvl1pPr>
          </a:lstStyle>
          <a:p>
            <a:pPr marL="0" lvl="0" algn="ctr"/>
            <a:r>
              <a:rPr lang="en-US" altLang="ko-KR" dirty="0"/>
              <a:t>CONTENTS</a:t>
            </a:r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 flipH="1">
            <a:off x="4740187" y="2042651"/>
            <a:ext cx="2711627" cy="0"/>
          </a:xfrm>
          <a:prstGeom prst="line">
            <a:avLst/>
          </a:prstGeom>
          <a:ln w="9144">
            <a:solidFill>
              <a:srgbClr val="262626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/>
          <p:cNvSpPr>
            <a:spLocks noGrp="1"/>
          </p:cNvSpPr>
          <p:nvPr>
            <p:ph type="body" sz="quarter" idx="12" hasCustomPrompt="1"/>
          </p:nvPr>
        </p:nvSpPr>
        <p:spPr>
          <a:xfrm>
            <a:off x="3113985" y="3273766"/>
            <a:ext cx="639352" cy="4801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550" b="1" spc="-15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dobe Arabic" panose="02040503050201020203" pitchFamily="18" charset="-78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 hasCustomPrompt="1"/>
          </p:nvPr>
        </p:nvSpPr>
        <p:spPr>
          <a:xfrm>
            <a:off x="3827920" y="3305074"/>
            <a:ext cx="2218918" cy="4413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spc="-100" baseline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3A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21" name="텍스트 개체 틀 17"/>
          <p:cNvSpPr>
            <a:spLocks noGrp="1"/>
          </p:cNvSpPr>
          <p:nvPr>
            <p:ph type="body" sz="quarter" idx="14" hasCustomPrompt="1"/>
          </p:nvPr>
        </p:nvSpPr>
        <p:spPr>
          <a:xfrm>
            <a:off x="6578817" y="3254363"/>
            <a:ext cx="639352" cy="4801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550" b="1" spc="-15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dobe Arabic" panose="02040503050201020203" pitchFamily="18" charset="-78"/>
              </a:defRPr>
            </a:lvl1pPr>
          </a:lstStyle>
          <a:p>
            <a:pPr lvl="0"/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22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7292752" y="3285671"/>
            <a:ext cx="2218918" cy="4413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spc="-100" baseline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3A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23" name="텍스트 개체 틀 17"/>
          <p:cNvSpPr>
            <a:spLocks noGrp="1"/>
          </p:cNvSpPr>
          <p:nvPr>
            <p:ph type="body" sz="quarter" idx="16" hasCustomPrompt="1"/>
          </p:nvPr>
        </p:nvSpPr>
        <p:spPr>
          <a:xfrm>
            <a:off x="3113985" y="4619613"/>
            <a:ext cx="639352" cy="4801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550" b="1" spc="-15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dobe Arabic" panose="02040503050201020203" pitchFamily="18" charset="-78"/>
              </a:defRPr>
            </a:lvl1pPr>
          </a:lstStyle>
          <a:p>
            <a:pPr lvl="0"/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24" name="텍스트 개체 틀 19"/>
          <p:cNvSpPr>
            <a:spLocks noGrp="1"/>
          </p:cNvSpPr>
          <p:nvPr>
            <p:ph type="body" sz="quarter" idx="17" hasCustomPrompt="1"/>
          </p:nvPr>
        </p:nvSpPr>
        <p:spPr>
          <a:xfrm>
            <a:off x="3827920" y="4650921"/>
            <a:ext cx="2218918" cy="4413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spc="-100" baseline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3A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25" name="텍스트 개체 틀 17"/>
          <p:cNvSpPr>
            <a:spLocks noGrp="1"/>
          </p:cNvSpPr>
          <p:nvPr>
            <p:ph type="body" sz="quarter" idx="18" hasCustomPrompt="1"/>
          </p:nvPr>
        </p:nvSpPr>
        <p:spPr>
          <a:xfrm>
            <a:off x="6578817" y="4600210"/>
            <a:ext cx="639352" cy="4801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550" b="1" spc="-15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dobe Arabic" panose="02040503050201020203" pitchFamily="18" charset="-78"/>
              </a:defRPr>
            </a:lvl1pPr>
          </a:lstStyle>
          <a:p>
            <a:pPr lvl="0"/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26" name="텍스트 개체 틀 19"/>
          <p:cNvSpPr>
            <a:spLocks noGrp="1"/>
          </p:cNvSpPr>
          <p:nvPr>
            <p:ph type="body" sz="quarter" idx="19" hasCustomPrompt="1"/>
          </p:nvPr>
        </p:nvSpPr>
        <p:spPr>
          <a:xfrm>
            <a:off x="7292752" y="4631518"/>
            <a:ext cx="2218918" cy="4413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spc="-100" baseline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3A38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Add your title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FB38712-D1F0-4DDB-9866-78CAA8546682}"/>
              </a:ext>
            </a:extLst>
          </p:cNvPr>
          <p:cNvGrpSpPr/>
          <p:nvPr userDrawn="1"/>
        </p:nvGrpSpPr>
        <p:grpSpPr>
          <a:xfrm>
            <a:off x="4624150" y="1961856"/>
            <a:ext cx="161590" cy="161590"/>
            <a:chOff x="4242842" y="1575842"/>
            <a:chExt cx="3706316" cy="3706316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E3B49BA-D228-446C-A085-F85EAFA40EB2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EFA1CC16-1A6F-489B-AE63-ACF5F14025FC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6F6A25A4-DCC9-4301-8BA8-1AC7CF662A63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EFA23F33-7E23-4440-BB80-0FE7560EF6F2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0FB0BC07-A50F-478D-9CAF-B20422B31BFF}"/>
                </a:ext>
              </a:extLst>
            </p:cNvPr>
            <p:cNvSpPr/>
            <p:nvPr userDrawn="1"/>
          </p:nvSpPr>
          <p:spPr>
            <a:xfrm>
              <a:off x="4354551" y="1687551"/>
              <a:ext cx="3482898" cy="348289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5873743-993A-46C1-B0AB-67DD090C6490}"/>
              </a:ext>
            </a:extLst>
          </p:cNvPr>
          <p:cNvGrpSpPr/>
          <p:nvPr userDrawn="1"/>
        </p:nvGrpSpPr>
        <p:grpSpPr>
          <a:xfrm>
            <a:off x="7406261" y="1961856"/>
            <a:ext cx="161590" cy="161590"/>
            <a:chOff x="4242842" y="1575842"/>
            <a:chExt cx="3706316" cy="3706316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B0442D68-D506-48BF-BC85-7ECAAB3019D8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323C6CA-C847-407E-A679-1140771AC60C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75C9A9DA-E669-4D51-B1B8-B1275F35B997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B29B0CC4-E4F2-4DA9-B723-031636067778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091B2E77-F300-46C7-B9C9-30A960F2179B}"/>
                </a:ext>
              </a:extLst>
            </p:cNvPr>
            <p:cNvSpPr/>
            <p:nvPr userDrawn="1"/>
          </p:nvSpPr>
          <p:spPr>
            <a:xfrm>
              <a:off x="4354551" y="1687551"/>
              <a:ext cx="3482898" cy="348289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2057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2536722" y="923168"/>
            <a:ext cx="0" cy="503411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그룹 141"/>
          <p:cNvGrpSpPr/>
          <p:nvPr userDrawn="1"/>
        </p:nvGrpSpPr>
        <p:grpSpPr>
          <a:xfrm>
            <a:off x="665404" y="1475673"/>
            <a:ext cx="1186250" cy="1186250"/>
            <a:chOff x="4242842" y="1575842"/>
            <a:chExt cx="3706316" cy="3706316"/>
          </a:xfrm>
        </p:grpSpPr>
        <p:sp>
          <p:nvSpPr>
            <p:cNvPr id="143" name="타원 142"/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/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/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6" name="타원 145"/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7" name="타원 146"/>
            <p:cNvSpPr/>
            <p:nvPr userDrawn="1"/>
          </p:nvSpPr>
          <p:spPr>
            <a:xfrm>
              <a:off x="4354550" y="1687550"/>
              <a:ext cx="3482899" cy="348289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8" name="제목 147"/>
          <p:cNvSpPr>
            <a:spLocks noGrp="1"/>
          </p:cNvSpPr>
          <p:nvPr>
            <p:ph type="title" hasCustomPrompt="1"/>
          </p:nvPr>
        </p:nvSpPr>
        <p:spPr>
          <a:xfrm>
            <a:off x="903935" y="1881053"/>
            <a:ext cx="714346" cy="441121"/>
          </a:xfrm>
          <a:prstGeom prst="rect">
            <a:avLst/>
          </a:prstGeom>
        </p:spPr>
        <p:txBody>
          <a:bodyPr anchor="ctr"/>
          <a:lstStyle>
            <a:lvl1pPr algn="ctr">
              <a:defRPr sz="3650" b="0" spc="-15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2" name="텍스트 개체 틀 17"/>
          <p:cNvSpPr>
            <a:spLocks noGrp="1"/>
          </p:cNvSpPr>
          <p:nvPr>
            <p:ph type="body" sz="quarter" idx="12" hasCustomPrompt="1"/>
          </p:nvPr>
        </p:nvSpPr>
        <p:spPr>
          <a:xfrm>
            <a:off x="363677" y="3175082"/>
            <a:ext cx="530025" cy="3641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700" b="0" spc="-150">
                <a:ln>
                  <a:solidFill>
                    <a:srgbClr val="101919">
                      <a:alpha val="30000"/>
                    </a:srgbClr>
                  </a:solidFill>
                </a:ln>
                <a:solidFill>
                  <a:srgbClr val="10191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3" name="1/2 액자 152"/>
          <p:cNvSpPr/>
          <p:nvPr userDrawn="1"/>
        </p:nvSpPr>
        <p:spPr>
          <a:xfrm rot="8100000">
            <a:off x="821619" y="3309919"/>
            <a:ext cx="94492" cy="94492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5" name="텍스트 개체 틀 154"/>
          <p:cNvSpPr>
            <a:spLocks noGrp="1"/>
          </p:cNvSpPr>
          <p:nvPr>
            <p:ph type="body" sz="quarter" idx="13" hasCustomPrompt="1"/>
          </p:nvPr>
        </p:nvSpPr>
        <p:spPr>
          <a:xfrm>
            <a:off x="1008341" y="3172701"/>
            <a:ext cx="1531275" cy="3641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550" spc="-100" baseline="0">
                <a:ln>
                  <a:solidFill>
                    <a:srgbClr val="101919">
                      <a:alpha val="30000"/>
                    </a:srgbClr>
                  </a:solidFill>
                </a:ln>
                <a:solidFill>
                  <a:srgbClr val="10191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59" name="텍스트 개체 틀 17"/>
          <p:cNvSpPr>
            <a:spLocks noGrp="1"/>
          </p:cNvSpPr>
          <p:nvPr>
            <p:ph type="body" sz="quarter" idx="14" hasCustomPrompt="1"/>
          </p:nvPr>
        </p:nvSpPr>
        <p:spPr>
          <a:xfrm>
            <a:off x="359448" y="3654518"/>
            <a:ext cx="530025" cy="3641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700" b="0" spc="-15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60" name="1/2 액자 159"/>
          <p:cNvSpPr/>
          <p:nvPr userDrawn="1"/>
        </p:nvSpPr>
        <p:spPr>
          <a:xfrm rot="8100000">
            <a:off x="817390" y="3789355"/>
            <a:ext cx="94492" cy="94492"/>
          </a:xfrm>
          <a:prstGeom prst="halfFrame">
            <a:avLst>
              <a:gd name="adj1" fmla="val 0"/>
              <a:gd name="adj2" fmla="val 0"/>
            </a:avLst>
          </a:prstGeom>
          <a:noFill/>
          <a:ln>
            <a:solidFill>
              <a:srgbClr val="888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161" name="텍스트 개체 틀 154"/>
          <p:cNvSpPr>
            <a:spLocks noGrp="1"/>
          </p:cNvSpPr>
          <p:nvPr>
            <p:ph type="body" sz="quarter" idx="15" hasCustomPrompt="1"/>
          </p:nvPr>
        </p:nvSpPr>
        <p:spPr>
          <a:xfrm>
            <a:off x="1004112" y="3652137"/>
            <a:ext cx="1531275" cy="3641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550" spc="-100" baseline="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62" name="텍스트 개체 틀 17"/>
          <p:cNvSpPr>
            <a:spLocks noGrp="1"/>
          </p:cNvSpPr>
          <p:nvPr>
            <p:ph type="body" sz="quarter" idx="16" hasCustomPrompt="1"/>
          </p:nvPr>
        </p:nvSpPr>
        <p:spPr>
          <a:xfrm>
            <a:off x="355219" y="4133954"/>
            <a:ext cx="530025" cy="3641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700" b="0" spc="-15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163" name="1/2 액자 162"/>
          <p:cNvSpPr/>
          <p:nvPr userDrawn="1"/>
        </p:nvSpPr>
        <p:spPr>
          <a:xfrm rot="8100000">
            <a:off x="813161" y="4268791"/>
            <a:ext cx="94492" cy="94492"/>
          </a:xfrm>
          <a:prstGeom prst="halfFrame">
            <a:avLst>
              <a:gd name="adj1" fmla="val 0"/>
              <a:gd name="adj2" fmla="val 0"/>
            </a:avLst>
          </a:prstGeom>
          <a:noFill/>
          <a:ln>
            <a:solidFill>
              <a:srgbClr val="888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164" name="텍스트 개체 틀 154"/>
          <p:cNvSpPr>
            <a:spLocks noGrp="1"/>
          </p:cNvSpPr>
          <p:nvPr>
            <p:ph type="body" sz="quarter" idx="17" hasCustomPrompt="1"/>
          </p:nvPr>
        </p:nvSpPr>
        <p:spPr>
          <a:xfrm>
            <a:off x="999883" y="4131573"/>
            <a:ext cx="1531275" cy="3641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550" spc="-100" baseline="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65" name="텍스트 개체 틀 17"/>
          <p:cNvSpPr>
            <a:spLocks noGrp="1"/>
          </p:cNvSpPr>
          <p:nvPr>
            <p:ph type="body" sz="quarter" idx="18" hasCustomPrompt="1"/>
          </p:nvPr>
        </p:nvSpPr>
        <p:spPr>
          <a:xfrm>
            <a:off x="350990" y="4613390"/>
            <a:ext cx="530025" cy="3641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700" b="0" spc="-15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166" name="1/2 액자 165"/>
          <p:cNvSpPr/>
          <p:nvPr userDrawn="1"/>
        </p:nvSpPr>
        <p:spPr>
          <a:xfrm rot="8100000">
            <a:off x="808932" y="4748227"/>
            <a:ext cx="94492" cy="94492"/>
          </a:xfrm>
          <a:prstGeom prst="halfFrame">
            <a:avLst>
              <a:gd name="adj1" fmla="val 0"/>
              <a:gd name="adj2" fmla="val 0"/>
            </a:avLst>
          </a:prstGeom>
          <a:noFill/>
          <a:ln>
            <a:solidFill>
              <a:srgbClr val="888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7" name="텍스트 개체 틀 154"/>
          <p:cNvSpPr>
            <a:spLocks noGrp="1"/>
          </p:cNvSpPr>
          <p:nvPr>
            <p:ph type="body" sz="quarter" idx="19" hasCustomPrompt="1"/>
          </p:nvPr>
        </p:nvSpPr>
        <p:spPr>
          <a:xfrm>
            <a:off x="995654" y="4611009"/>
            <a:ext cx="1531275" cy="364169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buNone/>
              <a:defRPr sz="1550" spc="-100" baseline="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Add your title</a:t>
            </a:r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A718BF4-5664-46E7-A29F-A0BA967F3D2A}"/>
              </a:ext>
            </a:extLst>
          </p:cNvPr>
          <p:cNvGrpSpPr/>
          <p:nvPr userDrawn="1"/>
        </p:nvGrpSpPr>
        <p:grpSpPr>
          <a:xfrm>
            <a:off x="2455927" y="831147"/>
            <a:ext cx="161590" cy="161590"/>
            <a:chOff x="4242842" y="1575842"/>
            <a:chExt cx="3706316" cy="3706316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A601CE28-F809-408D-ABBA-74700983FA9C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AC6CEFF-ED19-46A1-9E1F-99862AB0C918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ADAA4A1B-60A3-4330-A3D0-3D1E0A56CDFF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E674A534-902E-4534-8D34-323EB41B11E2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632FB2AB-B25E-493C-B002-D4A6EA869DA0}"/>
                </a:ext>
              </a:extLst>
            </p:cNvPr>
            <p:cNvSpPr/>
            <p:nvPr userDrawn="1"/>
          </p:nvSpPr>
          <p:spPr>
            <a:xfrm>
              <a:off x="4354551" y="1687551"/>
              <a:ext cx="3482898" cy="348289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66D2467-3EE6-432F-8942-92E371E7FDD4}"/>
              </a:ext>
            </a:extLst>
          </p:cNvPr>
          <p:cNvGrpSpPr/>
          <p:nvPr userDrawn="1"/>
        </p:nvGrpSpPr>
        <p:grpSpPr>
          <a:xfrm>
            <a:off x="2455927" y="5865263"/>
            <a:ext cx="161590" cy="161590"/>
            <a:chOff x="4242842" y="1575842"/>
            <a:chExt cx="3706316" cy="3706316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CE1183C-2025-4D0E-87F8-5F30CE1CFE70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D534200F-7397-47BA-8088-69B0DABFAC3A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FAE72BFF-C384-4F99-BB1D-474E3FE494D5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B67474C6-506C-4323-900B-10691D757444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B7D6BB77-26C6-4B13-84E6-6370CE6AE7B3}"/>
                </a:ext>
              </a:extLst>
            </p:cNvPr>
            <p:cNvSpPr/>
            <p:nvPr userDrawn="1"/>
          </p:nvSpPr>
          <p:spPr>
            <a:xfrm>
              <a:off x="4354551" y="1687551"/>
              <a:ext cx="3482898" cy="348289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4341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2536722" y="923168"/>
            <a:ext cx="0" cy="503411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698B8689-BE62-4773-9C0D-761D83C6EA99}"/>
              </a:ext>
            </a:extLst>
          </p:cNvPr>
          <p:cNvGrpSpPr/>
          <p:nvPr userDrawn="1"/>
        </p:nvGrpSpPr>
        <p:grpSpPr>
          <a:xfrm>
            <a:off x="665404" y="1475673"/>
            <a:ext cx="1186250" cy="1186250"/>
            <a:chOff x="4242842" y="1575842"/>
            <a:chExt cx="3706316" cy="3706316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183EA39B-7E01-4C8C-99AC-79588E5EA663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29F2A32F-F4FD-4012-A415-0043978FAFE9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1DF997B9-1B85-4146-8C5C-0DEDBFF22047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F963F1B1-79AF-4B00-A35B-A32D9CDDA2D0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B6459B5A-2167-497A-A601-B30D3A13F8A3}"/>
                </a:ext>
              </a:extLst>
            </p:cNvPr>
            <p:cNvSpPr/>
            <p:nvPr userDrawn="1"/>
          </p:nvSpPr>
          <p:spPr>
            <a:xfrm>
              <a:off x="4354550" y="1687550"/>
              <a:ext cx="3482899" cy="348289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제목 147">
            <a:extLst>
              <a:ext uri="{FF2B5EF4-FFF2-40B4-BE49-F238E27FC236}">
                <a16:creationId xmlns:a16="http://schemas.microsoft.com/office/drawing/2014/main" id="{1D280E3B-3593-46C0-878B-15E76E25A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3935" y="1881053"/>
            <a:ext cx="714346" cy="441121"/>
          </a:xfrm>
          <a:prstGeom prst="rect">
            <a:avLst/>
          </a:prstGeom>
        </p:spPr>
        <p:txBody>
          <a:bodyPr anchor="ctr"/>
          <a:lstStyle>
            <a:lvl1pPr algn="ctr">
              <a:defRPr sz="3650" b="0" spc="-15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48" name="텍스트 개체 틀 17">
            <a:extLst>
              <a:ext uri="{FF2B5EF4-FFF2-40B4-BE49-F238E27FC236}">
                <a16:creationId xmlns:a16="http://schemas.microsoft.com/office/drawing/2014/main" id="{A391230C-4F85-4101-B950-6114D756B81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677" y="3175082"/>
            <a:ext cx="530025" cy="364169"/>
          </a:xfrm>
          <a:prstGeom prst="rect">
            <a:avLst/>
          </a:prstGeom>
        </p:spPr>
        <p:txBody>
          <a:bodyPr anchor="ctr"/>
          <a:lstStyle>
            <a:lvl1pPr>
              <a:defRPr lang="ko-KR" altLang="en-US" sz="1700" b="0" spc="-150" dirty="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marL="0" lvl="0" indent="0">
              <a:buNone/>
            </a:pPr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49" name="1/2 액자 48">
            <a:extLst>
              <a:ext uri="{FF2B5EF4-FFF2-40B4-BE49-F238E27FC236}">
                <a16:creationId xmlns:a16="http://schemas.microsoft.com/office/drawing/2014/main" id="{CC363E3A-7A03-4507-8AF8-AD3D16AAC9B9}"/>
              </a:ext>
            </a:extLst>
          </p:cNvPr>
          <p:cNvSpPr/>
          <p:nvPr userDrawn="1"/>
        </p:nvSpPr>
        <p:spPr>
          <a:xfrm rot="8100000">
            <a:off x="821619" y="3309919"/>
            <a:ext cx="94492" cy="94492"/>
          </a:xfrm>
          <a:prstGeom prst="halfFrame">
            <a:avLst>
              <a:gd name="adj1" fmla="val 0"/>
              <a:gd name="adj2" fmla="val 0"/>
            </a:avLst>
          </a:prstGeom>
          <a:noFill/>
          <a:ln>
            <a:solidFill>
              <a:srgbClr val="888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50" name="텍스트 개체 틀 154">
            <a:extLst>
              <a:ext uri="{FF2B5EF4-FFF2-40B4-BE49-F238E27FC236}">
                <a16:creationId xmlns:a16="http://schemas.microsoft.com/office/drawing/2014/main" id="{1CF15FFA-FC8C-4C76-BD0B-532915B09C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8341" y="3172701"/>
            <a:ext cx="1531275" cy="364169"/>
          </a:xfrm>
          <a:prstGeom prst="rect">
            <a:avLst/>
          </a:prstGeom>
        </p:spPr>
        <p:txBody>
          <a:bodyPr anchor="ctr"/>
          <a:lstStyle>
            <a:lvl1pPr>
              <a:defRPr lang="ko-KR" altLang="en-US" sz="1550" spc="-100" baseline="0" dirty="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marL="0" lvl="0" indent="0">
              <a:buNone/>
            </a:pPr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51" name="텍스트 개체 틀 17">
            <a:extLst>
              <a:ext uri="{FF2B5EF4-FFF2-40B4-BE49-F238E27FC236}">
                <a16:creationId xmlns:a16="http://schemas.microsoft.com/office/drawing/2014/main" id="{D0E44B84-0491-4A8A-B507-CBD5CD6CED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9448" y="3654518"/>
            <a:ext cx="530025" cy="364169"/>
          </a:xfrm>
          <a:prstGeom prst="rect">
            <a:avLst/>
          </a:prstGeom>
        </p:spPr>
        <p:txBody>
          <a:bodyPr anchor="ctr"/>
          <a:lstStyle>
            <a:lvl1pPr>
              <a:defRPr lang="ko-KR" altLang="en-US" sz="1700" b="0" spc="-150" dirty="0">
                <a:ln>
                  <a:solidFill>
                    <a:srgbClr val="101919">
                      <a:alpha val="30000"/>
                    </a:srgbClr>
                  </a:solidFill>
                </a:ln>
                <a:solidFill>
                  <a:srgbClr val="10191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marL="0" lvl="0" indent="0">
              <a:buNone/>
            </a:pPr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2" name="1/2 액자 51">
            <a:extLst>
              <a:ext uri="{FF2B5EF4-FFF2-40B4-BE49-F238E27FC236}">
                <a16:creationId xmlns:a16="http://schemas.microsoft.com/office/drawing/2014/main" id="{31BEE3D6-1C4D-447E-8424-879150183F06}"/>
              </a:ext>
            </a:extLst>
          </p:cNvPr>
          <p:cNvSpPr/>
          <p:nvPr userDrawn="1"/>
        </p:nvSpPr>
        <p:spPr>
          <a:xfrm rot="8100000">
            <a:off x="817390" y="3789355"/>
            <a:ext cx="94492" cy="94492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3" name="텍스트 개체 틀 154">
            <a:extLst>
              <a:ext uri="{FF2B5EF4-FFF2-40B4-BE49-F238E27FC236}">
                <a16:creationId xmlns:a16="http://schemas.microsoft.com/office/drawing/2014/main" id="{46A5E1BF-896B-4B09-A86B-B6332607023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4112" y="3652137"/>
            <a:ext cx="1531275" cy="364169"/>
          </a:xfrm>
          <a:prstGeom prst="rect">
            <a:avLst/>
          </a:prstGeom>
        </p:spPr>
        <p:txBody>
          <a:bodyPr anchor="ctr"/>
          <a:lstStyle>
            <a:lvl1pPr>
              <a:defRPr lang="ko-KR" altLang="en-US" sz="1550" spc="-100" baseline="0" dirty="0">
                <a:ln>
                  <a:solidFill>
                    <a:srgbClr val="101919">
                      <a:alpha val="30000"/>
                    </a:srgbClr>
                  </a:solidFill>
                </a:ln>
                <a:solidFill>
                  <a:srgbClr val="10191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marL="0" lvl="0" indent="0">
              <a:buNone/>
            </a:pPr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54" name="텍스트 개체 틀 17">
            <a:extLst>
              <a:ext uri="{FF2B5EF4-FFF2-40B4-BE49-F238E27FC236}">
                <a16:creationId xmlns:a16="http://schemas.microsoft.com/office/drawing/2014/main" id="{7F9ACC1F-9A81-47B2-B7A2-20EC5551171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5219" y="4133954"/>
            <a:ext cx="530025" cy="3641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700" b="0" spc="-15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5" name="1/2 액자 54">
            <a:extLst>
              <a:ext uri="{FF2B5EF4-FFF2-40B4-BE49-F238E27FC236}">
                <a16:creationId xmlns:a16="http://schemas.microsoft.com/office/drawing/2014/main" id="{551773E5-F37F-41CF-A90D-40B14405AAE5}"/>
              </a:ext>
            </a:extLst>
          </p:cNvPr>
          <p:cNvSpPr/>
          <p:nvPr userDrawn="1"/>
        </p:nvSpPr>
        <p:spPr>
          <a:xfrm rot="8100000">
            <a:off x="813161" y="4268791"/>
            <a:ext cx="94492" cy="94492"/>
          </a:xfrm>
          <a:prstGeom prst="halfFrame">
            <a:avLst>
              <a:gd name="adj1" fmla="val 0"/>
              <a:gd name="adj2" fmla="val 0"/>
            </a:avLst>
          </a:prstGeom>
          <a:noFill/>
          <a:ln>
            <a:solidFill>
              <a:srgbClr val="888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56" name="텍스트 개체 틀 154">
            <a:extLst>
              <a:ext uri="{FF2B5EF4-FFF2-40B4-BE49-F238E27FC236}">
                <a16:creationId xmlns:a16="http://schemas.microsoft.com/office/drawing/2014/main" id="{899D8FBC-1807-4FEA-87C7-D632161609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9883" y="4131573"/>
            <a:ext cx="1531275" cy="3641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550" spc="-100" baseline="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57" name="텍스트 개체 틀 17">
            <a:extLst>
              <a:ext uri="{FF2B5EF4-FFF2-40B4-BE49-F238E27FC236}">
                <a16:creationId xmlns:a16="http://schemas.microsoft.com/office/drawing/2014/main" id="{0A3C59B3-2CA5-462C-8661-5358245737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0990" y="4613390"/>
            <a:ext cx="530025" cy="3641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700" b="0" spc="-15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58" name="1/2 액자 57">
            <a:extLst>
              <a:ext uri="{FF2B5EF4-FFF2-40B4-BE49-F238E27FC236}">
                <a16:creationId xmlns:a16="http://schemas.microsoft.com/office/drawing/2014/main" id="{5F19CF82-19C7-464D-998C-790DA7B79832}"/>
              </a:ext>
            </a:extLst>
          </p:cNvPr>
          <p:cNvSpPr/>
          <p:nvPr userDrawn="1"/>
        </p:nvSpPr>
        <p:spPr>
          <a:xfrm rot="8100000">
            <a:off x="808932" y="4748227"/>
            <a:ext cx="94492" cy="94492"/>
          </a:xfrm>
          <a:prstGeom prst="halfFrame">
            <a:avLst>
              <a:gd name="adj1" fmla="val 0"/>
              <a:gd name="adj2" fmla="val 0"/>
            </a:avLst>
          </a:prstGeom>
          <a:noFill/>
          <a:ln>
            <a:solidFill>
              <a:srgbClr val="888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텍스트 개체 틀 154">
            <a:extLst>
              <a:ext uri="{FF2B5EF4-FFF2-40B4-BE49-F238E27FC236}">
                <a16:creationId xmlns:a16="http://schemas.microsoft.com/office/drawing/2014/main" id="{D78D7694-C458-4403-B92D-87F3B0BCA93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5654" y="4611009"/>
            <a:ext cx="1531275" cy="364169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buNone/>
              <a:defRPr sz="1550" spc="-100" baseline="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Add your title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DA6E8C7-BB2B-4FDE-85A4-994C2F98A03F}"/>
              </a:ext>
            </a:extLst>
          </p:cNvPr>
          <p:cNvGrpSpPr/>
          <p:nvPr userDrawn="1"/>
        </p:nvGrpSpPr>
        <p:grpSpPr>
          <a:xfrm>
            <a:off x="2455927" y="831147"/>
            <a:ext cx="161590" cy="161590"/>
            <a:chOff x="4242842" y="1575842"/>
            <a:chExt cx="3706316" cy="3706316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0E78B95C-D5CE-476E-94CC-24796F54C733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CA1652DB-2067-4976-81D2-2921396928C3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3E3F1941-EBE0-4F5A-BB44-C4A41340454B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A29B93AA-2CF9-4021-868E-47C2502A023C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242EC286-CD76-4495-839E-E427DA2361A7}"/>
                </a:ext>
              </a:extLst>
            </p:cNvPr>
            <p:cNvSpPr/>
            <p:nvPr userDrawn="1"/>
          </p:nvSpPr>
          <p:spPr>
            <a:xfrm>
              <a:off x="4354551" y="1687551"/>
              <a:ext cx="3482898" cy="348289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9683B84-245B-45F3-B126-8AC4E68A98D1}"/>
              </a:ext>
            </a:extLst>
          </p:cNvPr>
          <p:cNvGrpSpPr/>
          <p:nvPr userDrawn="1"/>
        </p:nvGrpSpPr>
        <p:grpSpPr>
          <a:xfrm>
            <a:off x="2455927" y="5865263"/>
            <a:ext cx="161590" cy="161590"/>
            <a:chOff x="4242842" y="1575842"/>
            <a:chExt cx="3706316" cy="3706316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5CBF80CB-A1D1-415B-9F98-066050EE8F9D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6066DE22-9481-4ED0-9454-A0C13114CD55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3D53C91C-F6D8-4117-9DE7-2D6259DBD3D9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99B1A9EC-CC08-4D2C-8EE1-A0034D90B38C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750391E-159C-4BD5-886A-30BADB17FB59}"/>
                </a:ext>
              </a:extLst>
            </p:cNvPr>
            <p:cNvSpPr/>
            <p:nvPr userDrawn="1"/>
          </p:nvSpPr>
          <p:spPr>
            <a:xfrm>
              <a:off x="4354551" y="1687551"/>
              <a:ext cx="3482898" cy="348289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926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2536722" y="923168"/>
            <a:ext cx="0" cy="503411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698B8689-BE62-4773-9C0D-761D83C6EA99}"/>
              </a:ext>
            </a:extLst>
          </p:cNvPr>
          <p:cNvGrpSpPr/>
          <p:nvPr userDrawn="1"/>
        </p:nvGrpSpPr>
        <p:grpSpPr>
          <a:xfrm>
            <a:off x="665404" y="1475673"/>
            <a:ext cx="1186250" cy="1186250"/>
            <a:chOff x="4242842" y="1575842"/>
            <a:chExt cx="3706316" cy="3706316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183EA39B-7E01-4C8C-99AC-79588E5EA663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29F2A32F-F4FD-4012-A415-0043978FAFE9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1DF997B9-1B85-4146-8C5C-0DEDBFF22047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F963F1B1-79AF-4B00-A35B-A32D9CDDA2D0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B6459B5A-2167-497A-A601-B30D3A13F8A3}"/>
                </a:ext>
              </a:extLst>
            </p:cNvPr>
            <p:cNvSpPr/>
            <p:nvPr userDrawn="1"/>
          </p:nvSpPr>
          <p:spPr>
            <a:xfrm>
              <a:off x="4354550" y="1687550"/>
              <a:ext cx="3482899" cy="348289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제목 147">
            <a:extLst>
              <a:ext uri="{FF2B5EF4-FFF2-40B4-BE49-F238E27FC236}">
                <a16:creationId xmlns:a16="http://schemas.microsoft.com/office/drawing/2014/main" id="{1D280E3B-3593-46C0-878B-15E76E25A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3935" y="1881053"/>
            <a:ext cx="714346" cy="441121"/>
          </a:xfrm>
          <a:prstGeom prst="rect">
            <a:avLst/>
          </a:prstGeom>
        </p:spPr>
        <p:txBody>
          <a:bodyPr anchor="ctr"/>
          <a:lstStyle>
            <a:lvl1pPr algn="ctr">
              <a:defRPr sz="3650" b="0" spc="-15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48" name="텍스트 개체 틀 17">
            <a:extLst>
              <a:ext uri="{FF2B5EF4-FFF2-40B4-BE49-F238E27FC236}">
                <a16:creationId xmlns:a16="http://schemas.microsoft.com/office/drawing/2014/main" id="{A391230C-4F85-4101-B950-6114D756B81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677" y="3175082"/>
            <a:ext cx="530025" cy="364169"/>
          </a:xfrm>
          <a:prstGeom prst="rect">
            <a:avLst/>
          </a:prstGeom>
        </p:spPr>
        <p:txBody>
          <a:bodyPr anchor="ctr"/>
          <a:lstStyle>
            <a:lvl1pPr>
              <a:defRPr lang="ko-KR" altLang="en-US" sz="1700" b="0" spc="-150" dirty="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marL="0" lvl="0" indent="0">
              <a:buNone/>
            </a:pPr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49" name="1/2 액자 48">
            <a:extLst>
              <a:ext uri="{FF2B5EF4-FFF2-40B4-BE49-F238E27FC236}">
                <a16:creationId xmlns:a16="http://schemas.microsoft.com/office/drawing/2014/main" id="{CC363E3A-7A03-4507-8AF8-AD3D16AAC9B9}"/>
              </a:ext>
            </a:extLst>
          </p:cNvPr>
          <p:cNvSpPr/>
          <p:nvPr userDrawn="1"/>
        </p:nvSpPr>
        <p:spPr>
          <a:xfrm rot="8100000">
            <a:off x="821619" y="3309919"/>
            <a:ext cx="94492" cy="94492"/>
          </a:xfrm>
          <a:prstGeom prst="halfFrame">
            <a:avLst>
              <a:gd name="adj1" fmla="val 0"/>
              <a:gd name="adj2" fmla="val 0"/>
            </a:avLst>
          </a:prstGeom>
          <a:noFill/>
          <a:ln>
            <a:solidFill>
              <a:srgbClr val="888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50" name="텍스트 개체 틀 154">
            <a:extLst>
              <a:ext uri="{FF2B5EF4-FFF2-40B4-BE49-F238E27FC236}">
                <a16:creationId xmlns:a16="http://schemas.microsoft.com/office/drawing/2014/main" id="{1CF15FFA-FC8C-4C76-BD0B-532915B09C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8341" y="3172701"/>
            <a:ext cx="1531275" cy="364169"/>
          </a:xfrm>
          <a:prstGeom prst="rect">
            <a:avLst/>
          </a:prstGeom>
        </p:spPr>
        <p:txBody>
          <a:bodyPr anchor="ctr"/>
          <a:lstStyle>
            <a:lvl1pPr>
              <a:defRPr lang="ko-KR" altLang="en-US" sz="1550" spc="-100" baseline="0" dirty="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marL="0" lvl="0" indent="0">
              <a:buNone/>
            </a:pPr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51" name="텍스트 개체 틀 17">
            <a:extLst>
              <a:ext uri="{FF2B5EF4-FFF2-40B4-BE49-F238E27FC236}">
                <a16:creationId xmlns:a16="http://schemas.microsoft.com/office/drawing/2014/main" id="{D0E44B84-0491-4A8A-B507-CBD5CD6CED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9448" y="3654518"/>
            <a:ext cx="530025" cy="364169"/>
          </a:xfrm>
          <a:prstGeom prst="rect">
            <a:avLst/>
          </a:prstGeom>
        </p:spPr>
        <p:txBody>
          <a:bodyPr anchor="ctr"/>
          <a:lstStyle>
            <a:lvl1pPr>
              <a:defRPr lang="ko-KR" altLang="en-US" sz="1700" b="0" spc="-150" dirty="0">
                <a:ln>
                  <a:solidFill>
                    <a:srgbClr val="101919">
                      <a:alpha val="30000"/>
                    </a:srgbClr>
                  </a:solidFill>
                </a:ln>
                <a:solidFill>
                  <a:srgbClr val="10191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marL="0" lvl="0" indent="0">
              <a:buNone/>
            </a:pPr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2" name="1/2 액자 51">
            <a:extLst>
              <a:ext uri="{FF2B5EF4-FFF2-40B4-BE49-F238E27FC236}">
                <a16:creationId xmlns:a16="http://schemas.microsoft.com/office/drawing/2014/main" id="{31BEE3D6-1C4D-447E-8424-879150183F06}"/>
              </a:ext>
            </a:extLst>
          </p:cNvPr>
          <p:cNvSpPr/>
          <p:nvPr userDrawn="1"/>
        </p:nvSpPr>
        <p:spPr>
          <a:xfrm rot="8100000">
            <a:off x="817390" y="3789355"/>
            <a:ext cx="94492" cy="94492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3" name="텍스트 개체 틀 154">
            <a:extLst>
              <a:ext uri="{FF2B5EF4-FFF2-40B4-BE49-F238E27FC236}">
                <a16:creationId xmlns:a16="http://schemas.microsoft.com/office/drawing/2014/main" id="{46A5E1BF-896B-4B09-A86B-B6332607023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4112" y="3652137"/>
            <a:ext cx="1531275" cy="364169"/>
          </a:xfrm>
          <a:prstGeom prst="rect">
            <a:avLst/>
          </a:prstGeom>
        </p:spPr>
        <p:txBody>
          <a:bodyPr anchor="ctr"/>
          <a:lstStyle>
            <a:lvl1pPr>
              <a:defRPr lang="ko-KR" altLang="en-US" sz="1550" spc="-100" baseline="0" dirty="0">
                <a:ln>
                  <a:solidFill>
                    <a:srgbClr val="101919">
                      <a:alpha val="30000"/>
                    </a:srgbClr>
                  </a:solidFill>
                </a:ln>
                <a:solidFill>
                  <a:srgbClr val="10191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marL="0" lvl="0" indent="0">
              <a:buNone/>
            </a:pPr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54" name="텍스트 개체 틀 17">
            <a:extLst>
              <a:ext uri="{FF2B5EF4-FFF2-40B4-BE49-F238E27FC236}">
                <a16:creationId xmlns:a16="http://schemas.microsoft.com/office/drawing/2014/main" id="{7F9ACC1F-9A81-47B2-B7A2-20EC5551171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5219" y="4133954"/>
            <a:ext cx="530025" cy="3641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700" b="0" spc="-15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5" name="1/2 액자 54">
            <a:extLst>
              <a:ext uri="{FF2B5EF4-FFF2-40B4-BE49-F238E27FC236}">
                <a16:creationId xmlns:a16="http://schemas.microsoft.com/office/drawing/2014/main" id="{551773E5-F37F-41CF-A90D-40B14405AAE5}"/>
              </a:ext>
            </a:extLst>
          </p:cNvPr>
          <p:cNvSpPr/>
          <p:nvPr userDrawn="1"/>
        </p:nvSpPr>
        <p:spPr>
          <a:xfrm rot="8100000">
            <a:off x="813161" y="4268791"/>
            <a:ext cx="94492" cy="94492"/>
          </a:xfrm>
          <a:prstGeom prst="halfFrame">
            <a:avLst>
              <a:gd name="adj1" fmla="val 0"/>
              <a:gd name="adj2" fmla="val 0"/>
            </a:avLst>
          </a:prstGeom>
          <a:noFill/>
          <a:ln>
            <a:solidFill>
              <a:srgbClr val="888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56" name="텍스트 개체 틀 154">
            <a:extLst>
              <a:ext uri="{FF2B5EF4-FFF2-40B4-BE49-F238E27FC236}">
                <a16:creationId xmlns:a16="http://schemas.microsoft.com/office/drawing/2014/main" id="{899D8FBC-1807-4FEA-87C7-D632161609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9883" y="4131573"/>
            <a:ext cx="1531275" cy="3641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550" spc="-100" baseline="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57" name="텍스트 개체 틀 17">
            <a:extLst>
              <a:ext uri="{FF2B5EF4-FFF2-40B4-BE49-F238E27FC236}">
                <a16:creationId xmlns:a16="http://schemas.microsoft.com/office/drawing/2014/main" id="{0A3C59B3-2CA5-462C-8661-5358245737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0990" y="4613390"/>
            <a:ext cx="530025" cy="3641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700" b="0" spc="-15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58" name="1/2 액자 57">
            <a:extLst>
              <a:ext uri="{FF2B5EF4-FFF2-40B4-BE49-F238E27FC236}">
                <a16:creationId xmlns:a16="http://schemas.microsoft.com/office/drawing/2014/main" id="{5F19CF82-19C7-464D-998C-790DA7B79832}"/>
              </a:ext>
            </a:extLst>
          </p:cNvPr>
          <p:cNvSpPr/>
          <p:nvPr userDrawn="1"/>
        </p:nvSpPr>
        <p:spPr>
          <a:xfrm rot="8100000">
            <a:off x="808932" y="4748227"/>
            <a:ext cx="94492" cy="94492"/>
          </a:xfrm>
          <a:prstGeom prst="halfFrame">
            <a:avLst>
              <a:gd name="adj1" fmla="val 0"/>
              <a:gd name="adj2" fmla="val 0"/>
            </a:avLst>
          </a:prstGeom>
          <a:noFill/>
          <a:ln>
            <a:solidFill>
              <a:srgbClr val="888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텍스트 개체 틀 154">
            <a:extLst>
              <a:ext uri="{FF2B5EF4-FFF2-40B4-BE49-F238E27FC236}">
                <a16:creationId xmlns:a16="http://schemas.microsoft.com/office/drawing/2014/main" id="{D78D7694-C458-4403-B92D-87F3B0BCA93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5654" y="4611009"/>
            <a:ext cx="1531275" cy="364169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buNone/>
              <a:defRPr sz="1550" spc="-100" baseline="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Add your title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DA6E8C7-BB2B-4FDE-85A4-994C2F98A03F}"/>
              </a:ext>
            </a:extLst>
          </p:cNvPr>
          <p:cNvGrpSpPr/>
          <p:nvPr userDrawn="1"/>
        </p:nvGrpSpPr>
        <p:grpSpPr>
          <a:xfrm>
            <a:off x="2455927" y="831147"/>
            <a:ext cx="161590" cy="161590"/>
            <a:chOff x="4242842" y="1575842"/>
            <a:chExt cx="3706316" cy="3706316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0E78B95C-D5CE-476E-94CC-24796F54C733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CA1652DB-2067-4976-81D2-2921396928C3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3E3F1941-EBE0-4F5A-BB44-C4A41340454B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A29B93AA-2CF9-4021-868E-47C2502A023C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242EC286-CD76-4495-839E-E427DA2361A7}"/>
                </a:ext>
              </a:extLst>
            </p:cNvPr>
            <p:cNvSpPr/>
            <p:nvPr userDrawn="1"/>
          </p:nvSpPr>
          <p:spPr>
            <a:xfrm>
              <a:off x="4354551" y="1687551"/>
              <a:ext cx="3482898" cy="348289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9683B84-245B-45F3-B126-8AC4E68A98D1}"/>
              </a:ext>
            </a:extLst>
          </p:cNvPr>
          <p:cNvGrpSpPr/>
          <p:nvPr userDrawn="1"/>
        </p:nvGrpSpPr>
        <p:grpSpPr>
          <a:xfrm>
            <a:off x="2455927" y="5865263"/>
            <a:ext cx="161590" cy="161590"/>
            <a:chOff x="4242842" y="1575842"/>
            <a:chExt cx="3706316" cy="3706316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5CBF80CB-A1D1-415B-9F98-066050EE8F9D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6066DE22-9481-4ED0-9454-A0C13114CD55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3D53C91C-F6D8-4117-9DE7-2D6259DBD3D9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99B1A9EC-CC08-4D2C-8EE1-A0034D90B38C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750391E-159C-4BD5-886A-30BADB17FB59}"/>
                </a:ext>
              </a:extLst>
            </p:cNvPr>
            <p:cNvSpPr/>
            <p:nvPr userDrawn="1"/>
          </p:nvSpPr>
          <p:spPr>
            <a:xfrm>
              <a:off x="4354551" y="1687551"/>
              <a:ext cx="3482898" cy="348289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4238DCCE-6D2A-47EC-B983-83314868E25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472783" y="2350028"/>
            <a:ext cx="7886745" cy="3698559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061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2536722" y="923168"/>
            <a:ext cx="0" cy="503411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698B8689-BE62-4773-9C0D-761D83C6EA99}"/>
              </a:ext>
            </a:extLst>
          </p:cNvPr>
          <p:cNvGrpSpPr/>
          <p:nvPr userDrawn="1"/>
        </p:nvGrpSpPr>
        <p:grpSpPr>
          <a:xfrm>
            <a:off x="665404" y="1475673"/>
            <a:ext cx="1186250" cy="1186250"/>
            <a:chOff x="4242842" y="1575842"/>
            <a:chExt cx="3706316" cy="3706316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183EA39B-7E01-4C8C-99AC-79588E5EA663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29F2A32F-F4FD-4012-A415-0043978FAFE9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1DF997B9-1B85-4146-8C5C-0DEDBFF22047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F963F1B1-79AF-4B00-A35B-A32D9CDDA2D0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B6459B5A-2167-497A-A601-B30D3A13F8A3}"/>
                </a:ext>
              </a:extLst>
            </p:cNvPr>
            <p:cNvSpPr/>
            <p:nvPr userDrawn="1"/>
          </p:nvSpPr>
          <p:spPr>
            <a:xfrm>
              <a:off x="4354550" y="1687550"/>
              <a:ext cx="3482899" cy="348289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제목 147">
            <a:extLst>
              <a:ext uri="{FF2B5EF4-FFF2-40B4-BE49-F238E27FC236}">
                <a16:creationId xmlns:a16="http://schemas.microsoft.com/office/drawing/2014/main" id="{1D280E3B-3593-46C0-878B-15E76E25A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3935" y="1881053"/>
            <a:ext cx="714346" cy="441121"/>
          </a:xfrm>
          <a:prstGeom prst="rect">
            <a:avLst/>
          </a:prstGeom>
        </p:spPr>
        <p:txBody>
          <a:bodyPr anchor="ctr"/>
          <a:lstStyle>
            <a:lvl1pPr algn="ctr">
              <a:defRPr sz="3650" b="0" spc="-15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48" name="텍스트 개체 틀 17">
            <a:extLst>
              <a:ext uri="{FF2B5EF4-FFF2-40B4-BE49-F238E27FC236}">
                <a16:creationId xmlns:a16="http://schemas.microsoft.com/office/drawing/2014/main" id="{A391230C-4F85-4101-B950-6114D756B81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677" y="3175082"/>
            <a:ext cx="530025" cy="364169"/>
          </a:xfrm>
          <a:prstGeom prst="rect">
            <a:avLst/>
          </a:prstGeom>
        </p:spPr>
        <p:txBody>
          <a:bodyPr anchor="ctr"/>
          <a:lstStyle>
            <a:lvl1pPr>
              <a:defRPr lang="ko-KR" altLang="en-US" sz="1700" b="0" spc="-150" dirty="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marL="0" lvl="0" indent="0">
              <a:buNone/>
            </a:pPr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49" name="1/2 액자 48">
            <a:extLst>
              <a:ext uri="{FF2B5EF4-FFF2-40B4-BE49-F238E27FC236}">
                <a16:creationId xmlns:a16="http://schemas.microsoft.com/office/drawing/2014/main" id="{CC363E3A-7A03-4507-8AF8-AD3D16AAC9B9}"/>
              </a:ext>
            </a:extLst>
          </p:cNvPr>
          <p:cNvSpPr/>
          <p:nvPr userDrawn="1"/>
        </p:nvSpPr>
        <p:spPr>
          <a:xfrm rot="8100000">
            <a:off x="821619" y="3309919"/>
            <a:ext cx="94492" cy="94492"/>
          </a:xfrm>
          <a:prstGeom prst="halfFrame">
            <a:avLst>
              <a:gd name="adj1" fmla="val 0"/>
              <a:gd name="adj2" fmla="val 0"/>
            </a:avLst>
          </a:prstGeom>
          <a:noFill/>
          <a:ln>
            <a:solidFill>
              <a:srgbClr val="888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50" name="텍스트 개체 틀 154">
            <a:extLst>
              <a:ext uri="{FF2B5EF4-FFF2-40B4-BE49-F238E27FC236}">
                <a16:creationId xmlns:a16="http://schemas.microsoft.com/office/drawing/2014/main" id="{1CF15FFA-FC8C-4C76-BD0B-532915B09C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8341" y="3172701"/>
            <a:ext cx="1531275" cy="364169"/>
          </a:xfrm>
          <a:prstGeom prst="rect">
            <a:avLst/>
          </a:prstGeom>
        </p:spPr>
        <p:txBody>
          <a:bodyPr anchor="ctr"/>
          <a:lstStyle>
            <a:lvl1pPr>
              <a:defRPr lang="ko-KR" altLang="en-US" sz="1550" spc="-100" baseline="0" dirty="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marL="0" lvl="0" indent="0">
              <a:buNone/>
            </a:pPr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51" name="텍스트 개체 틀 17">
            <a:extLst>
              <a:ext uri="{FF2B5EF4-FFF2-40B4-BE49-F238E27FC236}">
                <a16:creationId xmlns:a16="http://schemas.microsoft.com/office/drawing/2014/main" id="{D0E44B84-0491-4A8A-B507-CBD5CD6CED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9448" y="3654518"/>
            <a:ext cx="530025" cy="364169"/>
          </a:xfrm>
          <a:prstGeom prst="rect">
            <a:avLst/>
          </a:prstGeom>
        </p:spPr>
        <p:txBody>
          <a:bodyPr anchor="ctr"/>
          <a:lstStyle>
            <a:lvl1pPr>
              <a:defRPr lang="ko-KR" altLang="en-US" sz="1700" b="0" spc="-150" dirty="0">
                <a:ln>
                  <a:solidFill>
                    <a:srgbClr val="101919">
                      <a:alpha val="30000"/>
                    </a:srgbClr>
                  </a:solidFill>
                </a:ln>
                <a:solidFill>
                  <a:srgbClr val="10191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marL="0" lvl="0" indent="0">
              <a:buNone/>
            </a:pPr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2" name="1/2 액자 51">
            <a:extLst>
              <a:ext uri="{FF2B5EF4-FFF2-40B4-BE49-F238E27FC236}">
                <a16:creationId xmlns:a16="http://schemas.microsoft.com/office/drawing/2014/main" id="{31BEE3D6-1C4D-447E-8424-879150183F06}"/>
              </a:ext>
            </a:extLst>
          </p:cNvPr>
          <p:cNvSpPr/>
          <p:nvPr userDrawn="1"/>
        </p:nvSpPr>
        <p:spPr>
          <a:xfrm rot="8100000">
            <a:off x="817390" y="3789355"/>
            <a:ext cx="94492" cy="94492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3" name="텍스트 개체 틀 154">
            <a:extLst>
              <a:ext uri="{FF2B5EF4-FFF2-40B4-BE49-F238E27FC236}">
                <a16:creationId xmlns:a16="http://schemas.microsoft.com/office/drawing/2014/main" id="{46A5E1BF-896B-4B09-A86B-B6332607023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4112" y="3652137"/>
            <a:ext cx="1531275" cy="364169"/>
          </a:xfrm>
          <a:prstGeom prst="rect">
            <a:avLst/>
          </a:prstGeom>
        </p:spPr>
        <p:txBody>
          <a:bodyPr anchor="ctr"/>
          <a:lstStyle>
            <a:lvl1pPr>
              <a:defRPr lang="ko-KR" altLang="en-US" sz="1550" spc="-100" baseline="0" dirty="0">
                <a:ln>
                  <a:solidFill>
                    <a:srgbClr val="101919">
                      <a:alpha val="30000"/>
                    </a:srgbClr>
                  </a:solidFill>
                </a:ln>
                <a:solidFill>
                  <a:srgbClr val="10191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marL="0" lvl="0" indent="0">
              <a:buNone/>
            </a:pPr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54" name="텍스트 개체 틀 17">
            <a:extLst>
              <a:ext uri="{FF2B5EF4-FFF2-40B4-BE49-F238E27FC236}">
                <a16:creationId xmlns:a16="http://schemas.microsoft.com/office/drawing/2014/main" id="{7F9ACC1F-9A81-47B2-B7A2-20EC5551171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5219" y="4133954"/>
            <a:ext cx="530025" cy="3641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700" b="0" spc="-15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5" name="1/2 액자 54">
            <a:extLst>
              <a:ext uri="{FF2B5EF4-FFF2-40B4-BE49-F238E27FC236}">
                <a16:creationId xmlns:a16="http://schemas.microsoft.com/office/drawing/2014/main" id="{551773E5-F37F-41CF-A90D-40B14405AAE5}"/>
              </a:ext>
            </a:extLst>
          </p:cNvPr>
          <p:cNvSpPr/>
          <p:nvPr userDrawn="1"/>
        </p:nvSpPr>
        <p:spPr>
          <a:xfrm rot="8100000">
            <a:off x="813161" y="4268791"/>
            <a:ext cx="94492" cy="94492"/>
          </a:xfrm>
          <a:prstGeom prst="halfFrame">
            <a:avLst>
              <a:gd name="adj1" fmla="val 0"/>
              <a:gd name="adj2" fmla="val 0"/>
            </a:avLst>
          </a:prstGeom>
          <a:noFill/>
          <a:ln>
            <a:solidFill>
              <a:srgbClr val="888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56" name="텍스트 개체 틀 154">
            <a:extLst>
              <a:ext uri="{FF2B5EF4-FFF2-40B4-BE49-F238E27FC236}">
                <a16:creationId xmlns:a16="http://schemas.microsoft.com/office/drawing/2014/main" id="{899D8FBC-1807-4FEA-87C7-D632161609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9883" y="4131573"/>
            <a:ext cx="1531275" cy="3641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550" spc="-100" baseline="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57" name="텍스트 개체 틀 17">
            <a:extLst>
              <a:ext uri="{FF2B5EF4-FFF2-40B4-BE49-F238E27FC236}">
                <a16:creationId xmlns:a16="http://schemas.microsoft.com/office/drawing/2014/main" id="{0A3C59B3-2CA5-462C-8661-5358245737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0990" y="4613390"/>
            <a:ext cx="530025" cy="3641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700" b="0" spc="-15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58" name="1/2 액자 57">
            <a:extLst>
              <a:ext uri="{FF2B5EF4-FFF2-40B4-BE49-F238E27FC236}">
                <a16:creationId xmlns:a16="http://schemas.microsoft.com/office/drawing/2014/main" id="{5F19CF82-19C7-464D-998C-790DA7B79832}"/>
              </a:ext>
            </a:extLst>
          </p:cNvPr>
          <p:cNvSpPr/>
          <p:nvPr userDrawn="1"/>
        </p:nvSpPr>
        <p:spPr>
          <a:xfrm rot="8100000">
            <a:off x="808932" y="4748227"/>
            <a:ext cx="94492" cy="94492"/>
          </a:xfrm>
          <a:prstGeom prst="halfFrame">
            <a:avLst>
              <a:gd name="adj1" fmla="val 0"/>
              <a:gd name="adj2" fmla="val 0"/>
            </a:avLst>
          </a:prstGeom>
          <a:noFill/>
          <a:ln>
            <a:solidFill>
              <a:srgbClr val="888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텍스트 개체 틀 154">
            <a:extLst>
              <a:ext uri="{FF2B5EF4-FFF2-40B4-BE49-F238E27FC236}">
                <a16:creationId xmlns:a16="http://schemas.microsoft.com/office/drawing/2014/main" id="{D78D7694-C458-4403-B92D-87F3B0BCA93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5654" y="4611009"/>
            <a:ext cx="1531275" cy="364169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buNone/>
              <a:defRPr sz="1550" spc="-100" baseline="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Add your title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DA6E8C7-BB2B-4FDE-85A4-994C2F98A03F}"/>
              </a:ext>
            </a:extLst>
          </p:cNvPr>
          <p:cNvGrpSpPr/>
          <p:nvPr userDrawn="1"/>
        </p:nvGrpSpPr>
        <p:grpSpPr>
          <a:xfrm>
            <a:off x="2455927" y="831147"/>
            <a:ext cx="161590" cy="161590"/>
            <a:chOff x="4242842" y="1575842"/>
            <a:chExt cx="3706316" cy="3706316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0E78B95C-D5CE-476E-94CC-24796F54C733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CA1652DB-2067-4976-81D2-2921396928C3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3E3F1941-EBE0-4F5A-BB44-C4A41340454B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A29B93AA-2CF9-4021-868E-47C2502A023C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242EC286-CD76-4495-839E-E427DA2361A7}"/>
                </a:ext>
              </a:extLst>
            </p:cNvPr>
            <p:cNvSpPr/>
            <p:nvPr userDrawn="1"/>
          </p:nvSpPr>
          <p:spPr>
            <a:xfrm>
              <a:off x="4354551" y="1687551"/>
              <a:ext cx="3482898" cy="348289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9683B84-245B-45F3-B126-8AC4E68A98D1}"/>
              </a:ext>
            </a:extLst>
          </p:cNvPr>
          <p:cNvGrpSpPr/>
          <p:nvPr userDrawn="1"/>
        </p:nvGrpSpPr>
        <p:grpSpPr>
          <a:xfrm>
            <a:off x="2455927" y="5865263"/>
            <a:ext cx="161590" cy="161590"/>
            <a:chOff x="4242842" y="1575842"/>
            <a:chExt cx="3706316" cy="3706316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5CBF80CB-A1D1-415B-9F98-066050EE8F9D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6066DE22-9481-4ED0-9454-A0C13114CD55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3D53C91C-F6D8-4117-9DE7-2D6259DBD3D9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99B1A9EC-CC08-4D2C-8EE1-A0034D90B38C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750391E-159C-4BD5-886A-30BADB17FB59}"/>
                </a:ext>
              </a:extLst>
            </p:cNvPr>
            <p:cNvSpPr/>
            <p:nvPr userDrawn="1"/>
          </p:nvSpPr>
          <p:spPr>
            <a:xfrm>
              <a:off x="4354551" y="1687551"/>
              <a:ext cx="3482898" cy="348289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그림 개체 틀 3">
            <a:extLst>
              <a:ext uri="{FF2B5EF4-FFF2-40B4-BE49-F238E27FC236}">
                <a16:creationId xmlns:a16="http://schemas.microsoft.com/office/drawing/2014/main" id="{2F095463-2508-4819-8624-ACC9C8507F8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472783" y="797182"/>
            <a:ext cx="7886745" cy="3698559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097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2536722" y="923168"/>
            <a:ext cx="0" cy="503411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698B8689-BE62-4773-9C0D-761D83C6EA99}"/>
              </a:ext>
            </a:extLst>
          </p:cNvPr>
          <p:cNvGrpSpPr/>
          <p:nvPr userDrawn="1"/>
        </p:nvGrpSpPr>
        <p:grpSpPr>
          <a:xfrm>
            <a:off x="665404" y="1475673"/>
            <a:ext cx="1186250" cy="1186250"/>
            <a:chOff x="4242842" y="1575842"/>
            <a:chExt cx="3706316" cy="3706316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183EA39B-7E01-4C8C-99AC-79588E5EA663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29F2A32F-F4FD-4012-A415-0043978FAFE9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1DF997B9-1B85-4146-8C5C-0DEDBFF22047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F963F1B1-79AF-4B00-A35B-A32D9CDDA2D0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B6459B5A-2167-497A-A601-B30D3A13F8A3}"/>
                </a:ext>
              </a:extLst>
            </p:cNvPr>
            <p:cNvSpPr/>
            <p:nvPr userDrawn="1"/>
          </p:nvSpPr>
          <p:spPr>
            <a:xfrm>
              <a:off x="4354550" y="1687550"/>
              <a:ext cx="3482899" cy="348289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제목 147">
            <a:extLst>
              <a:ext uri="{FF2B5EF4-FFF2-40B4-BE49-F238E27FC236}">
                <a16:creationId xmlns:a16="http://schemas.microsoft.com/office/drawing/2014/main" id="{1D280E3B-3593-46C0-878B-15E76E25A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3935" y="1881053"/>
            <a:ext cx="714346" cy="441121"/>
          </a:xfrm>
          <a:prstGeom prst="rect">
            <a:avLst/>
          </a:prstGeom>
        </p:spPr>
        <p:txBody>
          <a:bodyPr anchor="ctr"/>
          <a:lstStyle>
            <a:lvl1pPr algn="ctr">
              <a:defRPr sz="3650" b="0" spc="-15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48" name="텍스트 개체 틀 17">
            <a:extLst>
              <a:ext uri="{FF2B5EF4-FFF2-40B4-BE49-F238E27FC236}">
                <a16:creationId xmlns:a16="http://schemas.microsoft.com/office/drawing/2014/main" id="{A391230C-4F85-4101-B950-6114D756B81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677" y="3175082"/>
            <a:ext cx="530025" cy="364169"/>
          </a:xfrm>
          <a:prstGeom prst="rect">
            <a:avLst/>
          </a:prstGeom>
        </p:spPr>
        <p:txBody>
          <a:bodyPr anchor="ctr"/>
          <a:lstStyle>
            <a:lvl1pPr>
              <a:defRPr lang="ko-KR" altLang="en-US" sz="1700" b="0" spc="-150" dirty="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marL="0" lvl="0" indent="0">
              <a:buNone/>
            </a:pPr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49" name="1/2 액자 48">
            <a:extLst>
              <a:ext uri="{FF2B5EF4-FFF2-40B4-BE49-F238E27FC236}">
                <a16:creationId xmlns:a16="http://schemas.microsoft.com/office/drawing/2014/main" id="{CC363E3A-7A03-4507-8AF8-AD3D16AAC9B9}"/>
              </a:ext>
            </a:extLst>
          </p:cNvPr>
          <p:cNvSpPr/>
          <p:nvPr userDrawn="1"/>
        </p:nvSpPr>
        <p:spPr>
          <a:xfrm rot="8100000">
            <a:off x="821619" y="3309919"/>
            <a:ext cx="94492" cy="94492"/>
          </a:xfrm>
          <a:prstGeom prst="halfFrame">
            <a:avLst>
              <a:gd name="adj1" fmla="val 0"/>
              <a:gd name="adj2" fmla="val 0"/>
            </a:avLst>
          </a:prstGeom>
          <a:noFill/>
          <a:ln>
            <a:solidFill>
              <a:srgbClr val="888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50" name="텍스트 개체 틀 154">
            <a:extLst>
              <a:ext uri="{FF2B5EF4-FFF2-40B4-BE49-F238E27FC236}">
                <a16:creationId xmlns:a16="http://schemas.microsoft.com/office/drawing/2014/main" id="{1CF15FFA-FC8C-4C76-BD0B-532915B09C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8341" y="3172701"/>
            <a:ext cx="1531275" cy="364169"/>
          </a:xfrm>
          <a:prstGeom prst="rect">
            <a:avLst/>
          </a:prstGeom>
        </p:spPr>
        <p:txBody>
          <a:bodyPr anchor="ctr"/>
          <a:lstStyle>
            <a:lvl1pPr>
              <a:defRPr lang="ko-KR" altLang="en-US" sz="1550" spc="-100" baseline="0" dirty="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marL="0" lvl="0" indent="0">
              <a:buNone/>
            </a:pPr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51" name="텍스트 개체 틀 17">
            <a:extLst>
              <a:ext uri="{FF2B5EF4-FFF2-40B4-BE49-F238E27FC236}">
                <a16:creationId xmlns:a16="http://schemas.microsoft.com/office/drawing/2014/main" id="{D0E44B84-0491-4A8A-B507-CBD5CD6CED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9448" y="3654518"/>
            <a:ext cx="530025" cy="364169"/>
          </a:xfrm>
          <a:prstGeom prst="rect">
            <a:avLst/>
          </a:prstGeom>
        </p:spPr>
        <p:txBody>
          <a:bodyPr anchor="ctr"/>
          <a:lstStyle>
            <a:lvl1pPr>
              <a:defRPr lang="ko-KR" altLang="en-US" sz="1700" b="0" spc="-150" dirty="0">
                <a:ln>
                  <a:solidFill>
                    <a:srgbClr val="101919">
                      <a:alpha val="30000"/>
                    </a:srgbClr>
                  </a:solidFill>
                </a:ln>
                <a:solidFill>
                  <a:srgbClr val="10191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marL="0" lvl="0" indent="0">
              <a:buNone/>
            </a:pPr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2" name="1/2 액자 51">
            <a:extLst>
              <a:ext uri="{FF2B5EF4-FFF2-40B4-BE49-F238E27FC236}">
                <a16:creationId xmlns:a16="http://schemas.microsoft.com/office/drawing/2014/main" id="{31BEE3D6-1C4D-447E-8424-879150183F06}"/>
              </a:ext>
            </a:extLst>
          </p:cNvPr>
          <p:cNvSpPr/>
          <p:nvPr userDrawn="1"/>
        </p:nvSpPr>
        <p:spPr>
          <a:xfrm rot="8100000">
            <a:off x="817390" y="3789355"/>
            <a:ext cx="94492" cy="94492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3" name="텍스트 개체 틀 154">
            <a:extLst>
              <a:ext uri="{FF2B5EF4-FFF2-40B4-BE49-F238E27FC236}">
                <a16:creationId xmlns:a16="http://schemas.microsoft.com/office/drawing/2014/main" id="{46A5E1BF-896B-4B09-A86B-B6332607023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4112" y="3652137"/>
            <a:ext cx="1531275" cy="364169"/>
          </a:xfrm>
          <a:prstGeom prst="rect">
            <a:avLst/>
          </a:prstGeom>
        </p:spPr>
        <p:txBody>
          <a:bodyPr anchor="ctr"/>
          <a:lstStyle>
            <a:lvl1pPr>
              <a:defRPr lang="ko-KR" altLang="en-US" sz="1550" spc="-100" baseline="0" dirty="0">
                <a:ln>
                  <a:solidFill>
                    <a:srgbClr val="101919">
                      <a:alpha val="30000"/>
                    </a:srgbClr>
                  </a:solidFill>
                </a:ln>
                <a:solidFill>
                  <a:srgbClr val="10191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marL="0" lvl="0" indent="0">
              <a:buNone/>
            </a:pPr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54" name="텍스트 개체 틀 17">
            <a:extLst>
              <a:ext uri="{FF2B5EF4-FFF2-40B4-BE49-F238E27FC236}">
                <a16:creationId xmlns:a16="http://schemas.microsoft.com/office/drawing/2014/main" id="{7F9ACC1F-9A81-47B2-B7A2-20EC5551171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5219" y="4133954"/>
            <a:ext cx="530025" cy="3641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700" b="0" spc="-15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5" name="1/2 액자 54">
            <a:extLst>
              <a:ext uri="{FF2B5EF4-FFF2-40B4-BE49-F238E27FC236}">
                <a16:creationId xmlns:a16="http://schemas.microsoft.com/office/drawing/2014/main" id="{551773E5-F37F-41CF-A90D-40B14405AAE5}"/>
              </a:ext>
            </a:extLst>
          </p:cNvPr>
          <p:cNvSpPr/>
          <p:nvPr userDrawn="1"/>
        </p:nvSpPr>
        <p:spPr>
          <a:xfrm rot="8100000">
            <a:off x="813161" y="4268791"/>
            <a:ext cx="94492" cy="94492"/>
          </a:xfrm>
          <a:prstGeom prst="halfFrame">
            <a:avLst>
              <a:gd name="adj1" fmla="val 0"/>
              <a:gd name="adj2" fmla="val 0"/>
            </a:avLst>
          </a:prstGeom>
          <a:noFill/>
          <a:ln>
            <a:solidFill>
              <a:srgbClr val="888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56" name="텍스트 개체 틀 154">
            <a:extLst>
              <a:ext uri="{FF2B5EF4-FFF2-40B4-BE49-F238E27FC236}">
                <a16:creationId xmlns:a16="http://schemas.microsoft.com/office/drawing/2014/main" id="{899D8FBC-1807-4FEA-87C7-D632161609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9883" y="4131573"/>
            <a:ext cx="1531275" cy="3641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550" spc="-100" baseline="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57" name="텍스트 개체 틀 17">
            <a:extLst>
              <a:ext uri="{FF2B5EF4-FFF2-40B4-BE49-F238E27FC236}">
                <a16:creationId xmlns:a16="http://schemas.microsoft.com/office/drawing/2014/main" id="{0A3C59B3-2CA5-462C-8661-5358245737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0990" y="4613390"/>
            <a:ext cx="530025" cy="3641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700" b="0" spc="-15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58" name="1/2 액자 57">
            <a:extLst>
              <a:ext uri="{FF2B5EF4-FFF2-40B4-BE49-F238E27FC236}">
                <a16:creationId xmlns:a16="http://schemas.microsoft.com/office/drawing/2014/main" id="{5F19CF82-19C7-464D-998C-790DA7B79832}"/>
              </a:ext>
            </a:extLst>
          </p:cNvPr>
          <p:cNvSpPr/>
          <p:nvPr userDrawn="1"/>
        </p:nvSpPr>
        <p:spPr>
          <a:xfrm rot="8100000">
            <a:off x="808932" y="4748227"/>
            <a:ext cx="94492" cy="94492"/>
          </a:xfrm>
          <a:prstGeom prst="halfFrame">
            <a:avLst>
              <a:gd name="adj1" fmla="val 0"/>
              <a:gd name="adj2" fmla="val 0"/>
            </a:avLst>
          </a:prstGeom>
          <a:noFill/>
          <a:ln>
            <a:solidFill>
              <a:srgbClr val="888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텍스트 개체 틀 154">
            <a:extLst>
              <a:ext uri="{FF2B5EF4-FFF2-40B4-BE49-F238E27FC236}">
                <a16:creationId xmlns:a16="http://schemas.microsoft.com/office/drawing/2014/main" id="{D78D7694-C458-4403-B92D-87F3B0BCA93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5654" y="4611009"/>
            <a:ext cx="1531275" cy="364169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buNone/>
              <a:defRPr sz="1550" spc="-100" baseline="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Add your title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DA6E8C7-BB2B-4FDE-85A4-994C2F98A03F}"/>
              </a:ext>
            </a:extLst>
          </p:cNvPr>
          <p:cNvGrpSpPr/>
          <p:nvPr userDrawn="1"/>
        </p:nvGrpSpPr>
        <p:grpSpPr>
          <a:xfrm>
            <a:off x="2455927" y="831147"/>
            <a:ext cx="161590" cy="161590"/>
            <a:chOff x="4242842" y="1575842"/>
            <a:chExt cx="3706316" cy="3706316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0E78B95C-D5CE-476E-94CC-24796F54C733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CA1652DB-2067-4976-81D2-2921396928C3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3E3F1941-EBE0-4F5A-BB44-C4A41340454B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A29B93AA-2CF9-4021-868E-47C2502A023C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242EC286-CD76-4495-839E-E427DA2361A7}"/>
                </a:ext>
              </a:extLst>
            </p:cNvPr>
            <p:cNvSpPr/>
            <p:nvPr userDrawn="1"/>
          </p:nvSpPr>
          <p:spPr>
            <a:xfrm>
              <a:off x="4354551" y="1687551"/>
              <a:ext cx="3482898" cy="348289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9683B84-245B-45F3-B126-8AC4E68A98D1}"/>
              </a:ext>
            </a:extLst>
          </p:cNvPr>
          <p:cNvGrpSpPr/>
          <p:nvPr userDrawn="1"/>
        </p:nvGrpSpPr>
        <p:grpSpPr>
          <a:xfrm>
            <a:off x="2455927" y="5865263"/>
            <a:ext cx="161590" cy="161590"/>
            <a:chOff x="4242842" y="1575842"/>
            <a:chExt cx="3706316" cy="3706316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5CBF80CB-A1D1-415B-9F98-066050EE8F9D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6066DE22-9481-4ED0-9454-A0C13114CD55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3D53C91C-F6D8-4117-9DE7-2D6259DBD3D9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99B1A9EC-CC08-4D2C-8EE1-A0034D90B38C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750391E-159C-4BD5-886A-30BADB17FB59}"/>
                </a:ext>
              </a:extLst>
            </p:cNvPr>
            <p:cNvSpPr/>
            <p:nvPr userDrawn="1"/>
          </p:nvSpPr>
          <p:spPr>
            <a:xfrm>
              <a:off x="4354551" y="1687551"/>
              <a:ext cx="3482898" cy="348289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그림 개체 틀 3">
            <a:extLst>
              <a:ext uri="{FF2B5EF4-FFF2-40B4-BE49-F238E27FC236}">
                <a16:creationId xmlns:a16="http://schemas.microsoft.com/office/drawing/2014/main" id="{2F095463-2508-4819-8624-ACC9C8507F8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246330" y="0"/>
            <a:ext cx="2844800" cy="685800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808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2536722" y="923168"/>
            <a:ext cx="0" cy="503411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703D2A0-F7D8-49CC-AF1F-EAF3E193D78C}"/>
              </a:ext>
            </a:extLst>
          </p:cNvPr>
          <p:cNvGrpSpPr/>
          <p:nvPr userDrawn="1"/>
        </p:nvGrpSpPr>
        <p:grpSpPr>
          <a:xfrm>
            <a:off x="665404" y="1475673"/>
            <a:ext cx="1186250" cy="1186250"/>
            <a:chOff x="4242842" y="1575842"/>
            <a:chExt cx="3706316" cy="3706316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3386BB55-EC08-4C63-83DC-C86759B79E19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6AC67837-F2EF-4447-A127-D561F6244C43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8B9E8F29-CE96-42AE-9DF2-A183DD74E63F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2682AC02-7210-4407-AD0B-7D5F430B1444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048E8789-BB74-4D81-9462-D9962B8D3691}"/>
                </a:ext>
              </a:extLst>
            </p:cNvPr>
            <p:cNvSpPr/>
            <p:nvPr userDrawn="1"/>
          </p:nvSpPr>
          <p:spPr>
            <a:xfrm>
              <a:off x="4354550" y="1687550"/>
              <a:ext cx="3482899" cy="348289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제목 147">
            <a:extLst>
              <a:ext uri="{FF2B5EF4-FFF2-40B4-BE49-F238E27FC236}">
                <a16:creationId xmlns:a16="http://schemas.microsoft.com/office/drawing/2014/main" id="{D2408B7E-0327-4CB2-85FA-2C8B53416F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3935" y="1881053"/>
            <a:ext cx="714346" cy="441121"/>
          </a:xfrm>
          <a:prstGeom prst="rect">
            <a:avLst/>
          </a:prstGeom>
        </p:spPr>
        <p:txBody>
          <a:bodyPr anchor="ctr"/>
          <a:lstStyle>
            <a:lvl1pPr algn="ctr">
              <a:defRPr sz="3650" b="0" spc="-15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48" name="텍스트 개체 틀 17">
            <a:extLst>
              <a:ext uri="{FF2B5EF4-FFF2-40B4-BE49-F238E27FC236}">
                <a16:creationId xmlns:a16="http://schemas.microsoft.com/office/drawing/2014/main" id="{B8776731-26B6-4689-B6ED-B852D2111A6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677" y="3175082"/>
            <a:ext cx="530025" cy="364169"/>
          </a:xfrm>
          <a:prstGeom prst="rect">
            <a:avLst/>
          </a:prstGeom>
        </p:spPr>
        <p:txBody>
          <a:bodyPr anchor="ctr"/>
          <a:lstStyle>
            <a:lvl1pPr>
              <a:defRPr lang="ko-KR" altLang="en-US" sz="1700" b="0" spc="-150" dirty="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marL="0" lvl="0" indent="0">
              <a:buNone/>
            </a:pPr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49" name="1/2 액자 48">
            <a:extLst>
              <a:ext uri="{FF2B5EF4-FFF2-40B4-BE49-F238E27FC236}">
                <a16:creationId xmlns:a16="http://schemas.microsoft.com/office/drawing/2014/main" id="{27105EB4-A9BE-482A-9117-B8DA8B2F9D8C}"/>
              </a:ext>
            </a:extLst>
          </p:cNvPr>
          <p:cNvSpPr/>
          <p:nvPr userDrawn="1"/>
        </p:nvSpPr>
        <p:spPr>
          <a:xfrm rot="8100000">
            <a:off x="821619" y="3309919"/>
            <a:ext cx="94492" cy="94492"/>
          </a:xfrm>
          <a:prstGeom prst="halfFrame">
            <a:avLst>
              <a:gd name="adj1" fmla="val 0"/>
              <a:gd name="adj2" fmla="val 0"/>
            </a:avLst>
          </a:prstGeom>
          <a:noFill/>
          <a:ln>
            <a:solidFill>
              <a:srgbClr val="888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50" name="텍스트 개체 틀 154">
            <a:extLst>
              <a:ext uri="{FF2B5EF4-FFF2-40B4-BE49-F238E27FC236}">
                <a16:creationId xmlns:a16="http://schemas.microsoft.com/office/drawing/2014/main" id="{DE0D5CD2-8269-4817-94B3-A7A4D6ADB1D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8341" y="3172701"/>
            <a:ext cx="1531275" cy="364169"/>
          </a:xfrm>
          <a:prstGeom prst="rect">
            <a:avLst/>
          </a:prstGeom>
        </p:spPr>
        <p:txBody>
          <a:bodyPr anchor="ctr"/>
          <a:lstStyle>
            <a:lvl1pPr>
              <a:defRPr lang="ko-KR" altLang="en-US" sz="1550" spc="-100" baseline="0" dirty="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marL="0" lvl="0" indent="0">
              <a:buNone/>
            </a:pPr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51" name="텍스트 개체 틀 17">
            <a:extLst>
              <a:ext uri="{FF2B5EF4-FFF2-40B4-BE49-F238E27FC236}">
                <a16:creationId xmlns:a16="http://schemas.microsoft.com/office/drawing/2014/main" id="{9BB79DA6-69DC-476E-B518-A03FBA1AA4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9448" y="3654518"/>
            <a:ext cx="530025" cy="3641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700" b="0" spc="-15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2" name="1/2 액자 51">
            <a:extLst>
              <a:ext uri="{FF2B5EF4-FFF2-40B4-BE49-F238E27FC236}">
                <a16:creationId xmlns:a16="http://schemas.microsoft.com/office/drawing/2014/main" id="{5975AC64-AA60-4893-8FA7-7DF2925FDB14}"/>
              </a:ext>
            </a:extLst>
          </p:cNvPr>
          <p:cNvSpPr/>
          <p:nvPr userDrawn="1"/>
        </p:nvSpPr>
        <p:spPr>
          <a:xfrm rot="8100000">
            <a:off x="817390" y="3789355"/>
            <a:ext cx="94492" cy="94492"/>
          </a:xfrm>
          <a:prstGeom prst="halfFrame">
            <a:avLst>
              <a:gd name="adj1" fmla="val 0"/>
              <a:gd name="adj2" fmla="val 0"/>
            </a:avLst>
          </a:prstGeom>
          <a:noFill/>
          <a:ln>
            <a:solidFill>
              <a:srgbClr val="888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53" name="텍스트 개체 틀 154">
            <a:extLst>
              <a:ext uri="{FF2B5EF4-FFF2-40B4-BE49-F238E27FC236}">
                <a16:creationId xmlns:a16="http://schemas.microsoft.com/office/drawing/2014/main" id="{5ECB0743-9339-4568-BB54-F9679B71790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4112" y="3652137"/>
            <a:ext cx="1531275" cy="3641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550" spc="-100" baseline="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54" name="텍스트 개체 틀 17">
            <a:extLst>
              <a:ext uri="{FF2B5EF4-FFF2-40B4-BE49-F238E27FC236}">
                <a16:creationId xmlns:a16="http://schemas.microsoft.com/office/drawing/2014/main" id="{DFE5F7DE-1C23-492D-B86D-D6E61E4F3A4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5219" y="4133954"/>
            <a:ext cx="530025" cy="364169"/>
          </a:xfrm>
          <a:prstGeom prst="rect">
            <a:avLst/>
          </a:prstGeom>
        </p:spPr>
        <p:txBody>
          <a:bodyPr anchor="ctr"/>
          <a:lstStyle>
            <a:lvl1pPr>
              <a:defRPr lang="ko-KR" altLang="en-US" sz="1700" b="0" spc="-150" dirty="0">
                <a:ln>
                  <a:solidFill>
                    <a:srgbClr val="101919">
                      <a:alpha val="30000"/>
                    </a:srgbClr>
                  </a:solidFill>
                </a:ln>
                <a:solidFill>
                  <a:srgbClr val="10191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marL="0" lvl="0" indent="0">
              <a:buNone/>
            </a:pPr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5" name="1/2 액자 54">
            <a:extLst>
              <a:ext uri="{FF2B5EF4-FFF2-40B4-BE49-F238E27FC236}">
                <a16:creationId xmlns:a16="http://schemas.microsoft.com/office/drawing/2014/main" id="{13A42C9A-E07E-4BB0-B1B0-E86C0E62557B}"/>
              </a:ext>
            </a:extLst>
          </p:cNvPr>
          <p:cNvSpPr/>
          <p:nvPr userDrawn="1"/>
        </p:nvSpPr>
        <p:spPr>
          <a:xfrm rot="8100000">
            <a:off x="813161" y="4268791"/>
            <a:ext cx="94492" cy="94492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6" name="텍스트 개체 틀 154">
            <a:extLst>
              <a:ext uri="{FF2B5EF4-FFF2-40B4-BE49-F238E27FC236}">
                <a16:creationId xmlns:a16="http://schemas.microsoft.com/office/drawing/2014/main" id="{F7B3C50E-B8DE-4447-937E-61F712EEE9B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9883" y="4131573"/>
            <a:ext cx="1531275" cy="364169"/>
          </a:xfrm>
          <a:prstGeom prst="rect">
            <a:avLst/>
          </a:prstGeom>
        </p:spPr>
        <p:txBody>
          <a:bodyPr anchor="ctr"/>
          <a:lstStyle>
            <a:lvl1pPr>
              <a:defRPr lang="ko-KR" altLang="en-US" sz="1550" spc="-100" baseline="0" dirty="0">
                <a:ln>
                  <a:solidFill>
                    <a:srgbClr val="101919">
                      <a:alpha val="30000"/>
                    </a:srgbClr>
                  </a:solidFill>
                </a:ln>
                <a:solidFill>
                  <a:srgbClr val="10191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marL="0" lvl="0" indent="0">
              <a:buNone/>
            </a:pPr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57" name="텍스트 개체 틀 17">
            <a:extLst>
              <a:ext uri="{FF2B5EF4-FFF2-40B4-BE49-F238E27FC236}">
                <a16:creationId xmlns:a16="http://schemas.microsoft.com/office/drawing/2014/main" id="{D574CB74-A924-488E-85B5-84BAAB2A71F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0990" y="4613390"/>
            <a:ext cx="530025" cy="3641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700" b="0" spc="-15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58" name="1/2 액자 57">
            <a:extLst>
              <a:ext uri="{FF2B5EF4-FFF2-40B4-BE49-F238E27FC236}">
                <a16:creationId xmlns:a16="http://schemas.microsoft.com/office/drawing/2014/main" id="{C45427B6-FE47-43D9-BFD5-3C4B9C64E3A5}"/>
              </a:ext>
            </a:extLst>
          </p:cNvPr>
          <p:cNvSpPr/>
          <p:nvPr userDrawn="1"/>
        </p:nvSpPr>
        <p:spPr>
          <a:xfrm rot="8100000">
            <a:off x="808932" y="4748227"/>
            <a:ext cx="94492" cy="94492"/>
          </a:xfrm>
          <a:prstGeom prst="halfFrame">
            <a:avLst>
              <a:gd name="adj1" fmla="val 0"/>
              <a:gd name="adj2" fmla="val 0"/>
            </a:avLst>
          </a:prstGeom>
          <a:noFill/>
          <a:ln>
            <a:solidFill>
              <a:srgbClr val="888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텍스트 개체 틀 154">
            <a:extLst>
              <a:ext uri="{FF2B5EF4-FFF2-40B4-BE49-F238E27FC236}">
                <a16:creationId xmlns:a16="http://schemas.microsoft.com/office/drawing/2014/main" id="{460CA2D4-A766-43D5-85FA-5585025ABD6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5654" y="4611009"/>
            <a:ext cx="1531275" cy="364169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buNone/>
              <a:defRPr sz="1550" spc="-100" baseline="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Add your title</a:t>
            </a:r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6048AB8-7CAB-444A-9A83-B84B956204A9}"/>
              </a:ext>
            </a:extLst>
          </p:cNvPr>
          <p:cNvGrpSpPr/>
          <p:nvPr userDrawn="1"/>
        </p:nvGrpSpPr>
        <p:grpSpPr>
          <a:xfrm>
            <a:off x="2455927" y="831147"/>
            <a:ext cx="161590" cy="161590"/>
            <a:chOff x="4242842" y="1575842"/>
            <a:chExt cx="3706316" cy="3706316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172C4FC2-5425-4332-BB3F-14C8E4C5BEC7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0F5D6816-4450-4C35-B74D-5F2FB0515787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57EFF7F4-A205-47D0-9348-7CEC0B356C39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953D07A9-00AC-4A42-8C8A-10CCBC791EDF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A280999-D341-41CC-AFFB-799461962EBB}"/>
                </a:ext>
              </a:extLst>
            </p:cNvPr>
            <p:cNvSpPr/>
            <p:nvPr userDrawn="1"/>
          </p:nvSpPr>
          <p:spPr>
            <a:xfrm>
              <a:off x="4354551" y="1687551"/>
              <a:ext cx="3482898" cy="348289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2053E2D-2451-45AA-A1C2-3FC009915498}"/>
              </a:ext>
            </a:extLst>
          </p:cNvPr>
          <p:cNvGrpSpPr/>
          <p:nvPr userDrawn="1"/>
        </p:nvGrpSpPr>
        <p:grpSpPr>
          <a:xfrm>
            <a:off x="2455927" y="5865263"/>
            <a:ext cx="161590" cy="161590"/>
            <a:chOff x="4242842" y="1575842"/>
            <a:chExt cx="3706316" cy="3706316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9C632313-E608-432B-A9D3-A323A271C111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6250373-F63D-4A4A-940F-52D54C1F3E3F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08BD8BB-40B4-4EE6-BC5A-E3BB69059D8F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BBFCF917-6411-4B68-BBD5-D137DEDA0652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B5DA3034-40E7-4C31-9EB6-E7E0A23C05B5}"/>
                </a:ext>
              </a:extLst>
            </p:cNvPr>
            <p:cNvSpPr/>
            <p:nvPr userDrawn="1"/>
          </p:nvSpPr>
          <p:spPr>
            <a:xfrm>
              <a:off x="4354551" y="1687551"/>
              <a:ext cx="3482898" cy="348289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916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2536722" y="923168"/>
            <a:ext cx="0" cy="503411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제목 147">
            <a:extLst>
              <a:ext uri="{FF2B5EF4-FFF2-40B4-BE49-F238E27FC236}">
                <a16:creationId xmlns:a16="http://schemas.microsoft.com/office/drawing/2014/main" id="{F0427083-D0DE-4631-B202-6DC00C8D64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3935" y="1881053"/>
            <a:ext cx="714346" cy="441121"/>
          </a:xfrm>
          <a:prstGeom prst="rect">
            <a:avLst/>
          </a:prstGeom>
        </p:spPr>
        <p:txBody>
          <a:bodyPr anchor="ctr"/>
          <a:lstStyle>
            <a:lvl1pPr algn="ctr">
              <a:defRPr sz="3650" b="0" spc="-15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48" name="텍스트 개체 틀 17">
            <a:extLst>
              <a:ext uri="{FF2B5EF4-FFF2-40B4-BE49-F238E27FC236}">
                <a16:creationId xmlns:a16="http://schemas.microsoft.com/office/drawing/2014/main" id="{436178EE-90AB-46A8-9AE0-E3F168270A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677" y="3175082"/>
            <a:ext cx="530025" cy="364169"/>
          </a:xfrm>
          <a:prstGeom prst="rect">
            <a:avLst/>
          </a:prstGeom>
        </p:spPr>
        <p:txBody>
          <a:bodyPr anchor="ctr"/>
          <a:lstStyle>
            <a:lvl1pPr>
              <a:defRPr lang="ko-KR" altLang="en-US" sz="1700" b="0" spc="-150" dirty="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marL="0" lvl="0" indent="0">
              <a:buNone/>
            </a:pPr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49" name="1/2 액자 48">
            <a:extLst>
              <a:ext uri="{FF2B5EF4-FFF2-40B4-BE49-F238E27FC236}">
                <a16:creationId xmlns:a16="http://schemas.microsoft.com/office/drawing/2014/main" id="{30E318EC-E456-4009-B888-C7C9AA891A17}"/>
              </a:ext>
            </a:extLst>
          </p:cNvPr>
          <p:cNvSpPr/>
          <p:nvPr userDrawn="1"/>
        </p:nvSpPr>
        <p:spPr>
          <a:xfrm rot="8100000">
            <a:off x="821619" y="3309919"/>
            <a:ext cx="94492" cy="94492"/>
          </a:xfrm>
          <a:prstGeom prst="halfFrame">
            <a:avLst>
              <a:gd name="adj1" fmla="val 0"/>
              <a:gd name="adj2" fmla="val 0"/>
            </a:avLst>
          </a:prstGeom>
          <a:noFill/>
          <a:ln>
            <a:solidFill>
              <a:srgbClr val="888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50" name="텍스트 개체 틀 154">
            <a:extLst>
              <a:ext uri="{FF2B5EF4-FFF2-40B4-BE49-F238E27FC236}">
                <a16:creationId xmlns:a16="http://schemas.microsoft.com/office/drawing/2014/main" id="{FB03B223-CC73-4D0E-8BF2-B73DDAFA4F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8341" y="3172701"/>
            <a:ext cx="1531275" cy="364169"/>
          </a:xfrm>
          <a:prstGeom prst="rect">
            <a:avLst/>
          </a:prstGeom>
        </p:spPr>
        <p:txBody>
          <a:bodyPr anchor="ctr"/>
          <a:lstStyle>
            <a:lvl1pPr>
              <a:defRPr lang="ko-KR" altLang="en-US" sz="1550" spc="-100" baseline="0" dirty="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marL="0" lvl="0" indent="0">
              <a:buNone/>
            </a:pPr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51" name="텍스트 개체 틀 17">
            <a:extLst>
              <a:ext uri="{FF2B5EF4-FFF2-40B4-BE49-F238E27FC236}">
                <a16:creationId xmlns:a16="http://schemas.microsoft.com/office/drawing/2014/main" id="{AED88F7D-2884-4A95-813F-676098A1D0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9448" y="3654518"/>
            <a:ext cx="530025" cy="3641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700" b="0" spc="-15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2" name="1/2 액자 51">
            <a:extLst>
              <a:ext uri="{FF2B5EF4-FFF2-40B4-BE49-F238E27FC236}">
                <a16:creationId xmlns:a16="http://schemas.microsoft.com/office/drawing/2014/main" id="{2A2DDF39-1A4D-4703-A3B7-010FF30C183C}"/>
              </a:ext>
            </a:extLst>
          </p:cNvPr>
          <p:cNvSpPr/>
          <p:nvPr userDrawn="1"/>
        </p:nvSpPr>
        <p:spPr>
          <a:xfrm rot="8100000">
            <a:off x="817390" y="3789355"/>
            <a:ext cx="94492" cy="94492"/>
          </a:xfrm>
          <a:prstGeom prst="halfFrame">
            <a:avLst>
              <a:gd name="adj1" fmla="val 0"/>
              <a:gd name="adj2" fmla="val 0"/>
            </a:avLst>
          </a:prstGeom>
          <a:noFill/>
          <a:ln>
            <a:solidFill>
              <a:srgbClr val="888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53" name="텍스트 개체 틀 154">
            <a:extLst>
              <a:ext uri="{FF2B5EF4-FFF2-40B4-BE49-F238E27FC236}">
                <a16:creationId xmlns:a16="http://schemas.microsoft.com/office/drawing/2014/main" id="{B9123584-EF43-455A-9781-1E77A6B9FB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4112" y="3652137"/>
            <a:ext cx="1531275" cy="3641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550" spc="-100" baseline="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54" name="텍스트 개체 틀 17">
            <a:extLst>
              <a:ext uri="{FF2B5EF4-FFF2-40B4-BE49-F238E27FC236}">
                <a16:creationId xmlns:a16="http://schemas.microsoft.com/office/drawing/2014/main" id="{2AEC61A0-2622-4AD3-B128-2AAEC64D4E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5219" y="4133954"/>
            <a:ext cx="530025" cy="3641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700" b="0" spc="-15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5" name="1/2 액자 54">
            <a:extLst>
              <a:ext uri="{FF2B5EF4-FFF2-40B4-BE49-F238E27FC236}">
                <a16:creationId xmlns:a16="http://schemas.microsoft.com/office/drawing/2014/main" id="{0B7A3062-3B0E-49CF-A55C-ACB37CC3C338}"/>
              </a:ext>
            </a:extLst>
          </p:cNvPr>
          <p:cNvSpPr/>
          <p:nvPr userDrawn="1"/>
        </p:nvSpPr>
        <p:spPr>
          <a:xfrm rot="8100000">
            <a:off x="813161" y="4268791"/>
            <a:ext cx="94492" cy="94492"/>
          </a:xfrm>
          <a:prstGeom prst="halfFrame">
            <a:avLst>
              <a:gd name="adj1" fmla="val 0"/>
              <a:gd name="adj2" fmla="val 0"/>
            </a:avLst>
          </a:prstGeom>
          <a:noFill/>
          <a:ln>
            <a:solidFill>
              <a:srgbClr val="888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56" name="텍스트 개체 틀 154">
            <a:extLst>
              <a:ext uri="{FF2B5EF4-FFF2-40B4-BE49-F238E27FC236}">
                <a16:creationId xmlns:a16="http://schemas.microsoft.com/office/drawing/2014/main" id="{1C3C1F5E-250F-4B17-BEC5-0BDA2FEBDF2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9883" y="4131573"/>
            <a:ext cx="1531275" cy="3641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550" spc="-100" baseline="0">
                <a:ln>
                  <a:solidFill>
                    <a:srgbClr val="888688">
                      <a:alpha val="30000"/>
                    </a:srgbClr>
                  </a:solidFill>
                </a:ln>
                <a:solidFill>
                  <a:srgbClr val="8886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57" name="텍스트 개체 틀 17">
            <a:extLst>
              <a:ext uri="{FF2B5EF4-FFF2-40B4-BE49-F238E27FC236}">
                <a16:creationId xmlns:a16="http://schemas.microsoft.com/office/drawing/2014/main" id="{096F3457-D762-47F8-A1C0-026795F099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0990" y="4613390"/>
            <a:ext cx="530025" cy="364169"/>
          </a:xfrm>
          <a:prstGeom prst="rect">
            <a:avLst/>
          </a:prstGeom>
        </p:spPr>
        <p:txBody>
          <a:bodyPr anchor="ctr"/>
          <a:lstStyle>
            <a:lvl1pPr>
              <a:defRPr lang="ko-KR" altLang="en-US" sz="1700" b="0" spc="-150" dirty="0">
                <a:ln>
                  <a:solidFill>
                    <a:srgbClr val="101919">
                      <a:alpha val="30000"/>
                    </a:srgbClr>
                  </a:solidFill>
                </a:ln>
                <a:solidFill>
                  <a:srgbClr val="10191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marL="0" lvl="0" indent="0">
              <a:buNone/>
            </a:pPr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58" name="1/2 액자 57">
            <a:extLst>
              <a:ext uri="{FF2B5EF4-FFF2-40B4-BE49-F238E27FC236}">
                <a16:creationId xmlns:a16="http://schemas.microsoft.com/office/drawing/2014/main" id="{69DCB272-6B7A-4E9F-965B-31EF470CEDC3}"/>
              </a:ext>
            </a:extLst>
          </p:cNvPr>
          <p:cNvSpPr/>
          <p:nvPr userDrawn="1"/>
        </p:nvSpPr>
        <p:spPr>
          <a:xfrm rot="8100000">
            <a:off x="808932" y="4748227"/>
            <a:ext cx="94492" cy="94492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9" name="텍스트 개체 틀 154">
            <a:extLst>
              <a:ext uri="{FF2B5EF4-FFF2-40B4-BE49-F238E27FC236}">
                <a16:creationId xmlns:a16="http://schemas.microsoft.com/office/drawing/2014/main" id="{D26D0D1F-5718-4338-81E6-09D5BB126ED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5654" y="4611009"/>
            <a:ext cx="1531275" cy="364169"/>
          </a:xfrm>
          <a:prstGeom prst="rect">
            <a:avLst/>
          </a:prstGeom>
        </p:spPr>
        <p:txBody>
          <a:bodyPr anchor="ctr"/>
          <a:lstStyle>
            <a:lvl1pPr>
              <a:defRPr lang="ko-KR" altLang="en-US" sz="1550" spc="-100" baseline="0" dirty="0">
                <a:ln>
                  <a:solidFill>
                    <a:srgbClr val="101919">
                      <a:alpha val="30000"/>
                    </a:srgbClr>
                  </a:solidFill>
                </a:ln>
                <a:solidFill>
                  <a:srgbClr val="10191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marL="0" lvl="0" indent="0">
              <a:buNone/>
            </a:pPr>
            <a:r>
              <a:rPr lang="en-US" altLang="ko-KR" dirty="0"/>
              <a:t>Add your title</a:t>
            </a:r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8B4B404-9E6A-41A3-BF31-28E42B66C1AB}"/>
              </a:ext>
            </a:extLst>
          </p:cNvPr>
          <p:cNvGrpSpPr/>
          <p:nvPr userDrawn="1"/>
        </p:nvGrpSpPr>
        <p:grpSpPr>
          <a:xfrm>
            <a:off x="2455927" y="831147"/>
            <a:ext cx="161590" cy="161590"/>
            <a:chOff x="4242842" y="1575842"/>
            <a:chExt cx="3706316" cy="3706316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E73F2B73-4B47-4E4F-B045-91024E4E82DF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758CD105-CBD7-49F0-9FEE-6D5441240F69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DA4E1404-C2EB-445F-94CD-BCB4E7CF7CE3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7F51BEB1-393A-4212-A315-407CF8008FB2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AAC2BE7D-B993-417D-92F8-E3FC59D485F6}"/>
                </a:ext>
              </a:extLst>
            </p:cNvPr>
            <p:cNvSpPr/>
            <p:nvPr userDrawn="1"/>
          </p:nvSpPr>
          <p:spPr>
            <a:xfrm>
              <a:off x="4354551" y="1687551"/>
              <a:ext cx="3482898" cy="348289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9AD755D-1BF1-4DD4-A437-8AA686BF91F9}"/>
              </a:ext>
            </a:extLst>
          </p:cNvPr>
          <p:cNvGrpSpPr/>
          <p:nvPr userDrawn="1"/>
        </p:nvGrpSpPr>
        <p:grpSpPr>
          <a:xfrm>
            <a:off x="2455927" y="5865263"/>
            <a:ext cx="161590" cy="161590"/>
            <a:chOff x="4242842" y="1575842"/>
            <a:chExt cx="3706316" cy="3706316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50AE2A92-F7A2-4086-8376-578FBBF657AF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36D16458-860E-4A20-910D-B150C3CC5C76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7830755D-AA9F-4CDF-A9BA-F5EFC2E0A6CE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C9CF9B7C-1129-4726-945C-4A0B477CE9B5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F05C626-FA9F-46CB-B216-33A06EE3A0DE}"/>
                </a:ext>
              </a:extLst>
            </p:cNvPr>
            <p:cNvSpPr/>
            <p:nvPr userDrawn="1"/>
          </p:nvSpPr>
          <p:spPr>
            <a:xfrm>
              <a:off x="4354551" y="1687551"/>
              <a:ext cx="3482898" cy="348289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891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6518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6" r:id="rId4"/>
    <p:sldLayoutId id="2147483652" r:id="rId5"/>
    <p:sldLayoutId id="2147483655" r:id="rId6"/>
    <p:sldLayoutId id="2147483657" r:id="rId7"/>
    <p:sldLayoutId id="2147483653" r:id="rId8"/>
    <p:sldLayoutId id="2147483654" r:id="rId9"/>
    <p:sldLayoutId id="2147483658" r:id="rId10"/>
    <p:sldLayoutId id="214748366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D:\Home\img\ver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224" y="1469551"/>
            <a:ext cx="6532512" cy="3918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9E26460-2A61-4F2C-A838-70CEDB1C4EA2}"/>
              </a:ext>
            </a:extLst>
          </p:cNvPr>
          <p:cNvSpPr txBox="1"/>
          <p:nvPr/>
        </p:nvSpPr>
        <p:spPr>
          <a:xfrm>
            <a:off x="8424882" y="5506696"/>
            <a:ext cx="3128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팀장 정호균</a:t>
            </a:r>
            <a:endParaRPr lang="en-US" altLang="ko-KR" sz="1600" spc="-110" dirty="0">
              <a:ln>
                <a:solidFill>
                  <a:srgbClr val="3A3838">
                    <a:alpha val="30000"/>
                  </a:srgbClr>
                </a:solidFill>
              </a:ln>
              <a:solidFill>
                <a:srgbClr val="3A3838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 algn="just"/>
            <a:r>
              <a:rPr lang="ko-KR" altLang="en-US" sz="16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팀원 임정환</a:t>
            </a:r>
            <a:r>
              <a:rPr lang="en-US" altLang="ko-KR" sz="16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ko-KR" altLang="en-US" sz="16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허유진</a:t>
            </a:r>
            <a:r>
              <a:rPr lang="en-US" altLang="ko-KR" sz="16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ko-KR" altLang="en-US" sz="16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백지영</a:t>
            </a:r>
            <a:r>
              <a:rPr lang="en-US" altLang="ko-KR" sz="16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ko-KR" altLang="en-US" sz="16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백종민</a:t>
            </a:r>
          </a:p>
        </p:txBody>
      </p:sp>
    </p:spTree>
    <p:extLst>
      <p:ext uri="{BB962C8B-B14F-4D97-AF65-F5344CB8AC3E}">
        <p14:creationId xmlns:p14="http://schemas.microsoft.com/office/powerpoint/2010/main" val="41943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5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>
            <a:extLst>
              <a:ext uri="{FF2B5EF4-FFF2-40B4-BE49-F238E27FC236}">
                <a16:creationId xmlns:a16="http://schemas.microsoft.com/office/drawing/2014/main" id="{724E3D75-7EBA-4C5B-ACA6-F04B59D95E1A}"/>
              </a:ext>
            </a:extLst>
          </p:cNvPr>
          <p:cNvSpPr txBox="1"/>
          <p:nvPr/>
        </p:nvSpPr>
        <p:spPr>
          <a:xfrm>
            <a:off x="8722929" y="2042107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pc="-100" dirty="0">
                <a:ln>
                  <a:solidFill>
                    <a:srgbClr val="DB5A7F">
                      <a:alpha val="30000"/>
                    </a:srgbClr>
                  </a:solidFill>
                </a:ln>
                <a:solidFill>
                  <a:srgbClr val="DB5A7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회원 가입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B917FB-ED89-4C31-BB30-D08AD1744D19}"/>
              </a:ext>
            </a:extLst>
          </p:cNvPr>
          <p:cNvSpPr txBox="1"/>
          <p:nvPr/>
        </p:nvSpPr>
        <p:spPr>
          <a:xfrm>
            <a:off x="1675083" y="2023224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00" dirty="0">
                <a:ln>
                  <a:solidFill>
                    <a:srgbClr val="DB5A7F">
                      <a:alpha val="30000"/>
                    </a:srgbClr>
                  </a:solidFill>
                </a:ln>
                <a:solidFill>
                  <a:srgbClr val="DB5A7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로그인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9C8B88E-8F68-4FDA-B919-C4A878FCE408}"/>
              </a:ext>
            </a:extLst>
          </p:cNvPr>
          <p:cNvSpPr txBox="1"/>
          <p:nvPr/>
        </p:nvSpPr>
        <p:spPr>
          <a:xfrm>
            <a:off x="5059622" y="203772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pc="-100" dirty="0">
                <a:ln>
                  <a:solidFill>
                    <a:srgbClr val="DB5A7F">
                      <a:alpha val="30000"/>
                    </a:srgbClr>
                  </a:solidFill>
                </a:ln>
                <a:solidFill>
                  <a:srgbClr val="DB5A7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로그아웃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934E8FE-26A7-4514-90F0-998DC98F40E5}"/>
              </a:ext>
            </a:extLst>
          </p:cNvPr>
          <p:cNvSpPr txBox="1"/>
          <p:nvPr/>
        </p:nvSpPr>
        <p:spPr>
          <a:xfrm>
            <a:off x="4691363" y="4929324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00" dirty="0">
                <a:ln>
                  <a:solidFill>
                    <a:srgbClr val="DB5A7F">
                      <a:alpha val="30000"/>
                    </a:srgbClr>
                  </a:solidFill>
                </a:ln>
                <a:solidFill>
                  <a:srgbClr val="DB5A7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카테고리 불러오기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B229AA4-29C8-4C27-BBCB-7728A35ACE13}"/>
              </a:ext>
            </a:extLst>
          </p:cNvPr>
          <p:cNvSpPr txBox="1"/>
          <p:nvPr/>
        </p:nvSpPr>
        <p:spPr>
          <a:xfrm>
            <a:off x="895494" y="2596232"/>
            <a:ext cx="284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요청 시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json</a:t>
            </a:r>
            <a:r>
              <a:rPr lang="ko-KR" altLang="en-US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형태로 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id, pw</a:t>
            </a:r>
            <a:r>
              <a:rPr lang="ko-KR" altLang="en-US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를 받음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  <a:p>
            <a:pPr algn="just"/>
            <a:r>
              <a:rPr lang="ko-KR" altLang="en-US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응답</a:t>
            </a:r>
          </a:p>
          <a:p>
            <a:pPr algn="just"/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-&gt; </a:t>
            </a:r>
            <a:r>
              <a:rPr lang="ko-KR" altLang="en-US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성공 시 세션 생성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ko-KR" altLang="en-US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메인 페이지로 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redirect.</a:t>
            </a:r>
          </a:p>
          <a:p>
            <a:pPr algn="just"/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-&gt; </a:t>
            </a:r>
            <a:r>
              <a:rPr lang="ko-KR" altLang="en-US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실패 시 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alert</a:t>
            </a:r>
            <a:r>
              <a:rPr lang="ko-KR" altLang="en-US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창을 띄우고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location.href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ko-KR" altLang="en-US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수정을 통해 로그인 페이지로 되돌아가도록 하는 스크립트를 서버에서 직접 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write</a:t>
            </a:r>
            <a:r>
              <a:rPr lang="ko-KR" altLang="en-US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로 전송함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D2B234B-7D95-4287-8377-185CBFAC4E98}"/>
              </a:ext>
            </a:extLst>
          </p:cNvPr>
          <p:cNvSpPr txBox="1"/>
          <p:nvPr/>
        </p:nvSpPr>
        <p:spPr>
          <a:xfrm>
            <a:off x="4417299" y="2596232"/>
            <a:ext cx="284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요청 시 데이터 없이 해당 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path</a:t>
            </a:r>
            <a:r>
              <a:rPr lang="ko-KR" altLang="en-US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로 요청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  <a:p>
            <a:pPr algn="just"/>
            <a:r>
              <a:rPr lang="ko-KR" altLang="en-US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세션을 파괴한 후 최초 페이지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(index.html)</a:t>
            </a:r>
            <a:r>
              <a:rPr lang="ko-KR" altLang="en-US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로 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redirect.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CAB04F2-27F4-4728-9BED-DFD07075049C}"/>
              </a:ext>
            </a:extLst>
          </p:cNvPr>
          <p:cNvSpPr txBox="1"/>
          <p:nvPr/>
        </p:nvSpPr>
        <p:spPr>
          <a:xfrm>
            <a:off x="4423394" y="5309932"/>
            <a:ext cx="284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요청 시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json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ko-KR" altLang="en-US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형태로 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id</a:t>
            </a:r>
            <a:r>
              <a:rPr lang="ko-KR" altLang="en-US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를 받음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  <a:p>
            <a:pPr algn="just"/>
            <a:r>
              <a:rPr lang="ko-KR" altLang="en-US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응답</a:t>
            </a:r>
          </a:p>
          <a:p>
            <a:pPr algn="just"/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-&gt; </a:t>
            </a:r>
            <a:r>
              <a:rPr lang="ko-KR" altLang="en-US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성공 시 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{ category : </a:t>
            </a:r>
            <a:r>
              <a:rPr lang="ko-KR" altLang="en-US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결과 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} </a:t>
            </a:r>
            <a:r>
              <a:rPr lang="ko-KR" altLang="en-US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형식의 데이터 반환</a:t>
            </a:r>
          </a:p>
          <a:p>
            <a:pPr algn="just"/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-&gt; </a:t>
            </a:r>
            <a:r>
              <a:rPr lang="ko-KR" altLang="en-US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실패 시 아무것도 반환하지 않음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F14EF1B-43E0-4B82-A040-EC96A116B0DD}"/>
              </a:ext>
            </a:extLst>
          </p:cNvPr>
          <p:cNvSpPr txBox="1"/>
          <p:nvPr/>
        </p:nvSpPr>
        <p:spPr>
          <a:xfrm>
            <a:off x="8007658" y="2451665"/>
            <a:ext cx="284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요청 시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json</a:t>
            </a:r>
            <a:r>
              <a:rPr lang="ko-KR" altLang="en-US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형태로 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id, pw</a:t>
            </a:r>
            <a:r>
              <a:rPr lang="ko-KR" altLang="en-US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를 받음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  <a:p>
            <a:pPr algn="just"/>
            <a:r>
              <a:rPr lang="ko-KR" altLang="en-US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응답</a:t>
            </a:r>
          </a:p>
          <a:p>
            <a:pPr algn="just"/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-&gt; </a:t>
            </a:r>
            <a:r>
              <a:rPr lang="ko-KR" altLang="en-US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성공 시 가입 성공을 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alert</a:t>
            </a:r>
            <a:r>
              <a:rPr lang="ko-KR" altLang="en-US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해 주고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location.href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ko-KR" altLang="en-US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수정을 통해 로그인 페이지로 되돌아가도록 하는 스크립트를 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write </a:t>
            </a:r>
          </a:p>
          <a:p>
            <a:pPr algn="just"/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-&gt; </a:t>
            </a:r>
            <a:r>
              <a:rPr lang="ko-KR" altLang="en-US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실패 시 가입 실패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(</a:t>
            </a:r>
            <a:r>
              <a:rPr lang="ko-KR" altLang="en-US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아이디 중복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)</a:t>
            </a:r>
            <a:r>
              <a:rPr lang="ko-KR" altLang="en-US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를 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alert</a:t>
            </a:r>
            <a:r>
              <a:rPr lang="ko-KR" altLang="en-US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해 주고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location.href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ko-KR" altLang="en-US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수정을 통해 로그인 페이지로 되돌아가도록 하는 스크립트를 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write </a:t>
            </a: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3B0075AE-65DA-4E0A-9F03-7477D17B8844}"/>
              </a:ext>
            </a:extLst>
          </p:cNvPr>
          <p:cNvSpPr/>
          <p:nvPr/>
        </p:nvSpPr>
        <p:spPr>
          <a:xfrm>
            <a:off x="696000" y="1546411"/>
            <a:ext cx="10800000" cy="2752164"/>
          </a:xfrm>
          <a:custGeom>
            <a:avLst/>
            <a:gdLst>
              <a:gd name="connsiteX0" fmla="*/ 0 w 6920753"/>
              <a:gd name="connsiteY0" fmla="*/ 0 h 2752164"/>
              <a:gd name="connsiteX1" fmla="*/ 6920753 w 6920753"/>
              <a:gd name="connsiteY1" fmla="*/ 0 h 2752164"/>
              <a:gd name="connsiteX2" fmla="*/ 6920753 w 6920753"/>
              <a:gd name="connsiteY2" fmla="*/ 2752164 h 2752164"/>
              <a:gd name="connsiteX3" fmla="*/ 17929 w 6920753"/>
              <a:gd name="connsiteY3" fmla="*/ 2752164 h 275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0753" h="2752164">
                <a:moveTo>
                  <a:pt x="0" y="0"/>
                </a:moveTo>
                <a:lnTo>
                  <a:pt x="6920753" y="0"/>
                </a:lnTo>
                <a:lnTo>
                  <a:pt x="6920753" y="2752164"/>
                </a:lnTo>
                <a:lnTo>
                  <a:pt x="17929" y="2752164"/>
                </a:lnTo>
              </a:path>
            </a:pathLst>
          </a:custGeom>
          <a:ln>
            <a:solidFill>
              <a:schemeClr val="tx1">
                <a:lumMod val="85000"/>
                <a:lumOff val="1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D3E4DA8-946B-4E62-AE91-3AAE0C2E6002}"/>
              </a:ext>
            </a:extLst>
          </p:cNvPr>
          <p:cNvGrpSpPr/>
          <p:nvPr/>
        </p:nvGrpSpPr>
        <p:grpSpPr>
          <a:xfrm>
            <a:off x="1743059" y="1217996"/>
            <a:ext cx="620969" cy="620969"/>
            <a:chOff x="4242842" y="1575842"/>
            <a:chExt cx="3706316" cy="3706316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D140D2BC-A2F3-4902-B6C8-AB9F64AD89B9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0D4F6EA3-482B-4C02-8409-26AFE8A041E0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F8FC7735-0CF0-4E4C-B6A1-D853D5FC93FD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33256051-715D-4873-8663-D1223A431702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E4F48357-DC1B-4118-9D67-D8326E85CABB}"/>
                </a:ext>
              </a:extLst>
            </p:cNvPr>
            <p:cNvSpPr/>
            <p:nvPr userDrawn="1"/>
          </p:nvSpPr>
          <p:spPr>
            <a:xfrm>
              <a:off x="4426365" y="1687550"/>
              <a:ext cx="3482899" cy="348289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4D49025-3BF4-470C-8AEF-2F3B7652B7AB}"/>
              </a:ext>
            </a:extLst>
          </p:cNvPr>
          <p:cNvSpPr txBox="1"/>
          <p:nvPr/>
        </p:nvSpPr>
        <p:spPr>
          <a:xfrm>
            <a:off x="1827416" y="1358282"/>
            <a:ext cx="466794" cy="37625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205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01</a:t>
            </a:r>
            <a:endParaRPr lang="ko-KR" altLang="en-US" sz="2050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B8ED62D4-E96D-4079-8E4E-8900D1460779}"/>
              </a:ext>
            </a:extLst>
          </p:cNvPr>
          <p:cNvGrpSpPr/>
          <p:nvPr/>
        </p:nvGrpSpPr>
        <p:grpSpPr>
          <a:xfrm>
            <a:off x="5242770" y="1205874"/>
            <a:ext cx="626740" cy="620969"/>
            <a:chOff x="4358066" y="1503495"/>
            <a:chExt cx="3740757" cy="3706319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333334E2-3A2F-4DB0-8858-27E01C72DFF6}"/>
                </a:ext>
              </a:extLst>
            </p:cNvPr>
            <p:cNvSpPr/>
            <p:nvPr userDrawn="1"/>
          </p:nvSpPr>
          <p:spPr>
            <a:xfrm>
              <a:off x="4392508" y="1503495"/>
              <a:ext cx="3706315" cy="3706319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9BFC3741-CC5C-4ED3-BDD4-308D05D678E6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5B320623-7BFE-4992-A523-D6EBA0660F56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8D587058-AFC3-4E17-B71E-1C4B3A87BEDA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F3C81600-AD7A-44BA-8B5F-3B8187D69230}"/>
                </a:ext>
              </a:extLst>
            </p:cNvPr>
            <p:cNvSpPr/>
            <p:nvPr userDrawn="1"/>
          </p:nvSpPr>
          <p:spPr>
            <a:xfrm>
              <a:off x="4498179" y="1687549"/>
              <a:ext cx="3482896" cy="348289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BEA47C00-063B-434E-8532-7ADEDFEFBA73}"/>
              </a:ext>
            </a:extLst>
          </p:cNvPr>
          <p:cNvSpPr txBox="1"/>
          <p:nvPr/>
        </p:nvSpPr>
        <p:spPr>
          <a:xfrm>
            <a:off x="5316103" y="1345230"/>
            <a:ext cx="466795" cy="37811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205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02</a:t>
            </a:r>
            <a:endParaRPr lang="ko-KR" altLang="en-US" sz="2050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5303F5C8-BE98-4D3F-BA22-540E40F05BD6}"/>
              </a:ext>
            </a:extLst>
          </p:cNvPr>
          <p:cNvGrpSpPr/>
          <p:nvPr/>
        </p:nvGrpSpPr>
        <p:grpSpPr>
          <a:xfrm>
            <a:off x="5305341" y="4026342"/>
            <a:ext cx="620969" cy="620969"/>
            <a:chOff x="4242842" y="1575842"/>
            <a:chExt cx="3706316" cy="3706316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6A211253-7CFE-4C64-9E23-C161CF168039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236DC10C-45DE-43AC-8D8B-8DA0DA87EEDE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7904CBF0-B14A-470E-B951-5E59DB4C0A4A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A5CC1D19-98D4-46B7-92A8-0749FB9ABB30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0CD3C1A-D88A-440A-B753-948C68C28243}"/>
                </a:ext>
              </a:extLst>
            </p:cNvPr>
            <p:cNvSpPr/>
            <p:nvPr userDrawn="1"/>
          </p:nvSpPr>
          <p:spPr>
            <a:xfrm>
              <a:off x="4354550" y="1687550"/>
              <a:ext cx="3482899" cy="348289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8C69A08A-004A-4EA3-B219-C5380FF76A0A}"/>
              </a:ext>
            </a:extLst>
          </p:cNvPr>
          <p:cNvSpPr txBox="1"/>
          <p:nvPr/>
        </p:nvSpPr>
        <p:spPr>
          <a:xfrm>
            <a:off x="5372904" y="4166628"/>
            <a:ext cx="466795" cy="37625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205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05</a:t>
            </a:r>
            <a:endParaRPr lang="ko-KR" altLang="en-US" sz="2050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F8B2310F-8E72-4227-ADFA-9E9C782FE090}"/>
              </a:ext>
            </a:extLst>
          </p:cNvPr>
          <p:cNvGrpSpPr/>
          <p:nvPr/>
        </p:nvGrpSpPr>
        <p:grpSpPr>
          <a:xfrm>
            <a:off x="8921559" y="4026342"/>
            <a:ext cx="620969" cy="620969"/>
            <a:chOff x="4242842" y="1575842"/>
            <a:chExt cx="3706316" cy="3706316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0BD8442C-DD55-4FA4-AB88-7D77447866ED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16AB18BD-60FF-4401-A18D-DF678CD3B0F6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84330287-FE75-40AE-A749-04CFA03DF697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6CE8FFA-3DF7-4464-96C0-010ADF5DFD9B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D04E728E-4166-4DFC-8F17-F747ACD36DA4}"/>
                </a:ext>
              </a:extLst>
            </p:cNvPr>
            <p:cNvSpPr/>
            <p:nvPr userDrawn="1"/>
          </p:nvSpPr>
          <p:spPr>
            <a:xfrm>
              <a:off x="4354550" y="1687550"/>
              <a:ext cx="3482899" cy="348289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B453B536-0CAC-4801-91BA-34248BEC9C2B}"/>
              </a:ext>
            </a:extLst>
          </p:cNvPr>
          <p:cNvSpPr txBox="1"/>
          <p:nvPr/>
        </p:nvSpPr>
        <p:spPr>
          <a:xfrm>
            <a:off x="8989122" y="4159114"/>
            <a:ext cx="466795" cy="37811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205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04</a:t>
            </a:r>
            <a:endParaRPr lang="ko-KR" altLang="en-US" sz="2050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B8ED62D4-E96D-4079-8E4E-8900D1460779}"/>
              </a:ext>
            </a:extLst>
          </p:cNvPr>
          <p:cNvGrpSpPr/>
          <p:nvPr/>
        </p:nvGrpSpPr>
        <p:grpSpPr>
          <a:xfrm>
            <a:off x="8911546" y="1234528"/>
            <a:ext cx="626740" cy="620969"/>
            <a:chOff x="4358066" y="1503495"/>
            <a:chExt cx="3740757" cy="3706319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333334E2-3A2F-4DB0-8858-27E01C72DFF6}"/>
                </a:ext>
              </a:extLst>
            </p:cNvPr>
            <p:cNvSpPr/>
            <p:nvPr userDrawn="1"/>
          </p:nvSpPr>
          <p:spPr>
            <a:xfrm>
              <a:off x="4392508" y="1503495"/>
              <a:ext cx="3706315" cy="3706319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9BFC3741-CC5C-4ED3-BDD4-308D05D678E6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5B320623-7BFE-4992-A523-D6EBA0660F56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8D587058-AFC3-4E17-B71E-1C4B3A87BEDA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F3C81600-AD7A-44BA-8B5F-3B8187D69230}"/>
                </a:ext>
              </a:extLst>
            </p:cNvPr>
            <p:cNvSpPr/>
            <p:nvPr userDrawn="1"/>
          </p:nvSpPr>
          <p:spPr>
            <a:xfrm>
              <a:off x="4498179" y="1687549"/>
              <a:ext cx="3482896" cy="348289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BEA47C00-063B-434E-8532-7ADEDFEFBA73}"/>
              </a:ext>
            </a:extLst>
          </p:cNvPr>
          <p:cNvSpPr txBox="1"/>
          <p:nvPr/>
        </p:nvSpPr>
        <p:spPr>
          <a:xfrm>
            <a:off x="8996911" y="1373884"/>
            <a:ext cx="466795" cy="37811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205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03</a:t>
            </a:r>
            <a:endParaRPr lang="ko-KR" altLang="en-US" sz="2050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5303F5C8-BE98-4D3F-BA22-540E40F05BD6}"/>
              </a:ext>
            </a:extLst>
          </p:cNvPr>
          <p:cNvGrpSpPr/>
          <p:nvPr/>
        </p:nvGrpSpPr>
        <p:grpSpPr>
          <a:xfrm>
            <a:off x="1739837" y="4032794"/>
            <a:ext cx="620969" cy="620969"/>
            <a:chOff x="4242842" y="1575842"/>
            <a:chExt cx="3706316" cy="3706316"/>
          </a:xfrm>
        </p:grpSpPr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6A211253-7CFE-4C64-9E23-C161CF168039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236DC10C-45DE-43AC-8D8B-8DA0DA87EEDE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7904CBF0-B14A-470E-B951-5E59DB4C0A4A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A5CC1D19-98D4-46B7-92A8-0749FB9ABB30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10CD3C1A-D88A-440A-B753-948C68C28243}"/>
                </a:ext>
              </a:extLst>
            </p:cNvPr>
            <p:cNvSpPr/>
            <p:nvPr userDrawn="1"/>
          </p:nvSpPr>
          <p:spPr>
            <a:xfrm>
              <a:off x="4354550" y="1687550"/>
              <a:ext cx="3482899" cy="348289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8C69A08A-004A-4EA3-B219-C5380FF76A0A}"/>
              </a:ext>
            </a:extLst>
          </p:cNvPr>
          <p:cNvSpPr txBox="1"/>
          <p:nvPr/>
        </p:nvSpPr>
        <p:spPr>
          <a:xfrm>
            <a:off x="1807400" y="4172150"/>
            <a:ext cx="466795" cy="37811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205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06</a:t>
            </a:r>
            <a:endParaRPr lang="ko-KR" altLang="en-US" sz="2050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934E8FE-26A7-4514-90F0-998DC98F40E5}"/>
              </a:ext>
            </a:extLst>
          </p:cNvPr>
          <p:cNvSpPr txBox="1"/>
          <p:nvPr/>
        </p:nvSpPr>
        <p:spPr>
          <a:xfrm>
            <a:off x="1423804" y="4926064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00" dirty="0">
                <a:ln>
                  <a:solidFill>
                    <a:srgbClr val="DB5A7F">
                      <a:alpha val="30000"/>
                    </a:srgbClr>
                  </a:solidFill>
                </a:ln>
                <a:solidFill>
                  <a:srgbClr val="DB5A7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세션 확인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CAB04F2-27F4-4728-9BED-DFD07075049C}"/>
              </a:ext>
            </a:extLst>
          </p:cNvPr>
          <p:cNvSpPr txBox="1"/>
          <p:nvPr/>
        </p:nvSpPr>
        <p:spPr>
          <a:xfrm>
            <a:off x="919690" y="5309932"/>
            <a:ext cx="284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요청 시 데이터 없이 해당 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path</a:t>
            </a:r>
            <a:r>
              <a:rPr lang="ko-KR" altLang="en-US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로 요청</a:t>
            </a:r>
          </a:p>
          <a:p>
            <a:pPr algn="just"/>
            <a:r>
              <a:rPr lang="ko-KR" altLang="en-US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응답 시 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{ success : true } </a:t>
            </a:r>
            <a:r>
              <a:rPr lang="ko-KR" altLang="en-US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형식으로 성공 여부를 반환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  <a:p>
            <a:pPr algn="just"/>
            <a:r>
              <a:rPr lang="ko-KR" altLang="en-US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에러 페이지</a:t>
            </a:r>
          </a:p>
          <a:p>
            <a:pPr algn="just"/>
            <a:r>
              <a:rPr lang="ko-KR" altLang="en-US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접근 불가능한 경로나 찾을 수 없는 페이지에 액세스할 경우 에러코드 반환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934E8FE-26A7-4514-90F0-998DC98F40E5}"/>
              </a:ext>
            </a:extLst>
          </p:cNvPr>
          <p:cNvSpPr txBox="1"/>
          <p:nvPr/>
        </p:nvSpPr>
        <p:spPr>
          <a:xfrm>
            <a:off x="8547530" y="4926064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00" dirty="0">
                <a:ln>
                  <a:solidFill>
                    <a:srgbClr val="DB5A7F">
                      <a:alpha val="30000"/>
                    </a:srgbClr>
                  </a:solidFill>
                </a:ln>
                <a:solidFill>
                  <a:srgbClr val="DB5A7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카테고리 저장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CAB04F2-27F4-4728-9BED-DFD07075049C}"/>
              </a:ext>
            </a:extLst>
          </p:cNvPr>
          <p:cNvSpPr txBox="1"/>
          <p:nvPr/>
        </p:nvSpPr>
        <p:spPr>
          <a:xfrm>
            <a:off x="7978761" y="5306672"/>
            <a:ext cx="284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요청 시 </a:t>
            </a:r>
            <a:r>
              <a:rPr lang="en-US" altLang="ko-KR" sz="1200" spc="-110" dirty="0" err="1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json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ko-KR" altLang="en-US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형태로 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id, category</a:t>
            </a:r>
            <a:r>
              <a:rPr lang="ko-KR" altLang="en-US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를 받음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  <a:p>
            <a:pPr algn="just"/>
            <a:r>
              <a:rPr lang="ko-KR" altLang="en-US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응답 시 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{ success : true } </a:t>
            </a:r>
            <a:r>
              <a:rPr lang="ko-KR" altLang="en-US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형식으로 성공 여부를 반환</a:t>
            </a:r>
            <a:r>
              <a:rPr lang="en-US" altLang="ko-KR" sz="12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54977" y="351692"/>
            <a:ext cx="10864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파도소리" pitchFamily="18" charset="-127"/>
                <a:ea typeface="a파도소리" pitchFamily="18" charset="-127"/>
              </a:rPr>
              <a:t>04. Server </a:t>
            </a:r>
            <a:r>
              <a:rPr lang="ko-KR" altLang="en-US" sz="3200" dirty="0">
                <a:latin typeface="a파도소리" pitchFamily="18" charset="-127"/>
                <a:ea typeface="a파도소리" pitchFamily="18" charset="-127"/>
              </a:rPr>
              <a:t>기능 개발 방법 </a:t>
            </a:r>
            <a:r>
              <a:rPr lang="en-US" altLang="ko-KR" sz="3200" dirty="0">
                <a:latin typeface="a파도소리" pitchFamily="18" charset="-127"/>
                <a:ea typeface="a파도소리" pitchFamily="18" charset="-127"/>
              </a:rPr>
              <a:t>– </a:t>
            </a:r>
            <a:r>
              <a:rPr lang="ko-KR" altLang="en-US" sz="3200" dirty="0">
                <a:latin typeface="a파도소리" pitchFamily="18" charset="-127"/>
                <a:ea typeface="a파도소리" pitchFamily="18" charset="-127"/>
              </a:rPr>
              <a:t>웹 서버 기능 구현</a:t>
            </a:r>
          </a:p>
        </p:txBody>
      </p:sp>
    </p:spTree>
    <p:extLst>
      <p:ext uri="{BB962C8B-B14F-4D97-AF65-F5344CB8AC3E}">
        <p14:creationId xmlns:p14="http://schemas.microsoft.com/office/powerpoint/2010/main" val="3759591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8571D45-7811-46DF-AFBD-E590B6DC8721}"/>
              </a:ext>
            </a:extLst>
          </p:cNvPr>
          <p:cNvSpPr txBox="1"/>
          <p:nvPr/>
        </p:nvSpPr>
        <p:spPr>
          <a:xfrm>
            <a:off x="742213" y="1084166"/>
            <a:ext cx="1882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00">
                <a:ln>
                  <a:solidFill>
                    <a:srgbClr val="DB5A7F">
                      <a:alpha val="30000"/>
                    </a:srgbClr>
                  </a:solidFill>
                </a:ln>
                <a:solidFill>
                  <a:srgbClr val="DB5A7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토너먼트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59" y="3464832"/>
            <a:ext cx="356235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B9E820C-C6E0-4D72-A830-4BB717FAEB8A}"/>
              </a:ext>
            </a:extLst>
          </p:cNvPr>
          <p:cNvSpPr txBox="1"/>
          <p:nvPr/>
        </p:nvSpPr>
        <p:spPr>
          <a:xfrm>
            <a:off x="445256" y="1814877"/>
            <a:ext cx="43587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lightbox</a:t>
            </a:r>
            <a:r>
              <a:rPr lang="ko-KR" altLang="en-US" sz="160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에서 사진을 클릭할 경우 클릭한 이미지와 </a:t>
            </a:r>
            <a:r>
              <a:rPr lang="en-US" altLang="ko-KR" sz="160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text</a:t>
            </a:r>
            <a:r>
              <a:rPr lang="ko-KR" altLang="en-US" sz="160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를 복사함 마찬가지로 토너먼트의 아이디를 숫자로 해줘서 증가시키면서 다음 단계로 넘어가고 </a:t>
            </a:r>
            <a:r>
              <a:rPr lang="en-US" altLang="ko-KR" sz="160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lightbox</a:t>
            </a:r>
            <a:r>
              <a:rPr lang="ko-KR" altLang="en-US" sz="160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를 끔</a:t>
            </a:r>
            <a:endParaRPr lang="en-US" altLang="ko-KR" sz="1600" spc="-120" dirty="0">
              <a:ln>
                <a:solidFill>
                  <a:srgbClr val="484848">
                    <a:alpha val="30000"/>
                  </a:srgbClr>
                </a:solidFill>
              </a:ln>
              <a:solidFill>
                <a:srgbClr val="484848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9E820C-C6E0-4D72-A830-4BB717FAEB8A}"/>
              </a:ext>
            </a:extLst>
          </p:cNvPr>
          <p:cNvSpPr txBox="1"/>
          <p:nvPr/>
        </p:nvSpPr>
        <p:spPr>
          <a:xfrm>
            <a:off x="5145207" y="1805444"/>
            <a:ext cx="32618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단계에 맞는 버튼을 누르면 </a:t>
            </a:r>
            <a:r>
              <a:rPr lang="en-US" altLang="ko-KR" sz="160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lightbox</a:t>
            </a:r>
            <a:r>
              <a:rPr lang="ko-KR" altLang="en-US" sz="160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에 토너먼트 이미지와 텍스트를 넣어주고 띄운다</a:t>
            </a:r>
            <a:r>
              <a:rPr lang="en-US" altLang="ko-KR" sz="160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 </a:t>
            </a:r>
            <a:r>
              <a:rPr lang="ko-KR" altLang="en-US" sz="160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그림이 선택될 경우 다음 단계의 버튼을 띄워주고 해당 단계의 버튼을 숨긴다</a:t>
            </a:r>
            <a:r>
              <a:rPr lang="en-US" altLang="ko-KR" sz="160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</p:txBody>
      </p: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636" y="1702707"/>
            <a:ext cx="2914650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54977" y="351692"/>
            <a:ext cx="10864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파도소리" pitchFamily="18" charset="-127"/>
                <a:ea typeface="a파도소리" pitchFamily="18" charset="-127"/>
              </a:rPr>
              <a:t>04. Client </a:t>
            </a:r>
            <a:r>
              <a:rPr lang="ko-KR" altLang="en-US" sz="3200" dirty="0">
                <a:latin typeface="a파도소리" pitchFamily="18" charset="-127"/>
                <a:ea typeface="a파도소리" pitchFamily="18" charset="-127"/>
              </a:rPr>
              <a:t>기능 개발 방법 </a:t>
            </a:r>
            <a:r>
              <a:rPr lang="en-US" altLang="ko-KR" sz="3200" dirty="0">
                <a:latin typeface="a파도소리" pitchFamily="18" charset="-127"/>
                <a:ea typeface="a파도소리" pitchFamily="18" charset="-127"/>
              </a:rPr>
              <a:t>- </a:t>
            </a:r>
            <a:r>
              <a:rPr lang="en-US" altLang="ko-KR" sz="3200" dirty="0" err="1">
                <a:latin typeface="a파도소리" pitchFamily="18" charset="-127"/>
                <a:ea typeface="a파도소리" pitchFamily="18" charset="-127"/>
              </a:rPr>
              <a:t>jquery</a:t>
            </a:r>
            <a:endParaRPr lang="ko-KR" altLang="en-US" sz="3200" dirty="0">
              <a:latin typeface="a파도소리" pitchFamily="18" charset="-127"/>
              <a:ea typeface="a파도소리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5422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8571D45-7811-46DF-AFBD-E590B6DC8721}"/>
              </a:ext>
            </a:extLst>
          </p:cNvPr>
          <p:cNvSpPr txBox="1"/>
          <p:nvPr/>
        </p:nvSpPr>
        <p:spPr>
          <a:xfrm>
            <a:off x="496845" y="1082305"/>
            <a:ext cx="1882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00">
                <a:ln>
                  <a:solidFill>
                    <a:srgbClr val="DB5A7F">
                      <a:alpha val="30000"/>
                    </a:srgbClr>
                  </a:solidFill>
                </a:ln>
                <a:solidFill>
                  <a:srgbClr val="DB5A7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지도와 검색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4977" y="351692"/>
            <a:ext cx="10864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파도소리" pitchFamily="18" charset="-127"/>
                <a:ea typeface="a파도소리" pitchFamily="18" charset="-127"/>
              </a:rPr>
              <a:t>04. Client </a:t>
            </a:r>
            <a:r>
              <a:rPr lang="ko-KR" altLang="en-US" sz="3200" dirty="0">
                <a:latin typeface="a파도소리" pitchFamily="18" charset="-127"/>
                <a:ea typeface="a파도소리" pitchFamily="18" charset="-127"/>
              </a:rPr>
              <a:t>기능 개발 방법 </a:t>
            </a:r>
            <a:r>
              <a:rPr lang="en-US" altLang="ko-KR" sz="3200" dirty="0">
                <a:latin typeface="a파도소리" pitchFamily="18" charset="-127"/>
                <a:ea typeface="a파도소리" pitchFamily="18" charset="-127"/>
              </a:rPr>
              <a:t>- </a:t>
            </a:r>
            <a:r>
              <a:rPr lang="en-US" altLang="ko-KR" sz="3200" dirty="0" err="1">
                <a:latin typeface="a파도소리" pitchFamily="18" charset="-127"/>
                <a:ea typeface="a파도소리" pitchFamily="18" charset="-127"/>
              </a:rPr>
              <a:t>jquery</a:t>
            </a:r>
            <a:endParaRPr lang="ko-KR" altLang="en-US" sz="3200" dirty="0">
              <a:latin typeface="a파도소리" pitchFamily="18" charset="-127"/>
              <a:ea typeface="a파도소리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7" t="11555" r="26579" b="5878"/>
          <a:stretch/>
        </p:blipFill>
        <p:spPr bwMode="auto">
          <a:xfrm>
            <a:off x="-12357" y="1504878"/>
            <a:ext cx="4090087" cy="5353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1" t="11555" r="25768" b="6831"/>
          <a:stretch/>
        </p:blipFill>
        <p:spPr bwMode="auto">
          <a:xfrm>
            <a:off x="4024181" y="1511056"/>
            <a:ext cx="3422823" cy="529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1" t="11554" r="10582" b="6105"/>
          <a:stretch/>
        </p:blipFill>
        <p:spPr bwMode="auto">
          <a:xfrm>
            <a:off x="7447004" y="1513422"/>
            <a:ext cx="4744996" cy="53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9525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977" y="351692"/>
            <a:ext cx="4044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파도소리" pitchFamily="18" charset="-127"/>
                <a:ea typeface="a파도소리" pitchFamily="18" charset="-127"/>
              </a:rPr>
              <a:t>04. Front-end UI</a:t>
            </a:r>
            <a:endParaRPr lang="ko-KR" altLang="en-US" sz="3200" dirty="0">
              <a:latin typeface="a파도소리" pitchFamily="18" charset="-127"/>
              <a:ea typeface="a파도소리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2048280" y="1354313"/>
            <a:ext cx="8508525" cy="5005847"/>
            <a:chOff x="3065701" y="1131530"/>
            <a:chExt cx="8508525" cy="5005847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38825152-ED56-4494-9DB7-1733BA1B3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5701" y="1131530"/>
              <a:ext cx="8508525" cy="5005847"/>
            </a:xfrm>
            <a:prstGeom prst="rect">
              <a:avLst/>
            </a:prstGeom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8758" y="1216641"/>
              <a:ext cx="7799659" cy="4387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50148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977" y="351692"/>
            <a:ext cx="4946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파도소리" pitchFamily="18" charset="-127"/>
                <a:ea typeface="a파도소리" pitchFamily="18" charset="-127"/>
              </a:rPr>
              <a:t>04. Front-end UI-1</a:t>
            </a:r>
            <a:endParaRPr lang="ko-KR" altLang="en-US" sz="3200" dirty="0">
              <a:latin typeface="a파도소리" pitchFamily="18" charset="-127"/>
              <a:ea typeface="a파도소리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78" y="2104866"/>
            <a:ext cx="4946942" cy="278265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354" y="351692"/>
            <a:ext cx="4826006" cy="27146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354" y="3624578"/>
            <a:ext cx="4772940" cy="26847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59742" y="4494858"/>
            <a:ext cx="1065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itchFamily="50" charset="-127"/>
                <a:ea typeface="나눔스퀘어 Light" pitchFamily="50" charset="-127"/>
              </a:rPr>
              <a:t>1 page</a:t>
            </a:r>
            <a:endParaRPr lang="ko-KR" altLang="en-US" dirty="0">
              <a:latin typeface="나눔스퀘어 Light" pitchFamily="50" charset="-127"/>
              <a:ea typeface="나눔스퀘어 Light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68436" y="2696989"/>
            <a:ext cx="1065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itchFamily="50" charset="-127"/>
                <a:ea typeface="나눔스퀘어 Light" pitchFamily="50" charset="-127"/>
              </a:rPr>
              <a:t>2 page</a:t>
            </a:r>
            <a:endParaRPr lang="ko-KR" altLang="en-US" dirty="0">
              <a:latin typeface="나눔스퀘어 Light" pitchFamily="50" charset="-127"/>
              <a:ea typeface="나눔스퀘어 Light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68436" y="5946614"/>
            <a:ext cx="1065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itchFamily="50" charset="-127"/>
                <a:ea typeface="나눔스퀘어 Light" pitchFamily="50" charset="-127"/>
              </a:rPr>
              <a:t>3 page</a:t>
            </a:r>
            <a:endParaRPr lang="ko-KR" altLang="en-US" dirty="0">
              <a:latin typeface="나눔스퀘어 Light" pitchFamily="50" charset="-127"/>
              <a:ea typeface="나눔스퀘어 Light" pitchFamily="50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5425440" y="2104867"/>
            <a:ext cx="1188720" cy="9614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구부러진 연결선 12"/>
          <p:cNvCxnSpPr/>
          <p:nvPr/>
        </p:nvCxnSpPr>
        <p:spPr>
          <a:xfrm rot="5400000">
            <a:off x="8306075" y="3132092"/>
            <a:ext cx="558253" cy="426718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구부러진 연결선 14"/>
          <p:cNvCxnSpPr/>
          <p:nvPr/>
        </p:nvCxnSpPr>
        <p:spPr>
          <a:xfrm rot="16200000" flipV="1">
            <a:off x="9489713" y="3137170"/>
            <a:ext cx="558256" cy="416559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54978" y="4955536"/>
            <a:ext cx="5069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Index(1 page)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로고를 누르면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login(2 page)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넘어감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00233" y="2026879"/>
            <a:ext cx="4460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아이디와 패스워드가 있다면 로그인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없으면 회원가입을 눌러 가입을 하게 함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984691" y="5388486"/>
            <a:ext cx="4605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회원가입은 간단히 아이디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패스워드로 구성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회원가입 후엔 다시 로그인 페이지로 돌아감</a:t>
            </a:r>
          </a:p>
        </p:txBody>
      </p:sp>
    </p:spTree>
    <p:extLst>
      <p:ext uri="{BB962C8B-B14F-4D97-AF65-F5344CB8AC3E}">
        <p14:creationId xmlns:p14="http://schemas.microsoft.com/office/powerpoint/2010/main" val="2286187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977" y="351692"/>
            <a:ext cx="472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파도소리" pitchFamily="18" charset="-127"/>
                <a:ea typeface="a파도소리" pitchFamily="18" charset="-127"/>
              </a:rPr>
              <a:t>04. Front-end UI-2</a:t>
            </a:r>
            <a:endParaRPr lang="ko-KR" altLang="en-US" sz="3200" dirty="0">
              <a:latin typeface="a파도소리" pitchFamily="18" charset="-127"/>
              <a:ea typeface="a파도소리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6164" y="4864190"/>
            <a:ext cx="5069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버튼을 누르면 토너먼트가 시작됨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" y="1850599"/>
            <a:ext cx="5029200" cy="28289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51182" y="4316022"/>
            <a:ext cx="1065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itchFamily="50" charset="-127"/>
                <a:ea typeface="나눔스퀘어 Light" pitchFamily="50" charset="-127"/>
              </a:rPr>
              <a:t>4 page</a:t>
            </a:r>
            <a:endParaRPr lang="ko-KR" altLang="en-US" dirty="0">
              <a:latin typeface="나눔스퀘어 Light" pitchFamily="50" charset="-127"/>
              <a:ea typeface="나눔스퀘어 Light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4345305" y="1704513"/>
            <a:ext cx="7302198" cy="1535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345305" y="4500688"/>
            <a:ext cx="7302198" cy="16071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1500326" y="1704513"/>
            <a:ext cx="5235754" cy="1535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500326" y="4553570"/>
            <a:ext cx="5235754" cy="15542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그룹 99"/>
          <p:cNvGrpSpPr/>
          <p:nvPr/>
        </p:nvGrpSpPr>
        <p:grpSpPr>
          <a:xfrm>
            <a:off x="6736080" y="1704513"/>
            <a:ext cx="4911423" cy="4403324"/>
            <a:chOff x="6736080" y="1704513"/>
            <a:chExt cx="4911423" cy="4403324"/>
          </a:xfrm>
        </p:grpSpPr>
        <p:sp>
          <p:nvSpPr>
            <p:cNvPr id="24" name="직사각형 23"/>
            <p:cNvSpPr/>
            <p:nvPr/>
          </p:nvSpPr>
          <p:spPr>
            <a:xfrm>
              <a:off x="6736080" y="1704513"/>
              <a:ext cx="4911423" cy="44033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906827" y="5304262"/>
              <a:ext cx="452761" cy="4751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210 나무고딕 EB" pitchFamily="18" charset="-127"/>
                  <a:ea typeface="210 나무고딕 EB" pitchFamily="18" charset="-127"/>
                </a:rPr>
                <a:t>1</a:t>
              </a:r>
              <a:endPara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210 나무고딕 EB" pitchFamily="18" charset="-127"/>
                <a:ea typeface="210 나무고딕 EB" pitchFamily="18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476477" y="5304262"/>
              <a:ext cx="452761" cy="4751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210 나무고딕 EB" pitchFamily="18" charset="-127"/>
                  <a:ea typeface="210 나무고딕 EB" pitchFamily="18" charset="-127"/>
                </a:rPr>
                <a:t>2</a:t>
              </a:r>
              <a:endPara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210 나무고딕 EB" pitchFamily="18" charset="-127"/>
                <a:ea typeface="210 나무고딕 EB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8031331" y="5304262"/>
              <a:ext cx="452761" cy="4751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210 나무고딕 EB" pitchFamily="18" charset="-127"/>
                  <a:ea typeface="210 나무고딕 EB" pitchFamily="18" charset="-127"/>
                </a:rPr>
                <a:t>3</a:t>
              </a:r>
              <a:endPara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210 나무고딕 EB" pitchFamily="18" charset="-127"/>
                <a:ea typeface="210 나무고딕 EB" pitchFamily="18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609047" y="5304262"/>
              <a:ext cx="452761" cy="4751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210 나무고딕 EB" pitchFamily="18" charset="-127"/>
                  <a:ea typeface="210 나무고딕 EB" pitchFamily="18" charset="-127"/>
                </a:rPr>
                <a:t>4</a:t>
              </a:r>
              <a:endPara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210 나무고딕 EB" pitchFamily="18" charset="-127"/>
                <a:ea typeface="210 나무고딕 EB" pitchFamily="18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9191791" y="5304261"/>
              <a:ext cx="452761" cy="4751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210 나무고딕 EB" pitchFamily="18" charset="-127"/>
                  <a:ea typeface="210 나무고딕 EB" pitchFamily="18" charset="-127"/>
                </a:rPr>
                <a:t>5</a:t>
              </a:r>
              <a:endPara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210 나무고딕 EB" pitchFamily="18" charset="-127"/>
                <a:ea typeface="210 나무고딕 EB" pitchFamily="18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9779567" y="5304262"/>
              <a:ext cx="452761" cy="4751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210 나무고딕 EB" pitchFamily="18" charset="-127"/>
                  <a:ea typeface="210 나무고딕 EB" pitchFamily="18" charset="-127"/>
                </a:rPr>
                <a:t>6</a:t>
              </a:r>
              <a:endPara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210 나무고딕 EB" pitchFamily="18" charset="-127"/>
                <a:ea typeface="210 나무고딕 EB" pitchFamily="18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0397231" y="5304260"/>
              <a:ext cx="452761" cy="4751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210 나무고딕 EB" pitchFamily="18" charset="-127"/>
                  <a:ea typeface="210 나무고딕 EB" pitchFamily="18" charset="-127"/>
                </a:rPr>
                <a:t>7</a:t>
              </a:r>
              <a:endPara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210 나무고딕 EB" pitchFamily="18" charset="-127"/>
                <a:ea typeface="210 나무고딕 EB" pitchFamily="18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0983157" y="5304259"/>
              <a:ext cx="452761" cy="4751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210 나무고딕 EB" pitchFamily="18" charset="-127"/>
                  <a:ea typeface="210 나무고딕 EB" pitchFamily="18" charset="-127"/>
                </a:rPr>
                <a:t>8</a:t>
              </a:r>
              <a:endPara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210 나무고딕 EB" pitchFamily="18" charset="-127"/>
                <a:ea typeface="210 나무고딕 EB" pitchFamily="18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7210144" y="4079272"/>
              <a:ext cx="452761" cy="4751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8337608" y="4090974"/>
              <a:ext cx="452761" cy="4751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9486230" y="4090974"/>
              <a:ext cx="452761" cy="4751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0703508" y="4079636"/>
              <a:ext cx="452761" cy="4751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7804950" y="2819925"/>
              <a:ext cx="452761" cy="4751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0095434" y="2819924"/>
              <a:ext cx="452761" cy="4751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2" name="직선 연결선 51"/>
            <p:cNvCxnSpPr/>
            <p:nvPr/>
          </p:nvCxnSpPr>
          <p:spPr>
            <a:xfrm>
              <a:off x="7130247" y="4944862"/>
              <a:ext cx="0" cy="3593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7742804" y="4940645"/>
              <a:ext cx="0" cy="3593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8257711" y="4944865"/>
              <a:ext cx="0" cy="3593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8870268" y="4944865"/>
              <a:ext cx="0" cy="3593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9406333" y="4942224"/>
              <a:ext cx="0" cy="3593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10023587" y="4942223"/>
              <a:ext cx="0" cy="3593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10623611" y="4944865"/>
              <a:ext cx="0" cy="3593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11236168" y="4944865"/>
              <a:ext cx="0" cy="3593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10623611" y="4943802"/>
              <a:ext cx="61255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9406333" y="4942224"/>
              <a:ext cx="61255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7130247" y="4940645"/>
              <a:ext cx="61255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8257711" y="4944865"/>
              <a:ext cx="61255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>
              <a:stCxn id="43" idx="2"/>
            </p:cNvCxnSpPr>
            <p:nvPr/>
          </p:nvCxnSpPr>
          <p:spPr>
            <a:xfrm flipH="1">
              <a:off x="7436524" y="4554373"/>
              <a:ext cx="1" cy="3862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 flipH="1">
              <a:off x="8563989" y="4554373"/>
              <a:ext cx="1" cy="3862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flipH="1">
              <a:off x="9715825" y="4566075"/>
              <a:ext cx="1" cy="3862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flipH="1">
              <a:off x="10929889" y="4554373"/>
              <a:ext cx="1" cy="3862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 flipH="1">
              <a:off x="7432120" y="3693364"/>
              <a:ext cx="1" cy="3862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8558990" y="3693000"/>
              <a:ext cx="0" cy="3866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9715826" y="3693364"/>
              <a:ext cx="1" cy="4059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 flipH="1">
              <a:off x="10929890" y="3704702"/>
              <a:ext cx="1" cy="3862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7432120" y="3693000"/>
              <a:ext cx="11268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9715827" y="3704702"/>
              <a:ext cx="121406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8026629" y="3295026"/>
              <a:ext cx="0" cy="3979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>
              <a:stCxn id="48" idx="2"/>
            </p:cNvCxnSpPr>
            <p:nvPr/>
          </p:nvCxnSpPr>
          <p:spPr>
            <a:xfrm>
              <a:off x="10321815" y="3295025"/>
              <a:ext cx="0" cy="4096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직사각형 97"/>
            <p:cNvSpPr/>
            <p:nvPr/>
          </p:nvSpPr>
          <p:spPr>
            <a:xfrm>
              <a:off x="8650328" y="1966604"/>
              <a:ext cx="11003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172487" y="1972840"/>
              <a:ext cx="2056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210 나무고딕 EB" pitchFamily="18" charset="-127"/>
                  <a:ea typeface="210 나무고딕 EB" pitchFamily="18" charset="-127"/>
                </a:rPr>
                <a:t>버튼</a:t>
              </a:r>
            </a:p>
          </p:txBody>
        </p:sp>
      </p:grpSp>
      <p:pic>
        <p:nvPicPr>
          <p:cNvPr id="1026" name="Picture 2" descr="C:\Users\user\Downloads\computer-mouse-curs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3634" y="1772524"/>
            <a:ext cx="325437" cy="32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6" name="그룹 105"/>
          <p:cNvGrpSpPr/>
          <p:nvPr/>
        </p:nvGrpSpPr>
        <p:grpSpPr>
          <a:xfrm>
            <a:off x="6906827" y="1935241"/>
            <a:ext cx="4529091" cy="2393283"/>
            <a:chOff x="6906827" y="1935241"/>
            <a:chExt cx="4529091" cy="2393283"/>
          </a:xfrm>
        </p:grpSpPr>
        <p:sp>
          <p:nvSpPr>
            <p:cNvPr id="101" name="직사각형 100"/>
            <p:cNvSpPr/>
            <p:nvPr/>
          </p:nvSpPr>
          <p:spPr>
            <a:xfrm>
              <a:off x="6906827" y="1935241"/>
              <a:ext cx="4529091" cy="2393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7210144" y="2097961"/>
              <a:ext cx="1760601" cy="1396052"/>
            </a:xfrm>
            <a:prstGeom prst="rect">
              <a:avLst/>
            </a:prstGeom>
            <a:solidFill>
              <a:srgbClr val="3A383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9406333" y="2097961"/>
              <a:ext cx="1760601" cy="1396052"/>
            </a:xfrm>
            <a:prstGeom prst="rect">
              <a:avLst/>
            </a:prstGeom>
            <a:solidFill>
              <a:srgbClr val="DB5A7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8970745" y="2541071"/>
              <a:ext cx="7799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err="1">
                  <a:latin typeface="210 나무고딕 EB" pitchFamily="18" charset="-127"/>
                  <a:ea typeface="210 나무고딕 EB" pitchFamily="18" charset="-127"/>
                </a:rPr>
                <a:t>vs</a:t>
              </a:r>
              <a:endParaRPr lang="ko-KR" altLang="en-US" sz="2000" dirty="0">
                <a:latin typeface="210 나무고딕 EB" pitchFamily="18" charset="-127"/>
                <a:ea typeface="210 나무고딕 EB" pitchFamily="18" charset="-127"/>
              </a:endParaRPr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7130247" y="1972840"/>
            <a:ext cx="4105921" cy="1933335"/>
            <a:chOff x="7130247" y="1972840"/>
            <a:chExt cx="4105921" cy="1933335"/>
          </a:xfrm>
        </p:grpSpPr>
        <p:sp>
          <p:nvSpPr>
            <p:cNvPr id="107" name="직사각형 106"/>
            <p:cNvSpPr/>
            <p:nvPr/>
          </p:nvSpPr>
          <p:spPr>
            <a:xfrm>
              <a:off x="7130247" y="1972840"/>
              <a:ext cx="4105921" cy="1933335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130247" y="1972840"/>
              <a:ext cx="9695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>
                  <a:solidFill>
                    <a:srgbClr val="FF0000"/>
                  </a:solidFill>
                  <a:latin typeface="210 나무고딕 EB" pitchFamily="18" charset="-127"/>
                  <a:ea typeface="210 나무고딕 EB" pitchFamily="18" charset="-127"/>
                </a:rPr>
                <a:t>⑦</a:t>
              </a:r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7470121" y="6112519"/>
            <a:ext cx="3402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토너먼트는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라이트박스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형식이며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클릭하면 바로 페이지에 반영됨</a:t>
            </a:r>
          </a:p>
        </p:txBody>
      </p:sp>
      <p:pic>
        <p:nvPicPr>
          <p:cNvPr id="113" name="Picture 2" descr="C:\Users\user\Downloads\computer-mouse-curs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6352" y="3195253"/>
            <a:ext cx="325437" cy="32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4" name="그룹 113"/>
          <p:cNvGrpSpPr/>
          <p:nvPr/>
        </p:nvGrpSpPr>
        <p:grpSpPr>
          <a:xfrm>
            <a:off x="6736079" y="1692521"/>
            <a:ext cx="4911423" cy="4403324"/>
            <a:chOff x="6736080" y="1704513"/>
            <a:chExt cx="4911423" cy="4403324"/>
          </a:xfrm>
        </p:grpSpPr>
        <p:sp>
          <p:nvSpPr>
            <p:cNvPr id="115" name="직사각형 114"/>
            <p:cNvSpPr/>
            <p:nvPr/>
          </p:nvSpPr>
          <p:spPr>
            <a:xfrm>
              <a:off x="6736080" y="1704513"/>
              <a:ext cx="4911423" cy="44033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906827" y="5304262"/>
              <a:ext cx="452761" cy="47510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210 나무고딕 EB" pitchFamily="18" charset="-127"/>
                  <a:ea typeface="210 나무고딕 EB" pitchFamily="18" charset="-127"/>
                </a:rPr>
                <a:t>1</a:t>
              </a:r>
              <a:endPara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210 나무고딕 EB" pitchFamily="18" charset="-127"/>
                <a:ea typeface="210 나무고딕 EB" pitchFamily="18" charset="-127"/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7476477" y="5304262"/>
              <a:ext cx="452761" cy="475101"/>
            </a:xfrm>
            <a:prstGeom prst="rect">
              <a:avLst/>
            </a:prstGeom>
            <a:solidFill>
              <a:srgbClr val="DB5A7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210 나무고딕 EB" pitchFamily="18" charset="-127"/>
                <a:ea typeface="210 나무고딕 EB" pitchFamily="18" charset="-127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8031331" y="5304262"/>
              <a:ext cx="452761" cy="4751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210 나무고딕 EB" pitchFamily="18" charset="-127"/>
                  <a:ea typeface="210 나무고딕 EB" pitchFamily="18" charset="-127"/>
                </a:rPr>
                <a:t>3</a:t>
              </a:r>
              <a:endPara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210 나무고딕 EB" pitchFamily="18" charset="-127"/>
                <a:ea typeface="210 나무고딕 EB" pitchFamily="18" charset="-127"/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8609047" y="5304262"/>
              <a:ext cx="452761" cy="4751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210 나무고딕 EB" pitchFamily="18" charset="-127"/>
                  <a:ea typeface="210 나무고딕 EB" pitchFamily="18" charset="-127"/>
                </a:rPr>
                <a:t>4</a:t>
              </a:r>
              <a:endPara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210 나무고딕 EB" pitchFamily="18" charset="-127"/>
                <a:ea typeface="210 나무고딕 EB" pitchFamily="18" charset="-127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9191791" y="5304261"/>
              <a:ext cx="452761" cy="4751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210 나무고딕 EB" pitchFamily="18" charset="-127"/>
                  <a:ea typeface="210 나무고딕 EB" pitchFamily="18" charset="-127"/>
                </a:rPr>
                <a:t>5</a:t>
              </a:r>
              <a:endPara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210 나무고딕 EB" pitchFamily="18" charset="-127"/>
                <a:ea typeface="210 나무고딕 EB" pitchFamily="18" charset="-127"/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9779567" y="5304262"/>
              <a:ext cx="452761" cy="4751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210 나무고딕 EB" pitchFamily="18" charset="-127"/>
                  <a:ea typeface="210 나무고딕 EB" pitchFamily="18" charset="-127"/>
                </a:rPr>
                <a:t>6</a:t>
              </a:r>
              <a:endPara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210 나무고딕 EB" pitchFamily="18" charset="-127"/>
                <a:ea typeface="210 나무고딕 EB" pitchFamily="18" charset="-127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10397231" y="5304260"/>
              <a:ext cx="452761" cy="4751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210 나무고딕 EB" pitchFamily="18" charset="-127"/>
                  <a:ea typeface="210 나무고딕 EB" pitchFamily="18" charset="-127"/>
                </a:rPr>
                <a:t>7</a:t>
              </a:r>
              <a:endPara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210 나무고딕 EB" pitchFamily="18" charset="-127"/>
                <a:ea typeface="210 나무고딕 EB" pitchFamily="18" charset="-127"/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10983157" y="5304259"/>
              <a:ext cx="452761" cy="4751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210 나무고딕 EB" pitchFamily="18" charset="-127"/>
                  <a:ea typeface="210 나무고딕 EB" pitchFamily="18" charset="-127"/>
                </a:rPr>
                <a:t>8</a:t>
              </a:r>
              <a:endPara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210 나무고딕 EB" pitchFamily="18" charset="-127"/>
                <a:ea typeface="210 나무고딕 EB" pitchFamily="18" charset="-127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7210144" y="4079272"/>
              <a:ext cx="452761" cy="475101"/>
            </a:xfrm>
            <a:prstGeom prst="rect">
              <a:avLst/>
            </a:prstGeom>
            <a:solidFill>
              <a:srgbClr val="DB5A7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8337608" y="4090974"/>
              <a:ext cx="452761" cy="4751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9486230" y="4090974"/>
              <a:ext cx="452761" cy="4751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10703508" y="4079636"/>
              <a:ext cx="452761" cy="4751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7804950" y="2819925"/>
              <a:ext cx="452761" cy="4751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10095434" y="2819924"/>
              <a:ext cx="452761" cy="4751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0" name="직선 연결선 129"/>
            <p:cNvCxnSpPr/>
            <p:nvPr/>
          </p:nvCxnSpPr>
          <p:spPr>
            <a:xfrm>
              <a:off x="7130247" y="4944862"/>
              <a:ext cx="0" cy="3593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/>
            <p:nvPr/>
          </p:nvCxnSpPr>
          <p:spPr>
            <a:xfrm>
              <a:off x="7742804" y="4940645"/>
              <a:ext cx="0" cy="3593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/>
            <p:cNvCxnSpPr/>
            <p:nvPr/>
          </p:nvCxnSpPr>
          <p:spPr>
            <a:xfrm>
              <a:off x="8257711" y="4944865"/>
              <a:ext cx="0" cy="3593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/>
            <p:nvPr/>
          </p:nvCxnSpPr>
          <p:spPr>
            <a:xfrm>
              <a:off x="8870268" y="4944865"/>
              <a:ext cx="0" cy="3593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/>
            <p:nvPr/>
          </p:nvCxnSpPr>
          <p:spPr>
            <a:xfrm>
              <a:off x="9406333" y="4942224"/>
              <a:ext cx="0" cy="3593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>
              <a:off x="10023587" y="4942223"/>
              <a:ext cx="0" cy="3593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/>
            <p:nvPr/>
          </p:nvCxnSpPr>
          <p:spPr>
            <a:xfrm>
              <a:off x="10623611" y="4944865"/>
              <a:ext cx="0" cy="3593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/>
            <p:cNvCxnSpPr/>
            <p:nvPr/>
          </p:nvCxnSpPr>
          <p:spPr>
            <a:xfrm>
              <a:off x="11236168" y="4944865"/>
              <a:ext cx="0" cy="3593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/>
            <p:cNvCxnSpPr/>
            <p:nvPr/>
          </p:nvCxnSpPr>
          <p:spPr>
            <a:xfrm>
              <a:off x="10623611" y="4943802"/>
              <a:ext cx="61255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/>
            <p:cNvCxnSpPr/>
            <p:nvPr/>
          </p:nvCxnSpPr>
          <p:spPr>
            <a:xfrm>
              <a:off x="9406333" y="4942224"/>
              <a:ext cx="61255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/>
            <p:cNvCxnSpPr/>
            <p:nvPr/>
          </p:nvCxnSpPr>
          <p:spPr>
            <a:xfrm>
              <a:off x="7130247" y="4940645"/>
              <a:ext cx="61255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/>
            <p:cNvCxnSpPr/>
            <p:nvPr/>
          </p:nvCxnSpPr>
          <p:spPr>
            <a:xfrm>
              <a:off x="8257711" y="4944865"/>
              <a:ext cx="61255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/>
            <p:cNvCxnSpPr>
              <a:stCxn id="124" idx="2"/>
            </p:cNvCxnSpPr>
            <p:nvPr/>
          </p:nvCxnSpPr>
          <p:spPr>
            <a:xfrm flipH="1">
              <a:off x="7436524" y="4554373"/>
              <a:ext cx="1" cy="3862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 flipH="1">
              <a:off x="8563989" y="4554373"/>
              <a:ext cx="1" cy="3862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/>
            <p:nvPr/>
          </p:nvCxnSpPr>
          <p:spPr>
            <a:xfrm flipH="1">
              <a:off x="9715825" y="4566075"/>
              <a:ext cx="1" cy="3862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/>
            <p:nvPr/>
          </p:nvCxnSpPr>
          <p:spPr>
            <a:xfrm flipH="1">
              <a:off x="10929889" y="4554373"/>
              <a:ext cx="1" cy="3862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/>
            <p:cNvCxnSpPr/>
            <p:nvPr/>
          </p:nvCxnSpPr>
          <p:spPr>
            <a:xfrm flipH="1">
              <a:off x="7432120" y="3693364"/>
              <a:ext cx="1" cy="3862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/>
            <p:cNvCxnSpPr/>
            <p:nvPr/>
          </p:nvCxnSpPr>
          <p:spPr>
            <a:xfrm>
              <a:off x="8558990" y="3693000"/>
              <a:ext cx="0" cy="3866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/>
            <p:cNvCxnSpPr/>
            <p:nvPr/>
          </p:nvCxnSpPr>
          <p:spPr>
            <a:xfrm>
              <a:off x="9715826" y="3693364"/>
              <a:ext cx="1" cy="4059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/>
            <p:nvPr/>
          </p:nvCxnSpPr>
          <p:spPr>
            <a:xfrm flipH="1">
              <a:off x="10929890" y="3704702"/>
              <a:ext cx="1" cy="3862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/>
            <p:nvPr/>
          </p:nvCxnSpPr>
          <p:spPr>
            <a:xfrm>
              <a:off x="7432120" y="3693000"/>
              <a:ext cx="11268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/>
            <p:cNvCxnSpPr/>
            <p:nvPr/>
          </p:nvCxnSpPr>
          <p:spPr>
            <a:xfrm>
              <a:off x="9715827" y="3704702"/>
              <a:ext cx="121406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/>
            <p:nvPr/>
          </p:nvCxnSpPr>
          <p:spPr>
            <a:xfrm>
              <a:off x="8026629" y="3295026"/>
              <a:ext cx="0" cy="3979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>
              <a:stCxn id="129" idx="2"/>
            </p:cNvCxnSpPr>
            <p:nvPr/>
          </p:nvCxnSpPr>
          <p:spPr>
            <a:xfrm>
              <a:off x="10321815" y="3295025"/>
              <a:ext cx="0" cy="4096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직사각형 153"/>
            <p:cNvSpPr/>
            <p:nvPr/>
          </p:nvSpPr>
          <p:spPr>
            <a:xfrm>
              <a:off x="8650328" y="1966604"/>
              <a:ext cx="11003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8172487" y="1972840"/>
              <a:ext cx="2056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210 나무고딕 EB" pitchFamily="18" charset="-127"/>
                  <a:ea typeface="210 나무고딕 EB" pitchFamily="18" charset="-127"/>
                </a:rPr>
                <a:t>버튼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896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388 0.03009 C -0.10104 0.03055 -0.10651 0.03125 -0.11315 0.03148 C -0.11575 0.03171 -0.11796 0.03263 -0.12083 0.03287 C -0.12474 0.03472 -0.12096 0.03333 -0.1263 0.03426 C -0.13424 0.03588 -0.14127 0.03773 -0.14987 0.03842 C -0.16875 0.03819 -0.18776 0.03819 -0.20664 0.03796 C -0.21328 0.03796 -0.21888 0.03657 -0.225 0.03611 C -0.22773 0.03588 -0.2302 0.03588 -0.23281 0.03564 C -0.23502 0.03564 -0.23802 0.03518 -0.23802 0.03541 L -0.23424 0.03518 " pathEditMode="relative" rAng="0" ptsTypes="ffffffffAA">
                                      <p:cBhvr>
                                        <p:cTn id="23" dur="19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14" y="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9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4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900"/>
                            </p:stCondLst>
                            <p:childTnLst>
                              <p:par>
                                <p:cTn id="3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14788E-6 4.70969E-6 C -0.01133 -0.00162 -0.01979 -0.00417 -0.0302 -0.00486 C -0.03437 -0.00556 -0.03775 -0.00879 -0.04231 -0.00949 C -0.04843 -0.01597 -0.04244 -0.01111 -0.0509 -0.01435 C -0.06327 -0.0199 -0.07433 -0.02614 -0.08774 -0.02846 C -0.11729 -0.02776 -0.1471 -0.02776 -0.17665 -0.02707 C -0.18706 -0.02707 -0.19578 -0.02221 -0.20542 -0.02059 C -0.20971 -0.0199 -0.21362 -0.0199 -0.21765 -0.01897 C -0.22104 -0.01897 -0.22572 -0.01759 -0.22572 -0.01828 L -0.21987 -0.01759 " pathEditMode="relative" rAng="0" ptsTypes="ffffffffAA">
                                      <p:cBhvr>
                                        <p:cTn id="34" dur="19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86" y="-14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8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977" y="351692"/>
            <a:ext cx="4398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파도소리" pitchFamily="18" charset="-127"/>
                <a:ea typeface="a파도소리" pitchFamily="18" charset="-127"/>
              </a:rPr>
              <a:t>04. Front-end UI-3</a:t>
            </a:r>
            <a:endParaRPr lang="ko-KR" altLang="en-US" sz="3200" dirty="0">
              <a:latin typeface="a파도소리" pitchFamily="18" charset="-127"/>
              <a:ea typeface="a파도소리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6560" y="4307840"/>
            <a:ext cx="5069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결과가 나오면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결과창이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뜸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다시하기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클릭 시 토너먼트 재실행 가능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다음 단계로 클릭 시 지역 선택으로 넘어감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416560" y="1412240"/>
            <a:ext cx="4693920" cy="2895600"/>
            <a:chOff x="416560" y="1412240"/>
            <a:chExt cx="4693920" cy="2895600"/>
          </a:xfrm>
        </p:grpSpPr>
        <p:sp>
          <p:nvSpPr>
            <p:cNvPr id="11" name="직사각형 10"/>
            <p:cNvSpPr/>
            <p:nvPr/>
          </p:nvSpPr>
          <p:spPr>
            <a:xfrm>
              <a:off x="416560" y="1412240"/>
              <a:ext cx="4693920" cy="289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16000" y="1564640"/>
              <a:ext cx="3413760" cy="228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153920" y="1717040"/>
              <a:ext cx="1066800" cy="990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300480" y="3230880"/>
              <a:ext cx="1168400" cy="3759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  <a:latin typeface="210 나무고딕 EB" pitchFamily="18" charset="-127"/>
                  <a:ea typeface="210 나무고딕 EB" pitchFamily="18" charset="-127"/>
                </a:rPr>
                <a:t>다시하기</a:t>
              </a:r>
              <a:endParaRPr lang="ko-KR" altLang="en-US" dirty="0">
                <a:solidFill>
                  <a:schemeClr val="tx1"/>
                </a:solidFill>
                <a:latin typeface="210 나무고딕 EB" pitchFamily="18" charset="-127"/>
                <a:ea typeface="210 나무고딕 EB" pitchFamily="18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875280" y="3230880"/>
              <a:ext cx="1381760" cy="3759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210 나무고딕 EB" pitchFamily="18" charset="-127"/>
                  <a:ea typeface="210 나무고딕 EB" pitchFamily="18" charset="-127"/>
                </a:rPr>
                <a:t>다음 단계로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43280" y="3037840"/>
              <a:ext cx="1717040" cy="812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677160" y="3012440"/>
              <a:ext cx="1717040" cy="812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04240" y="3037840"/>
              <a:ext cx="3962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rgbClr val="FF0000"/>
                  </a:solidFill>
                  <a:latin typeface="210 나무고딕 EB" pitchFamily="18" charset="-127"/>
                  <a:ea typeface="210 나무고딕 EB" pitchFamily="18" charset="-127"/>
                </a:rPr>
                <a:t>⑧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77160" y="2957175"/>
              <a:ext cx="3962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rgbClr val="FF0000"/>
                  </a:solidFill>
                  <a:latin typeface="210 나무고딕 EB" pitchFamily="18" charset="-127"/>
                  <a:ea typeface="210 나무고딕 EB" pitchFamily="18" charset="-127"/>
                </a:rPr>
                <a:t>⑨</a:t>
              </a: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6776720" y="1475709"/>
            <a:ext cx="4998720" cy="3655092"/>
            <a:chOff x="6776720" y="1475709"/>
            <a:chExt cx="4998720" cy="3655092"/>
          </a:xfrm>
        </p:grpSpPr>
        <p:sp>
          <p:nvSpPr>
            <p:cNvPr id="27" name="직사각형 26"/>
            <p:cNvSpPr/>
            <p:nvPr/>
          </p:nvSpPr>
          <p:spPr>
            <a:xfrm>
              <a:off x="6776720" y="1475709"/>
              <a:ext cx="4998720" cy="36550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99680" y="1717040"/>
              <a:ext cx="3464560" cy="34137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741920" y="1910080"/>
              <a:ext cx="1920240" cy="406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  <a:latin typeface="210 나무고딕 EB" pitchFamily="18" charset="-127"/>
                  <a:ea typeface="210 나무고딕 EB" pitchFamily="18" charset="-127"/>
                </a:rPr>
                <a:t>로고</a:t>
              </a: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9743440" y="1910080"/>
              <a:ext cx="1249680" cy="406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210 나무고딕 EB" pitchFamily="18" charset="-127"/>
                  <a:ea typeface="210 나무고딕 EB" pitchFamily="18" charset="-127"/>
                </a:rPr>
                <a:t>아이디</a:t>
              </a:r>
              <a:r>
                <a:rPr lang="en-US" altLang="ko-KR" sz="1100" dirty="0">
                  <a:solidFill>
                    <a:schemeClr val="tx1"/>
                  </a:solidFill>
                  <a:latin typeface="210 나무고딕 EB" pitchFamily="18" charset="-127"/>
                  <a:ea typeface="210 나무고딕 EB" pitchFamily="18" charset="-127"/>
                </a:rPr>
                <a:t>/</a:t>
              </a:r>
              <a:r>
                <a:rPr lang="ko-KR" altLang="en-US" sz="1100" dirty="0">
                  <a:solidFill>
                    <a:schemeClr val="tx1"/>
                  </a:solidFill>
                  <a:latin typeface="210 나무고딕 EB" pitchFamily="18" charset="-127"/>
                  <a:ea typeface="210 나무고딕 EB" pitchFamily="18" charset="-127"/>
                </a:rPr>
                <a:t>로그아웃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741920" y="2492771"/>
              <a:ext cx="3251200" cy="10067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210 나무고딕 EB" pitchFamily="18" charset="-127"/>
                  <a:ea typeface="210 나무고딕 EB" pitchFamily="18" charset="-127"/>
                </a:rPr>
                <a:t>해당 결과를 검색합니다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097520" y="3606800"/>
              <a:ext cx="1056640" cy="2438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A38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210 나무고딕 EB" pitchFamily="18" charset="-127"/>
                  <a:ea typeface="210 나무고딕 EB" pitchFamily="18" charset="-127"/>
                </a:rPr>
                <a:t>옵션 선택</a:t>
              </a:r>
              <a:r>
                <a:rPr lang="en-US" altLang="ko-KR" sz="1400" dirty="0">
                  <a:solidFill>
                    <a:schemeClr val="tx1"/>
                  </a:solidFill>
                  <a:latin typeface="210 나무고딕 EB" pitchFamily="18" charset="-127"/>
                  <a:ea typeface="210 나무고딕 EB" pitchFamily="18" charset="-127"/>
                </a:rPr>
                <a:t>1</a:t>
              </a:r>
              <a:endParaRPr lang="ko-KR" altLang="en-US" sz="1400" dirty="0">
                <a:solidFill>
                  <a:schemeClr val="tx1"/>
                </a:solidFill>
                <a:latin typeface="210 나무고딕 EB" pitchFamily="18" charset="-127"/>
                <a:ea typeface="210 나무고딕 EB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9215120" y="3606800"/>
              <a:ext cx="1056640" cy="2438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A38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210 나무고딕 EB" pitchFamily="18" charset="-127"/>
                  <a:ea typeface="210 나무고딕 EB" pitchFamily="18" charset="-127"/>
                </a:rPr>
                <a:t>옵션 선택</a:t>
              </a:r>
              <a:r>
                <a:rPr lang="en-US" altLang="ko-KR" sz="1400" dirty="0">
                  <a:solidFill>
                    <a:schemeClr val="tx1"/>
                  </a:solidFill>
                  <a:latin typeface="210 나무고딕 EB" pitchFamily="18" charset="-127"/>
                  <a:ea typeface="210 나무고딕 EB" pitchFamily="18" charset="-127"/>
                </a:rPr>
                <a:t>2</a:t>
              </a:r>
              <a:endParaRPr lang="ko-KR" altLang="en-US" sz="1400" dirty="0">
                <a:solidFill>
                  <a:schemeClr val="tx1"/>
                </a:solidFill>
                <a:latin typeface="210 나무고딕 EB" pitchFamily="18" charset="-127"/>
                <a:ea typeface="210 나무고딕 EB" pitchFamily="18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7670800" y="4769505"/>
              <a:ext cx="3322320" cy="290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  <a:latin typeface="210 나무고딕 EB" pitchFamily="18" charset="-127"/>
                  <a:ea typeface="210 나무고딕 EB" pitchFamily="18" charset="-127"/>
                </a:rPr>
                <a:t>푸터</a:t>
              </a:r>
              <a:endParaRPr lang="ko-KR" altLang="en-US" dirty="0">
                <a:solidFill>
                  <a:schemeClr val="tx1"/>
                </a:solidFill>
                <a:latin typeface="210 나무고딕 EB" pitchFamily="18" charset="-127"/>
                <a:ea typeface="210 나무고딕 EB" pitchFamily="18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7741920" y="3942080"/>
              <a:ext cx="3159760" cy="7315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7101840" y="3303255"/>
              <a:ext cx="4104640" cy="811545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051720" y="3188007"/>
              <a:ext cx="690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dirty="0">
                  <a:solidFill>
                    <a:srgbClr val="FF0000"/>
                  </a:solidFill>
                  <a:latin typeface="210 나무고딕 EB" pitchFamily="18" charset="-127"/>
                  <a:ea typeface="210 나무고딕 EB" pitchFamily="18" charset="-127"/>
                </a:rPr>
                <a:t>⑩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6680444" y="5130801"/>
            <a:ext cx="5069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해당 결과를 검색한다는 내용과 함께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옵션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옵션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 검색 가능</a:t>
            </a:r>
          </a:p>
        </p:txBody>
      </p:sp>
      <p:cxnSp>
        <p:nvCxnSpPr>
          <p:cNvPr id="26" name="직선 화살표 연결선 25"/>
          <p:cNvCxnSpPr>
            <a:endCxn id="43" idx="1"/>
          </p:cNvCxnSpPr>
          <p:nvPr/>
        </p:nvCxnSpPr>
        <p:spPr>
          <a:xfrm>
            <a:off x="4429760" y="3434080"/>
            <a:ext cx="2621960" cy="770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093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064746" y="5929952"/>
            <a:ext cx="3361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해당 지역의 음식점 리스트와 ▶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위치 확인 가능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	     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4673688" y="351691"/>
            <a:ext cx="5069840" cy="6238240"/>
            <a:chOff x="3977640" y="351691"/>
            <a:chExt cx="5069840" cy="6238240"/>
          </a:xfrm>
        </p:grpSpPr>
        <p:sp>
          <p:nvSpPr>
            <p:cNvPr id="11" name="직사각형 10"/>
            <p:cNvSpPr/>
            <p:nvPr/>
          </p:nvSpPr>
          <p:spPr>
            <a:xfrm>
              <a:off x="3977640" y="351691"/>
              <a:ext cx="5069840" cy="62382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780280" y="621012"/>
              <a:ext cx="3464560" cy="56362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922520" y="814052"/>
              <a:ext cx="1920240" cy="406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  <a:latin typeface="210 나무고딕 EB" pitchFamily="18" charset="-127"/>
                  <a:ea typeface="210 나무고딕 EB" pitchFamily="18" charset="-127"/>
                </a:rPr>
                <a:t>로고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924040" y="814052"/>
              <a:ext cx="1249680" cy="406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210 나무고딕 EB" pitchFamily="18" charset="-127"/>
                  <a:ea typeface="210 나무고딕 EB" pitchFamily="18" charset="-127"/>
                </a:rPr>
                <a:t>아이디</a:t>
              </a:r>
              <a:r>
                <a:rPr lang="en-US" altLang="ko-KR" sz="1100" dirty="0">
                  <a:solidFill>
                    <a:schemeClr val="tx1"/>
                  </a:solidFill>
                  <a:latin typeface="210 나무고딕 EB" pitchFamily="18" charset="-127"/>
                  <a:ea typeface="210 나무고딕 EB" pitchFamily="18" charset="-127"/>
                </a:rPr>
                <a:t>/</a:t>
              </a:r>
              <a:r>
                <a:rPr lang="ko-KR" altLang="en-US" sz="1100" dirty="0">
                  <a:solidFill>
                    <a:schemeClr val="tx1"/>
                  </a:solidFill>
                  <a:latin typeface="210 나무고딕 EB" pitchFamily="18" charset="-127"/>
                  <a:ea typeface="210 나무고딕 EB" pitchFamily="18" charset="-127"/>
                </a:rPr>
                <a:t>로그아웃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922520" y="1396743"/>
              <a:ext cx="3251200" cy="10067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210 나무고딕 EB" pitchFamily="18" charset="-127"/>
                  <a:ea typeface="210 나무고딕 EB" pitchFamily="18" charset="-127"/>
                </a:rPr>
                <a:t>해당 결과를 검색합니다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278120" y="2510772"/>
              <a:ext cx="1056640" cy="2438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A38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210 나무고딕 EB" pitchFamily="18" charset="-127"/>
                  <a:ea typeface="210 나무고딕 EB" pitchFamily="18" charset="-127"/>
                </a:rPr>
                <a:t>옵션 선택</a:t>
              </a:r>
              <a:r>
                <a:rPr lang="en-US" altLang="ko-KR" sz="1400" dirty="0">
                  <a:solidFill>
                    <a:schemeClr val="tx1"/>
                  </a:solidFill>
                  <a:latin typeface="210 나무고딕 EB" pitchFamily="18" charset="-127"/>
                  <a:ea typeface="210 나무고딕 EB" pitchFamily="18" charset="-127"/>
                </a:rPr>
                <a:t>1</a:t>
              </a:r>
              <a:endParaRPr lang="ko-KR" altLang="en-US" sz="1400" dirty="0">
                <a:solidFill>
                  <a:schemeClr val="tx1"/>
                </a:solidFill>
                <a:latin typeface="210 나무고딕 EB" pitchFamily="18" charset="-127"/>
                <a:ea typeface="210 나무고딕 EB" pitchFamily="18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395720" y="2510772"/>
              <a:ext cx="1056640" cy="2438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A38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210 나무고딕 EB" pitchFamily="18" charset="-127"/>
                  <a:ea typeface="210 나무고딕 EB" pitchFamily="18" charset="-127"/>
                </a:rPr>
                <a:t>옵션 선택</a:t>
              </a:r>
              <a:r>
                <a:rPr lang="en-US" altLang="ko-KR" sz="1400" dirty="0">
                  <a:solidFill>
                    <a:schemeClr val="tx1"/>
                  </a:solidFill>
                  <a:latin typeface="210 나무고딕 EB" pitchFamily="18" charset="-127"/>
                  <a:ea typeface="210 나무고딕 EB" pitchFamily="18" charset="-127"/>
                </a:rPr>
                <a:t>2</a:t>
              </a:r>
              <a:endParaRPr lang="ko-KR" altLang="en-US" sz="1400" dirty="0">
                <a:solidFill>
                  <a:schemeClr val="tx1"/>
                </a:solidFill>
                <a:latin typeface="210 나무고딕 EB" pitchFamily="18" charset="-127"/>
                <a:ea typeface="210 나무고딕 EB" pitchFamily="18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645400" y="2510772"/>
              <a:ext cx="528320" cy="2438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A38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210 나무고딕 EB" pitchFamily="18" charset="-127"/>
                  <a:ea typeface="210 나무고딕 EB" pitchFamily="18" charset="-127"/>
                </a:rPr>
                <a:t>버튼</a:t>
              </a: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851400" y="5908677"/>
              <a:ext cx="3322320" cy="290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  <a:latin typeface="210 나무고딕 EB" pitchFamily="18" charset="-127"/>
                  <a:ea typeface="210 나무고딕 EB" pitchFamily="18" charset="-127"/>
                </a:rPr>
                <a:t>푸터</a:t>
              </a:r>
              <a:endParaRPr lang="ko-KR" altLang="en-US" dirty="0">
                <a:solidFill>
                  <a:schemeClr val="tx1"/>
                </a:solidFill>
                <a:latin typeface="210 나무고딕 EB" pitchFamily="18" charset="-127"/>
                <a:ea typeface="210 나무고딕 EB" pitchFamily="18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922520" y="2846052"/>
              <a:ext cx="3159760" cy="2955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602480" y="2730031"/>
              <a:ext cx="3789680" cy="3071955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013960" y="2951793"/>
              <a:ext cx="1823720" cy="11934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  <a:latin typeface="210 나무고딕 EB" pitchFamily="18" charset="-127"/>
                  <a:ea typeface="210 나무고딕 EB" pitchFamily="18" charset="-127"/>
                </a:rPr>
                <a:t>지도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013960" y="4257040"/>
              <a:ext cx="2971800" cy="14325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  <a:latin typeface="210 나무고딕 EB" pitchFamily="18" charset="-127"/>
                  <a:ea typeface="210 나무고딕 EB" pitchFamily="18" charset="-127"/>
                </a:rPr>
                <a:t>리스트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566920" y="2637150"/>
              <a:ext cx="690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dirty="0">
                  <a:solidFill>
                    <a:srgbClr val="FF0000"/>
                  </a:solidFill>
                  <a:latin typeface="210 나무고딕 EB" pitchFamily="18" charset="-127"/>
                  <a:ea typeface="210 나무고딕 EB" pitchFamily="18" charset="-127"/>
                </a:rPr>
                <a:t>⑪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54977" y="351692"/>
            <a:ext cx="4347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파도소리" pitchFamily="18" charset="-127"/>
                <a:ea typeface="a파도소리" pitchFamily="18" charset="-127"/>
              </a:rPr>
              <a:t>04. Front-end UI-4</a:t>
            </a:r>
            <a:endParaRPr lang="ko-KR" altLang="en-US" sz="3200" dirty="0">
              <a:latin typeface="a파도소리" pitchFamily="18" charset="-127"/>
              <a:ea typeface="a파도소리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5317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그룹 60"/>
          <p:cNvGrpSpPr/>
          <p:nvPr/>
        </p:nvGrpSpPr>
        <p:grpSpPr>
          <a:xfrm>
            <a:off x="911425" y="1989795"/>
            <a:ext cx="10658265" cy="3819989"/>
            <a:chOff x="466732" y="764704"/>
            <a:chExt cx="7993699" cy="3819989"/>
          </a:xfrm>
        </p:grpSpPr>
        <p:sp>
          <p:nvSpPr>
            <p:cNvPr id="4" name="직사각형 3"/>
            <p:cNvSpPr/>
            <p:nvPr/>
          </p:nvSpPr>
          <p:spPr>
            <a:xfrm>
              <a:off x="467544" y="764704"/>
              <a:ext cx="1944216" cy="57606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고딕" pitchFamily="50" charset="-127"/>
                  <a:ea typeface="나눔고딕" pitchFamily="50" charset="-127"/>
                </a:rPr>
                <a:t>Index</a:t>
              </a:r>
              <a:endParaRPr lang="ko-KR" altLang="en-US" dirty="0">
                <a:solidFill>
                  <a:sysClr val="windowText" lastClr="00000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66732" y="2332247"/>
              <a:ext cx="1944216" cy="57606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고딕" pitchFamily="50" charset="-127"/>
                  <a:ea typeface="나눔고딕" pitchFamily="50" charset="-127"/>
                </a:rPr>
                <a:t>login</a:t>
              </a:r>
              <a:endParaRPr lang="ko-KR" altLang="en-US" dirty="0">
                <a:solidFill>
                  <a:sysClr val="windowText" lastClr="00000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67544" y="3888838"/>
              <a:ext cx="1944216" cy="57606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고딕" pitchFamily="50" charset="-127"/>
                  <a:ea typeface="나눔고딕" pitchFamily="50" charset="-127"/>
                </a:rPr>
                <a:t>Main</a:t>
              </a:r>
              <a:endParaRPr lang="ko-KR" altLang="en-US" dirty="0">
                <a:solidFill>
                  <a:sysClr val="windowText" lastClr="00000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cxnSp>
          <p:nvCxnSpPr>
            <p:cNvPr id="8" name="직선 화살표 연결선 7"/>
            <p:cNvCxnSpPr>
              <a:stCxn id="4" idx="2"/>
              <a:endCxn id="5" idx="0"/>
            </p:cNvCxnSpPr>
            <p:nvPr/>
          </p:nvCxnSpPr>
          <p:spPr>
            <a:xfrm flipH="1">
              <a:off x="1438840" y="1340768"/>
              <a:ext cx="812" cy="99147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 flipH="1">
              <a:off x="1425215" y="2908311"/>
              <a:ext cx="812" cy="99147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452025" y="1586062"/>
              <a:ext cx="23042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나눔고딕" pitchFamily="50" charset="-127"/>
                  <a:ea typeface="나눔고딕" pitchFamily="50" charset="-127"/>
                </a:rPr>
                <a:t>아이디가 있는가</a:t>
              </a:r>
              <a:r>
                <a:rPr lang="en-US" altLang="ko-KR" sz="1400" dirty="0">
                  <a:latin typeface="나눔고딕" pitchFamily="50" charset="-127"/>
                  <a:ea typeface="나눔고딕" pitchFamily="50" charset="-127"/>
                </a:rPr>
                <a:t>?</a:t>
              </a:r>
              <a:endParaRPr lang="ko-KR" altLang="en-US" sz="14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26568" y="1970135"/>
              <a:ext cx="115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  <a:latin typeface="나눔고딕" pitchFamily="50" charset="-127"/>
                  <a:ea typeface="나눔고딕" pitchFamily="50" charset="-127"/>
                </a:rPr>
                <a:t>yes : </a:t>
              </a:r>
              <a:r>
                <a:rPr lang="ko-KR" altLang="en-US" sz="1200" dirty="0">
                  <a:solidFill>
                    <a:srgbClr val="FF0000"/>
                  </a:solidFill>
                  <a:latin typeface="나눔고딕" pitchFamily="50" charset="-127"/>
                  <a:ea typeface="나눔고딕" pitchFamily="50" charset="-127"/>
                </a:rPr>
                <a:t>로그인</a:t>
              </a:r>
            </a:p>
          </p:txBody>
        </p:sp>
        <p:cxnSp>
          <p:nvCxnSpPr>
            <p:cNvPr id="37" name="꺾인 연결선 36"/>
            <p:cNvCxnSpPr/>
            <p:nvPr/>
          </p:nvCxnSpPr>
          <p:spPr>
            <a:xfrm rot="10800000" flipV="1">
              <a:off x="2529612" y="2457516"/>
              <a:ext cx="815718" cy="288031"/>
            </a:xfrm>
            <a:prstGeom prst="bentConnector3">
              <a:avLst>
                <a:gd name="adj1" fmla="val 814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2529611" y="2457517"/>
              <a:ext cx="8157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361406" y="2869608"/>
              <a:ext cx="115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  <a:latin typeface="나눔고딕" pitchFamily="50" charset="-127"/>
                  <a:ea typeface="나눔고딕" pitchFamily="50" charset="-127"/>
                </a:rPr>
                <a:t>no : </a:t>
              </a:r>
              <a:r>
                <a:rPr lang="ko-KR" altLang="en-US" sz="1200" dirty="0">
                  <a:solidFill>
                    <a:srgbClr val="FF0000"/>
                  </a:solidFill>
                  <a:latin typeface="나눔고딕" pitchFamily="50" charset="-127"/>
                  <a:ea typeface="나눔고딕" pitchFamily="50" charset="-127"/>
                </a:rPr>
                <a:t>회원가입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953337" y="2904333"/>
              <a:ext cx="23042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나눔고딕" pitchFamily="50" charset="-127"/>
                  <a:ea typeface="나눔고딕" pitchFamily="50" charset="-127"/>
                </a:rPr>
                <a:t>토너먼트를 하였는가</a:t>
              </a:r>
              <a:r>
                <a:rPr lang="en-US" altLang="ko-KR" sz="1400" dirty="0">
                  <a:latin typeface="나눔고딕" pitchFamily="50" charset="-127"/>
                  <a:ea typeface="나눔고딕" pitchFamily="50" charset="-127"/>
                </a:rPr>
                <a:t>?</a:t>
              </a:r>
              <a:endParaRPr lang="ko-KR" altLang="en-US" sz="1400" dirty="0">
                <a:latin typeface="나눔고딕" pitchFamily="50" charset="-127"/>
                <a:ea typeface="나눔고딕" pitchFamily="50" charset="-127"/>
              </a:endParaRPr>
            </a:p>
          </p:txBody>
        </p:sp>
        <p:cxnSp>
          <p:nvCxnSpPr>
            <p:cNvPr id="51" name="직선 화살표 연결선 50"/>
            <p:cNvCxnSpPr>
              <a:stCxn id="6" idx="3"/>
              <a:endCxn id="52" idx="1"/>
            </p:cNvCxnSpPr>
            <p:nvPr/>
          </p:nvCxnSpPr>
          <p:spPr>
            <a:xfrm flipV="1">
              <a:off x="2411760" y="2535166"/>
              <a:ext cx="2484276" cy="164170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/>
            <p:cNvSpPr/>
            <p:nvPr/>
          </p:nvSpPr>
          <p:spPr>
            <a:xfrm>
              <a:off x="4896036" y="2247134"/>
              <a:ext cx="1944216" cy="57606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  <a:latin typeface="나눔고딕" pitchFamily="50" charset="-127"/>
                  <a:ea typeface="나눔고딕" pitchFamily="50" charset="-127"/>
                </a:rPr>
                <a:t>토너먼트</a:t>
              </a:r>
            </a:p>
          </p:txBody>
        </p:sp>
        <p:cxnSp>
          <p:nvCxnSpPr>
            <p:cNvPr id="55" name="직선 화살표 연결선 54"/>
            <p:cNvCxnSpPr>
              <a:stCxn id="52" idx="2"/>
            </p:cNvCxnSpPr>
            <p:nvPr/>
          </p:nvCxnSpPr>
          <p:spPr>
            <a:xfrm>
              <a:off x="5868144" y="2823198"/>
              <a:ext cx="0" cy="118186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6012160" y="3217518"/>
              <a:ext cx="115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  <a:latin typeface="나눔고딕" pitchFamily="50" charset="-127"/>
                  <a:ea typeface="나눔고딕" pitchFamily="50" charset="-127"/>
                </a:rPr>
                <a:t>yes : </a:t>
              </a:r>
              <a:r>
                <a:rPr lang="ko-KR" altLang="en-US" sz="1200" dirty="0">
                  <a:solidFill>
                    <a:srgbClr val="FF0000"/>
                  </a:solidFill>
                  <a:latin typeface="나눔고딕" pitchFamily="50" charset="-127"/>
                  <a:ea typeface="나눔고딕" pitchFamily="50" charset="-127"/>
                </a:rPr>
                <a:t>지역 선택</a:t>
              </a:r>
            </a:p>
          </p:txBody>
        </p:sp>
        <p:cxnSp>
          <p:nvCxnSpPr>
            <p:cNvPr id="57" name="꺾인 연결선 56"/>
            <p:cNvCxnSpPr/>
            <p:nvPr/>
          </p:nvCxnSpPr>
          <p:spPr>
            <a:xfrm rot="10800000" flipV="1">
              <a:off x="6894986" y="2391150"/>
              <a:ext cx="815718" cy="288031"/>
            </a:xfrm>
            <a:prstGeom prst="bentConnector3">
              <a:avLst>
                <a:gd name="adj1" fmla="val 814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6894985" y="2391150"/>
              <a:ext cx="8157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6946862" y="2055248"/>
              <a:ext cx="15135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  <a:latin typeface="나눔고딕" pitchFamily="50" charset="-127"/>
                  <a:ea typeface="나눔고딕" pitchFamily="50" charset="-127"/>
                </a:rPr>
                <a:t>no </a:t>
              </a:r>
              <a:r>
                <a:rPr lang="en-US" altLang="ko-KR" sz="1200">
                  <a:solidFill>
                    <a:srgbClr val="FF0000"/>
                  </a:solidFill>
                  <a:latin typeface="나눔고딕" pitchFamily="50" charset="-127"/>
                  <a:ea typeface="나눔고딕" pitchFamily="50" charset="-127"/>
                </a:rPr>
                <a:t>: </a:t>
              </a:r>
              <a:r>
                <a:rPr lang="ko-KR" altLang="en-US" sz="1200" dirty="0">
                  <a:solidFill>
                    <a:srgbClr val="FF0000"/>
                  </a:solidFill>
                  <a:latin typeface="나눔고딕" pitchFamily="50" charset="-127"/>
                  <a:ea typeface="나눔고딕" pitchFamily="50" charset="-127"/>
                </a:rPr>
                <a:t>토너먼트 실행</a:t>
              </a: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926057" y="4008629"/>
              <a:ext cx="1944216" cy="57606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  <a:latin typeface="나눔고딕" pitchFamily="50" charset="-127"/>
                  <a:ea typeface="나눔고딕" pitchFamily="50" charset="-127"/>
                </a:rPr>
                <a:t>지역선택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912507" y="1484784"/>
            <a:ext cx="384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페이지끼리의 이동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729627" y="2876932"/>
            <a:ext cx="384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페이지 내에서 이동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4977" y="351692"/>
            <a:ext cx="4347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파도소리" pitchFamily="18" charset="-127"/>
                <a:ea typeface="a파도소리" pitchFamily="18" charset="-127"/>
              </a:rPr>
              <a:t>05. </a:t>
            </a:r>
            <a:r>
              <a:rPr lang="ko-KR" altLang="en-US" sz="3200" dirty="0">
                <a:latin typeface="a파도소리" pitchFamily="18" charset="-127"/>
                <a:ea typeface="a파도소리" pitchFamily="18" charset="-127"/>
              </a:rPr>
              <a:t>전체 </a:t>
            </a:r>
            <a:r>
              <a:rPr lang="ko-KR" altLang="en-US" sz="3200" dirty="0" err="1">
                <a:latin typeface="a파도소리" pitchFamily="18" charset="-127"/>
                <a:ea typeface="a파도소리" pitchFamily="18" charset="-127"/>
              </a:rPr>
              <a:t>사이트맵</a:t>
            </a:r>
            <a:endParaRPr lang="ko-KR" altLang="en-US" sz="3200" dirty="0">
              <a:latin typeface="a파도소리" pitchFamily="18" charset="-127"/>
              <a:ea typeface="a파도소리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7916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841738" y="1390842"/>
            <a:ext cx="8508525" cy="5005847"/>
            <a:chOff x="3065701" y="1131530"/>
            <a:chExt cx="8508525" cy="5005847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38825152-ED56-4494-9DB7-1733BA1B3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5701" y="1131530"/>
              <a:ext cx="8508525" cy="5005847"/>
            </a:xfrm>
            <a:prstGeom prst="rect">
              <a:avLst/>
            </a:prstGeom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8758" y="1216641"/>
              <a:ext cx="7799659" cy="4387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TextBox 12"/>
          <p:cNvSpPr txBox="1"/>
          <p:nvPr/>
        </p:nvSpPr>
        <p:spPr>
          <a:xfrm>
            <a:off x="254977" y="351692"/>
            <a:ext cx="4347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파도소리" pitchFamily="18" charset="-127"/>
                <a:ea typeface="a파도소리" pitchFamily="18" charset="-127"/>
              </a:rPr>
              <a:t>06. </a:t>
            </a:r>
            <a:r>
              <a:rPr lang="ko-KR" altLang="en-US" sz="3200" dirty="0">
                <a:latin typeface="a파도소리" pitchFamily="18" charset="-127"/>
                <a:ea typeface="a파도소리" pitchFamily="18" charset="-127"/>
              </a:rPr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2373716727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4852035" y="1439545"/>
            <a:ext cx="2487930" cy="5695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450" b="0" strike="noStrike" cap="none" spc="-150" dirty="0">
                <a:ln w="9525" cap="flat" cmpd="sng">
                  <a:solidFill>
                    <a:srgbClr val="101919">
                      <a:alpha val="29803"/>
                    </a:srgbClr>
                  </a:solidFill>
                  <a:prstDash val="solid"/>
                </a:ln>
                <a:solidFill>
                  <a:srgbClr val="101919"/>
                </a:solidFill>
                <a:latin typeface="Adobe Fan Heiti Std B" charset="0"/>
                <a:ea typeface="Adobe Fan Heiti Std B" charset="0"/>
              </a:rPr>
              <a:t>CONTENTS</a:t>
            </a:r>
            <a:endParaRPr lang="ko-KR" altLang="en-US" sz="3450" b="0" strike="noStrike" cap="none" dirty="0">
              <a:ln w="9525" cap="flat" cmpd="sng">
                <a:solidFill>
                  <a:srgbClr val="101919">
                    <a:alpha val="29803"/>
                  </a:srgbClr>
                </a:solidFill>
                <a:prstDash val="solid"/>
              </a:ln>
              <a:solidFill>
                <a:srgbClr val="101919"/>
              </a:solidFill>
              <a:latin typeface="Adobe Fan Heiti Std B" charset="0"/>
              <a:ea typeface="Adobe Fan Heiti Std B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sz="quarter" idx="12"/>
          </p:nvPr>
        </p:nvSpPr>
        <p:spPr>
          <a:xfrm>
            <a:off x="3114040" y="3257550"/>
            <a:ext cx="640080" cy="4806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550" b="1" strike="noStrike" cap="none" spc="-150" dirty="0">
                <a:ln w="9525" cap="flat" cmpd="sng">
                  <a:solidFill>
                    <a:srgbClr val="3A3838">
                      <a:alpha val="29803"/>
                    </a:srgbClr>
                  </a:solidFill>
                  <a:prstDash val="solid"/>
                </a:ln>
                <a:solidFill>
                  <a:srgbClr val="3A3838"/>
                </a:solidFill>
                <a:latin typeface="나눔스퀘어" charset="0"/>
                <a:ea typeface="나눔스퀘어" charset="0"/>
              </a:rPr>
              <a:t>01</a:t>
            </a:r>
            <a:endParaRPr lang="ko-KR" altLang="en-US" sz="2550" b="1" strike="noStrike" cap="none" dirty="0">
              <a:ln w="9525" cap="flat" cmpd="sng">
                <a:solidFill>
                  <a:srgbClr val="3A3838">
                    <a:alpha val="29803"/>
                  </a:srgbClr>
                </a:solidFill>
                <a:prstDash val="solid"/>
              </a:ln>
              <a:solidFill>
                <a:srgbClr val="3A3838"/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827780" y="3305175"/>
            <a:ext cx="2219325" cy="4419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spc="-100" dirty="0">
                <a:ln w="9525" cap="flat" cmpd="sng">
                  <a:solidFill>
                    <a:srgbClr val="484848">
                      <a:alpha val="29803"/>
                    </a:srgbClr>
                  </a:solidFill>
                  <a:prstDash val="solid"/>
                </a:ln>
                <a:solidFill>
                  <a:srgbClr val="3A3838"/>
                </a:solidFill>
                <a:latin typeface="나눔스퀘어" charset="0"/>
                <a:ea typeface="나눔스퀘어" charset="0"/>
              </a:rPr>
              <a:t>주제</a:t>
            </a:r>
            <a:endParaRPr lang="ko-KR" altLang="en-US" sz="2000" b="0" strike="noStrike" cap="none" dirty="0">
              <a:ln w="9525" cap="flat" cmpd="sng">
                <a:solidFill>
                  <a:srgbClr val="484848">
                    <a:alpha val="29803"/>
                  </a:srgbClr>
                </a:solidFill>
                <a:prstDash val="solid"/>
              </a:ln>
              <a:solidFill>
                <a:srgbClr val="3A3838"/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6578600" y="3254375"/>
            <a:ext cx="640080" cy="480695"/>
          </a:xfrm>
        </p:spPr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>
          <a:xfrm>
            <a:off x="7292975" y="3285490"/>
            <a:ext cx="2219325" cy="4419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spc="-100" dirty="0" err="1">
                <a:ln w="9525" cap="flat" cmpd="sng">
                  <a:solidFill>
                    <a:srgbClr val="484848">
                      <a:alpha val="29803"/>
                    </a:srgbClr>
                  </a:solidFill>
                  <a:prstDash val="solid"/>
                </a:ln>
                <a:solidFill>
                  <a:srgbClr val="3A3838"/>
                </a:solidFill>
                <a:latin typeface="나눔스퀘어" charset="0"/>
                <a:ea typeface="나눔스퀘어" charset="0"/>
              </a:rPr>
              <a:t>팀원</a:t>
            </a:r>
            <a:r>
              <a:rPr lang="en-US" altLang="ko-KR" sz="2000" b="0" strike="noStrike" cap="none" spc="-100" dirty="0">
                <a:ln w="9525" cap="flat" cmpd="sng">
                  <a:solidFill>
                    <a:srgbClr val="484848">
                      <a:alpha val="29803"/>
                    </a:srgbClr>
                  </a:solidFill>
                  <a:prstDash val="solid"/>
                </a:ln>
                <a:solidFill>
                  <a:srgbClr val="3A3838"/>
                </a:solidFill>
                <a:latin typeface="나눔스퀘어" charset="0"/>
                <a:ea typeface="나눔스퀘어" charset="0"/>
              </a:rPr>
              <a:t> </a:t>
            </a:r>
            <a:r>
              <a:rPr lang="en-US" altLang="ko-KR" sz="2000" b="0" strike="noStrike" cap="none" spc="-100" dirty="0" err="1">
                <a:ln w="9525" cap="flat" cmpd="sng">
                  <a:solidFill>
                    <a:srgbClr val="484848">
                      <a:alpha val="29803"/>
                    </a:srgbClr>
                  </a:solidFill>
                  <a:prstDash val="solid"/>
                </a:ln>
                <a:solidFill>
                  <a:srgbClr val="3A3838"/>
                </a:solidFill>
                <a:latin typeface="나눔스퀘어" charset="0"/>
                <a:ea typeface="나눔스퀘어" charset="0"/>
              </a:rPr>
              <a:t>소개</a:t>
            </a:r>
            <a:br>
              <a:rPr lang="en-US" altLang="ko-KR" sz="2000" b="0" strike="noStrike" cap="none" spc="-100" dirty="0">
                <a:ln w="9525" cap="flat" cmpd="sng">
                  <a:solidFill>
                    <a:srgbClr val="484848">
                      <a:alpha val="29803"/>
                    </a:srgbClr>
                  </a:solidFill>
                  <a:prstDash val="solid"/>
                </a:ln>
                <a:solidFill>
                  <a:srgbClr val="3A3838"/>
                </a:solidFill>
                <a:latin typeface="나눔스퀘어" charset="0"/>
                <a:ea typeface="나눔스퀘어" charset="0"/>
              </a:rPr>
            </a:br>
            <a:r>
              <a:rPr lang="en-US" altLang="ko-KR" sz="2000" b="0" strike="noStrike" cap="none" spc="-100" dirty="0" err="1">
                <a:ln w="9525" cap="flat" cmpd="sng">
                  <a:solidFill>
                    <a:srgbClr val="484848">
                      <a:alpha val="29803"/>
                    </a:srgbClr>
                  </a:solidFill>
                  <a:prstDash val="solid"/>
                </a:ln>
                <a:solidFill>
                  <a:srgbClr val="3A3838"/>
                </a:solidFill>
                <a:latin typeface="나눔스퀘어" charset="0"/>
                <a:ea typeface="나눔스퀘어" charset="0"/>
              </a:rPr>
              <a:t>역할</a:t>
            </a:r>
            <a:r>
              <a:rPr lang="en-US" altLang="ko-KR" sz="2000" b="0" strike="noStrike" cap="none" spc="-100" dirty="0">
                <a:ln w="9525" cap="flat" cmpd="sng">
                  <a:solidFill>
                    <a:srgbClr val="484848">
                      <a:alpha val="29803"/>
                    </a:srgbClr>
                  </a:solidFill>
                  <a:prstDash val="solid"/>
                </a:ln>
                <a:solidFill>
                  <a:srgbClr val="3A3838"/>
                </a:solidFill>
                <a:latin typeface="나눔스퀘어" charset="0"/>
                <a:ea typeface="나눔스퀘어" charset="0"/>
              </a:rPr>
              <a:t> 분담</a:t>
            </a:r>
            <a:endParaRPr lang="ko-KR" altLang="en-US" sz="2000" b="0" strike="noStrike" cap="none" dirty="0">
              <a:ln w="9525" cap="flat" cmpd="sng">
                <a:solidFill>
                  <a:srgbClr val="484848">
                    <a:alpha val="29803"/>
                  </a:srgbClr>
                </a:solidFill>
                <a:prstDash val="solid"/>
              </a:ln>
              <a:solidFill>
                <a:srgbClr val="3A3838"/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7" name="텍스트 개체 틀 6"/>
          <p:cNvSpPr txBox="1">
            <a:spLocks noGrp="1"/>
          </p:cNvSpPr>
          <p:nvPr>
            <p:ph type="body" sz="quarter" idx="16"/>
          </p:nvPr>
        </p:nvSpPr>
        <p:spPr>
          <a:xfrm>
            <a:off x="3114040" y="4619625"/>
            <a:ext cx="640080" cy="4806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550" b="1" strike="noStrike" cap="none" spc="-150" dirty="0">
                <a:ln w="9525" cap="flat" cmpd="sng">
                  <a:solidFill>
                    <a:srgbClr val="3A3838">
                      <a:alpha val="29803"/>
                    </a:srgbClr>
                  </a:solidFill>
                  <a:prstDash val="solid"/>
                </a:ln>
                <a:solidFill>
                  <a:srgbClr val="3A3838"/>
                </a:solidFill>
                <a:latin typeface="나눔스퀘어" charset="0"/>
                <a:ea typeface="나눔스퀘어" charset="0"/>
              </a:rPr>
              <a:t>05</a:t>
            </a:r>
            <a:endParaRPr lang="ko-KR" altLang="en-US" sz="2550" b="1" strike="noStrike" cap="none" dirty="0">
              <a:ln w="9525" cap="flat" cmpd="sng">
                <a:solidFill>
                  <a:srgbClr val="3A3838">
                    <a:alpha val="29803"/>
                  </a:srgbClr>
                </a:solidFill>
                <a:prstDash val="solid"/>
              </a:ln>
              <a:solidFill>
                <a:srgbClr val="3A3838"/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>
          <a:xfrm>
            <a:off x="3827780" y="4650740"/>
            <a:ext cx="2219325" cy="4419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spc="-100" dirty="0">
                <a:ln w="9525" cap="flat" cmpd="sng">
                  <a:solidFill>
                    <a:srgbClr val="484848">
                      <a:alpha val="29803"/>
                    </a:srgbClr>
                  </a:solidFill>
                  <a:prstDash val="solid"/>
                </a:ln>
                <a:solidFill>
                  <a:srgbClr val="3A3838"/>
                </a:solidFill>
                <a:latin typeface="나눔스퀘어" charset="0"/>
                <a:ea typeface="나눔스퀘어" charset="0"/>
              </a:rPr>
              <a:t>전체 사이트맵</a:t>
            </a:r>
            <a:endParaRPr lang="ko-KR" altLang="en-US" sz="2000" b="0" strike="noStrike" cap="none" dirty="0">
              <a:ln w="9525" cap="flat" cmpd="sng">
                <a:solidFill>
                  <a:srgbClr val="484848">
                    <a:alpha val="29803"/>
                  </a:srgbClr>
                </a:solidFill>
                <a:prstDash val="solid"/>
              </a:ln>
              <a:solidFill>
                <a:srgbClr val="3A3838"/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9" name="텍스트 개체 틀 8"/>
          <p:cNvSpPr txBox="1">
            <a:spLocks noGrp="1"/>
          </p:cNvSpPr>
          <p:nvPr>
            <p:ph type="body" sz="quarter" idx="18"/>
          </p:nvPr>
        </p:nvSpPr>
        <p:spPr>
          <a:xfrm>
            <a:off x="6578600" y="4616450"/>
            <a:ext cx="640080" cy="4806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550" b="1" strike="noStrike" cap="none" spc="-150" dirty="0">
                <a:ln w="9525" cap="flat" cmpd="sng">
                  <a:solidFill>
                    <a:srgbClr val="3A3838">
                      <a:alpha val="29803"/>
                    </a:srgbClr>
                  </a:solidFill>
                  <a:prstDash val="solid"/>
                </a:ln>
                <a:solidFill>
                  <a:srgbClr val="3A3838"/>
                </a:solidFill>
                <a:latin typeface="나눔스퀘어" charset="0"/>
                <a:ea typeface="나눔스퀘어" charset="0"/>
              </a:rPr>
              <a:t>06</a:t>
            </a:r>
            <a:endParaRPr lang="ko-KR" altLang="en-US" sz="2550" b="1" strike="noStrike" cap="none" dirty="0">
              <a:ln w="9525" cap="flat" cmpd="sng">
                <a:solidFill>
                  <a:srgbClr val="3A3838">
                    <a:alpha val="29803"/>
                  </a:srgbClr>
                </a:solidFill>
                <a:prstDash val="solid"/>
              </a:ln>
              <a:solidFill>
                <a:srgbClr val="3A3838"/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10" name="텍스트 개체 틀 9"/>
          <p:cNvSpPr txBox="1">
            <a:spLocks noGrp="1"/>
          </p:cNvSpPr>
          <p:nvPr>
            <p:ph type="body" sz="quarter" idx="19"/>
          </p:nvPr>
        </p:nvSpPr>
        <p:spPr>
          <a:xfrm>
            <a:off x="7292975" y="4648200"/>
            <a:ext cx="2219325" cy="4419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spc="-100" dirty="0">
                <a:ln w="9525" cap="flat" cmpd="sng">
                  <a:solidFill>
                    <a:srgbClr val="484848">
                      <a:alpha val="29803"/>
                    </a:srgbClr>
                  </a:solidFill>
                  <a:prstDash val="solid"/>
                </a:ln>
                <a:solidFill>
                  <a:srgbClr val="3A3838"/>
                </a:solidFill>
                <a:latin typeface="나눔스퀘어" charset="0"/>
                <a:ea typeface="나눔스퀘어" charset="0"/>
              </a:rPr>
              <a:t>실행</a:t>
            </a:r>
            <a:endParaRPr lang="ko-KR" altLang="en-US" sz="2000" b="0" strike="noStrike" cap="none" dirty="0">
              <a:ln w="9525" cap="flat" cmpd="sng">
                <a:solidFill>
                  <a:srgbClr val="484848">
                    <a:alpha val="29803"/>
                  </a:srgbClr>
                </a:solidFill>
                <a:prstDash val="solid"/>
              </a:ln>
              <a:solidFill>
                <a:srgbClr val="3A3838"/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11" name="텍스트 개체 틀 10"/>
          <p:cNvSpPr txBox="1">
            <a:spLocks noGrp="1"/>
          </p:cNvSpPr>
          <p:nvPr>
            <p:ph type="body" idx="20"/>
          </p:nvPr>
        </p:nvSpPr>
        <p:spPr>
          <a:xfrm>
            <a:off x="3118485" y="3950970"/>
            <a:ext cx="640080" cy="4806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550" b="1" strike="noStrike" cap="none" spc="-150" dirty="0">
                <a:ln w="9525" cap="flat" cmpd="sng">
                  <a:solidFill>
                    <a:srgbClr val="3A3838">
                      <a:alpha val="29803"/>
                    </a:srgbClr>
                  </a:solidFill>
                  <a:prstDash val="solid"/>
                </a:ln>
                <a:solidFill>
                  <a:srgbClr val="3A3838"/>
                </a:solidFill>
                <a:latin typeface="나눔스퀘어" charset="0"/>
                <a:ea typeface="나눔스퀘어" charset="0"/>
              </a:rPr>
              <a:t>03</a:t>
            </a:r>
            <a:endParaRPr lang="ko-KR" altLang="en-US" sz="2550" b="1" strike="noStrike" cap="none" dirty="0">
              <a:ln w="9525" cap="flat" cmpd="sng">
                <a:solidFill>
                  <a:srgbClr val="3A3838">
                    <a:alpha val="29803"/>
                  </a:srgbClr>
                </a:solidFill>
                <a:prstDash val="solid"/>
              </a:ln>
              <a:solidFill>
                <a:srgbClr val="3A3838"/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12" name="텍스트 개체 틀 11"/>
          <p:cNvSpPr txBox="1">
            <a:spLocks noGrp="1"/>
          </p:cNvSpPr>
          <p:nvPr>
            <p:ph type="body" idx="21"/>
          </p:nvPr>
        </p:nvSpPr>
        <p:spPr>
          <a:xfrm>
            <a:off x="3832225" y="3982085"/>
            <a:ext cx="2219325" cy="4419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spc="-100" dirty="0">
                <a:ln w="9525" cap="flat" cmpd="sng">
                  <a:solidFill>
                    <a:srgbClr val="484848">
                      <a:alpha val="29803"/>
                    </a:srgbClr>
                  </a:solidFill>
                  <a:prstDash val="solid"/>
                </a:ln>
                <a:solidFill>
                  <a:srgbClr val="3A3838"/>
                </a:solidFill>
                <a:latin typeface="나눔스퀘어" charset="0"/>
                <a:ea typeface="나눔스퀘어" charset="0"/>
              </a:rPr>
              <a:t>최종 개발 목표</a:t>
            </a:r>
            <a:endParaRPr lang="ko-KR" altLang="en-US" sz="2000" b="0" strike="noStrike" cap="none" dirty="0">
              <a:ln w="9525" cap="flat" cmpd="sng">
                <a:solidFill>
                  <a:srgbClr val="484848">
                    <a:alpha val="29803"/>
                  </a:srgbClr>
                </a:solidFill>
                <a:prstDash val="solid"/>
              </a:ln>
              <a:solidFill>
                <a:srgbClr val="3A3838"/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13" name="텍스트 개체 틀 12"/>
          <p:cNvSpPr txBox="1">
            <a:spLocks noGrp="1"/>
          </p:cNvSpPr>
          <p:nvPr>
            <p:ph type="body" idx="22"/>
          </p:nvPr>
        </p:nvSpPr>
        <p:spPr>
          <a:xfrm>
            <a:off x="6549390" y="3947795"/>
            <a:ext cx="640080" cy="4806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550" b="1" strike="noStrike" cap="none" spc="-150" dirty="0">
                <a:ln w="9525" cap="flat" cmpd="sng">
                  <a:solidFill>
                    <a:srgbClr val="3A3838">
                      <a:alpha val="29803"/>
                    </a:srgbClr>
                  </a:solidFill>
                  <a:prstDash val="solid"/>
                </a:ln>
                <a:solidFill>
                  <a:srgbClr val="3A3838"/>
                </a:solidFill>
                <a:latin typeface="나눔스퀘어" charset="0"/>
                <a:ea typeface="나눔스퀘어" charset="0"/>
              </a:rPr>
              <a:t>04</a:t>
            </a:r>
            <a:endParaRPr lang="ko-KR" altLang="en-US" sz="2550" b="1" strike="noStrike" cap="none" dirty="0">
              <a:ln w="9525" cap="flat" cmpd="sng">
                <a:solidFill>
                  <a:srgbClr val="3A3838">
                    <a:alpha val="29803"/>
                  </a:srgbClr>
                </a:solidFill>
                <a:prstDash val="solid"/>
              </a:ln>
              <a:solidFill>
                <a:srgbClr val="3A3838"/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body" idx="23"/>
          </p:nvPr>
        </p:nvSpPr>
        <p:spPr>
          <a:xfrm>
            <a:off x="7263765" y="3979545"/>
            <a:ext cx="2219325" cy="4419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spc="-100" dirty="0">
                <a:ln w="9525" cap="flat" cmpd="sng">
                  <a:solidFill>
                    <a:srgbClr val="484848">
                      <a:alpha val="29803"/>
                    </a:srgbClr>
                  </a:solidFill>
                  <a:prstDash val="solid"/>
                </a:ln>
                <a:solidFill>
                  <a:srgbClr val="3A3838"/>
                </a:solidFill>
                <a:latin typeface="나눔스퀘어" charset="0"/>
                <a:ea typeface="나눔스퀘어" charset="0"/>
              </a:rPr>
              <a:t>개발 방법</a:t>
            </a:r>
            <a:endParaRPr lang="ko-KR" altLang="en-US" sz="2000" b="0" strike="noStrike" cap="none" dirty="0">
              <a:ln w="9525" cap="flat" cmpd="sng">
                <a:solidFill>
                  <a:srgbClr val="484848">
                    <a:alpha val="29803"/>
                  </a:srgbClr>
                </a:solidFill>
                <a:prstDash val="solid"/>
              </a:ln>
              <a:solidFill>
                <a:srgbClr val="3A3838"/>
              </a:solidFill>
              <a:latin typeface="나눔스퀘어" charset="0"/>
              <a:ea typeface="나눔스퀘어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484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0EE3E080-8DFD-4B64-9347-8E369FC22FF1}"/>
              </a:ext>
            </a:extLst>
          </p:cNvPr>
          <p:cNvGrpSpPr/>
          <p:nvPr/>
        </p:nvGrpSpPr>
        <p:grpSpPr>
          <a:xfrm>
            <a:off x="5244962" y="2577962"/>
            <a:ext cx="1702077" cy="1702077"/>
            <a:chOff x="4242842" y="1575842"/>
            <a:chExt cx="3706316" cy="3706316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27687E1-9854-454B-8C0D-4AFB24CDD14C}"/>
                </a:ext>
              </a:extLst>
            </p:cNvPr>
            <p:cNvSpPr/>
            <p:nvPr userDrawn="1"/>
          </p:nvSpPr>
          <p:spPr>
            <a:xfrm>
              <a:off x="4242842" y="1575842"/>
              <a:ext cx="3706316" cy="370631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00C82AB-55FC-4DCD-9E3C-1362303F94DB}"/>
                </a:ext>
              </a:extLst>
            </p:cNvPr>
            <p:cNvSpPr/>
            <p:nvPr userDrawn="1"/>
          </p:nvSpPr>
          <p:spPr>
            <a:xfrm>
              <a:off x="4542502" y="1798712"/>
              <a:ext cx="3386007" cy="33860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C4604FA3-52BC-4E31-A3E0-0E07B5806FCE}"/>
                </a:ext>
              </a:extLst>
            </p:cNvPr>
            <p:cNvSpPr/>
            <p:nvPr userDrawn="1"/>
          </p:nvSpPr>
          <p:spPr>
            <a:xfrm>
              <a:off x="4383834" y="1596664"/>
              <a:ext cx="3289968" cy="32899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F854A724-0A8C-4F8B-84D5-CC4AA7100B5D}"/>
                </a:ext>
              </a:extLst>
            </p:cNvPr>
            <p:cNvSpPr/>
            <p:nvPr userDrawn="1"/>
          </p:nvSpPr>
          <p:spPr>
            <a:xfrm>
              <a:off x="4358066" y="2063014"/>
              <a:ext cx="3094786" cy="3094786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0A6CE49F-F967-4273-AEFF-F601CAF9C78C}"/>
                </a:ext>
              </a:extLst>
            </p:cNvPr>
            <p:cNvSpPr/>
            <p:nvPr userDrawn="1"/>
          </p:nvSpPr>
          <p:spPr>
            <a:xfrm>
              <a:off x="4354551" y="1687551"/>
              <a:ext cx="3482898" cy="348289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F76A035-DF55-4F59-BCF4-3B88E7D45B75}"/>
              </a:ext>
            </a:extLst>
          </p:cNvPr>
          <p:cNvSpPr txBox="1"/>
          <p:nvPr/>
        </p:nvSpPr>
        <p:spPr>
          <a:xfrm>
            <a:off x="5643223" y="3202808"/>
            <a:ext cx="891270" cy="5201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0500" spc="-15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rgbClr val="F8F8F8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defRPr>
            </a:lvl1pPr>
          </a:lstStyle>
          <a:p>
            <a:r>
              <a:rPr lang="en-US" altLang="ko-KR" sz="2780" spc="-80" dirty="0"/>
              <a:t>Q&amp;A</a:t>
            </a:r>
            <a:endParaRPr lang="ko-KR" altLang="en-US" sz="2780" spc="-80" dirty="0"/>
          </a:p>
        </p:txBody>
      </p:sp>
    </p:spTree>
    <p:extLst>
      <p:ext uri="{BB962C8B-B14F-4D97-AF65-F5344CB8AC3E}">
        <p14:creationId xmlns:p14="http://schemas.microsoft.com/office/powerpoint/2010/main" val="3630904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978" y="351692"/>
            <a:ext cx="3586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파도소리" pitchFamily="18" charset="-127"/>
                <a:ea typeface="a파도소리" pitchFamily="18" charset="-127"/>
              </a:rPr>
              <a:t>01. </a:t>
            </a:r>
            <a:r>
              <a:rPr lang="ko-KR" altLang="en-US" sz="3200" dirty="0">
                <a:latin typeface="a파도소리" pitchFamily="18" charset="-127"/>
                <a:ea typeface="a파도소리" pitchFamily="18" charset="-127"/>
              </a:rPr>
              <a:t>주제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78" y="1245772"/>
            <a:ext cx="8367235" cy="1131668"/>
          </a:xfrm>
          <a:prstGeom prst="rect">
            <a:avLst/>
          </a:prstGeom>
        </p:spPr>
      </p:pic>
      <p:cxnSp>
        <p:nvCxnSpPr>
          <p:cNvPr id="6" name="구부러진 연결선 5"/>
          <p:cNvCxnSpPr/>
          <p:nvPr/>
        </p:nvCxnSpPr>
        <p:spPr>
          <a:xfrm rot="16200000" flipH="1">
            <a:off x="1894842" y="2443482"/>
            <a:ext cx="1798323" cy="1666242"/>
          </a:xfrm>
          <a:prstGeom prst="curvedConnector3">
            <a:avLst/>
          </a:prstGeom>
          <a:ln w="38100">
            <a:solidFill>
              <a:srgbClr val="DB5A7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36800" y="4371053"/>
            <a:ext cx="78130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210 나무고딕 EB" pitchFamily="18" charset="-127"/>
                <a:ea typeface="210 나무고딕 EB" pitchFamily="18" charset="-127"/>
              </a:rPr>
              <a:t>‘</a:t>
            </a:r>
            <a:r>
              <a:rPr lang="en-US" altLang="ko-KR" sz="3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210 나무고딕 EB" pitchFamily="18" charset="-127"/>
                <a:ea typeface="210 나무고딕 EB" pitchFamily="18" charset="-127"/>
              </a:rPr>
              <a:t>Tournament </a:t>
            </a:r>
            <a:r>
              <a:rPr lang="en-US" altLang="ko-KR" sz="32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210 나무고딕 EB" pitchFamily="18" charset="-127"/>
                <a:ea typeface="210 나무고딕 EB" pitchFamily="18" charset="-127"/>
              </a:rPr>
              <a:t>Matgip</a:t>
            </a:r>
            <a:r>
              <a:rPr lang="en-US" altLang="ko-KR" sz="3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210 나무고딕 EB" pitchFamily="18" charset="-127"/>
                <a:ea typeface="210 나무고딕 EB" pitchFamily="18" charset="-127"/>
              </a:rPr>
              <a:t> Info. 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210 나무고딕 EB" pitchFamily="18" charset="-127"/>
                <a:ea typeface="210 나무고딕 EB" pitchFamily="18" charset="-127"/>
              </a:rPr>
              <a:t>’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210 나무고딕 EB" pitchFamily="18" charset="-127"/>
                <a:ea typeface="210 나무고딕 EB" pitchFamily="18" charset="-127"/>
              </a:rPr>
              <a:t>라는 제목처럼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210 나무고딕 EB" pitchFamily="18" charset="-127"/>
              <a:ea typeface="210 나무고딕 EB" pitchFamily="18" charset="-127"/>
            </a:endParaRPr>
          </a:p>
          <a:p>
            <a:r>
              <a:rPr lang="ko-KR" altLang="en-US" sz="3200" dirty="0">
                <a:solidFill>
                  <a:srgbClr val="DB5A7F"/>
                </a:solidFill>
                <a:latin typeface="210 나무고딕 EB" pitchFamily="18" charset="-127"/>
                <a:ea typeface="210 나무고딕 EB" pitchFamily="18" charset="-127"/>
              </a:rPr>
              <a:t>토너먼트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210 나무고딕 EB" pitchFamily="18" charset="-127"/>
                <a:ea typeface="210 나무고딕 EB" pitchFamily="18" charset="-127"/>
              </a:rPr>
              <a:t> 형식으로 음식 </a:t>
            </a:r>
            <a:r>
              <a:rPr lang="ko-KR" altLang="en-US" sz="3200" dirty="0">
                <a:solidFill>
                  <a:srgbClr val="DB5A7F"/>
                </a:solidFill>
                <a:latin typeface="210 나무고딕 EB" pitchFamily="18" charset="-127"/>
                <a:ea typeface="210 나무고딕 EB" pitchFamily="18" charset="-127"/>
              </a:rPr>
              <a:t>카테고리 지정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210 나무고딕 EB" pitchFamily="18" charset="-127"/>
                <a:ea typeface="210 나무고딕 EB" pitchFamily="18" charset="-127"/>
              </a:rPr>
              <a:t>과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210 나무고딕 EB" pitchFamily="18" charset="-127"/>
              <a:ea typeface="210 나무고딕 EB" pitchFamily="18" charset="-127"/>
            </a:endParaRPr>
          </a:p>
          <a:p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210 나무고딕 EB" pitchFamily="18" charset="-127"/>
                <a:ea typeface="210 나무고딕 EB" pitchFamily="18" charset="-127"/>
              </a:rPr>
              <a:t>해당 분야의 </a:t>
            </a:r>
            <a:r>
              <a:rPr lang="ko-KR" altLang="en-US" sz="3200" dirty="0">
                <a:solidFill>
                  <a:srgbClr val="DB5A7F"/>
                </a:solidFill>
                <a:latin typeface="210 나무고딕 EB" pitchFamily="18" charset="-127"/>
                <a:ea typeface="210 나무고딕 EB" pitchFamily="18" charset="-127"/>
              </a:rPr>
              <a:t>음식점 위치 제공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210 나무고딕 EB" pitchFamily="18" charset="-127"/>
                <a:ea typeface="210 나무고딕 EB" pitchFamily="18" charset="-127"/>
              </a:rPr>
              <a:t>!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210 나무고딕 EB" pitchFamily="18" charset="-127"/>
              <a:ea typeface="210 나무고딕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5734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15E64496-83EF-4A46-B88D-C9E0A9DD2685}"/>
              </a:ext>
            </a:extLst>
          </p:cNvPr>
          <p:cNvGrpSpPr/>
          <p:nvPr/>
        </p:nvGrpSpPr>
        <p:grpSpPr>
          <a:xfrm>
            <a:off x="3444240" y="1896671"/>
            <a:ext cx="929005" cy="929005"/>
            <a:chOff x="4820920" y="1378585"/>
            <a:chExt cx="929005" cy="929005"/>
          </a:xfrm>
        </p:grpSpPr>
        <p:sp>
          <p:nvSpPr>
            <p:cNvPr id="43" name="타원 42"/>
            <p:cNvSpPr>
              <a:spLocks/>
            </p:cNvSpPr>
            <p:nvPr userDrawn="1"/>
          </p:nvSpPr>
          <p:spPr>
            <a:xfrm>
              <a:off x="4820920" y="1378585"/>
              <a:ext cx="929640" cy="92964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9847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44" name="타원 43"/>
            <p:cNvSpPr>
              <a:spLocks/>
            </p:cNvSpPr>
            <p:nvPr userDrawn="1"/>
          </p:nvSpPr>
          <p:spPr>
            <a:xfrm>
              <a:off x="4895850" y="1434465"/>
              <a:ext cx="848995" cy="848995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6986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45" name="타원 44"/>
            <p:cNvSpPr>
              <a:spLocks/>
            </p:cNvSpPr>
            <p:nvPr userDrawn="1"/>
          </p:nvSpPr>
          <p:spPr>
            <a:xfrm>
              <a:off x="4856480" y="1383665"/>
              <a:ext cx="824865" cy="824865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6986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46" name="타원 45"/>
            <p:cNvSpPr>
              <a:spLocks/>
            </p:cNvSpPr>
            <p:nvPr userDrawn="1"/>
          </p:nvSpPr>
          <p:spPr>
            <a:xfrm>
              <a:off x="4849495" y="1500505"/>
              <a:ext cx="775970" cy="77597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6986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47" name="타원 46"/>
            <p:cNvSpPr>
              <a:spLocks/>
            </p:cNvSpPr>
            <p:nvPr userDrawn="1"/>
          </p:nvSpPr>
          <p:spPr>
            <a:xfrm>
              <a:off x="4848860" y="1406525"/>
              <a:ext cx="873760" cy="87376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49" name="TextBox 48"/>
          <p:cNvSpPr txBox="1">
            <a:spLocks/>
          </p:cNvSpPr>
          <p:nvPr/>
        </p:nvSpPr>
        <p:spPr>
          <a:xfrm>
            <a:off x="5661343" y="2965450"/>
            <a:ext cx="877163" cy="369332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백지영</a:t>
            </a:r>
            <a:endParaRPr lang="ko-KR" altLang="en-US" sz="1800" b="0" strike="noStrike" cap="none" dirty="0">
              <a:ln w="9525" cap="flat" cmpd="sng">
                <a:solidFill>
                  <a:srgbClr val="DB5A7F">
                    <a:alpha val="29803"/>
                  </a:srgbClr>
                </a:solidFill>
                <a:prstDash val="solid"/>
              </a:ln>
              <a:solidFill>
                <a:srgbClr val="DB5A7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CJK KR Medium" charset="0"/>
              <a:ea typeface="Noto Sans CJK KR Medium" charset="0"/>
            </a:endParaRPr>
          </a:p>
        </p:txBody>
      </p:sp>
      <p:sp>
        <p:nvSpPr>
          <p:cNvPr id="50" name="TextBox 49"/>
          <p:cNvSpPr txBox="1">
            <a:spLocks/>
          </p:cNvSpPr>
          <p:nvPr/>
        </p:nvSpPr>
        <p:spPr>
          <a:xfrm>
            <a:off x="3487073" y="2968551"/>
            <a:ext cx="869315" cy="36893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임정환</a:t>
            </a:r>
            <a:endParaRPr lang="ko-KR" altLang="en-US" sz="1800" b="0" strike="noStrike" cap="none" dirty="0">
              <a:ln w="9525" cap="flat" cmpd="sng">
                <a:solidFill>
                  <a:srgbClr val="DB5A7F">
                    <a:alpha val="29803"/>
                  </a:srgbClr>
                </a:solidFill>
                <a:prstDash val="solid"/>
              </a:ln>
              <a:solidFill>
                <a:srgbClr val="DB5A7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CJK KR Medium" charset="0"/>
              <a:ea typeface="Noto Sans CJK KR Medium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5042379" y="3450680"/>
            <a:ext cx="1954381" cy="138499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ctr">
            <a:spAutoFit/>
          </a:bodyPr>
          <a:lstStyle/>
          <a:p>
            <a:pPr marL="285750" indent="-285750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400" b="0" strike="noStrike" cap="none" spc="-100" dirty="0" err="1">
                <a:ln w="9525" cap="flat" cmpd="sng">
                  <a:solidFill>
                    <a:srgbClr val="484848">
                      <a:alpha val="29803"/>
                    </a:srgbClr>
                  </a:solidFill>
                  <a:prstDash val="solid"/>
                </a:ln>
                <a:solidFill>
                  <a:srgbClr val="484848"/>
                </a:solidFill>
                <a:latin typeface="나눔고딕" charset="0"/>
                <a:ea typeface="나눔고딕" charset="0"/>
              </a:rPr>
              <a:t>토너먼트</a:t>
            </a:r>
            <a:r>
              <a:rPr lang="en-US" altLang="ko-KR" sz="1400" b="0" strike="noStrike" cap="none" spc="-100" dirty="0">
                <a:ln w="9525" cap="flat" cmpd="sng">
                  <a:solidFill>
                    <a:srgbClr val="484848">
                      <a:alpha val="29803"/>
                    </a:srgbClr>
                  </a:solidFill>
                  <a:prstDash val="solid"/>
                </a:ln>
                <a:solidFill>
                  <a:srgbClr val="484848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400" spc="-100" dirty="0">
                <a:ln w="9525" cap="flat" cmpd="sng">
                  <a:solidFill>
                    <a:srgbClr val="484848">
                      <a:alpha val="29803"/>
                    </a:srgbClr>
                  </a:solidFill>
                  <a:prstDash val="solid"/>
                </a:ln>
                <a:solidFill>
                  <a:srgbClr val="484848"/>
                </a:solidFill>
                <a:latin typeface="나눔고딕" charset="0"/>
                <a:ea typeface="나눔고딕" charset="0"/>
              </a:rPr>
              <a:t> </a:t>
            </a:r>
            <a:r>
              <a:rPr lang="ko-KR" altLang="en-US" sz="1400" spc="-100" dirty="0">
                <a:ln w="9525" cap="flat" cmpd="sng">
                  <a:solidFill>
                    <a:srgbClr val="484848">
                      <a:alpha val="29803"/>
                    </a:srgbClr>
                  </a:solidFill>
                  <a:prstDash val="solid"/>
                </a:ln>
                <a:solidFill>
                  <a:srgbClr val="484848"/>
                </a:solidFill>
                <a:latin typeface="나눔고딕" charset="0"/>
                <a:ea typeface="나눔고딕" charset="0"/>
              </a:rPr>
              <a:t>기능</a:t>
            </a:r>
            <a:r>
              <a:rPr lang="en-US" altLang="ko-KR" sz="1400" b="0" strike="noStrike" cap="none" spc="-100" dirty="0">
                <a:ln w="9525" cap="flat" cmpd="sng">
                  <a:solidFill>
                    <a:srgbClr val="484848">
                      <a:alpha val="29803"/>
                    </a:srgbClr>
                  </a:solidFill>
                  <a:prstDash val="solid"/>
                </a:ln>
                <a:solidFill>
                  <a:srgbClr val="484848"/>
                </a:solidFill>
                <a:latin typeface="나눔고딕" charset="0"/>
                <a:ea typeface="나눔고딕" charset="0"/>
              </a:rPr>
              <a:t>(script)</a:t>
            </a:r>
          </a:p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spc="-100" dirty="0">
                <a:ln w="9525" cap="flat" cmpd="sng">
                  <a:solidFill>
                    <a:srgbClr val="484848">
                      <a:alpha val="29803"/>
                    </a:srgbClr>
                  </a:solidFill>
                  <a:prstDash val="solid"/>
                </a:ln>
                <a:solidFill>
                  <a:srgbClr val="484848"/>
                </a:solidFill>
                <a:latin typeface="나눔고딕" charset="0"/>
                <a:ea typeface="나눔고딕" charset="0"/>
              </a:rPr>
              <a:t>검색 기능</a:t>
            </a:r>
            <a:r>
              <a:rPr lang="en-US" altLang="ko-KR" sz="1400" spc="-100" dirty="0">
                <a:ln w="9525" cap="flat" cmpd="sng">
                  <a:solidFill>
                    <a:srgbClr val="484848">
                      <a:alpha val="29803"/>
                    </a:srgbClr>
                  </a:solidFill>
                  <a:prstDash val="solid"/>
                </a:ln>
                <a:solidFill>
                  <a:srgbClr val="484848"/>
                </a:solidFill>
                <a:latin typeface="나눔고딕" charset="0"/>
                <a:ea typeface="나눔고딕" charset="0"/>
              </a:rPr>
              <a:t>(script)</a:t>
            </a:r>
          </a:p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spc="-100" dirty="0">
                <a:ln w="9525" cap="flat" cmpd="sng">
                  <a:solidFill>
                    <a:srgbClr val="484848">
                      <a:alpha val="29803"/>
                    </a:srgbClr>
                  </a:solidFill>
                  <a:prstDash val="solid"/>
                </a:ln>
                <a:solidFill>
                  <a:srgbClr val="484848"/>
                </a:solidFill>
                <a:latin typeface="나눔고딕" charset="0"/>
                <a:ea typeface="나눔고딕" charset="0"/>
              </a:rPr>
              <a:t>지도 구현</a:t>
            </a:r>
            <a:endParaRPr lang="en-US" altLang="ko-KR" sz="1400" spc="-100" dirty="0">
              <a:ln w="9525" cap="flat" cmpd="sng">
                <a:solidFill>
                  <a:srgbClr val="484848">
                    <a:alpha val="29803"/>
                  </a:srgbClr>
                </a:solidFill>
                <a:prstDash val="solid"/>
              </a:ln>
              <a:solidFill>
                <a:srgbClr val="484848"/>
              </a:solidFill>
              <a:latin typeface="나눔고딕" charset="0"/>
              <a:ea typeface="나눔고딕" charset="0"/>
            </a:endParaRPr>
          </a:p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n w="9525" cap="flat" cmpd="sng">
                  <a:solidFill>
                    <a:srgbClr val="484848">
                      <a:alpha val="29803"/>
                    </a:srgbClr>
                  </a:solidFill>
                  <a:prstDash val="solid"/>
                </a:ln>
                <a:solidFill>
                  <a:srgbClr val="484848"/>
                </a:solidFill>
                <a:latin typeface="나눔고딕" charset="0"/>
                <a:ea typeface="나눔고딕" charset="0"/>
              </a:rPr>
              <a:t>API </a:t>
            </a:r>
            <a:r>
              <a:rPr lang="en-US" altLang="ko-KR" sz="1400" spc="-100" dirty="0">
                <a:ln w="9525" cap="flat" cmpd="sng">
                  <a:solidFill>
                    <a:srgbClr val="484848">
                      <a:alpha val="29803"/>
                    </a:srgbClr>
                  </a:solidFill>
                  <a:prstDash val="solid"/>
                </a:ln>
                <a:solidFill>
                  <a:srgbClr val="484848"/>
                </a:solidFill>
                <a:latin typeface="나눔고딕" charset="0"/>
                <a:ea typeface="나눔고딕" charset="0"/>
              </a:rPr>
              <a:t>Data(xml) </a:t>
            </a:r>
            <a:r>
              <a:rPr lang="ko-KR" altLang="en-US" sz="1400" spc="-100" dirty="0" err="1">
                <a:ln w="9525" cap="flat" cmpd="sng">
                  <a:solidFill>
                    <a:srgbClr val="484848">
                      <a:alpha val="29803"/>
                    </a:srgbClr>
                  </a:solidFill>
                  <a:prstDash val="solid"/>
                </a:ln>
                <a:solidFill>
                  <a:srgbClr val="484848"/>
                </a:solidFill>
                <a:latin typeface="나눔고딕" charset="0"/>
                <a:ea typeface="나눔고딕" charset="0"/>
              </a:rPr>
              <a:t>파싱</a:t>
            </a:r>
            <a:endParaRPr lang="ko-KR" altLang="en-US" sz="1400" b="0" strike="noStrike" cap="none" dirty="0">
              <a:ln w="9525" cap="flat" cmpd="sng">
                <a:solidFill>
                  <a:srgbClr val="484848">
                    <a:alpha val="29803"/>
                  </a:srgbClr>
                </a:solidFill>
                <a:prstDash val="solid"/>
              </a:ln>
              <a:solidFill>
                <a:srgbClr val="484848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07" name="TextBox 106"/>
          <p:cNvSpPr txBox="1">
            <a:spLocks/>
          </p:cNvSpPr>
          <p:nvPr/>
        </p:nvSpPr>
        <p:spPr>
          <a:xfrm>
            <a:off x="7843461" y="2968551"/>
            <a:ext cx="869315" cy="36893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백종민</a:t>
            </a:r>
            <a:endParaRPr lang="ko-KR" altLang="en-US" sz="1800" b="0" strike="noStrike" cap="none" dirty="0">
              <a:ln w="9525" cap="flat" cmpd="sng">
                <a:solidFill>
                  <a:srgbClr val="DB5A7F">
                    <a:alpha val="29803"/>
                  </a:srgbClr>
                </a:solidFill>
                <a:prstDash val="solid"/>
              </a:ln>
              <a:solidFill>
                <a:srgbClr val="DB5A7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CJK KR Medium" charset="0"/>
              <a:ea typeface="Noto Sans CJK KR Medium" charset="0"/>
            </a:endParaRPr>
          </a:p>
        </p:txBody>
      </p:sp>
      <p:sp>
        <p:nvSpPr>
          <p:cNvPr id="116" name="TextBox 115"/>
          <p:cNvSpPr txBox="1">
            <a:spLocks/>
          </p:cNvSpPr>
          <p:nvPr/>
        </p:nvSpPr>
        <p:spPr>
          <a:xfrm>
            <a:off x="10017731" y="2968551"/>
            <a:ext cx="869315" cy="36893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허유진</a:t>
            </a:r>
            <a:endParaRPr lang="ko-KR" altLang="en-US" sz="1800" b="0" strike="noStrike" cap="none" dirty="0">
              <a:ln w="9525" cap="flat" cmpd="sng">
                <a:solidFill>
                  <a:srgbClr val="DB5A7F">
                    <a:alpha val="29803"/>
                  </a:srgbClr>
                </a:solidFill>
                <a:prstDash val="solid"/>
              </a:ln>
              <a:solidFill>
                <a:srgbClr val="DB5A7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CJK KR Medium" charset="0"/>
              <a:ea typeface="Noto Sans CJK KR Medium" charset="0"/>
            </a:endParaRPr>
          </a:p>
        </p:txBody>
      </p:sp>
      <p:sp>
        <p:nvSpPr>
          <p:cNvPr id="133" name="TextBox 132"/>
          <p:cNvSpPr txBox="1">
            <a:spLocks/>
          </p:cNvSpPr>
          <p:nvPr/>
        </p:nvSpPr>
        <p:spPr>
          <a:xfrm>
            <a:off x="9654804" y="3437379"/>
            <a:ext cx="2520000" cy="1061829"/>
          </a:xfrm>
          <a:prstGeom prst="rect">
            <a:avLst/>
          </a:prstGeom>
          <a:noFill/>
        </p:spPr>
        <p:txBody>
          <a:bodyPr vert="horz" wrap="none" lIns="91440" tIns="45720" rIns="91440" bIns="45720" anchor="ctr">
            <a:spAutoFit/>
          </a:bodyPr>
          <a:lstStyle/>
          <a:p>
            <a:pPr marL="285750" indent="-285750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400" b="0" strike="noStrike" cap="none" spc="-100" dirty="0" err="1">
                <a:ln w="9525" cap="flat" cmpd="sng">
                  <a:solidFill>
                    <a:srgbClr val="484848">
                      <a:alpha val="29803"/>
                    </a:srgbClr>
                  </a:solidFill>
                  <a:prstDash val="solid"/>
                </a:ln>
                <a:solidFill>
                  <a:srgbClr val="484848"/>
                </a:solidFill>
                <a:latin typeface="나눔고딕" charset="0"/>
                <a:ea typeface="나눔고딕" charset="0"/>
              </a:rPr>
              <a:t>표지</a:t>
            </a:r>
            <a:r>
              <a:rPr lang="en-US" altLang="ko-KR" sz="1400" b="0" strike="noStrike" cap="none" spc="-100" dirty="0">
                <a:ln w="9525" cap="flat" cmpd="sng">
                  <a:solidFill>
                    <a:srgbClr val="484848">
                      <a:alpha val="29803"/>
                    </a:srgbClr>
                  </a:solidFill>
                  <a:prstDash val="solid"/>
                </a:ln>
                <a:solidFill>
                  <a:srgbClr val="484848"/>
                </a:solidFill>
                <a:latin typeface="나눔고딕" charset="0"/>
                <a:ea typeface="나눔고딕" charset="0"/>
              </a:rPr>
              <a:t> </a:t>
            </a:r>
            <a:r>
              <a:rPr lang="ko-KR" altLang="en-US" sz="1400" spc="-100" dirty="0">
                <a:ln w="9525" cap="flat" cmpd="sng">
                  <a:solidFill>
                    <a:srgbClr val="484848">
                      <a:alpha val="29803"/>
                    </a:srgbClr>
                  </a:solidFill>
                  <a:prstDash val="solid"/>
                </a:ln>
                <a:solidFill>
                  <a:srgbClr val="484848"/>
                </a:solidFill>
                <a:latin typeface="나눔고딕" charset="0"/>
                <a:ea typeface="나눔고딕" charset="0"/>
              </a:rPr>
              <a:t>페이지 제작</a:t>
            </a:r>
            <a:r>
              <a:rPr lang="en-US" altLang="ko-KR" sz="1400" spc="-100" dirty="0">
                <a:ln w="9525" cap="flat" cmpd="sng">
                  <a:solidFill>
                    <a:srgbClr val="484848">
                      <a:alpha val="29803"/>
                    </a:srgbClr>
                  </a:solidFill>
                  <a:prstDash val="solid"/>
                </a:ln>
                <a:solidFill>
                  <a:srgbClr val="484848"/>
                </a:solidFill>
                <a:latin typeface="나눔고딕" charset="0"/>
                <a:ea typeface="나눔고딕" charset="0"/>
              </a:rPr>
              <a:t>(html, </a:t>
            </a:r>
            <a:r>
              <a:rPr lang="en-US" altLang="ko-KR" sz="1400" spc="-100" dirty="0" err="1">
                <a:ln w="9525" cap="flat" cmpd="sng">
                  <a:solidFill>
                    <a:srgbClr val="484848">
                      <a:alpha val="29803"/>
                    </a:srgbClr>
                  </a:solidFill>
                  <a:prstDash val="solid"/>
                </a:ln>
                <a:solidFill>
                  <a:srgbClr val="484848"/>
                </a:solidFill>
                <a:latin typeface="나눔고딕" charset="0"/>
                <a:ea typeface="나눔고딕" charset="0"/>
              </a:rPr>
              <a:t>css</a:t>
            </a:r>
            <a:r>
              <a:rPr lang="en-US" altLang="ko-KR" sz="1400" spc="-100" dirty="0">
                <a:ln w="9525" cap="flat" cmpd="sng">
                  <a:solidFill>
                    <a:srgbClr val="484848">
                      <a:alpha val="29803"/>
                    </a:srgbClr>
                  </a:solidFill>
                  <a:prstDash val="solid"/>
                </a:ln>
                <a:solidFill>
                  <a:srgbClr val="484848"/>
                </a:solidFill>
                <a:latin typeface="나눔고딕" charset="0"/>
                <a:ea typeface="나눔고딕" charset="0"/>
              </a:rPr>
              <a:t>)</a:t>
            </a:r>
          </a:p>
          <a:p>
            <a:pPr marL="285750" indent="-285750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spc="-100" dirty="0" err="1">
                <a:ln w="9525" cap="flat" cmpd="sng">
                  <a:solidFill>
                    <a:srgbClr val="484848">
                      <a:alpha val="29803"/>
                    </a:srgbClr>
                  </a:solidFill>
                  <a:prstDash val="solid"/>
                </a:ln>
                <a:solidFill>
                  <a:srgbClr val="484848"/>
                </a:solidFill>
                <a:latin typeface="나눔고딕" charset="0"/>
                <a:ea typeface="나눔고딕" charset="0"/>
              </a:rPr>
              <a:t>로</a:t>
            </a:r>
            <a:r>
              <a:rPr lang="en-US" altLang="ko-KR" sz="1400" b="0" strike="noStrike" cap="none" spc="-100" dirty="0">
                <a:ln w="9525" cap="flat" cmpd="sng">
                  <a:solidFill>
                    <a:srgbClr val="484848">
                      <a:alpha val="29803"/>
                    </a:srgbClr>
                  </a:solidFill>
                  <a:prstDash val="solid"/>
                </a:ln>
                <a:solidFill>
                  <a:srgbClr val="484848"/>
                </a:solidFill>
                <a:latin typeface="나눔고딕" charset="0"/>
                <a:ea typeface="나눔고딕" charset="0"/>
              </a:rPr>
              <a:t>고 </a:t>
            </a:r>
            <a:r>
              <a:rPr lang="ko-KR" altLang="en-US" sz="1400" b="0" strike="noStrike" cap="none" spc="-100" dirty="0">
                <a:ln w="9525" cap="flat" cmpd="sng">
                  <a:solidFill>
                    <a:srgbClr val="484848">
                      <a:alpha val="29803"/>
                    </a:srgbClr>
                  </a:solidFill>
                  <a:prstDash val="solid"/>
                </a:ln>
                <a:solidFill>
                  <a:srgbClr val="484848"/>
                </a:solidFill>
                <a:latin typeface="나눔고딕" charset="0"/>
                <a:ea typeface="나눔고딕" charset="0"/>
              </a:rPr>
              <a:t>및 이미지</a:t>
            </a:r>
            <a:r>
              <a:rPr lang="en-US" altLang="ko-KR" sz="1400" b="0" strike="noStrike" cap="none" spc="-100" dirty="0">
                <a:ln w="9525" cap="flat" cmpd="sng">
                  <a:solidFill>
                    <a:srgbClr val="484848">
                      <a:alpha val="29803"/>
                    </a:srgbClr>
                  </a:solidFill>
                  <a:prstDash val="solid"/>
                </a:ln>
                <a:solidFill>
                  <a:srgbClr val="484848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400" b="0" strike="noStrike" cap="none" spc="-100" dirty="0" err="1">
                <a:ln w="9525" cap="flat" cmpd="sng">
                  <a:solidFill>
                    <a:srgbClr val="484848">
                      <a:alpha val="29803"/>
                    </a:srgbClr>
                  </a:solidFill>
                  <a:prstDash val="solid"/>
                </a:ln>
                <a:solidFill>
                  <a:srgbClr val="484848"/>
                </a:solidFill>
                <a:latin typeface="나눔고딕" charset="0"/>
                <a:ea typeface="나눔고딕" charset="0"/>
              </a:rPr>
              <a:t>제작</a:t>
            </a:r>
            <a:r>
              <a:rPr lang="en-US" altLang="ko-KR" sz="1400" b="0" strike="noStrike" cap="none" spc="-100" dirty="0">
                <a:ln w="9525" cap="flat" cmpd="sng">
                  <a:solidFill>
                    <a:srgbClr val="484848">
                      <a:alpha val="29803"/>
                    </a:srgbClr>
                  </a:solidFill>
                  <a:prstDash val="solid"/>
                </a:ln>
                <a:solidFill>
                  <a:srgbClr val="484848"/>
                </a:solidFill>
                <a:latin typeface="나눔고딕" charset="0"/>
                <a:ea typeface="나눔고딕" charset="0"/>
              </a:rPr>
              <a:t>(UI)</a:t>
            </a:r>
          </a:p>
          <a:p>
            <a:pPr marL="285750" indent="-285750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400" spc="-100" dirty="0" err="1">
                <a:ln w="9525" cap="flat" cmpd="sng">
                  <a:solidFill>
                    <a:srgbClr val="484848">
                      <a:alpha val="29803"/>
                    </a:srgbClr>
                  </a:solidFill>
                  <a:prstDash val="solid"/>
                </a:ln>
                <a:solidFill>
                  <a:srgbClr val="484848"/>
                </a:solidFill>
                <a:latin typeface="나눔고딕" charset="0"/>
                <a:ea typeface="나눔고딕" charset="0"/>
              </a:rPr>
              <a:t>ppt</a:t>
            </a:r>
            <a:r>
              <a:rPr lang="en-US" altLang="ko-KR" sz="1400" spc="-100" dirty="0">
                <a:ln w="9525" cap="flat" cmpd="sng">
                  <a:solidFill>
                    <a:srgbClr val="484848">
                      <a:alpha val="29803"/>
                    </a:srgbClr>
                  </a:solidFill>
                  <a:prstDash val="solid"/>
                </a:ln>
                <a:solidFill>
                  <a:srgbClr val="484848"/>
                </a:solidFill>
                <a:latin typeface="나눔고딕" charset="0"/>
                <a:ea typeface="나눔고딕" charset="0"/>
              </a:rPr>
              <a:t> </a:t>
            </a:r>
            <a:r>
              <a:rPr lang="ko-KR" altLang="en-US" sz="1400" spc="-100" dirty="0">
                <a:ln w="9525" cap="flat" cmpd="sng">
                  <a:solidFill>
                    <a:srgbClr val="484848">
                      <a:alpha val="29803"/>
                    </a:srgbClr>
                  </a:solidFill>
                  <a:prstDash val="solid"/>
                </a:ln>
                <a:solidFill>
                  <a:srgbClr val="484848"/>
                </a:solidFill>
                <a:latin typeface="나눔고딕" charset="0"/>
                <a:ea typeface="나눔고딕" charset="0"/>
              </a:rPr>
              <a:t>제작</a:t>
            </a:r>
            <a:endParaRPr lang="ko-KR" altLang="en-US" sz="1400" b="0" strike="noStrike" cap="none" dirty="0">
              <a:ln w="9525" cap="flat" cmpd="sng">
                <a:solidFill>
                  <a:srgbClr val="484848">
                    <a:alpha val="29803"/>
                  </a:srgbClr>
                </a:solidFill>
                <a:prstDash val="solid"/>
              </a:ln>
              <a:solidFill>
                <a:srgbClr val="484848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38" name="TextBox 137"/>
          <p:cNvSpPr txBox="1">
            <a:spLocks/>
          </p:cNvSpPr>
          <p:nvPr/>
        </p:nvSpPr>
        <p:spPr>
          <a:xfrm>
            <a:off x="7209200" y="3434839"/>
            <a:ext cx="2520000" cy="1708160"/>
          </a:xfrm>
          <a:prstGeom prst="rect">
            <a:avLst/>
          </a:prstGeom>
          <a:noFill/>
        </p:spPr>
        <p:txBody>
          <a:bodyPr vert="horz" wrap="none" lIns="91440" tIns="45720" rIns="91440" bIns="45720" anchor="ctr">
            <a:spAutoFit/>
          </a:bodyPr>
          <a:lstStyle/>
          <a:p>
            <a:pPr marL="285750" indent="-285750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spc="-100" dirty="0">
                <a:ln w="9525" cap="flat" cmpd="sng">
                  <a:solidFill>
                    <a:srgbClr val="484848">
                      <a:alpha val="29803"/>
                    </a:srgbClr>
                  </a:solidFill>
                  <a:prstDash val="solid"/>
                </a:ln>
                <a:solidFill>
                  <a:srgbClr val="48484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</a:t>
            </a:r>
            <a:r>
              <a:rPr lang="en-US" altLang="ko-KR" sz="1400" spc="-100" dirty="0">
                <a:ln w="9525" cap="flat" cmpd="sng">
                  <a:solidFill>
                    <a:srgbClr val="484848">
                      <a:alpha val="29803"/>
                    </a:srgbClr>
                  </a:solidFill>
                  <a:prstDash val="solid"/>
                </a:ln>
                <a:solidFill>
                  <a:srgbClr val="48484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(html, </a:t>
            </a:r>
            <a:r>
              <a:rPr lang="en-US" altLang="ko-KR" sz="1400" spc="-100" dirty="0" err="1">
                <a:ln w="9525" cap="flat" cmpd="sng">
                  <a:solidFill>
                    <a:srgbClr val="484848">
                      <a:alpha val="29803"/>
                    </a:srgbClr>
                  </a:solidFill>
                  <a:prstDash val="solid"/>
                </a:ln>
                <a:solidFill>
                  <a:srgbClr val="48484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css</a:t>
            </a:r>
            <a:r>
              <a:rPr lang="en-US" altLang="ko-KR" sz="1400" spc="-100" dirty="0">
                <a:ln w="9525" cap="flat" cmpd="sng">
                  <a:solidFill>
                    <a:srgbClr val="484848">
                      <a:alpha val="29803"/>
                    </a:srgbClr>
                  </a:solidFill>
                  <a:prstDash val="solid"/>
                </a:ln>
                <a:solidFill>
                  <a:srgbClr val="48484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n w="9525" cap="flat" cmpd="sng">
                  <a:solidFill>
                    <a:srgbClr val="484848">
                      <a:alpha val="29803"/>
                    </a:srgbClr>
                  </a:solidFill>
                  <a:prstDash val="solid"/>
                </a:ln>
                <a:solidFill>
                  <a:srgbClr val="48484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 페이지</a:t>
            </a:r>
            <a:r>
              <a:rPr lang="en-US" altLang="ko-KR" sz="1400" dirty="0">
                <a:ln w="9525" cap="flat" cmpd="sng">
                  <a:solidFill>
                    <a:srgbClr val="484848">
                      <a:alpha val="29803"/>
                    </a:srgbClr>
                  </a:solidFill>
                  <a:prstDash val="solid"/>
                </a:ln>
                <a:solidFill>
                  <a:srgbClr val="48484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(html, </a:t>
            </a:r>
            <a:r>
              <a:rPr lang="en-US" altLang="ko-KR" sz="1400" dirty="0" err="1">
                <a:ln w="9525" cap="flat" cmpd="sng">
                  <a:solidFill>
                    <a:srgbClr val="484848">
                      <a:alpha val="29803"/>
                    </a:srgbClr>
                  </a:solidFill>
                  <a:prstDash val="solid"/>
                </a:ln>
                <a:solidFill>
                  <a:srgbClr val="48484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css</a:t>
            </a:r>
            <a:r>
              <a:rPr lang="en-US" altLang="ko-KR" sz="1400" dirty="0">
                <a:ln w="9525" cap="flat" cmpd="sng">
                  <a:solidFill>
                    <a:srgbClr val="484848">
                      <a:alpha val="29803"/>
                    </a:srgbClr>
                  </a:solidFill>
                  <a:prstDash val="solid"/>
                </a:ln>
                <a:solidFill>
                  <a:srgbClr val="48484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n w="9525" cap="flat" cmpd="sng">
                  <a:solidFill>
                    <a:srgbClr val="484848">
                      <a:alpha val="29803"/>
                    </a:srgbClr>
                  </a:solidFill>
                  <a:prstDash val="solid"/>
                </a:ln>
                <a:solidFill>
                  <a:srgbClr val="48484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전체적인 틀 제작</a:t>
            </a:r>
            <a:endParaRPr lang="en-US" altLang="ko-KR" sz="1400" dirty="0">
              <a:ln w="9525" cap="flat" cmpd="sng">
                <a:solidFill>
                  <a:srgbClr val="484848">
                    <a:alpha val="29803"/>
                  </a:srgbClr>
                </a:solidFill>
                <a:prstDash val="solid"/>
              </a:ln>
              <a:solidFill>
                <a:srgbClr val="48484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n w="9525" cap="flat" cmpd="sng">
                  <a:solidFill>
                    <a:srgbClr val="484848">
                      <a:alpha val="29803"/>
                    </a:srgbClr>
                  </a:solidFill>
                  <a:prstDash val="solid"/>
                </a:ln>
                <a:solidFill>
                  <a:srgbClr val="48484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ppt</a:t>
            </a:r>
            <a:r>
              <a:rPr lang="en-US" altLang="ko-KR" sz="1400" dirty="0">
                <a:ln w="9525" cap="flat" cmpd="sng">
                  <a:solidFill>
                    <a:srgbClr val="484848">
                      <a:alpha val="29803"/>
                    </a:srgbClr>
                  </a:solidFill>
                  <a:prstDash val="solid"/>
                </a:ln>
                <a:solidFill>
                  <a:srgbClr val="48484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 w="9525" cap="flat" cmpd="sng">
                  <a:solidFill>
                    <a:srgbClr val="484848">
                      <a:alpha val="29803"/>
                    </a:srgbClr>
                  </a:solidFill>
                  <a:prstDash val="solid"/>
                </a:ln>
                <a:solidFill>
                  <a:srgbClr val="48484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제작</a:t>
            </a:r>
          </a:p>
          <a:p>
            <a:pPr marL="285750" indent="-285750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ko-KR" altLang="en-US" sz="1400" b="0" strike="noStrike" cap="none" dirty="0">
              <a:ln w="9525" cap="flat" cmpd="sng">
                <a:solidFill>
                  <a:srgbClr val="484848">
                    <a:alpha val="29803"/>
                  </a:srgbClr>
                </a:solidFill>
                <a:prstDash val="solid"/>
              </a:ln>
              <a:solidFill>
                <a:srgbClr val="48484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C94621AF-3DED-49AB-B9F8-DF0E55E96846}"/>
              </a:ext>
            </a:extLst>
          </p:cNvPr>
          <p:cNvGrpSpPr/>
          <p:nvPr/>
        </p:nvGrpSpPr>
        <p:grpSpPr>
          <a:xfrm>
            <a:off x="1257618" y="1888490"/>
            <a:ext cx="929005" cy="929005"/>
            <a:chOff x="3072765" y="1378585"/>
            <a:chExt cx="929005" cy="929005"/>
          </a:xfrm>
        </p:grpSpPr>
        <p:sp>
          <p:nvSpPr>
            <p:cNvPr id="154" name="타원 153"/>
            <p:cNvSpPr>
              <a:spLocks/>
            </p:cNvSpPr>
            <p:nvPr userDrawn="1"/>
          </p:nvSpPr>
          <p:spPr>
            <a:xfrm>
              <a:off x="3072765" y="1378585"/>
              <a:ext cx="929640" cy="92964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9847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55" name="타원 154"/>
            <p:cNvSpPr>
              <a:spLocks/>
            </p:cNvSpPr>
            <p:nvPr userDrawn="1"/>
          </p:nvSpPr>
          <p:spPr>
            <a:xfrm>
              <a:off x="3148330" y="1434465"/>
              <a:ext cx="848995" cy="848995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6986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56" name="타원 155"/>
            <p:cNvSpPr>
              <a:spLocks/>
            </p:cNvSpPr>
            <p:nvPr userDrawn="1"/>
          </p:nvSpPr>
          <p:spPr>
            <a:xfrm>
              <a:off x="3108325" y="1383665"/>
              <a:ext cx="824865" cy="824865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6986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57" name="타원 156"/>
            <p:cNvSpPr>
              <a:spLocks/>
            </p:cNvSpPr>
            <p:nvPr userDrawn="1"/>
          </p:nvSpPr>
          <p:spPr>
            <a:xfrm>
              <a:off x="3101975" y="1500505"/>
              <a:ext cx="775970" cy="77597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6986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58" name="타원 157"/>
            <p:cNvSpPr>
              <a:spLocks/>
            </p:cNvSpPr>
            <p:nvPr userDrawn="1"/>
          </p:nvSpPr>
          <p:spPr>
            <a:xfrm>
              <a:off x="3100705" y="1406525"/>
              <a:ext cx="873760" cy="87376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9" name="TextBox 158"/>
          <p:cNvSpPr txBox="1">
            <a:spLocks/>
          </p:cNvSpPr>
          <p:nvPr/>
        </p:nvSpPr>
        <p:spPr>
          <a:xfrm>
            <a:off x="1304955" y="2960370"/>
            <a:ext cx="877163" cy="369332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정호균</a:t>
            </a:r>
            <a:endParaRPr lang="ko-KR" altLang="en-US" sz="1800" b="0" strike="noStrike" cap="none" dirty="0">
              <a:ln w="9525" cap="flat" cmpd="sng">
                <a:solidFill>
                  <a:srgbClr val="DB5A7F">
                    <a:alpha val="29803"/>
                  </a:srgbClr>
                </a:solidFill>
                <a:prstDash val="soli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charset="0"/>
              <a:ea typeface="나눔고딕" charset="0"/>
            </a:endParaRPr>
          </a:p>
        </p:txBody>
      </p:sp>
      <p:sp>
        <p:nvSpPr>
          <p:cNvPr id="160" name="TextBox 159"/>
          <p:cNvSpPr txBox="1">
            <a:spLocks/>
          </p:cNvSpPr>
          <p:nvPr/>
        </p:nvSpPr>
        <p:spPr>
          <a:xfrm>
            <a:off x="490213" y="3435885"/>
            <a:ext cx="2520000" cy="170816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ctr">
            <a:spAutoFit/>
          </a:bodyPr>
          <a:lstStyle/>
          <a:p>
            <a:pPr marL="285750" indent="-285750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b="0" strike="noStrike" cap="none" dirty="0">
                <a:ln w="9525" cap="flat" cmpd="sng">
                  <a:solidFill>
                    <a:srgbClr val="484848">
                      <a:alpha val="29803"/>
                    </a:srgbClr>
                  </a:solidFill>
                  <a:prstDash val="solid"/>
                </a:ln>
                <a:solidFill>
                  <a:srgbClr val="484848"/>
                </a:solidFill>
                <a:latin typeface="나눔고딕" charset="0"/>
                <a:ea typeface="나눔고딕" charset="0"/>
              </a:rPr>
              <a:t>웹 서버 스크립트 </a:t>
            </a:r>
            <a:r>
              <a:rPr lang="en-US" altLang="ko-KR" sz="1400" b="0" strike="noStrike" cap="none" dirty="0">
                <a:ln w="9525" cap="flat" cmpd="sng">
                  <a:solidFill>
                    <a:srgbClr val="484848">
                      <a:alpha val="29803"/>
                    </a:srgbClr>
                  </a:solidFill>
                  <a:prstDash val="solid"/>
                </a:ln>
                <a:solidFill>
                  <a:srgbClr val="484848"/>
                </a:solidFill>
                <a:latin typeface="나눔고딕" charset="0"/>
                <a:ea typeface="나눔고딕" charset="0"/>
              </a:rPr>
              <a:t>&amp; </a:t>
            </a:r>
            <a:r>
              <a:rPr lang="ko-KR" altLang="en-US" sz="1400" dirty="0">
                <a:ln w="9525" cap="flat" cmpd="sng">
                  <a:solidFill>
                    <a:srgbClr val="484848">
                      <a:alpha val="29803"/>
                    </a:srgbClr>
                  </a:solidFill>
                  <a:prstDash val="solid"/>
                </a:ln>
                <a:solidFill>
                  <a:srgbClr val="484848"/>
                </a:solidFill>
                <a:latin typeface="나눔고딕" charset="0"/>
                <a:ea typeface="나눔고딕" charset="0"/>
              </a:rPr>
              <a:t>데이터베이스 설계 및 구현</a:t>
            </a:r>
            <a:endParaRPr lang="en-US" altLang="ko-KR" sz="1400" dirty="0">
              <a:ln w="9525" cap="flat" cmpd="sng">
                <a:solidFill>
                  <a:srgbClr val="484848">
                    <a:alpha val="29803"/>
                  </a:srgbClr>
                </a:solidFill>
                <a:prstDash val="solid"/>
              </a:ln>
              <a:solidFill>
                <a:srgbClr val="484848"/>
              </a:solidFill>
              <a:latin typeface="나눔고딕" charset="0"/>
              <a:ea typeface="나눔고딕" charset="0"/>
            </a:endParaRPr>
          </a:p>
          <a:p>
            <a:pPr marL="285750" indent="-285750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dirty="0">
                <a:ln w="9525" cap="flat" cmpd="sng">
                  <a:solidFill>
                    <a:srgbClr val="484848">
                      <a:alpha val="29803"/>
                    </a:srgbClr>
                  </a:solidFill>
                  <a:prstDash val="solid"/>
                </a:ln>
                <a:solidFill>
                  <a:srgbClr val="484848"/>
                </a:solidFill>
                <a:latin typeface="나눔고딕" charset="0"/>
                <a:ea typeface="나눔고딕" charset="0"/>
              </a:rPr>
              <a:t>기능 구현 </a:t>
            </a:r>
            <a:r>
              <a:rPr lang="en-US" altLang="ko-KR" sz="1400" dirty="0">
                <a:ln w="9525" cap="flat" cmpd="sng">
                  <a:solidFill>
                    <a:srgbClr val="484848">
                      <a:alpha val="29803"/>
                    </a:srgbClr>
                  </a:solidFill>
                  <a:prstDash val="solid"/>
                </a:ln>
                <a:solidFill>
                  <a:srgbClr val="484848"/>
                </a:solidFill>
                <a:latin typeface="나눔고딕" charset="0"/>
                <a:ea typeface="나눔고딕" charset="0"/>
              </a:rPr>
              <a:t>– </a:t>
            </a:r>
            <a:r>
              <a:rPr lang="ko-KR" altLang="en-US" sz="1400" dirty="0">
                <a:ln w="9525" cap="flat" cmpd="sng">
                  <a:solidFill>
                    <a:srgbClr val="484848">
                      <a:alpha val="29803"/>
                    </a:srgbClr>
                  </a:solidFill>
                  <a:prstDash val="solid"/>
                </a:ln>
                <a:solidFill>
                  <a:srgbClr val="484848"/>
                </a:solidFill>
                <a:latin typeface="나눔고딕" charset="0"/>
                <a:ea typeface="나눔고딕" charset="0"/>
              </a:rPr>
              <a:t>로그인</a:t>
            </a:r>
            <a:r>
              <a:rPr lang="en-US" altLang="ko-KR" sz="1400" dirty="0">
                <a:ln w="9525" cap="flat" cmpd="sng">
                  <a:solidFill>
                    <a:srgbClr val="484848">
                      <a:alpha val="29803"/>
                    </a:srgbClr>
                  </a:solidFill>
                  <a:prstDash val="solid"/>
                </a:ln>
                <a:solidFill>
                  <a:srgbClr val="484848"/>
                </a:solidFill>
                <a:latin typeface="나눔고딕" charset="0"/>
                <a:ea typeface="나눔고딕" charset="0"/>
              </a:rPr>
              <a:t>, </a:t>
            </a:r>
            <a:r>
              <a:rPr lang="ko-KR" altLang="en-US" sz="1400" dirty="0">
                <a:ln w="9525" cap="flat" cmpd="sng">
                  <a:solidFill>
                    <a:srgbClr val="484848">
                      <a:alpha val="29803"/>
                    </a:srgbClr>
                  </a:solidFill>
                  <a:prstDash val="solid"/>
                </a:ln>
                <a:solidFill>
                  <a:srgbClr val="484848"/>
                </a:solidFill>
                <a:latin typeface="나눔고딕" charset="0"/>
                <a:ea typeface="나눔고딕" charset="0"/>
              </a:rPr>
              <a:t>회원 가입</a:t>
            </a:r>
            <a:r>
              <a:rPr lang="en-US" altLang="ko-KR" sz="1400" dirty="0">
                <a:ln w="9525" cap="flat" cmpd="sng">
                  <a:solidFill>
                    <a:srgbClr val="484848">
                      <a:alpha val="29803"/>
                    </a:srgbClr>
                  </a:solidFill>
                  <a:prstDash val="solid"/>
                </a:ln>
                <a:solidFill>
                  <a:srgbClr val="484848"/>
                </a:solidFill>
                <a:latin typeface="나눔고딕" charset="0"/>
                <a:ea typeface="나눔고딕" charset="0"/>
              </a:rPr>
              <a:t>, </a:t>
            </a:r>
            <a:r>
              <a:rPr lang="ko-KR" altLang="en-US" sz="1400" dirty="0">
                <a:ln w="9525" cap="flat" cmpd="sng">
                  <a:solidFill>
                    <a:srgbClr val="484848">
                      <a:alpha val="29803"/>
                    </a:srgbClr>
                  </a:solidFill>
                  <a:prstDash val="solid"/>
                </a:ln>
                <a:solidFill>
                  <a:srgbClr val="484848"/>
                </a:solidFill>
                <a:latin typeface="나눔고딕" charset="0"/>
                <a:ea typeface="나눔고딕" charset="0"/>
              </a:rPr>
              <a:t>카테고리 저장 및 불러오기</a:t>
            </a:r>
            <a:r>
              <a:rPr lang="en-US" altLang="ko-KR" sz="1400" dirty="0">
                <a:ln w="9525" cap="flat" cmpd="sng">
                  <a:solidFill>
                    <a:srgbClr val="484848">
                      <a:alpha val="29803"/>
                    </a:srgbClr>
                  </a:solidFill>
                  <a:prstDash val="solid"/>
                </a:ln>
                <a:solidFill>
                  <a:srgbClr val="484848"/>
                </a:solidFill>
                <a:latin typeface="나눔고딕" charset="0"/>
                <a:ea typeface="나눔고딕" charset="0"/>
              </a:rPr>
              <a:t>, </a:t>
            </a:r>
            <a:r>
              <a:rPr lang="ko-KR" altLang="en-US" sz="1400" dirty="0">
                <a:ln w="9525" cap="flat" cmpd="sng">
                  <a:solidFill>
                    <a:srgbClr val="484848">
                      <a:alpha val="29803"/>
                    </a:srgbClr>
                  </a:solidFill>
                  <a:prstDash val="solid"/>
                </a:ln>
                <a:solidFill>
                  <a:srgbClr val="484848"/>
                </a:solidFill>
                <a:latin typeface="나눔고딕" charset="0"/>
                <a:ea typeface="나눔고딕" charset="0"/>
              </a:rPr>
              <a:t>세션 관리</a:t>
            </a:r>
            <a:endParaRPr lang="ko-KR" altLang="en-US" sz="1400" b="0" strike="noStrike" cap="none" dirty="0">
              <a:ln w="9525" cap="flat" cmpd="sng">
                <a:solidFill>
                  <a:srgbClr val="484848">
                    <a:alpha val="29803"/>
                  </a:srgbClr>
                </a:solidFill>
                <a:prstDash val="solid"/>
              </a:ln>
              <a:solidFill>
                <a:srgbClr val="484848"/>
              </a:solidFill>
              <a:latin typeface="나눔고딕" charset="0"/>
              <a:ea typeface="나눔고딕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630863" y="1893570"/>
            <a:ext cx="929005" cy="929005"/>
            <a:chOff x="5572907" y="1893570"/>
            <a:chExt cx="929005" cy="929005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29EBBDE9-0EB7-4ADA-BDA0-F44BB134988E}"/>
                </a:ext>
              </a:extLst>
            </p:cNvPr>
            <p:cNvGrpSpPr/>
            <p:nvPr/>
          </p:nvGrpSpPr>
          <p:grpSpPr>
            <a:xfrm>
              <a:off x="5572907" y="1893570"/>
              <a:ext cx="929005" cy="929005"/>
              <a:chOff x="6710045" y="1378585"/>
              <a:chExt cx="929005" cy="929005"/>
            </a:xfrm>
          </p:grpSpPr>
          <p:sp>
            <p:nvSpPr>
              <p:cNvPr id="37" name="타원 36"/>
              <p:cNvSpPr>
                <a:spLocks/>
              </p:cNvSpPr>
              <p:nvPr userDrawn="1"/>
            </p:nvSpPr>
            <p:spPr>
              <a:xfrm>
                <a:off x="6710045" y="1378585"/>
                <a:ext cx="929640" cy="92964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9847"/>
                </a:schemeClr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strike="noStrike" cap="none" dirty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8" name="타원 37"/>
              <p:cNvSpPr>
                <a:spLocks/>
              </p:cNvSpPr>
              <p:nvPr userDrawn="1"/>
            </p:nvSpPr>
            <p:spPr>
              <a:xfrm>
                <a:off x="6784975" y="1434465"/>
                <a:ext cx="848995" cy="84899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9865"/>
                </a:schemeClr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strike="noStrike" cap="none" dirty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9" name="타원 38"/>
              <p:cNvSpPr>
                <a:spLocks/>
              </p:cNvSpPr>
              <p:nvPr userDrawn="1"/>
            </p:nvSpPr>
            <p:spPr>
              <a:xfrm>
                <a:off x="6744970" y="1383665"/>
                <a:ext cx="824865" cy="82486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9865"/>
                </a:schemeClr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strike="noStrike" cap="none" dirty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40" name="타원 39"/>
              <p:cNvSpPr>
                <a:spLocks/>
              </p:cNvSpPr>
              <p:nvPr userDrawn="1"/>
            </p:nvSpPr>
            <p:spPr>
              <a:xfrm>
                <a:off x="6738620" y="1500505"/>
                <a:ext cx="775970" cy="77597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9865"/>
                </a:schemeClr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strike="noStrike" cap="none" dirty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41" name="타원 40"/>
              <p:cNvSpPr>
                <a:spLocks/>
              </p:cNvSpPr>
              <p:nvPr userDrawn="1"/>
            </p:nvSpPr>
            <p:spPr>
              <a:xfrm>
                <a:off x="6737985" y="1406525"/>
                <a:ext cx="873760" cy="87376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strike="noStrike" cap="none" dirty="0">
                  <a:latin typeface="맑은 고딕" charset="0"/>
                  <a:ea typeface="맑은 고딕" charset="0"/>
                </a:endParaRPr>
              </a:p>
            </p:txBody>
          </p:sp>
        </p:grpSp>
        <p:sp>
          <p:nvSpPr>
            <p:cNvPr id="162" name="Freeform 59"/>
            <p:cNvSpPr>
              <a:spLocks/>
            </p:cNvSpPr>
            <p:nvPr/>
          </p:nvSpPr>
          <p:spPr bwMode="auto">
            <a:xfrm>
              <a:off x="5841828" y="2071930"/>
              <a:ext cx="391160" cy="610235"/>
            </a:xfrm>
            <a:custGeom>
              <a:avLst/>
              <a:gdLst>
                <a:gd name="TX0" fmla="*/ 378 w 762"/>
                <a:gd name="TY0" fmla="*/ 271 h 1189"/>
                <a:gd name="TX1" fmla="*/ 387 w 762"/>
                <a:gd name="TY1" fmla="*/ 286 h 1189"/>
                <a:gd name="TX2" fmla="*/ 396 w 762"/>
                <a:gd name="TY2" fmla="*/ 300 h 1189"/>
                <a:gd name="TX3" fmla="*/ 361 w 762"/>
                <a:gd name="TY3" fmla="*/ 300 h 1189"/>
                <a:gd name="TX4" fmla="*/ 369 w 762"/>
                <a:gd name="TY4" fmla="*/ 286 h 1189"/>
                <a:gd name="TX5" fmla="*/ 378 w 762"/>
                <a:gd name="TY5" fmla="*/ 271 h 1189"/>
                <a:gd name="TX7" fmla="*/ 414 w 762"/>
                <a:gd name="TY7" fmla="*/ 331 h 1189"/>
                <a:gd name="TX8" fmla="*/ 428 w 762"/>
                <a:gd name="TY8" fmla="*/ 354 h 1189"/>
                <a:gd name="TX9" fmla="*/ 477 w 762"/>
                <a:gd name="TY9" fmla="*/ 437 h 1189"/>
                <a:gd name="TX10" fmla="*/ 279 w 762"/>
                <a:gd name="TY10" fmla="*/ 437 h 1189"/>
                <a:gd name="TX11" fmla="*/ 329 w 762"/>
                <a:gd name="TY11" fmla="*/ 354 h 1189"/>
                <a:gd name="TX12" fmla="*/ 343 w 762"/>
                <a:gd name="TY12" fmla="*/ 331 h 1189"/>
                <a:gd name="TX13" fmla="*/ 414 w 762"/>
                <a:gd name="TY13" fmla="*/ 331 h 1189"/>
                <a:gd name="TX15" fmla="*/ 489 w 762"/>
                <a:gd name="TY15" fmla="*/ 469 h 1189"/>
                <a:gd name="TX16" fmla="*/ 489 w 762"/>
                <a:gd name="TY16" fmla="*/ 996 h 1189"/>
                <a:gd name="TX17" fmla="*/ 274 w 762"/>
                <a:gd name="TY17" fmla="*/ 996 h 1189"/>
                <a:gd name="TX18" fmla="*/ 274 w 762"/>
                <a:gd name="TY18" fmla="*/ 469 h 1189"/>
                <a:gd name="TX19" fmla="*/ 489 w 762"/>
                <a:gd name="TY19" fmla="*/ 469 h 1189"/>
                <a:gd name="TX21" fmla="*/ 650 w 762"/>
                <a:gd name="TY21" fmla="*/ 392 h 1189"/>
                <a:gd name="TX22" fmla="*/ 381 w 762"/>
                <a:gd name="TY22" fmla="*/ 123 h 1189"/>
                <a:gd name="TX23" fmla="*/ 112 w 762"/>
                <a:gd name="TY23" fmla="*/ 392 h 1189"/>
                <a:gd name="TX24" fmla="*/ 243 w 762"/>
                <a:gd name="TY24" fmla="*/ 623 h 1189"/>
                <a:gd name="TX25" fmla="*/ 243 w 762"/>
                <a:gd name="TY25" fmla="*/ 469 h 1189"/>
                <a:gd name="TX26" fmla="*/ 226 w 762"/>
                <a:gd name="TY26" fmla="*/ 469 h 1189"/>
                <a:gd name="TX27" fmla="*/ 307 w 762"/>
                <a:gd name="TY27" fmla="*/ 331 h 1189"/>
                <a:gd name="TX28" fmla="*/ 378 w 762"/>
                <a:gd name="TY28" fmla="*/ 211 h 1189"/>
                <a:gd name="TX29" fmla="*/ 450 w 762"/>
                <a:gd name="TY29" fmla="*/ 331 h 1189"/>
                <a:gd name="TX30" fmla="*/ 531 w 762"/>
                <a:gd name="TY30" fmla="*/ 469 h 1189"/>
                <a:gd name="TX31" fmla="*/ 519 w 762"/>
                <a:gd name="TY31" fmla="*/ 469 h 1189"/>
                <a:gd name="TX32" fmla="*/ 519 w 762"/>
                <a:gd name="TY32" fmla="*/ 623 h 1189"/>
                <a:gd name="TX33" fmla="*/ 650 w 762"/>
                <a:gd name="TY33" fmla="*/ 392 h 1189"/>
                <a:gd name="TX35" fmla="*/ 761 w 762"/>
                <a:gd name="TY35" fmla="*/ 380 h 1189"/>
                <a:gd name="TX36" fmla="*/ 381 w 762"/>
                <a:gd name="TY36" fmla="*/ 0 h 1189"/>
                <a:gd name="TX37" fmla="*/ 0 w 762"/>
                <a:gd name="TY37" fmla="*/ 380 h 1189"/>
                <a:gd name="TX38" fmla="*/ 82 w 762"/>
                <a:gd name="TY38" fmla="*/ 615 h 1189"/>
                <a:gd name="TX39" fmla="*/ 206 w 762"/>
                <a:gd name="TY39" fmla="*/ 795 h 1189"/>
                <a:gd name="TX40" fmla="*/ 206 w 762"/>
                <a:gd name="TY40" fmla="*/ 996 h 1189"/>
                <a:gd name="TX41" fmla="*/ 243 w 762"/>
                <a:gd name="TY41" fmla="*/ 996 h 1189"/>
                <a:gd name="TX42" fmla="*/ 243 w 762"/>
                <a:gd name="TY42" fmla="*/ 653 h 1189"/>
                <a:gd name="TX43" fmla="*/ 86 w 762"/>
                <a:gd name="TY43" fmla="*/ 392 h 1189"/>
                <a:gd name="TX44" fmla="*/ 381 w 762"/>
                <a:gd name="TY44" fmla="*/ 97 h 1189"/>
                <a:gd name="TX45" fmla="*/ 675 w 762"/>
                <a:gd name="TY45" fmla="*/ 392 h 1189"/>
                <a:gd name="TX46" fmla="*/ 519 w 762"/>
                <a:gd name="TY46" fmla="*/ 653 h 1189"/>
                <a:gd name="TX47" fmla="*/ 519 w 762"/>
                <a:gd name="TY47" fmla="*/ 996 h 1189"/>
                <a:gd name="TX48" fmla="*/ 554 w 762"/>
                <a:gd name="TY48" fmla="*/ 996 h 1189"/>
                <a:gd name="TX49" fmla="*/ 554 w 762"/>
                <a:gd name="TY49" fmla="*/ 799 h 1189"/>
                <a:gd name="TX50" fmla="*/ 681 w 762"/>
                <a:gd name="TY50" fmla="*/ 615 h 1189"/>
                <a:gd name="TX51" fmla="*/ 761 w 762"/>
                <a:gd name="TY51" fmla="*/ 380 h 1189"/>
                <a:gd name="TX53" fmla="*/ 301 w 762"/>
                <a:gd name="TY53" fmla="*/ 1120 h 1189"/>
                <a:gd name="TX54" fmla="*/ 380 w 762"/>
                <a:gd name="TY54" fmla="*/ 1188 h 1189"/>
                <a:gd name="TX55" fmla="*/ 459 w 762"/>
                <a:gd name="TY55" fmla="*/ 1120 h 1189"/>
                <a:gd name="TX56" fmla="*/ 554 w 762"/>
                <a:gd name="TY56" fmla="*/ 1019 h 1189"/>
                <a:gd name="TX57" fmla="*/ 206 w 762"/>
                <a:gd name="TY57" fmla="*/ 1019 h 1189"/>
                <a:gd name="TX58" fmla="*/ 301 w 762"/>
                <a:gd name="TY58" fmla="*/ 1120 h 1189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</a:cxnLst>
              <a:rect l="l" t="t" r="r" b="b"/>
              <a:pathLst>
                <a:path w="762" h="1189">
                  <a:moveTo>
                    <a:pt x="378" y="271"/>
                  </a:moveTo>
                  <a:lnTo>
                    <a:pt x="387" y="286"/>
                  </a:lnTo>
                  <a:lnTo>
                    <a:pt x="396" y="300"/>
                  </a:lnTo>
                  <a:lnTo>
                    <a:pt x="361" y="300"/>
                  </a:lnTo>
                  <a:lnTo>
                    <a:pt x="369" y="286"/>
                  </a:lnTo>
                  <a:lnTo>
                    <a:pt x="378" y="271"/>
                  </a:lnTo>
                  <a:close/>
                  <a:moveTo>
                    <a:pt x="414" y="331"/>
                  </a:moveTo>
                  <a:lnTo>
                    <a:pt x="428" y="354"/>
                  </a:lnTo>
                  <a:lnTo>
                    <a:pt x="477" y="437"/>
                  </a:lnTo>
                  <a:lnTo>
                    <a:pt x="279" y="437"/>
                  </a:lnTo>
                  <a:lnTo>
                    <a:pt x="329" y="354"/>
                  </a:lnTo>
                  <a:lnTo>
                    <a:pt x="343" y="331"/>
                  </a:lnTo>
                  <a:lnTo>
                    <a:pt x="414" y="331"/>
                  </a:lnTo>
                  <a:close/>
                  <a:moveTo>
                    <a:pt x="489" y="469"/>
                  </a:moveTo>
                  <a:lnTo>
                    <a:pt x="489" y="996"/>
                  </a:lnTo>
                  <a:lnTo>
                    <a:pt x="274" y="996"/>
                  </a:lnTo>
                  <a:lnTo>
                    <a:pt x="274" y="469"/>
                  </a:lnTo>
                  <a:lnTo>
                    <a:pt x="489" y="469"/>
                  </a:lnTo>
                  <a:close/>
                  <a:moveTo>
                    <a:pt x="650" y="392"/>
                  </a:moveTo>
                  <a:cubicBezTo>
                    <a:pt x="650" y="243"/>
                    <a:pt x="530" y="123"/>
                    <a:pt x="381" y="123"/>
                  </a:cubicBezTo>
                  <a:cubicBezTo>
                    <a:pt x="233" y="123"/>
                    <a:pt x="112" y="243"/>
                    <a:pt x="112" y="392"/>
                  </a:cubicBezTo>
                  <a:cubicBezTo>
                    <a:pt x="112" y="490"/>
                    <a:pt x="165" y="576"/>
                    <a:pt x="243" y="623"/>
                  </a:cubicBezTo>
                  <a:lnTo>
                    <a:pt x="243" y="469"/>
                  </a:lnTo>
                  <a:lnTo>
                    <a:pt x="226" y="469"/>
                  </a:lnTo>
                  <a:cubicBezTo>
                    <a:pt x="253" y="422"/>
                    <a:pt x="279" y="377"/>
                    <a:pt x="307" y="331"/>
                  </a:cubicBezTo>
                  <a:lnTo>
                    <a:pt x="378" y="211"/>
                  </a:lnTo>
                  <a:lnTo>
                    <a:pt x="450" y="331"/>
                  </a:lnTo>
                  <a:cubicBezTo>
                    <a:pt x="478" y="380"/>
                    <a:pt x="505" y="423"/>
                    <a:pt x="531" y="469"/>
                  </a:cubicBezTo>
                  <a:lnTo>
                    <a:pt x="519" y="469"/>
                  </a:lnTo>
                  <a:lnTo>
                    <a:pt x="519" y="623"/>
                  </a:lnTo>
                  <a:cubicBezTo>
                    <a:pt x="598" y="576"/>
                    <a:pt x="650" y="490"/>
                    <a:pt x="650" y="392"/>
                  </a:cubicBezTo>
                  <a:close/>
                  <a:moveTo>
                    <a:pt x="761" y="380"/>
                  </a:moveTo>
                  <a:cubicBezTo>
                    <a:pt x="761" y="171"/>
                    <a:pt x="592" y="0"/>
                    <a:pt x="381" y="0"/>
                  </a:cubicBezTo>
                  <a:cubicBezTo>
                    <a:pt x="171" y="0"/>
                    <a:pt x="0" y="171"/>
                    <a:pt x="0" y="380"/>
                  </a:cubicBezTo>
                  <a:cubicBezTo>
                    <a:pt x="0" y="469"/>
                    <a:pt x="31" y="551"/>
                    <a:pt x="82" y="615"/>
                  </a:cubicBezTo>
                  <a:cubicBezTo>
                    <a:pt x="127" y="672"/>
                    <a:pt x="169" y="733"/>
                    <a:pt x="206" y="795"/>
                  </a:cubicBezTo>
                  <a:lnTo>
                    <a:pt x="206" y="996"/>
                  </a:lnTo>
                  <a:lnTo>
                    <a:pt x="243" y="996"/>
                  </a:lnTo>
                  <a:lnTo>
                    <a:pt x="243" y="653"/>
                  </a:lnTo>
                  <a:cubicBezTo>
                    <a:pt x="150" y="603"/>
                    <a:pt x="86" y="505"/>
                    <a:pt x="86" y="392"/>
                  </a:cubicBezTo>
                  <a:cubicBezTo>
                    <a:pt x="86" y="229"/>
                    <a:pt x="219" y="97"/>
                    <a:pt x="381" y="97"/>
                  </a:cubicBezTo>
                  <a:cubicBezTo>
                    <a:pt x="544" y="97"/>
                    <a:pt x="675" y="229"/>
                    <a:pt x="675" y="392"/>
                  </a:cubicBezTo>
                  <a:cubicBezTo>
                    <a:pt x="675" y="505"/>
                    <a:pt x="612" y="603"/>
                    <a:pt x="519" y="653"/>
                  </a:cubicBezTo>
                  <a:lnTo>
                    <a:pt x="519" y="996"/>
                  </a:lnTo>
                  <a:lnTo>
                    <a:pt x="554" y="996"/>
                  </a:lnTo>
                  <a:lnTo>
                    <a:pt x="554" y="799"/>
                  </a:lnTo>
                  <a:cubicBezTo>
                    <a:pt x="591" y="739"/>
                    <a:pt x="638" y="669"/>
                    <a:pt x="681" y="615"/>
                  </a:cubicBezTo>
                  <a:cubicBezTo>
                    <a:pt x="731" y="551"/>
                    <a:pt x="761" y="469"/>
                    <a:pt x="761" y="380"/>
                  </a:cubicBezTo>
                  <a:close/>
                  <a:moveTo>
                    <a:pt x="301" y="1120"/>
                  </a:moveTo>
                  <a:cubicBezTo>
                    <a:pt x="307" y="1159"/>
                    <a:pt x="340" y="1188"/>
                    <a:pt x="380" y="1188"/>
                  </a:cubicBezTo>
                  <a:cubicBezTo>
                    <a:pt x="421" y="1188"/>
                    <a:pt x="454" y="1159"/>
                    <a:pt x="459" y="1120"/>
                  </a:cubicBezTo>
                  <a:cubicBezTo>
                    <a:pt x="513" y="1117"/>
                    <a:pt x="554" y="1073"/>
                    <a:pt x="554" y="1019"/>
                  </a:cubicBezTo>
                  <a:lnTo>
                    <a:pt x="206" y="1019"/>
                  </a:lnTo>
                  <a:cubicBezTo>
                    <a:pt x="206" y="1073"/>
                    <a:pt x="248" y="1117"/>
                    <a:pt x="301" y="1120"/>
                  </a:cubicBezTo>
                </a:path>
              </a:pathLst>
            </a:custGeom>
            <a:solidFill>
              <a:srgbClr val="F8F8F8"/>
            </a:solidFill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7817485" y="1896671"/>
            <a:ext cx="929640" cy="929640"/>
            <a:chOff x="7907023" y="1896671"/>
            <a:chExt cx="929640" cy="929640"/>
          </a:xfrm>
        </p:grpSpPr>
        <p:grpSp>
          <p:nvGrpSpPr>
            <p:cNvPr id="100" name="그룹 99"/>
            <p:cNvGrpSpPr/>
            <p:nvPr/>
          </p:nvGrpSpPr>
          <p:grpSpPr>
            <a:xfrm>
              <a:off x="7907023" y="1896671"/>
              <a:ext cx="929640" cy="929640"/>
              <a:chOff x="8637905" y="1356360"/>
              <a:chExt cx="929640" cy="929640"/>
            </a:xfrm>
          </p:grpSpPr>
          <p:sp>
            <p:nvSpPr>
              <p:cNvPr id="101" name="타원 100"/>
              <p:cNvSpPr>
                <a:spLocks/>
              </p:cNvSpPr>
              <p:nvPr/>
            </p:nvSpPr>
            <p:spPr>
              <a:xfrm>
                <a:off x="8637905" y="1356360"/>
                <a:ext cx="929640" cy="92964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9847"/>
                </a:schemeClr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strike="noStrike" cap="none" dirty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02" name="타원 101"/>
              <p:cNvSpPr>
                <a:spLocks/>
              </p:cNvSpPr>
              <p:nvPr/>
            </p:nvSpPr>
            <p:spPr>
              <a:xfrm>
                <a:off x="8712835" y="1412240"/>
                <a:ext cx="848995" cy="84899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9865"/>
                </a:schemeClr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strike="noStrike" cap="none" dirty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03" name="타원 102"/>
              <p:cNvSpPr>
                <a:spLocks/>
              </p:cNvSpPr>
              <p:nvPr/>
            </p:nvSpPr>
            <p:spPr>
              <a:xfrm>
                <a:off x="8672830" y="1361440"/>
                <a:ext cx="824865" cy="82486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9865"/>
                </a:schemeClr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strike="noStrike" cap="none" dirty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04" name="타원 103"/>
              <p:cNvSpPr>
                <a:spLocks/>
              </p:cNvSpPr>
              <p:nvPr/>
            </p:nvSpPr>
            <p:spPr>
              <a:xfrm>
                <a:off x="8666480" y="1478280"/>
                <a:ext cx="775970" cy="77597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9865"/>
                </a:schemeClr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strike="noStrike" cap="none" dirty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05" name="타원 104"/>
              <p:cNvSpPr>
                <a:spLocks/>
              </p:cNvSpPr>
              <p:nvPr/>
            </p:nvSpPr>
            <p:spPr>
              <a:xfrm>
                <a:off x="8665845" y="1384300"/>
                <a:ext cx="873760" cy="87376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strike="noStrike" cap="none" dirty="0">
                  <a:latin typeface="맑은 고딕" charset="0"/>
                  <a:ea typeface="맑은 고딕" charset="0"/>
                </a:endParaRPr>
              </a:p>
            </p:txBody>
          </p:sp>
        </p:grpSp>
        <p:sp>
          <p:nvSpPr>
            <p:cNvPr id="163" name="Freeform 59"/>
            <p:cNvSpPr>
              <a:spLocks/>
            </p:cNvSpPr>
            <p:nvPr/>
          </p:nvSpPr>
          <p:spPr bwMode="auto">
            <a:xfrm>
              <a:off x="8176263" y="2059598"/>
              <a:ext cx="391160" cy="610235"/>
            </a:xfrm>
            <a:custGeom>
              <a:avLst/>
              <a:gdLst>
                <a:gd name="TX0" fmla="*/ 378 w 762"/>
                <a:gd name="TY0" fmla="*/ 271 h 1189"/>
                <a:gd name="TX1" fmla="*/ 387 w 762"/>
                <a:gd name="TY1" fmla="*/ 286 h 1189"/>
                <a:gd name="TX2" fmla="*/ 396 w 762"/>
                <a:gd name="TY2" fmla="*/ 300 h 1189"/>
                <a:gd name="TX3" fmla="*/ 361 w 762"/>
                <a:gd name="TY3" fmla="*/ 300 h 1189"/>
                <a:gd name="TX4" fmla="*/ 369 w 762"/>
                <a:gd name="TY4" fmla="*/ 286 h 1189"/>
                <a:gd name="TX5" fmla="*/ 378 w 762"/>
                <a:gd name="TY5" fmla="*/ 271 h 1189"/>
                <a:gd name="TX7" fmla="*/ 414 w 762"/>
                <a:gd name="TY7" fmla="*/ 331 h 1189"/>
                <a:gd name="TX8" fmla="*/ 428 w 762"/>
                <a:gd name="TY8" fmla="*/ 354 h 1189"/>
                <a:gd name="TX9" fmla="*/ 477 w 762"/>
                <a:gd name="TY9" fmla="*/ 437 h 1189"/>
                <a:gd name="TX10" fmla="*/ 279 w 762"/>
                <a:gd name="TY10" fmla="*/ 437 h 1189"/>
                <a:gd name="TX11" fmla="*/ 329 w 762"/>
                <a:gd name="TY11" fmla="*/ 354 h 1189"/>
                <a:gd name="TX12" fmla="*/ 343 w 762"/>
                <a:gd name="TY12" fmla="*/ 331 h 1189"/>
                <a:gd name="TX13" fmla="*/ 414 w 762"/>
                <a:gd name="TY13" fmla="*/ 331 h 1189"/>
                <a:gd name="TX15" fmla="*/ 489 w 762"/>
                <a:gd name="TY15" fmla="*/ 469 h 1189"/>
                <a:gd name="TX16" fmla="*/ 489 w 762"/>
                <a:gd name="TY16" fmla="*/ 996 h 1189"/>
                <a:gd name="TX17" fmla="*/ 274 w 762"/>
                <a:gd name="TY17" fmla="*/ 996 h 1189"/>
                <a:gd name="TX18" fmla="*/ 274 w 762"/>
                <a:gd name="TY18" fmla="*/ 469 h 1189"/>
                <a:gd name="TX19" fmla="*/ 489 w 762"/>
                <a:gd name="TY19" fmla="*/ 469 h 1189"/>
                <a:gd name="TX21" fmla="*/ 650 w 762"/>
                <a:gd name="TY21" fmla="*/ 392 h 1189"/>
                <a:gd name="TX22" fmla="*/ 381 w 762"/>
                <a:gd name="TY22" fmla="*/ 123 h 1189"/>
                <a:gd name="TX23" fmla="*/ 112 w 762"/>
                <a:gd name="TY23" fmla="*/ 392 h 1189"/>
                <a:gd name="TX24" fmla="*/ 243 w 762"/>
                <a:gd name="TY24" fmla="*/ 623 h 1189"/>
                <a:gd name="TX25" fmla="*/ 243 w 762"/>
                <a:gd name="TY25" fmla="*/ 469 h 1189"/>
                <a:gd name="TX26" fmla="*/ 226 w 762"/>
                <a:gd name="TY26" fmla="*/ 469 h 1189"/>
                <a:gd name="TX27" fmla="*/ 307 w 762"/>
                <a:gd name="TY27" fmla="*/ 331 h 1189"/>
                <a:gd name="TX28" fmla="*/ 378 w 762"/>
                <a:gd name="TY28" fmla="*/ 211 h 1189"/>
                <a:gd name="TX29" fmla="*/ 450 w 762"/>
                <a:gd name="TY29" fmla="*/ 331 h 1189"/>
                <a:gd name="TX30" fmla="*/ 531 w 762"/>
                <a:gd name="TY30" fmla="*/ 469 h 1189"/>
                <a:gd name="TX31" fmla="*/ 519 w 762"/>
                <a:gd name="TY31" fmla="*/ 469 h 1189"/>
                <a:gd name="TX32" fmla="*/ 519 w 762"/>
                <a:gd name="TY32" fmla="*/ 623 h 1189"/>
                <a:gd name="TX33" fmla="*/ 650 w 762"/>
                <a:gd name="TY33" fmla="*/ 392 h 1189"/>
                <a:gd name="TX35" fmla="*/ 761 w 762"/>
                <a:gd name="TY35" fmla="*/ 380 h 1189"/>
                <a:gd name="TX36" fmla="*/ 381 w 762"/>
                <a:gd name="TY36" fmla="*/ 0 h 1189"/>
                <a:gd name="TX37" fmla="*/ 0 w 762"/>
                <a:gd name="TY37" fmla="*/ 380 h 1189"/>
                <a:gd name="TX38" fmla="*/ 82 w 762"/>
                <a:gd name="TY38" fmla="*/ 615 h 1189"/>
                <a:gd name="TX39" fmla="*/ 206 w 762"/>
                <a:gd name="TY39" fmla="*/ 795 h 1189"/>
                <a:gd name="TX40" fmla="*/ 206 w 762"/>
                <a:gd name="TY40" fmla="*/ 996 h 1189"/>
                <a:gd name="TX41" fmla="*/ 243 w 762"/>
                <a:gd name="TY41" fmla="*/ 996 h 1189"/>
                <a:gd name="TX42" fmla="*/ 243 w 762"/>
                <a:gd name="TY42" fmla="*/ 653 h 1189"/>
                <a:gd name="TX43" fmla="*/ 86 w 762"/>
                <a:gd name="TY43" fmla="*/ 392 h 1189"/>
                <a:gd name="TX44" fmla="*/ 381 w 762"/>
                <a:gd name="TY44" fmla="*/ 97 h 1189"/>
                <a:gd name="TX45" fmla="*/ 675 w 762"/>
                <a:gd name="TY45" fmla="*/ 392 h 1189"/>
                <a:gd name="TX46" fmla="*/ 519 w 762"/>
                <a:gd name="TY46" fmla="*/ 653 h 1189"/>
                <a:gd name="TX47" fmla="*/ 519 w 762"/>
                <a:gd name="TY47" fmla="*/ 996 h 1189"/>
                <a:gd name="TX48" fmla="*/ 554 w 762"/>
                <a:gd name="TY48" fmla="*/ 996 h 1189"/>
                <a:gd name="TX49" fmla="*/ 554 w 762"/>
                <a:gd name="TY49" fmla="*/ 799 h 1189"/>
                <a:gd name="TX50" fmla="*/ 681 w 762"/>
                <a:gd name="TY50" fmla="*/ 615 h 1189"/>
                <a:gd name="TX51" fmla="*/ 761 w 762"/>
                <a:gd name="TY51" fmla="*/ 380 h 1189"/>
                <a:gd name="TX53" fmla="*/ 301 w 762"/>
                <a:gd name="TY53" fmla="*/ 1120 h 1189"/>
                <a:gd name="TX54" fmla="*/ 380 w 762"/>
                <a:gd name="TY54" fmla="*/ 1188 h 1189"/>
                <a:gd name="TX55" fmla="*/ 459 w 762"/>
                <a:gd name="TY55" fmla="*/ 1120 h 1189"/>
                <a:gd name="TX56" fmla="*/ 554 w 762"/>
                <a:gd name="TY56" fmla="*/ 1019 h 1189"/>
                <a:gd name="TX57" fmla="*/ 206 w 762"/>
                <a:gd name="TY57" fmla="*/ 1019 h 1189"/>
                <a:gd name="TX58" fmla="*/ 301 w 762"/>
                <a:gd name="TY58" fmla="*/ 1120 h 1189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</a:cxnLst>
              <a:rect l="l" t="t" r="r" b="b"/>
              <a:pathLst>
                <a:path w="762" h="1189">
                  <a:moveTo>
                    <a:pt x="378" y="271"/>
                  </a:moveTo>
                  <a:lnTo>
                    <a:pt x="387" y="286"/>
                  </a:lnTo>
                  <a:lnTo>
                    <a:pt x="396" y="300"/>
                  </a:lnTo>
                  <a:lnTo>
                    <a:pt x="361" y="300"/>
                  </a:lnTo>
                  <a:lnTo>
                    <a:pt x="369" y="286"/>
                  </a:lnTo>
                  <a:lnTo>
                    <a:pt x="378" y="271"/>
                  </a:lnTo>
                  <a:close/>
                  <a:moveTo>
                    <a:pt x="414" y="331"/>
                  </a:moveTo>
                  <a:lnTo>
                    <a:pt x="428" y="354"/>
                  </a:lnTo>
                  <a:lnTo>
                    <a:pt x="477" y="437"/>
                  </a:lnTo>
                  <a:lnTo>
                    <a:pt x="279" y="437"/>
                  </a:lnTo>
                  <a:lnTo>
                    <a:pt x="329" y="354"/>
                  </a:lnTo>
                  <a:lnTo>
                    <a:pt x="343" y="331"/>
                  </a:lnTo>
                  <a:lnTo>
                    <a:pt x="414" y="331"/>
                  </a:lnTo>
                  <a:close/>
                  <a:moveTo>
                    <a:pt x="489" y="469"/>
                  </a:moveTo>
                  <a:lnTo>
                    <a:pt x="489" y="996"/>
                  </a:lnTo>
                  <a:lnTo>
                    <a:pt x="274" y="996"/>
                  </a:lnTo>
                  <a:lnTo>
                    <a:pt x="274" y="469"/>
                  </a:lnTo>
                  <a:lnTo>
                    <a:pt x="489" y="469"/>
                  </a:lnTo>
                  <a:close/>
                  <a:moveTo>
                    <a:pt x="650" y="392"/>
                  </a:moveTo>
                  <a:cubicBezTo>
                    <a:pt x="650" y="243"/>
                    <a:pt x="530" y="123"/>
                    <a:pt x="381" y="123"/>
                  </a:cubicBezTo>
                  <a:cubicBezTo>
                    <a:pt x="233" y="123"/>
                    <a:pt x="112" y="243"/>
                    <a:pt x="112" y="392"/>
                  </a:cubicBezTo>
                  <a:cubicBezTo>
                    <a:pt x="112" y="490"/>
                    <a:pt x="165" y="576"/>
                    <a:pt x="243" y="623"/>
                  </a:cubicBezTo>
                  <a:lnTo>
                    <a:pt x="243" y="469"/>
                  </a:lnTo>
                  <a:lnTo>
                    <a:pt x="226" y="469"/>
                  </a:lnTo>
                  <a:cubicBezTo>
                    <a:pt x="253" y="422"/>
                    <a:pt x="279" y="377"/>
                    <a:pt x="307" y="331"/>
                  </a:cubicBezTo>
                  <a:lnTo>
                    <a:pt x="378" y="211"/>
                  </a:lnTo>
                  <a:lnTo>
                    <a:pt x="450" y="331"/>
                  </a:lnTo>
                  <a:cubicBezTo>
                    <a:pt x="478" y="380"/>
                    <a:pt x="505" y="423"/>
                    <a:pt x="531" y="469"/>
                  </a:cubicBezTo>
                  <a:lnTo>
                    <a:pt x="519" y="469"/>
                  </a:lnTo>
                  <a:lnTo>
                    <a:pt x="519" y="623"/>
                  </a:lnTo>
                  <a:cubicBezTo>
                    <a:pt x="598" y="576"/>
                    <a:pt x="650" y="490"/>
                    <a:pt x="650" y="392"/>
                  </a:cubicBezTo>
                  <a:close/>
                  <a:moveTo>
                    <a:pt x="761" y="380"/>
                  </a:moveTo>
                  <a:cubicBezTo>
                    <a:pt x="761" y="171"/>
                    <a:pt x="592" y="0"/>
                    <a:pt x="381" y="0"/>
                  </a:cubicBezTo>
                  <a:cubicBezTo>
                    <a:pt x="171" y="0"/>
                    <a:pt x="0" y="171"/>
                    <a:pt x="0" y="380"/>
                  </a:cubicBezTo>
                  <a:cubicBezTo>
                    <a:pt x="0" y="469"/>
                    <a:pt x="31" y="551"/>
                    <a:pt x="82" y="615"/>
                  </a:cubicBezTo>
                  <a:cubicBezTo>
                    <a:pt x="127" y="672"/>
                    <a:pt x="169" y="733"/>
                    <a:pt x="206" y="795"/>
                  </a:cubicBezTo>
                  <a:lnTo>
                    <a:pt x="206" y="996"/>
                  </a:lnTo>
                  <a:lnTo>
                    <a:pt x="243" y="996"/>
                  </a:lnTo>
                  <a:lnTo>
                    <a:pt x="243" y="653"/>
                  </a:lnTo>
                  <a:cubicBezTo>
                    <a:pt x="150" y="603"/>
                    <a:pt x="86" y="505"/>
                    <a:pt x="86" y="392"/>
                  </a:cubicBezTo>
                  <a:cubicBezTo>
                    <a:pt x="86" y="229"/>
                    <a:pt x="219" y="97"/>
                    <a:pt x="381" y="97"/>
                  </a:cubicBezTo>
                  <a:cubicBezTo>
                    <a:pt x="544" y="97"/>
                    <a:pt x="675" y="229"/>
                    <a:pt x="675" y="392"/>
                  </a:cubicBezTo>
                  <a:cubicBezTo>
                    <a:pt x="675" y="505"/>
                    <a:pt x="612" y="603"/>
                    <a:pt x="519" y="653"/>
                  </a:cubicBezTo>
                  <a:lnTo>
                    <a:pt x="519" y="996"/>
                  </a:lnTo>
                  <a:lnTo>
                    <a:pt x="554" y="996"/>
                  </a:lnTo>
                  <a:lnTo>
                    <a:pt x="554" y="799"/>
                  </a:lnTo>
                  <a:cubicBezTo>
                    <a:pt x="591" y="739"/>
                    <a:pt x="638" y="669"/>
                    <a:pt x="681" y="615"/>
                  </a:cubicBezTo>
                  <a:cubicBezTo>
                    <a:pt x="731" y="551"/>
                    <a:pt x="761" y="469"/>
                    <a:pt x="761" y="380"/>
                  </a:cubicBezTo>
                  <a:close/>
                  <a:moveTo>
                    <a:pt x="301" y="1120"/>
                  </a:moveTo>
                  <a:cubicBezTo>
                    <a:pt x="307" y="1159"/>
                    <a:pt x="340" y="1188"/>
                    <a:pt x="380" y="1188"/>
                  </a:cubicBezTo>
                  <a:cubicBezTo>
                    <a:pt x="421" y="1188"/>
                    <a:pt x="454" y="1159"/>
                    <a:pt x="459" y="1120"/>
                  </a:cubicBezTo>
                  <a:cubicBezTo>
                    <a:pt x="513" y="1117"/>
                    <a:pt x="554" y="1073"/>
                    <a:pt x="554" y="1019"/>
                  </a:cubicBezTo>
                  <a:lnTo>
                    <a:pt x="206" y="1019"/>
                  </a:lnTo>
                  <a:cubicBezTo>
                    <a:pt x="206" y="1073"/>
                    <a:pt x="248" y="1117"/>
                    <a:pt x="301" y="1120"/>
                  </a:cubicBezTo>
                </a:path>
              </a:pathLst>
            </a:custGeom>
            <a:solidFill>
              <a:srgbClr val="F8F8F8"/>
            </a:solidFill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0004742" y="1896671"/>
            <a:ext cx="929640" cy="929640"/>
            <a:chOff x="10032365" y="1896671"/>
            <a:chExt cx="929640" cy="929640"/>
          </a:xfrm>
        </p:grpSpPr>
        <p:grpSp>
          <p:nvGrpSpPr>
            <p:cNvPr id="109" name="그룹 108"/>
            <p:cNvGrpSpPr/>
            <p:nvPr/>
          </p:nvGrpSpPr>
          <p:grpSpPr>
            <a:xfrm>
              <a:off x="10032365" y="1896671"/>
              <a:ext cx="929640" cy="929640"/>
              <a:chOff x="10306050" y="1356360"/>
              <a:chExt cx="929640" cy="929640"/>
            </a:xfrm>
          </p:grpSpPr>
          <p:sp>
            <p:nvSpPr>
              <p:cNvPr id="110" name="타원 109"/>
              <p:cNvSpPr>
                <a:spLocks/>
              </p:cNvSpPr>
              <p:nvPr/>
            </p:nvSpPr>
            <p:spPr>
              <a:xfrm>
                <a:off x="10306050" y="1356360"/>
                <a:ext cx="929640" cy="92964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9847"/>
                </a:schemeClr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strike="noStrike" cap="none" dirty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11" name="타원 110"/>
              <p:cNvSpPr>
                <a:spLocks/>
              </p:cNvSpPr>
              <p:nvPr/>
            </p:nvSpPr>
            <p:spPr>
              <a:xfrm>
                <a:off x="10380980" y="1412240"/>
                <a:ext cx="848995" cy="84899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9865"/>
                </a:schemeClr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strike="noStrike" cap="none" dirty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12" name="타원 111"/>
              <p:cNvSpPr>
                <a:spLocks/>
              </p:cNvSpPr>
              <p:nvPr/>
            </p:nvSpPr>
            <p:spPr>
              <a:xfrm>
                <a:off x="10340975" y="1361440"/>
                <a:ext cx="824865" cy="82486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9865"/>
                </a:schemeClr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strike="noStrike" cap="none" dirty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13" name="타원 112"/>
              <p:cNvSpPr>
                <a:spLocks/>
              </p:cNvSpPr>
              <p:nvPr/>
            </p:nvSpPr>
            <p:spPr>
              <a:xfrm>
                <a:off x="10334625" y="1478280"/>
                <a:ext cx="775970" cy="77597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9865"/>
                </a:schemeClr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strike="noStrike" cap="none" dirty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14" name="타원 113"/>
              <p:cNvSpPr>
                <a:spLocks/>
              </p:cNvSpPr>
              <p:nvPr/>
            </p:nvSpPr>
            <p:spPr>
              <a:xfrm>
                <a:off x="10333990" y="1384300"/>
                <a:ext cx="873760" cy="87376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strike="noStrike" cap="none" dirty="0">
                  <a:latin typeface="맑은 고딕" charset="0"/>
                  <a:ea typeface="맑은 고딕" charset="0"/>
                </a:endParaRPr>
              </a:p>
            </p:txBody>
          </p:sp>
        </p:grpSp>
        <p:sp>
          <p:nvSpPr>
            <p:cNvPr id="164" name="Freeform 59"/>
            <p:cNvSpPr>
              <a:spLocks/>
            </p:cNvSpPr>
            <p:nvPr/>
          </p:nvSpPr>
          <p:spPr bwMode="auto">
            <a:xfrm>
              <a:off x="10301605" y="2071416"/>
              <a:ext cx="391160" cy="610235"/>
            </a:xfrm>
            <a:custGeom>
              <a:avLst/>
              <a:gdLst>
                <a:gd name="TX0" fmla="*/ 378 w 762"/>
                <a:gd name="TY0" fmla="*/ 271 h 1189"/>
                <a:gd name="TX1" fmla="*/ 387 w 762"/>
                <a:gd name="TY1" fmla="*/ 286 h 1189"/>
                <a:gd name="TX2" fmla="*/ 396 w 762"/>
                <a:gd name="TY2" fmla="*/ 300 h 1189"/>
                <a:gd name="TX3" fmla="*/ 361 w 762"/>
                <a:gd name="TY3" fmla="*/ 300 h 1189"/>
                <a:gd name="TX4" fmla="*/ 369 w 762"/>
                <a:gd name="TY4" fmla="*/ 286 h 1189"/>
                <a:gd name="TX5" fmla="*/ 378 w 762"/>
                <a:gd name="TY5" fmla="*/ 271 h 1189"/>
                <a:gd name="TX7" fmla="*/ 414 w 762"/>
                <a:gd name="TY7" fmla="*/ 331 h 1189"/>
                <a:gd name="TX8" fmla="*/ 428 w 762"/>
                <a:gd name="TY8" fmla="*/ 354 h 1189"/>
                <a:gd name="TX9" fmla="*/ 477 w 762"/>
                <a:gd name="TY9" fmla="*/ 437 h 1189"/>
                <a:gd name="TX10" fmla="*/ 279 w 762"/>
                <a:gd name="TY10" fmla="*/ 437 h 1189"/>
                <a:gd name="TX11" fmla="*/ 329 w 762"/>
                <a:gd name="TY11" fmla="*/ 354 h 1189"/>
                <a:gd name="TX12" fmla="*/ 343 w 762"/>
                <a:gd name="TY12" fmla="*/ 331 h 1189"/>
                <a:gd name="TX13" fmla="*/ 414 w 762"/>
                <a:gd name="TY13" fmla="*/ 331 h 1189"/>
                <a:gd name="TX15" fmla="*/ 489 w 762"/>
                <a:gd name="TY15" fmla="*/ 469 h 1189"/>
                <a:gd name="TX16" fmla="*/ 489 w 762"/>
                <a:gd name="TY16" fmla="*/ 996 h 1189"/>
                <a:gd name="TX17" fmla="*/ 274 w 762"/>
                <a:gd name="TY17" fmla="*/ 996 h 1189"/>
                <a:gd name="TX18" fmla="*/ 274 w 762"/>
                <a:gd name="TY18" fmla="*/ 469 h 1189"/>
                <a:gd name="TX19" fmla="*/ 489 w 762"/>
                <a:gd name="TY19" fmla="*/ 469 h 1189"/>
                <a:gd name="TX21" fmla="*/ 650 w 762"/>
                <a:gd name="TY21" fmla="*/ 392 h 1189"/>
                <a:gd name="TX22" fmla="*/ 381 w 762"/>
                <a:gd name="TY22" fmla="*/ 123 h 1189"/>
                <a:gd name="TX23" fmla="*/ 112 w 762"/>
                <a:gd name="TY23" fmla="*/ 392 h 1189"/>
                <a:gd name="TX24" fmla="*/ 243 w 762"/>
                <a:gd name="TY24" fmla="*/ 623 h 1189"/>
                <a:gd name="TX25" fmla="*/ 243 w 762"/>
                <a:gd name="TY25" fmla="*/ 469 h 1189"/>
                <a:gd name="TX26" fmla="*/ 226 w 762"/>
                <a:gd name="TY26" fmla="*/ 469 h 1189"/>
                <a:gd name="TX27" fmla="*/ 307 w 762"/>
                <a:gd name="TY27" fmla="*/ 331 h 1189"/>
                <a:gd name="TX28" fmla="*/ 378 w 762"/>
                <a:gd name="TY28" fmla="*/ 211 h 1189"/>
                <a:gd name="TX29" fmla="*/ 450 w 762"/>
                <a:gd name="TY29" fmla="*/ 331 h 1189"/>
                <a:gd name="TX30" fmla="*/ 531 w 762"/>
                <a:gd name="TY30" fmla="*/ 469 h 1189"/>
                <a:gd name="TX31" fmla="*/ 519 w 762"/>
                <a:gd name="TY31" fmla="*/ 469 h 1189"/>
                <a:gd name="TX32" fmla="*/ 519 w 762"/>
                <a:gd name="TY32" fmla="*/ 623 h 1189"/>
                <a:gd name="TX33" fmla="*/ 650 w 762"/>
                <a:gd name="TY33" fmla="*/ 392 h 1189"/>
                <a:gd name="TX35" fmla="*/ 761 w 762"/>
                <a:gd name="TY35" fmla="*/ 380 h 1189"/>
                <a:gd name="TX36" fmla="*/ 381 w 762"/>
                <a:gd name="TY36" fmla="*/ 0 h 1189"/>
                <a:gd name="TX37" fmla="*/ 0 w 762"/>
                <a:gd name="TY37" fmla="*/ 380 h 1189"/>
                <a:gd name="TX38" fmla="*/ 82 w 762"/>
                <a:gd name="TY38" fmla="*/ 615 h 1189"/>
                <a:gd name="TX39" fmla="*/ 206 w 762"/>
                <a:gd name="TY39" fmla="*/ 795 h 1189"/>
                <a:gd name="TX40" fmla="*/ 206 w 762"/>
                <a:gd name="TY40" fmla="*/ 996 h 1189"/>
                <a:gd name="TX41" fmla="*/ 243 w 762"/>
                <a:gd name="TY41" fmla="*/ 996 h 1189"/>
                <a:gd name="TX42" fmla="*/ 243 w 762"/>
                <a:gd name="TY42" fmla="*/ 653 h 1189"/>
                <a:gd name="TX43" fmla="*/ 86 w 762"/>
                <a:gd name="TY43" fmla="*/ 392 h 1189"/>
                <a:gd name="TX44" fmla="*/ 381 w 762"/>
                <a:gd name="TY44" fmla="*/ 97 h 1189"/>
                <a:gd name="TX45" fmla="*/ 675 w 762"/>
                <a:gd name="TY45" fmla="*/ 392 h 1189"/>
                <a:gd name="TX46" fmla="*/ 519 w 762"/>
                <a:gd name="TY46" fmla="*/ 653 h 1189"/>
                <a:gd name="TX47" fmla="*/ 519 w 762"/>
                <a:gd name="TY47" fmla="*/ 996 h 1189"/>
                <a:gd name="TX48" fmla="*/ 554 w 762"/>
                <a:gd name="TY48" fmla="*/ 996 h 1189"/>
                <a:gd name="TX49" fmla="*/ 554 w 762"/>
                <a:gd name="TY49" fmla="*/ 799 h 1189"/>
                <a:gd name="TX50" fmla="*/ 681 w 762"/>
                <a:gd name="TY50" fmla="*/ 615 h 1189"/>
                <a:gd name="TX51" fmla="*/ 761 w 762"/>
                <a:gd name="TY51" fmla="*/ 380 h 1189"/>
                <a:gd name="TX53" fmla="*/ 301 w 762"/>
                <a:gd name="TY53" fmla="*/ 1120 h 1189"/>
                <a:gd name="TX54" fmla="*/ 380 w 762"/>
                <a:gd name="TY54" fmla="*/ 1188 h 1189"/>
                <a:gd name="TX55" fmla="*/ 459 w 762"/>
                <a:gd name="TY55" fmla="*/ 1120 h 1189"/>
                <a:gd name="TX56" fmla="*/ 554 w 762"/>
                <a:gd name="TY56" fmla="*/ 1019 h 1189"/>
                <a:gd name="TX57" fmla="*/ 206 w 762"/>
                <a:gd name="TY57" fmla="*/ 1019 h 1189"/>
                <a:gd name="TX58" fmla="*/ 301 w 762"/>
                <a:gd name="TY58" fmla="*/ 1120 h 1189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</a:cxnLst>
              <a:rect l="l" t="t" r="r" b="b"/>
              <a:pathLst>
                <a:path w="762" h="1189">
                  <a:moveTo>
                    <a:pt x="378" y="271"/>
                  </a:moveTo>
                  <a:lnTo>
                    <a:pt x="387" y="286"/>
                  </a:lnTo>
                  <a:lnTo>
                    <a:pt x="396" y="300"/>
                  </a:lnTo>
                  <a:lnTo>
                    <a:pt x="361" y="300"/>
                  </a:lnTo>
                  <a:lnTo>
                    <a:pt x="369" y="286"/>
                  </a:lnTo>
                  <a:lnTo>
                    <a:pt x="378" y="271"/>
                  </a:lnTo>
                  <a:close/>
                  <a:moveTo>
                    <a:pt x="414" y="331"/>
                  </a:moveTo>
                  <a:lnTo>
                    <a:pt x="428" y="354"/>
                  </a:lnTo>
                  <a:lnTo>
                    <a:pt x="477" y="437"/>
                  </a:lnTo>
                  <a:lnTo>
                    <a:pt x="279" y="437"/>
                  </a:lnTo>
                  <a:lnTo>
                    <a:pt x="329" y="354"/>
                  </a:lnTo>
                  <a:lnTo>
                    <a:pt x="343" y="331"/>
                  </a:lnTo>
                  <a:lnTo>
                    <a:pt x="414" y="331"/>
                  </a:lnTo>
                  <a:close/>
                  <a:moveTo>
                    <a:pt x="489" y="469"/>
                  </a:moveTo>
                  <a:lnTo>
                    <a:pt x="489" y="996"/>
                  </a:lnTo>
                  <a:lnTo>
                    <a:pt x="274" y="996"/>
                  </a:lnTo>
                  <a:lnTo>
                    <a:pt x="274" y="469"/>
                  </a:lnTo>
                  <a:lnTo>
                    <a:pt x="489" y="469"/>
                  </a:lnTo>
                  <a:close/>
                  <a:moveTo>
                    <a:pt x="650" y="392"/>
                  </a:moveTo>
                  <a:cubicBezTo>
                    <a:pt x="650" y="243"/>
                    <a:pt x="530" y="123"/>
                    <a:pt x="381" y="123"/>
                  </a:cubicBezTo>
                  <a:cubicBezTo>
                    <a:pt x="233" y="123"/>
                    <a:pt x="112" y="243"/>
                    <a:pt x="112" y="392"/>
                  </a:cubicBezTo>
                  <a:cubicBezTo>
                    <a:pt x="112" y="490"/>
                    <a:pt x="165" y="576"/>
                    <a:pt x="243" y="623"/>
                  </a:cubicBezTo>
                  <a:lnTo>
                    <a:pt x="243" y="469"/>
                  </a:lnTo>
                  <a:lnTo>
                    <a:pt x="226" y="469"/>
                  </a:lnTo>
                  <a:cubicBezTo>
                    <a:pt x="253" y="422"/>
                    <a:pt x="279" y="377"/>
                    <a:pt x="307" y="331"/>
                  </a:cubicBezTo>
                  <a:lnTo>
                    <a:pt x="378" y="211"/>
                  </a:lnTo>
                  <a:lnTo>
                    <a:pt x="450" y="331"/>
                  </a:lnTo>
                  <a:cubicBezTo>
                    <a:pt x="478" y="380"/>
                    <a:pt x="505" y="423"/>
                    <a:pt x="531" y="469"/>
                  </a:cubicBezTo>
                  <a:lnTo>
                    <a:pt x="519" y="469"/>
                  </a:lnTo>
                  <a:lnTo>
                    <a:pt x="519" y="623"/>
                  </a:lnTo>
                  <a:cubicBezTo>
                    <a:pt x="598" y="576"/>
                    <a:pt x="650" y="490"/>
                    <a:pt x="650" y="392"/>
                  </a:cubicBezTo>
                  <a:close/>
                  <a:moveTo>
                    <a:pt x="761" y="380"/>
                  </a:moveTo>
                  <a:cubicBezTo>
                    <a:pt x="761" y="171"/>
                    <a:pt x="592" y="0"/>
                    <a:pt x="381" y="0"/>
                  </a:cubicBezTo>
                  <a:cubicBezTo>
                    <a:pt x="171" y="0"/>
                    <a:pt x="0" y="171"/>
                    <a:pt x="0" y="380"/>
                  </a:cubicBezTo>
                  <a:cubicBezTo>
                    <a:pt x="0" y="469"/>
                    <a:pt x="31" y="551"/>
                    <a:pt x="82" y="615"/>
                  </a:cubicBezTo>
                  <a:cubicBezTo>
                    <a:pt x="127" y="672"/>
                    <a:pt x="169" y="733"/>
                    <a:pt x="206" y="795"/>
                  </a:cubicBezTo>
                  <a:lnTo>
                    <a:pt x="206" y="996"/>
                  </a:lnTo>
                  <a:lnTo>
                    <a:pt x="243" y="996"/>
                  </a:lnTo>
                  <a:lnTo>
                    <a:pt x="243" y="653"/>
                  </a:lnTo>
                  <a:cubicBezTo>
                    <a:pt x="150" y="603"/>
                    <a:pt x="86" y="505"/>
                    <a:pt x="86" y="392"/>
                  </a:cubicBezTo>
                  <a:cubicBezTo>
                    <a:pt x="86" y="229"/>
                    <a:pt x="219" y="97"/>
                    <a:pt x="381" y="97"/>
                  </a:cubicBezTo>
                  <a:cubicBezTo>
                    <a:pt x="544" y="97"/>
                    <a:pt x="675" y="229"/>
                    <a:pt x="675" y="392"/>
                  </a:cubicBezTo>
                  <a:cubicBezTo>
                    <a:pt x="675" y="505"/>
                    <a:pt x="612" y="603"/>
                    <a:pt x="519" y="653"/>
                  </a:cubicBezTo>
                  <a:lnTo>
                    <a:pt x="519" y="996"/>
                  </a:lnTo>
                  <a:lnTo>
                    <a:pt x="554" y="996"/>
                  </a:lnTo>
                  <a:lnTo>
                    <a:pt x="554" y="799"/>
                  </a:lnTo>
                  <a:cubicBezTo>
                    <a:pt x="591" y="739"/>
                    <a:pt x="638" y="669"/>
                    <a:pt x="681" y="615"/>
                  </a:cubicBezTo>
                  <a:cubicBezTo>
                    <a:pt x="731" y="551"/>
                    <a:pt x="761" y="469"/>
                    <a:pt x="761" y="380"/>
                  </a:cubicBezTo>
                  <a:close/>
                  <a:moveTo>
                    <a:pt x="301" y="1120"/>
                  </a:moveTo>
                  <a:cubicBezTo>
                    <a:pt x="307" y="1159"/>
                    <a:pt x="340" y="1188"/>
                    <a:pt x="380" y="1188"/>
                  </a:cubicBezTo>
                  <a:cubicBezTo>
                    <a:pt x="421" y="1188"/>
                    <a:pt x="454" y="1159"/>
                    <a:pt x="459" y="1120"/>
                  </a:cubicBezTo>
                  <a:cubicBezTo>
                    <a:pt x="513" y="1117"/>
                    <a:pt x="554" y="1073"/>
                    <a:pt x="554" y="1019"/>
                  </a:cubicBezTo>
                  <a:lnTo>
                    <a:pt x="206" y="1019"/>
                  </a:lnTo>
                  <a:cubicBezTo>
                    <a:pt x="206" y="1073"/>
                    <a:pt x="248" y="1117"/>
                    <a:pt x="301" y="1120"/>
                  </a:cubicBezTo>
                </a:path>
              </a:pathLst>
            </a:custGeom>
            <a:solidFill>
              <a:srgbClr val="F8F8F8"/>
            </a:solidFill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65" name="TextBox 164"/>
          <p:cNvSpPr txBox="1">
            <a:spLocks/>
          </p:cNvSpPr>
          <p:nvPr/>
        </p:nvSpPr>
        <p:spPr>
          <a:xfrm>
            <a:off x="3123890" y="3434839"/>
            <a:ext cx="1853392" cy="377796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ctr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n w="9525" cap="flat" cmpd="sng">
                  <a:solidFill>
                    <a:srgbClr val="484848">
                      <a:alpha val="29803"/>
                    </a:srgbClr>
                  </a:solidFill>
                  <a:prstDash val="solid"/>
                </a:ln>
                <a:solidFill>
                  <a:srgbClr val="484848"/>
                </a:solidFill>
                <a:latin typeface="나눔고딕" charset="0"/>
                <a:ea typeface="나눔고딕" charset="0"/>
              </a:rPr>
              <a:t>API </a:t>
            </a:r>
            <a:r>
              <a:rPr lang="en-US" altLang="ko-KR" sz="1400" spc="-100" dirty="0">
                <a:ln w="9525" cap="flat" cmpd="sng">
                  <a:solidFill>
                    <a:srgbClr val="484848">
                      <a:alpha val="29803"/>
                    </a:srgbClr>
                  </a:solidFill>
                  <a:prstDash val="solid"/>
                </a:ln>
                <a:solidFill>
                  <a:srgbClr val="484848"/>
                </a:solidFill>
                <a:latin typeface="나눔고딕" charset="0"/>
                <a:ea typeface="나눔고딕" charset="0"/>
              </a:rPr>
              <a:t>Data(xml) </a:t>
            </a:r>
            <a:r>
              <a:rPr lang="ko-KR" altLang="en-US" sz="1400" spc="-100" dirty="0" err="1">
                <a:ln w="9525" cap="flat" cmpd="sng">
                  <a:solidFill>
                    <a:srgbClr val="484848">
                      <a:alpha val="29803"/>
                    </a:srgbClr>
                  </a:solidFill>
                  <a:prstDash val="solid"/>
                </a:ln>
                <a:solidFill>
                  <a:srgbClr val="484848"/>
                </a:solidFill>
                <a:latin typeface="나눔고딕" charset="0"/>
                <a:ea typeface="나눔고딕" charset="0"/>
              </a:rPr>
              <a:t>파싱</a:t>
            </a:r>
            <a:endParaRPr lang="ko-KR" altLang="en-US" sz="1400" dirty="0">
              <a:ln w="9525" cap="flat" cmpd="sng">
                <a:solidFill>
                  <a:srgbClr val="484848">
                    <a:alpha val="29803"/>
                  </a:srgbClr>
                </a:solidFill>
                <a:prstDash val="solid"/>
              </a:ln>
              <a:solidFill>
                <a:srgbClr val="484848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54977" y="351692"/>
            <a:ext cx="5644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파도소리" pitchFamily="18" charset="-127"/>
                <a:ea typeface="a파도소리" pitchFamily="18" charset="-127"/>
              </a:rPr>
              <a:t>02. </a:t>
            </a:r>
            <a:r>
              <a:rPr lang="ko-KR" altLang="en-US" sz="3200" dirty="0">
                <a:latin typeface="a파도소리" pitchFamily="18" charset="-127"/>
                <a:ea typeface="a파도소리" pitchFamily="18" charset="-127"/>
              </a:rPr>
              <a:t>팀원소개</a:t>
            </a:r>
            <a:r>
              <a:rPr lang="en-US" altLang="ko-KR" sz="3200" dirty="0">
                <a:latin typeface="a파도소리" pitchFamily="18" charset="-127"/>
                <a:ea typeface="a파도소리" pitchFamily="18" charset="-127"/>
              </a:rPr>
              <a:t>, </a:t>
            </a:r>
            <a:r>
              <a:rPr lang="ko-KR" altLang="en-US" sz="3200" dirty="0">
                <a:latin typeface="a파도소리" pitchFamily="18" charset="-127"/>
                <a:ea typeface="a파도소리" pitchFamily="18" charset="-127"/>
              </a:rPr>
              <a:t>역할 분담</a:t>
            </a:r>
          </a:p>
        </p:txBody>
      </p:sp>
      <p:sp>
        <p:nvSpPr>
          <p:cNvPr id="54" name="Freeform 99"/>
          <p:cNvSpPr>
            <a:spLocks/>
          </p:cNvSpPr>
          <p:nvPr/>
        </p:nvSpPr>
        <p:spPr bwMode="auto">
          <a:xfrm>
            <a:off x="1450166" y="2059598"/>
            <a:ext cx="586740" cy="575310"/>
          </a:xfrm>
          <a:custGeom>
            <a:avLst/>
            <a:gdLst>
              <a:gd name="TX0" fmla="*/ 557 w 1143"/>
              <a:gd name="TY0" fmla="*/ 785 h 1122"/>
              <a:gd name="TX1" fmla="*/ 531 w 1143"/>
              <a:gd name="TY1" fmla="*/ 807 h 1122"/>
              <a:gd name="TX2" fmla="*/ 470 w 1143"/>
              <a:gd name="TY2" fmla="*/ 731 h 1122"/>
              <a:gd name="TX3" fmla="*/ 450 w 1143"/>
              <a:gd name="TY3" fmla="*/ 748 h 1122"/>
              <a:gd name="TX4" fmla="*/ 510 w 1143"/>
              <a:gd name="TY4" fmla="*/ 823 h 1122"/>
              <a:gd name="TX5" fmla="*/ 457 w 1143"/>
              <a:gd name="TY5" fmla="*/ 866 h 1122"/>
              <a:gd name="TX6" fmla="*/ 427 w 1143"/>
              <a:gd name="TY6" fmla="*/ 828 h 1122"/>
              <a:gd name="TX7" fmla="*/ 406 w 1143"/>
              <a:gd name="TY7" fmla="*/ 845 h 1122"/>
              <a:gd name="TX8" fmla="*/ 437 w 1143"/>
              <a:gd name="TY8" fmla="*/ 882 h 1122"/>
              <a:gd name="TX9" fmla="*/ 383 w 1143"/>
              <a:gd name="TY9" fmla="*/ 925 h 1122"/>
              <a:gd name="TX10" fmla="*/ 323 w 1143"/>
              <a:gd name="TY10" fmla="*/ 850 h 1122"/>
              <a:gd name="TX11" fmla="*/ 303 w 1143"/>
              <a:gd name="TY11" fmla="*/ 866 h 1122"/>
              <a:gd name="TX12" fmla="*/ 363 w 1143"/>
              <a:gd name="TY12" fmla="*/ 941 h 1122"/>
              <a:gd name="TX13" fmla="*/ 310 w 1143"/>
              <a:gd name="TY13" fmla="*/ 984 h 1122"/>
              <a:gd name="TX14" fmla="*/ 280 w 1143"/>
              <a:gd name="TY14" fmla="*/ 946 h 1122"/>
              <a:gd name="TX15" fmla="*/ 260 w 1143"/>
              <a:gd name="TY15" fmla="*/ 963 h 1122"/>
              <a:gd name="TX16" fmla="*/ 290 w 1143"/>
              <a:gd name="TY16" fmla="*/ 1000 h 1122"/>
              <a:gd name="TX17" fmla="*/ 237 w 1143"/>
              <a:gd name="TY17" fmla="*/ 1043 h 1122"/>
              <a:gd name="TX18" fmla="*/ 176 w 1143"/>
              <a:gd name="TY18" fmla="*/ 968 h 1122"/>
              <a:gd name="TX19" fmla="*/ 156 w 1143"/>
              <a:gd name="TY19" fmla="*/ 984 h 1122"/>
              <a:gd name="TX20" fmla="*/ 216 w 1143"/>
              <a:gd name="TY20" fmla="*/ 1059 h 1122"/>
              <a:gd name="TX21" fmla="*/ 177 w 1143"/>
              <a:gd name="TY21" fmla="*/ 1090 h 1122"/>
              <a:gd name="TX22" fmla="*/ 168 w 1143"/>
              <a:gd name="TY22" fmla="*/ 1089 h 1122"/>
              <a:gd name="TX23" fmla="*/ 2 w 1143"/>
              <a:gd name="TY23" fmla="*/ 883 h 1122"/>
              <a:gd name="TX24" fmla="*/ 3 w 1143"/>
              <a:gd name="TY24" fmla="*/ 874 h 1122"/>
              <a:gd name="TX25" fmla="*/ 384 w 1143"/>
              <a:gd name="TY25" fmla="*/ 569 h 1122"/>
              <a:gd name="TX26" fmla="*/ 557 w 1143"/>
              <a:gd name="TY26" fmla="*/ 785 h 1122"/>
              <a:gd name="TX28" fmla="*/ 118 w 1143"/>
              <a:gd name="TY28" fmla="*/ 0 h 1122"/>
              <a:gd name="TX29" fmla="*/ 137 w 1143"/>
              <a:gd name="TY29" fmla="*/ 8 h 1122"/>
              <a:gd name="TX30" fmla="*/ 157 w 1143"/>
              <a:gd name="TY30" fmla="*/ 17 h 1122"/>
              <a:gd name="TX31" fmla="*/ 228 w 1143"/>
              <a:gd name="TY31" fmla="*/ 48 h 1122"/>
              <a:gd name="TX32" fmla="*/ 338 w 1143"/>
              <a:gd name="TY32" fmla="*/ 96 h 1122"/>
              <a:gd name="TX33" fmla="*/ 251 w 1143"/>
              <a:gd name="TY33" fmla="*/ 166 h 1122"/>
              <a:gd name="TX34" fmla="*/ 164 w 1143"/>
              <a:gd name="TY34" fmla="*/ 235 h 1122"/>
              <a:gd name="TX35" fmla="*/ 142 w 1143"/>
              <a:gd name="TY35" fmla="*/ 118 h 1122"/>
              <a:gd name="TX36" fmla="*/ 126 w 1143"/>
              <a:gd name="TY36" fmla="*/ 41 h 1122"/>
              <a:gd name="TX37" fmla="*/ 122 w 1143"/>
              <a:gd name="TY37" fmla="*/ 21 h 1122"/>
              <a:gd name="TX38" fmla="*/ 118 w 1143"/>
              <a:gd name="TY38" fmla="*/ 0 h 1122"/>
              <a:gd name="TX40" fmla="*/ 172 w 1143"/>
              <a:gd name="TY40" fmla="*/ 255 h 1122"/>
              <a:gd name="TX41" fmla="*/ 361 w 1143"/>
              <a:gd name="TY41" fmla="*/ 105 h 1122"/>
              <a:gd name="TX42" fmla="*/ 1054 w 1143"/>
              <a:gd name="TY42" fmla="*/ 970 h 1122"/>
              <a:gd name="TX43" fmla="*/ 866 w 1143"/>
              <a:gd name="TY43" fmla="*/ 1121 h 1122"/>
              <a:gd name="TX44" fmla="*/ 172 w 1143"/>
              <a:gd name="TY44" fmla="*/ 255 h 1122"/>
              <a:gd name="TX46" fmla="*/ 974 w 1143"/>
              <a:gd name="TY46" fmla="*/ 104 h 1122"/>
              <a:gd name="TX47" fmla="*/ 1140 w 1143"/>
              <a:gd name="TY47" fmla="*/ 310 h 1122"/>
              <a:gd name="TX48" fmla="*/ 1139 w 1143"/>
              <a:gd name="TY48" fmla="*/ 319 h 1122"/>
              <a:gd name="TX49" fmla="*/ 1119 w 1143"/>
              <a:gd name="TY49" fmla="*/ 335 h 1122"/>
              <a:gd name="TX50" fmla="*/ 1058 w 1143"/>
              <a:gd name="TY50" fmla="*/ 261 h 1122"/>
              <a:gd name="TX51" fmla="*/ 1038 w 1143"/>
              <a:gd name="TY51" fmla="*/ 277 h 1122"/>
              <a:gd name="TX52" fmla="*/ 1099 w 1143"/>
              <a:gd name="TY52" fmla="*/ 351 h 1122"/>
              <a:gd name="TX53" fmla="*/ 1045 w 1143"/>
              <a:gd name="TY53" fmla="*/ 394 h 1122"/>
              <a:gd name="TX54" fmla="*/ 1015 w 1143"/>
              <a:gd name="TY54" fmla="*/ 357 h 1122"/>
              <a:gd name="TX55" fmla="*/ 995 w 1143"/>
              <a:gd name="TY55" fmla="*/ 373 h 1122"/>
              <a:gd name="TX56" fmla="*/ 1025 w 1143"/>
              <a:gd name="TY56" fmla="*/ 410 h 1122"/>
              <a:gd name="TX57" fmla="*/ 971 w 1143"/>
              <a:gd name="TY57" fmla="*/ 454 h 1122"/>
              <a:gd name="TX58" fmla="*/ 912 w 1143"/>
              <a:gd name="TY58" fmla="*/ 378 h 1122"/>
              <a:gd name="TX59" fmla="*/ 891 w 1143"/>
              <a:gd name="TY59" fmla="*/ 395 h 1122"/>
              <a:gd name="TX60" fmla="*/ 951 w 1143"/>
              <a:gd name="TY60" fmla="*/ 470 h 1122"/>
              <a:gd name="TX61" fmla="*/ 899 w 1143"/>
              <a:gd name="TY61" fmla="*/ 512 h 1122"/>
              <a:gd name="TX62" fmla="*/ 868 w 1143"/>
              <a:gd name="TY62" fmla="*/ 475 h 1122"/>
              <a:gd name="TX63" fmla="*/ 848 w 1143"/>
              <a:gd name="TY63" fmla="*/ 491 h 1122"/>
              <a:gd name="TX64" fmla="*/ 878 w 1143"/>
              <a:gd name="TY64" fmla="*/ 528 h 1122"/>
              <a:gd name="TX65" fmla="*/ 825 w 1143"/>
              <a:gd name="TY65" fmla="*/ 571 h 1122"/>
              <a:gd name="TX66" fmla="*/ 764 w 1143"/>
              <a:gd name="TY66" fmla="*/ 496 h 1122"/>
              <a:gd name="TX67" fmla="*/ 744 w 1143"/>
              <a:gd name="TY67" fmla="*/ 512 h 1122"/>
              <a:gd name="TX68" fmla="*/ 805 w 1143"/>
              <a:gd name="TY68" fmla="*/ 587 h 1122"/>
              <a:gd name="TX69" fmla="*/ 793 w 1143"/>
              <a:gd name="TY69" fmla="*/ 596 h 1122"/>
              <a:gd name="TX70" fmla="*/ 621 w 1143"/>
              <a:gd name="TY70" fmla="*/ 380 h 1122"/>
              <a:gd name="TX71" fmla="*/ 965 w 1143"/>
              <a:gd name="TY71" fmla="*/ 103 h 1122"/>
              <a:gd name="TX72" fmla="*/ 974 w 1143"/>
              <a:gd name="TY72" fmla="*/ 104 h 1122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</a:cxnLst>
            <a:rect l="l" t="t" r="r" b="b"/>
            <a:pathLst>
              <a:path w="1143" h="1122">
                <a:moveTo>
                  <a:pt x="557" y="785"/>
                </a:moveTo>
                <a:lnTo>
                  <a:pt x="531" y="807"/>
                </a:lnTo>
                <a:lnTo>
                  <a:pt x="470" y="731"/>
                </a:lnTo>
                <a:lnTo>
                  <a:pt x="450" y="748"/>
                </a:lnTo>
                <a:lnTo>
                  <a:pt x="510" y="823"/>
                </a:lnTo>
                <a:lnTo>
                  <a:pt x="457" y="866"/>
                </a:lnTo>
                <a:lnTo>
                  <a:pt x="427" y="828"/>
                </a:lnTo>
                <a:lnTo>
                  <a:pt x="406" y="845"/>
                </a:lnTo>
                <a:lnTo>
                  <a:pt x="437" y="882"/>
                </a:lnTo>
                <a:lnTo>
                  <a:pt x="383" y="925"/>
                </a:lnTo>
                <a:lnTo>
                  <a:pt x="323" y="850"/>
                </a:lnTo>
                <a:lnTo>
                  <a:pt x="303" y="866"/>
                </a:lnTo>
                <a:lnTo>
                  <a:pt x="363" y="941"/>
                </a:lnTo>
                <a:lnTo>
                  <a:pt x="310" y="984"/>
                </a:lnTo>
                <a:lnTo>
                  <a:pt x="280" y="946"/>
                </a:lnTo>
                <a:lnTo>
                  <a:pt x="260" y="963"/>
                </a:lnTo>
                <a:lnTo>
                  <a:pt x="290" y="1000"/>
                </a:lnTo>
                <a:lnTo>
                  <a:pt x="237" y="1043"/>
                </a:lnTo>
                <a:lnTo>
                  <a:pt x="176" y="968"/>
                </a:lnTo>
                <a:lnTo>
                  <a:pt x="156" y="984"/>
                </a:lnTo>
                <a:lnTo>
                  <a:pt x="216" y="1059"/>
                </a:lnTo>
                <a:lnTo>
                  <a:pt x="177" y="1090"/>
                </a:lnTo>
                <a:cubicBezTo>
                  <a:pt x="174" y="1092"/>
                  <a:pt x="171" y="1092"/>
                  <a:pt x="168" y="1089"/>
                </a:cubicBezTo>
                <a:lnTo>
                  <a:pt x="2" y="883"/>
                </a:lnTo>
                <a:cubicBezTo>
                  <a:pt x="0" y="880"/>
                  <a:pt x="1" y="876"/>
                  <a:pt x="3" y="874"/>
                </a:cubicBezTo>
                <a:lnTo>
                  <a:pt x="384" y="569"/>
                </a:lnTo>
                <a:lnTo>
                  <a:pt x="557" y="785"/>
                </a:lnTo>
                <a:close/>
                <a:moveTo>
                  <a:pt x="118" y="0"/>
                </a:moveTo>
                <a:lnTo>
                  <a:pt x="137" y="8"/>
                </a:lnTo>
                <a:lnTo>
                  <a:pt x="157" y="17"/>
                </a:lnTo>
                <a:lnTo>
                  <a:pt x="228" y="48"/>
                </a:lnTo>
                <a:lnTo>
                  <a:pt x="338" y="96"/>
                </a:lnTo>
                <a:lnTo>
                  <a:pt x="251" y="166"/>
                </a:lnTo>
                <a:lnTo>
                  <a:pt x="164" y="235"/>
                </a:lnTo>
                <a:lnTo>
                  <a:pt x="142" y="118"/>
                </a:lnTo>
                <a:lnTo>
                  <a:pt x="126" y="41"/>
                </a:lnTo>
                <a:lnTo>
                  <a:pt x="122" y="21"/>
                </a:lnTo>
                <a:lnTo>
                  <a:pt x="118" y="0"/>
                </a:lnTo>
                <a:close/>
                <a:moveTo>
                  <a:pt x="172" y="255"/>
                </a:moveTo>
                <a:lnTo>
                  <a:pt x="361" y="105"/>
                </a:lnTo>
                <a:lnTo>
                  <a:pt x="1054" y="970"/>
                </a:lnTo>
                <a:lnTo>
                  <a:pt x="866" y="1121"/>
                </a:lnTo>
                <a:lnTo>
                  <a:pt x="172" y="255"/>
                </a:lnTo>
                <a:close/>
                <a:moveTo>
                  <a:pt x="974" y="104"/>
                </a:moveTo>
                <a:lnTo>
                  <a:pt x="1140" y="310"/>
                </a:lnTo>
                <a:cubicBezTo>
                  <a:pt x="1142" y="313"/>
                  <a:pt x="1141" y="317"/>
                  <a:pt x="1139" y="319"/>
                </a:cubicBezTo>
                <a:lnTo>
                  <a:pt x="1119" y="335"/>
                </a:lnTo>
                <a:lnTo>
                  <a:pt x="1058" y="261"/>
                </a:lnTo>
                <a:lnTo>
                  <a:pt x="1038" y="277"/>
                </a:lnTo>
                <a:lnTo>
                  <a:pt x="1099" y="351"/>
                </a:lnTo>
                <a:lnTo>
                  <a:pt x="1045" y="394"/>
                </a:lnTo>
                <a:lnTo>
                  <a:pt x="1015" y="357"/>
                </a:lnTo>
                <a:lnTo>
                  <a:pt x="995" y="373"/>
                </a:lnTo>
                <a:lnTo>
                  <a:pt x="1025" y="410"/>
                </a:lnTo>
                <a:lnTo>
                  <a:pt x="971" y="454"/>
                </a:lnTo>
                <a:lnTo>
                  <a:pt x="912" y="378"/>
                </a:lnTo>
                <a:lnTo>
                  <a:pt x="891" y="395"/>
                </a:lnTo>
                <a:lnTo>
                  <a:pt x="951" y="470"/>
                </a:lnTo>
                <a:lnTo>
                  <a:pt x="899" y="512"/>
                </a:lnTo>
                <a:lnTo>
                  <a:pt x="868" y="475"/>
                </a:lnTo>
                <a:lnTo>
                  <a:pt x="848" y="491"/>
                </a:lnTo>
                <a:lnTo>
                  <a:pt x="878" y="528"/>
                </a:lnTo>
                <a:lnTo>
                  <a:pt x="825" y="571"/>
                </a:lnTo>
                <a:lnTo>
                  <a:pt x="764" y="496"/>
                </a:lnTo>
                <a:lnTo>
                  <a:pt x="744" y="512"/>
                </a:lnTo>
                <a:lnTo>
                  <a:pt x="805" y="587"/>
                </a:lnTo>
                <a:lnTo>
                  <a:pt x="793" y="596"/>
                </a:lnTo>
                <a:lnTo>
                  <a:pt x="621" y="380"/>
                </a:lnTo>
                <a:lnTo>
                  <a:pt x="965" y="103"/>
                </a:lnTo>
                <a:cubicBezTo>
                  <a:pt x="968" y="101"/>
                  <a:pt x="972" y="101"/>
                  <a:pt x="974" y="104"/>
                </a:cubicBezTo>
              </a:path>
            </a:pathLst>
          </a:custGeom>
          <a:solidFill>
            <a:srgbClr val="F8F8F8"/>
          </a:solidFill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5" name="Freeform 59"/>
          <p:cNvSpPr>
            <a:spLocks/>
          </p:cNvSpPr>
          <p:nvPr/>
        </p:nvSpPr>
        <p:spPr bwMode="auto">
          <a:xfrm>
            <a:off x="3696652" y="2092219"/>
            <a:ext cx="391160" cy="610235"/>
          </a:xfrm>
          <a:custGeom>
            <a:avLst/>
            <a:gdLst>
              <a:gd name="TX0" fmla="*/ 378 w 762"/>
              <a:gd name="TY0" fmla="*/ 271 h 1189"/>
              <a:gd name="TX1" fmla="*/ 387 w 762"/>
              <a:gd name="TY1" fmla="*/ 286 h 1189"/>
              <a:gd name="TX2" fmla="*/ 396 w 762"/>
              <a:gd name="TY2" fmla="*/ 300 h 1189"/>
              <a:gd name="TX3" fmla="*/ 361 w 762"/>
              <a:gd name="TY3" fmla="*/ 300 h 1189"/>
              <a:gd name="TX4" fmla="*/ 369 w 762"/>
              <a:gd name="TY4" fmla="*/ 286 h 1189"/>
              <a:gd name="TX5" fmla="*/ 378 w 762"/>
              <a:gd name="TY5" fmla="*/ 271 h 1189"/>
              <a:gd name="TX7" fmla="*/ 414 w 762"/>
              <a:gd name="TY7" fmla="*/ 331 h 1189"/>
              <a:gd name="TX8" fmla="*/ 428 w 762"/>
              <a:gd name="TY8" fmla="*/ 354 h 1189"/>
              <a:gd name="TX9" fmla="*/ 477 w 762"/>
              <a:gd name="TY9" fmla="*/ 437 h 1189"/>
              <a:gd name="TX10" fmla="*/ 279 w 762"/>
              <a:gd name="TY10" fmla="*/ 437 h 1189"/>
              <a:gd name="TX11" fmla="*/ 329 w 762"/>
              <a:gd name="TY11" fmla="*/ 354 h 1189"/>
              <a:gd name="TX12" fmla="*/ 343 w 762"/>
              <a:gd name="TY12" fmla="*/ 331 h 1189"/>
              <a:gd name="TX13" fmla="*/ 414 w 762"/>
              <a:gd name="TY13" fmla="*/ 331 h 1189"/>
              <a:gd name="TX15" fmla="*/ 489 w 762"/>
              <a:gd name="TY15" fmla="*/ 469 h 1189"/>
              <a:gd name="TX16" fmla="*/ 489 w 762"/>
              <a:gd name="TY16" fmla="*/ 996 h 1189"/>
              <a:gd name="TX17" fmla="*/ 274 w 762"/>
              <a:gd name="TY17" fmla="*/ 996 h 1189"/>
              <a:gd name="TX18" fmla="*/ 274 w 762"/>
              <a:gd name="TY18" fmla="*/ 469 h 1189"/>
              <a:gd name="TX19" fmla="*/ 489 w 762"/>
              <a:gd name="TY19" fmla="*/ 469 h 1189"/>
              <a:gd name="TX21" fmla="*/ 650 w 762"/>
              <a:gd name="TY21" fmla="*/ 392 h 1189"/>
              <a:gd name="TX22" fmla="*/ 381 w 762"/>
              <a:gd name="TY22" fmla="*/ 123 h 1189"/>
              <a:gd name="TX23" fmla="*/ 112 w 762"/>
              <a:gd name="TY23" fmla="*/ 392 h 1189"/>
              <a:gd name="TX24" fmla="*/ 243 w 762"/>
              <a:gd name="TY24" fmla="*/ 623 h 1189"/>
              <a:gd name="TX25" fmla="*/ 243 w 762"/>
              <a:gd name="TY25" fmla="*/ 469 h 1189"/>
              <a:gd name="TX26" fmla="*/ 226 w 762"/>
              <a:gd name="TY26" fmla="*/ 469 h 1189"/>
              <a:gd name="TX27" fmla="*/ 307 w 762"/>
              <a:gd name="TY27" fmla="*/ 331 h 1189"/>
              <a:gd name="TX28" fmla="*/ 378 w 762"/>
              <a:gd name="TY28" fmla="*/ 211 h 1189"/>
              <a:gd name="TX29" fmla="*/ 450 w 762"/>
              <a:gd name="TY29" fmla="*/ 331 h 1189"/>
              <a:gd name="TX30" fmla="*/ 531 w 762"/>
              <a:gd name="TY30" fmla="*/ 469 h 1189"/>
              <a:gd name="TX31" fmla="*/ 519 w 762"/>
              <a:gd name="TY31" fmla="*/ 469 h 1189"/>
              <a:gd name="TX32" fmla="*/ 519 w 762"/>
              <a:gd name="TY32" fmla="*/ 623 h 1189"/>
              <a:gd name="TX33" fmla="*/ 650 w 762"/>
              <a:gd name="TY33" fmla="*/ 392 h 1189"/>
              <a:gd name="TX35" fmla="*/ 761 w 762"/>
              <a:gd name="TY35" fmla="*/ 380 h 1189"/>
              <a:gd name="TX36" fmla="*/ 381 w 762"/>
              <a:gd name="TY36" fmla="*/ 0 h 1189"/>
              <a:gd name="TX37" fmla="*/ 0 w 762"/>
              <a:gd name="TY37" fmla="*/ 380 h 1189"/>
              <a:gd name="TX38" fmla="*/ 82 w 762"/>
              <a:gd name="TY38" fmla="*/ 615 h 1189"/>
              <a:gd name="TX39" fmla="*/ 206 w 762"/>
              <a:gd name="TY39" fmla="*/ 795 h 1189"/>
              <a:gd name="TX40" fmla="*/ 206 w 762"/>
              <a:gd name="TY40" fmla="*/ 996 h 1189"/>
              <a:gd name="TX41" fmla="*/ 243 w 762"/>
              <a:gd name="TY41" fmla="*/ 996 h 1189"/>
              <a:gd name="TX42" fmla="*/ 243 w 762"/>
              <a:gd name="TY42" fmla="*/ 653 h 1189"/>
              <a:gd name="TX43" fmla="*/ 86 w 762"/>
              <a:gd name="TY43" fmla="*/ 392 h 1189"/>
              <a:gd name="TX44" fmla="*/ 381 w 762"/>
              <a:gd name="TY44" fmla="*/ 97 h 1189"/>
              <a:gd name="TX45" fmla="*/ 675 w 762"/>
              <a:gd name="TY45" fmla="*/ 392 h 1189"/>
              <a:gd name="TX46" fmla="*/ 519 w 762"/>
              <a:gd name="TY46" fmla="*/ 653 h 1189"/>
              <a:gd name="TX47" fmla="*/ 519 w 762"/>
              <a:gd name="TY47" fmla="*/ 996 h 1189"/>
              <a:gd name="TX48" fmla="*/ 554 w 762"/>
              <a:gd name="TY48" fmla="*/ 996 h 1189"/>
              <a:gd name="TX49" fmla="*/ 554 w 762"/>
              <a:gd name="TY49" fmla="*/ 799 h 1189"/>
              <a:gd name="TX50" fmla="*/ 681 w 762"/>
              <a:gd name="TY50" fmla="*/ 615 h 1189"/>
              <a:gd name="TX51" fmla="*/ 761 w 762"/>
              <a:gd name="TY51" fmla="*/ 380 h 1189"/>
              <a:gd name="TX53" fmla="*/ 301 w 762"/>
              <a:gd name="TY53" fmla="*/ 1120 h 1189"/>
              <a:gd name="TX54" fmla="*/ 380 w 762"/>
              <a:gd name="TY54" fmla="*/ 1188 h 1189"/>
              <a:gd name="TX55" fmla="*/ 459 w 762"/>
              <a:gd name="TY55" fmla="*/ 1120 h 1189"/>
              <a:gd name="TX56" fmla="*/ 554 w 762"/>
              <a:gd name="TY56" fmla="*/ 1019 h 1189"/>
              <a:gd name="TX57" fmla="*/ 206 w 762"/>
              <a:gd name="TY57" fmla="*/ 1019 h 1189"/>
              <a:gd name="TX58" fmla="*/ 301 w 762"/>
              <a:gd name="TY58" fmla="*/ 1120 h 1189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</a:cxnLst>
            <a:rect l="l" t="t" r="r" b="b"/>
            <a:pathLst>
              <a:path w="762" h="1189">
                <a:moveTo>
                  <a:pt x="378" y="271"/>
                </a:moveTo>
                <a:lnTo>
                  <a:pt x="387" y="286"/>
                </a:lnTo>
                <a:lnTo>
                  <a:pt x="396" y="300"/>
                </a:lnTo>
                <a:lnTo>
                  <a:pt x="361" y="300"/>
                </a:lnTo>
                <a:lnTo>
                  <a:pt x="369" y="286"/>
                </a:lnTo>
                <a:lnTo>
                  <a:pt x="378" y="271"/>
                </a:lnTo>
                <a:close/>
                <a:moveTo>
                  <a:pt x="414" y="331"/>
                </a:moveTo>
                <a:lnTo>
                  <a:pt x="428" y="354"/>
                </a:lnTo>
                <a:lnTo>
                  <a:pt x="477" y="437"/>
                </a:lnTo>
                <a:lnTo>
                  <a:pt x="279" y="437"/>
                </a:lnTo>
                <a:lnTo>
                  <a:pt x="329" y="354"/>
                </a:lnTo>
                <a:lnTo>
                  <a:pt x="343" y="331"/>
                </a:lnTo>
                <a:lnTo>
                  <a:pt x="414" y="331"/>
                </a:lnTo>
                <a:close/>
                <a:moveTo>
                  <a:pt x="489" y="469"/>
                </a:moveTo>
                <a:lnTo>
                  <a:pt x="489" y="996"/>
                </a:lnTo>
                <a:lnTo>
                  <a:pt x="274" y="996"/>
                </a:lnTo>
                <a:lnTo>
                  <a:pt x="274" y="469"/>
                </a:lnTo>
                <a:lnTo>
                  <a:pt x="489" y="469"/>
                </a:lnTo>
                <a:close/>
                <a:moveTo>
                  <a:pt x="650" y="392"/>
                </a:moveTo>
                <a:cubicBezTo>
                  <a:pt x="650" y="243"/>
                  <a:pt x="530" y="123"/>
                  <a:pt x="381" y="123"/>
                </a:cubicBezTo>
                <a:cubicBezTo>
                  <a:pt x="233" y="123"/>
                  <a:pt x="112" y="243"/>
                  <a:pt x="112" y="392"/>
                </a:cubicBezTo>
                <a:cubicBezTo>
                  <a:pt x="112" y="490"/>
                  <a:pt x="165" y="576"/>
                  <a:pt x="243" y="623"/>
                </a:cubicBezTo>
                <a:lnTo>
                  <a:pt x="243" y="469"/>
                </a:lnTo>
                <a:lnTo>
                  <a:pt x="226" y="469"/>
                </a:lnTo>
                <a:cubicBezTo>
                  <a:pt x="253" y="422"/>
                  <a:pt x="279" y="377"/>
                  <a:pt x="307" y="331"/>
                </a:cubicBezTo>
                <a:lnTo>
                  <a:pt x="378" y="211"/>
                </a:lnTo>
                <a:lnTo>
                  <a:pt x="450" y="331"/>
                </a:lnTo>
                <a:cubicBezTo>
                  <a:pt x="478" y="380"/>
                  <a:pt x="505" y="423"/>
                  <a:pt x="531" y="469"/>
                </a:cubicBezTo>
                <a:lnTo>
                  <a:pt x="519" y="469"/>
                </a:lnTo>
                <a:lnTo>
                  <a:pt x="519" y="623"/>
                </a:lnTo>
                <a:cubicBezTo>
                  <a:pt x="598" y="576"/>
                  <a:pt x="650" y="490"/>
                  <a:pt x="650" y="392"/>
                </a:cubicBezTo>
                <a:close/>
                <a:moveTo>
                  <a:pt x="761" y="380"/>
                </a:moveTo>
                <a:cubicBezTo>
                  <a:pt x="761" y="171"/>
                  <a:pt x="592" y="0"/>
                  <a:pt x="381" y="0"/>
                </a:cubicBezTo>
                <a:cubicBezTo>
                  <a:pt x="171" y="0"/>
                  <a:pt x="0" y="171"/>
                  <a:pt x="0" y="380"/>
                </a:cubicBezTo>
                <a:cubicBezTo>
                  <a:pt x="0" y="469"/>
                  <a:pt x="31" y="551"/>
                  <a:pt x="82" y="615"/>
                </a:cubicBezTo>
                <a:cubicBezTo>
                  <a:pt x="127" y="672"/>
                  <a:pt x="169" y="733"/>
                  <a:pt x="206" y="795"/>
                </a:cubicBezTo>
                <a:lnTo>
                  <a:pt x="206" y="996"/>
                </a:lnTo>
                <a:lnTo>
                  <a:pt x="243" y="996"/>
                </a:lnTo>
                <a:lnTo>
                  <a:pt x="243" y="653"/>
                </a:lnTo>
                <a:cubicBezTo>
                  <a:pt x="150" y="603"/>
                  <a:pt x="86" y="505"/>
                  <a:pt x="86" y="392"/>
                </a:cubicBezTo>
                <a:cubicBezTo>
                  <a:pt x="86" y="229"/>
                  <a:pt x="219" y="97"/>
                  <a:pt x="381" y="97"/>
                </a:cubicBezTo>
                <a:cubicBezTo>
                  <a:pt x="544" y="97"/>
                  <a:pt x="675" y="229"/>
                  <a:pt x="675" y="392"/>
                </a:cubicBezTo>
                <a:cubicBezTo>
                  <a:pt x="675" y="505"/>
                  <a:pt x="612" y="603"/>
                  <a:pt x="519" y="653"/>
                </a:cubicBezTo>
                <a:lnTo>
                  <a:pt x="519" y="996"/>
                </a:lnTo>
                <a:lnTo>
                  <a:pt x="554" y="996"/>
                </a:lnTo>
                <a:lnTo>
                  <a:pt x="554" y="799"/>
                </a:lnTo>
                <a:cubicBezTo>
                  <a:pt x="591" y="739"/>
                  <a:pt x="638" y="669"/>
                  <a:pt x="681" y="615"/>
                </a:cubicBezTo>
                <a:cubicBezTo>
                  <a:pt x="731" y="551"/>
                  <a:pt x="761" y="469"/>
                  <a:pt x="761" y="380"/>
                </a:cubicBezTo>
                <a:close/>
                <a:moveTo>
                  <a:pt x="301" y="1120"/>
                </a:moveTo>
                <a:cubicBezTo>
                  <a:pt x="307" y="1159"/>
                  <a:pt x="340" y="1188"/>
                  <a:pt x="380" y="1188"/>
                </a:cubicBezTo>
                <a:cubicBezTo>
                  <a:pt x="421" y="1188"/>
                  <a:pt x="454" y="1159"/>
                  <a:pt x="459" y="1120"/>
                </a:cubicBezTo>
                <a:cubicBezTo>
                  <a:pt x="513" y="1117"/>
                  <a:pt x="554" y="1073"/>
                  <a:pt x="554" y="1019"/>
                </a:cubicBezTo>
                <a:lnTo>
                  <a:pt x="206" y="1019"/>
                </a:lnTo>
                <a:cubicBezTo>
                  <a:pt x="206" y="1073"/>
                  <a:pt x="248" y="1117"/>
                  <a:pt x="301" y="1120"/>
                </a:cubicBezTo>
              </a:path>
            </a:pathLst>
          </a:custGeom>
          <a:solidFill>
            <a:srgbClr val="F8F8F8"/>
          </a:solidFill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29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50">
        <p:fad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978" y="351692"/>
            <a:ext cx="4549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파도소리" pitchFamily="18" charset="-127"/>
                <a:ea typeface="a파도소리" pitchFamily="18" charset="-127"/>
              </a:rPr>
              <a:t>03. </a:t>
            </a:r>
            <a:r>
              <a:rPr lang="ko-KR" altLang="en-US" sz="3200" dirty="0">
                <a:latin typeface="a파도소리" pitchFamily="18" charset="-127"/>
                <a:ea typeface="a파도소리" pitchFamily="18" charset="-127"/>
              </a:rPr>
              <a:t>최종 개발 목표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C9C9716-00D2-4766-9857-BB96FD8CF5E1}"/>
              </a:ext>
            </a:extLst>
          </p:cNvPr>
          <p:cNvCxnSpPr>
            <a:cxnSpLocks/>
          </p:cNvCxnSpPr>
          <p:nvPr/>
        </p:nvCxnSpPr>
        <p:spPr>
          <a:xfrm>
            <a:off x="6247713" y="1828400"/>
            <a:ext cx="0" cy="4070084"/>
          </a:xfrm>
          <a:prstGeom prst="line">
            <a:avLst/>
          </a:prstGeom>
          <a:ln>
            <a:solidFill>
              <a:srgbClr val="888688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9F9826C4-436E-4120-8145-4AF7F77ACCC6}"/>
              </a:ext>
            </a:extLst>
          </p:cNvPr>
          <p:cNvSpPr/>
          <p:nvPr/>
        </p:nvSpPr>
        <p:spPr>
          <a:xfrm>
            <a:off x="1141582" y="1603416"/>
            <a:ext cx="4892356" cy="45720"/>
          </a:xfrm>
          <a:prstGeom prst="rect">
            <a:avLst/>
          </a:prstGeom>
          <a:solidFill>
            <a:srgbClr val="DB5A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141582" y="1930398"/>
            <a:ext cx="27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210 나무고딕 EB" pitchFamily="18" charset="-127"/>
                <a:ea typeface="210 나무고딕 EB" pitchFamily="18" charset="-127"/>
              </a:rPr>
              <a:t>기능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75582" y="1930399"/>
            <a:ext cx="27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ko-KR" altLang="en-US" sz="2400" dirty="0">
                <a:latin typeface="210 나무고딕 EB" pitchFamily="18" charset="-127"/>
                <a:ea typeface="210 나무고딕 EB" pitchFamily="18" charset="-127"/>
              </a:rPr>
              <a:t>목표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F9826C4-436E-4120-8145-4AF7F77ACCC6}"/>
              </a:ext>
            </a:extLst>
          </p:cNvPr>
          <p:cNvSpPr/>
          <p:nvPr/>
        </p:nvSpPr>
        <p:spPr>
          <a:xfrm>
            <a:off x="6475582" y="1608772"/>
            <a:ext cx="4892356" cy="45720"/>
          </a:xfrm>
          <a:prstGeom prst="rect">
            <a:avLst/>
          </a:prstGeom>
          <a:solidFill>
            <a:srgbClr val="DB5A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141582" y="2763520"/>
            <a:ext cx="457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Light" pitchFamily="50" charset="-127"/>
                <a:ea typeface="나눔스퀘어 Light" pitchFamily="50" charset="-127"/>
              </a:rPr>
              <a:t>토너먼트를 통한 카테고리 지정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나눔스퀘어 Light" pitchFamily="50" charset="-127"/>
              <a:ea typeface="나눔스퀘어 Light" pitchFamily="50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나눔스퀘어 Light" pitchFamily="50" charset="-127"/>
              <a:ea typeface="나눔스퀘어 Light" pitchFamily="50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Light" pitchFamily="50" charset="-127"/>
                <a:ea typeface="나눔스퀘어 Light" pitchFamily="50" charset="-127"/>
              </a:rPr>
              <a:t>지역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Light" pitchFamily="50" charset="-127"/>
                <a:ea typeface="나눔스퀘어 Light" pitchFamily="50" charset="-127"/>
              </a:rPr>
              <a:t>(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Light" pitchFamily="50" charset="-127"/>
                <a:ea typeface="나눔스퀘어 Light" pitchFamily="50" charset="-127"/>
              </a:rPr>
              <a:t>시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Light" pitchFamily="50" charset="-127"/>
                <a:ea typeface="나눔스퀘어 Light" pitchFamily="50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Light" pitchFamily="50" charset="-127"/>
                <a:ea typeface="나눔스퀘어 Light" pitchFamily="50" charset="-127"/>
              </a:rPr>
              <a:t>군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Light" pitchFamily="50" charset="-127"/>
                <a:ea typeface="나눔스퀘어 Light" pitchFamily="50" charset="-127"/>
              </a:rPr>
              <a:t>)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Light" pitchFamily="50" charset="-127"/>
                <a:ea typeface="나눔스퀘어 Light" pitchFamily="50" charset="-127"/>
              </a:rPr>
              <a:t>으로 음식점 구분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나눔스퀘어 Light" pitchFamily="50" charset="-127"/>
              <a:ea typeface="나눔스퀘어 Light" pitchFamily="50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나눔스퀘어 Light" pitchFamily="50" charset="-127"/>
              <a:ea typeface="나눔스퀘어 Light" pitchFamily="50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Light" pitchFamily="50" charset="-127"/>
                <a:ea typeface="나눔스퀘어 Light" pitchFamily="50" charset="-127"/>
              </a:rPr>
              <a:t>로그인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Light" pitchFamily="50" charset="-127"/>
                <a:ea typeface="나눔스퀘어 Light" pitchFamily="50" charset="-127"/>
              </a:rPr>
              <a:t>/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Light" pitchFamily="50" charset="-127"/>
                <a:ea typeface="나눔스퀘어 Light" pitchFamily="50" charset="-127"/>
              </a:rPr>
              <a:t>로그아웃으로 최근 검색 데이터 저장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25920" y="2763520"/>
            <a:ext cx="4551680" cy="2471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>
                <a:latin typeface="나눔스퀘어 Light" pitchFamily="50" charset="-127"/>
                <a:ea typeface="나눔스퀘어 Light" pitchFamily="50" charset="-127"/>
              </a:rPr>
              <a:t>쉽게 메뉴를 결정하지 못하는 사람들을 위해</a:t>
            </a:r>
            <a:r>
              <a:rPr lang="en-US" altLang="ko-KR" sz="2000" dirty="0">
                <a:latin typeface="나눔스퀘어 Light" pitchFamily="50" charset="-127"/>
                <a:ea typeface="나눔스퀘어 Light" pitchFamily="50" charset="-127"/>
              </a:rPr>
              <a:t>, </a:t>
            </a:r>
            <a:r>
              <a:rPr lang="ko-KR" altLang="en-US" sz="2000" dirty="0">
                <a:latin typeface="나눔스퀘어 Light" pitchFamily="50" charset="-127"/>
                <a:ea typeface="나눔스퀘어 Light" pitchFamily="50" charset="-127"/>
              </a:rPr>
              <a:t>혹은 재미를 위해 토너먼트를 통하여 쉽고 빠르게 카테고리를 지정하고 근처의 음식점을 찾아 준다</a:t>
            </a:r>
          </a:p>
        </p:txBody>
      </p:sp>
    </p:spTree>
    <p:extLst>
      <p:ext uri="{BB962C8B-B14F-4D97-AF65-F5344CB8AC3E}">
        <p14:creationId xmlns:p14="http://schemas.microsoft.com/office/powerpoint/2010/main" val="3711992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839905" y="2374760"/>
            <a:ext cx="4745342" cy="2354701"/>
            <a:chOff x="4515851" y="2028688"/>
            <a:chExt cx="4745342" cy="235470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FB917FB-ED89-4C31-BB30-D08AD1744D19}"/>
                </a:ext>
              </a:extLst>
            </p:cNvPr>
            <p:cNvSpPr txBox="1"/>
            <p:nvPr/>
          </p:nvSpPr>
          <p:spPr>
            <a:xfrm>
              <a:off x="4515851" y="2028688"/>
              <a:ext cx="9733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pc="-100" dirty="0">
                  <a:ln>
                    <a:solidFill>
                      <a:srgbClr val="DB5A7F">
                        <a:alpha val="30000"/>
                      </a:srgbClr>
                    </a:solidFill>
                  </a:ln>
                  <a:solidFill>
                    <a:srgbClr val="DB5A7F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Client</a:t>
              </a:r>
              <a:endParaRPr lang="ko-KR" altLang="en-US" sz="2400" spc="-100" dirty="0">
                <a:ln>
                  <a:solidFill>
                    <a:srgbClr val="DB5A7F">
                      <a:alpha val="30000"/>
                    </a:srgbClr>
                  </a:solidFill>
                </a:ln>
                <a:solidFill>
                  <a:srgbClr val="DB5A7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9E26460-2A61-4F2C-A838-70CEDB1C4EA2}"/>
                </a:ext>
              </a:extLst>
            </p:cNvPr>
            <p:cNvSpPr txBox="1"/>
            <p:nvPr/>
          </p:nvSpPr>
          <p:spPr>
            <a:xfrm>
              <a:off x="4525559" y="2407420"/>
              <a:ext cx="47356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2000" spc="-110" dirty="0">
                  <a:ln>
                    <a:solidFill>
                      <a:srgbClr val="3A3838">
                        <a:alpha val="30000"/>
                      </a:srgbClr>
                    </a:solidFill>
                  </a:ln>
                  <a:solidFill>
                    <a:srgbClr val="3A3838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html, </a:t>
              </a:r>
              <a:r>
                <a:rPr lang="en-US" altLang="ko-KR" sz="2000" spc="-110" dirty="0" err="1">
                  <a:ln>
                    <a:solidFill>
                      <a:srgbClr val="3A3838">
                        <a:alpha val="30000"/>
                      </a:srgbClr>
                    </a:solidFill>
                  </a:ln>
                  <a:solidFill>
                    <a:srgbClr val="3A3838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css</a:t>
              </a:r>
              <a:r>
                <a:rPr lang="en-US" altLang="ko-KR" sz="2000" spc="-110" dirty="0">
                  <a:ln>
                    <a:solidFill>
                      <a:srgbClr val="3A3838">
                        <a:alpha val="30000"/>
                      </a:srgbClr>
                    </a:solidFill>
                  </a:ln>
                  <a:solidFill>
                    <a:srgbClr val="3A3838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, </a:t>
              </a:r>
              <a:r>
                <a:rPr lang="en-US" altLang="ko-KR" sz="2000" spc="-110" dirty="0" err="1">
                  <a:ln>
                    <a:solidFill>
                      <a:srgbClr val="3A3838">
                        <a:alpha val="30000"/>
                      </a:srgbClr>
                    </a:solidFill>
                  </a:ln>
                  <a:solidFill>
                    <a:srgbClr val="3A3838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javascript</a:t>
              </a:r>
              <a:r>
                <a:rPr lang="ko-KR" altLang="en-US" sz="2000" spc="-110" dirty="0">
                  <a:ln>
                    <a:solidFill>
                      <a:srgbClr val="3A3838">
                        <a:alpha val="30000"/>
                      </a:srgbClr>
                    </a:solidFill>
                  </a:ln>
                  <a:solidFill>
                    <a:srgbClr val="3A3838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언어 및 </a:t>
              </a:r>
              <a:r>
                <a:rPr lang="en-US" altLang="ko-KR" sz="2000" spc="-110" dirty="0" err="1">
                  <a:ln>
                    <a:solidFill>
                      <a:srgbClr val="3A3838">
                        <a:alpha val="30000"/>
                      </a:srgbClr>
                    </a:solidFill>
                  </a:ln>
                  <a:solidFill>
                    <a:srgbClr val="3A3838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jquery</a:t>
              </a:r>
              <a:r>
                <a:rPr lang="en-US" altLang="ko-KR" sz="2000" spc="-110" dirty="0">
                  <a:ln>
                    <a:solidFill>
                      <a:srgbClr val="3A3838">
                        <a:alpha val="30000"/>
                      </a:srgbClr>
                    </a:solidFill>
                  </a:ln>
                  <a:solidFill>
                    <a:srgbClr val="3A3838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, ajax </a:t>
              </a:r>
              <a:r>
                <a:rPr lang="ko-KR" altLang="en-US" sz="2000" spc="-110" dirty="0">
                  <a:ln>
                    <a:solidFill>
                      <a:srgbClr val="3A3838">
                        <a:alpha val="30000"/>
                      </a:srgbClr>
                    </a:solidFill>
                  </a:ln>
                  <a:solidFill>
                    <a:srgbClr val="3A3838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사용</a:t>
              </a:r>
              <a:endParaRPr lang="en-US" altLang="ko-KR" sz="2000" spc="-110" dirty="0">
                <a:ln>
                  <a:solidFill>
                    <a:srgbClr val="3A3838">
                      <a:alpha val="30000"/>
                    </a:srgbClr>
                  </a:solidFill>
                </a:ln>
                <a:solidFill>
                  <a:srgbClr val="3A383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6B6FC34-4D12-4BC1-A4ED-3B698374069B}"/>
                </a:ext>
              </a:extLst>
            </p:cNvPr>
            <p:cNvSpPr txBox="1"/>
            <p:nvPr/>
          </p:nvSpPr>
          <p:spPr>
            <a:xfrm>
              <a:off x="4515851" y="3296771"/>
              <a:ext cx="10680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pc="-100" dirty="0">
                  <a:ln>
                    <a:solidFill>
                      <a:srgbClr val="DB5A7F">
                        <a:alpha val="30000"/>
                      </a:srgbClr>
                    </a:solidFill>
                  </a:ln>
                  <a:solidFill>
                    <a:srgbClr val="DB5A7F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Server</a:t>
              </a:r>
              <a:endParaRPr lang="ko-KR" altLang="en-US" sz="2400" spc="-100" dirty="0">
                <a:ln>
                  <a:solidFill>
                    <a:srgbClr val="DB5A7F">
                      <a:alpha val="30000"/>
                    </a:srgbClr>
                  </a:solidFill>
                </a:ln>
                <a:solidFill>
                  <a:srgbClr val="DB5A7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8139797-AC09-4E90-974A-D17D9964D5ED}"/>
                </a:ext>
              </a:extLst>
            </p:cNvPr>
            <p:cNvSpPr txBox="1"/>
            <p:nvPr/>
          </p:nvSpPr>
          <p:spPr>
            <a:xfrm>
              <a:off x="4525559" y="3675503"/>
              <a:ext cx="47356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2000" spc="-110" dirty="0">
                  <a:ln>
                    <a:solidFill>
                      <a:srgbClr val="3A3838">
                        <a:alpha val="30000"/>
                      </a:srgbClr>
                    </a:solidFill>
                  </a:ln>
                  <a:solidFill>
                    <a:srgbClr val="3A3838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웹 서버 </a:t>
              </a:r>
              <a:r>
                <a:rPr lang="en-US" altLang="ko-KR" sz="2000" spc="-110" dirty="0">
                  <a:ln>
                    <a:solidFill>
                      <a:srgbClr val="3A3838">
                        <a:alpha val="30000"/>
                      </a:srgbClr>
                    </a:solidFill>
                  </a:ln>
                  <a:solidFill>
                    <a:srgbClr val="3A3838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: Node.js – Express </a:t>
              </a:r>
              <a:r>
                <a:rPr lang="ko-KR" altLang="en-US" sz="2000" spc="-110" dirty="0">
                  <a:ln>
                    <a:solidFill>
                      <a:srgbClr val="3A3838">
                        <a:alpha val="30000"/>
                      </a:srgbClr>
                    </a:solidFill>
                  </a:ln>
                  <a:solidFill>
                    <a:srgbClr val="3A3838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웹 서버</a:t>
              </a:r>
            </a:p>
            <a:p>
              <a:pPr algn="just"/>
              <a:r>
                <a:rPr lang="ko-KR" altLang="en-US" sz="2000" spc="-110" dirty="0">
                  <a:ln>
                    <a:solidFill>
                      <a:srgbClr val="3A3838">
                        <a:alpha val="30000"/>
                      </a:srgbClr>
                    </a:solidFill>
                  </a:ln>
                  <a:solidFill>
                    <a:srgbClr val="3A3838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데이터베이스 </a:t>
              </a:r>
              <a:r>
                <a:rPr lang="en-US" altLang="ko-KR" sz="2000" spc="-110" dirty="0">
                  <a:ln>
                    <a:solidFill>
                      <a:srgbClr val="3A3838">
                        <a:alpha val="30000"/>
                      </a:srgbClr>
                    </a:solidFill>
                  </a:ln>
                  <a:solidFill>
                    <a:srgbClr val="3A3838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: MySQL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54977" y="351692"/>
            <a:ext cx="4347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파도소리" pitchFamily="18" charset="-127"/>
                <a:ea typeface="a파도소리" pitchFamily="18" charset="-127"/>
              </a:rPr>
              <a:t>04. </a:t>
            </a:r>
            <a:r>
              <a:rPr lang="ko-KR" altLang="en-US" sz="3200" dirty="0">
                <a:latin typeface="a파도소리" pitchFamily="18" charset="-127"/>
                <a:ea typeface="a파도소리" pitchFamily="18" charset="-127"/>
              </a:rPr>
              <a:t>개발 환경</a:t>
            </a:r>
          </a:p>
        </p:txBody>
      </p:sp>
      <p:pic>
        <p:nvPicPr>
          <p:cNvPr id="1026" name="Picture 2" descr="C:\Users\WIN10\Desktop\KakaoTalk_20180713_13423336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427" y="3655518"/>
            <a:ext cx="2244616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WIN10\Deskto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227" y="3655518"/>
            <a:ext cx="2351841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WIN10\Desktop\KakaoTalk_20180713_13445014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068" y="1496698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WIN10\Desktop\KakaoTalk_20180713_134555669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919" y="1488833"/>
            <a:ext cx="1926248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44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>
            <a:extLst>
              <a:ext uri="{FF2B5EF4-FFF2-40B4-BE49-F238E27FC236}">
                <a16:creationId xmlns:a16="http://schemas.microsoft.com/office/drawing/2014/main" id="{98571D45-7811-46DF-AFBD-E590B6DC8721}"/>
              </a:ext>
            </a:extLst>
          </p:cNvPr>
          <p:cNvSpPr txBox="1"/>
          <p:nvPr/>
        </p:nvSpPr>
        <p:spPr>
          <a:xfrm>
            <a:off x="1827881" y="1828400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pc="-100">
                <a:ln>
                  <a:solidFill>
                    <a:srgbClr val="DB5A7F">
                      <a:alpha val="30000"/>
                    </a:srgbClr>
                  </a:solidFill>
                </a:ln>
                <a:solidFill>
                  <a:srgbClr val="DB5A7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데이터베이스 생성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B9E820C-C6E0-4D72-A830-4BB717FAEB8A}"/>
              </a:ext>
            </a:extLst>
          </p:cNvPr>
          <p:cNvSpPr txBox="1"/>
          <p:nvPr/>
        </p:nvSpPr>
        <p:spPr>
          <a:xfrm>
            <a:off x="1827881" y="2263312"/>
            <a:ext cx="2621952" cy="42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CREATE DATABASE TEAM2; 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7C9C9716-00D2-4766-9857-BB96FD8CF5E1}"/>
              </a:ext>
            </a:extLst>
          </p:cNvPr>
          <p:cNvCxnSpPr>
            <a:cxnSpLocks/>
          </p:cNvCxnSpPr>
          <p:nvPr/>
        </p:nvCxnSpPr>
        <p:spPr>
          <a:xfrm>
            <a:off x="5373809" y="1605321"/>
            <a:ext cx="0" cy="4070084"/>
          </a:xfrm>
          <a:prstGeom prst="line">
            <a:avLst/>
          </a:prstGeom>
          <a:ln>
            <a:solidFill>
              <a:srgbClr val="888688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9E95C04-71B2-440E-AC3D-3A591412388B}"/>
              </a:ext>
            </a:extLst>
          </p:cNvPr>
          <p:cNvSpPr txBox="1"/>
          <p:nvPr/>
        </p:nvSpPr>
        <p:spPr>
          <a:xfrm>
            <a:off x="1809944" y="2881725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pc="-100">
                <a:ln>
                  <a:solidFill>
                    <a:srgbClr val="DB5A7F">
                      <a:alpha val="30000"/>
                    </a:srgbClr>
                  </a:solidFill>
                </a:ln>
                <a:solidFill>
                  <a:srgbClr val="DB5A7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테이블 생성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4B30A6D-17AB-49EC-A02A-5A581E96AD2C}"/>
              </a:ext>
            </a:extLst>
          </p:cNvPr>
          <p:cNvSpPr txBox="1"/>
          <p:nvPr/>
        </p:nvSpPr>
        <p:spPr>
          <a:xfrm>
            <a:off x="5436413" y="1828400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pc="-100">
                <a:ln>
                  <a:solidFill>
                    <a:srgbClr val="DB5A7F">
                      <a:alpha val="30000"/>
                    </a:srgbClr>
                  </a:solidFill>
                </a:ln>
                <a:solidFill>
                  <a:srgbClr val="DB5A7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사용한 </a:t>
            </a:r>
            <a:r>
              <a:rPr lang="en-US" altLang="ko-KR" dirty="0"/>
              <a:t>SQL</a:t>
            </a:r>
            <a:r>
              <a:rPr lang="ko-KR" altLang="en-US" dirty="0"/>
              <a:t>문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F9826C4-436E-4120-8145-4AF7F77ACCC6}"/>
              </a:ext>
            </a:extLst>
          </p:cNvPr>
          <p:cNvSpPr/>
          <p:nvPr/>
        </p:nvSpPr>
        <p:spPr>
          <a:xfrm flipV="1">
            <a:off x="1847166" y="1434301"/>
            <a:ext cx="3420000" cy="39903"/>
          </a:xfrm>
          <a:prstGeom prst="rect">
            <a:avLst/>
          </a:prstGeom>
          <a:solidFill>
            <a:srgbClr val="DB5A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08F8A8A-ACED-417C-B304-CAE2B4A0D86A}"/>
              </a:ext>
            </a:extLst>
          </p:cNvPr>
          <p:cNvSpPr/>
          <p:nvPr/>
        </p:nvSpPr>
        <p:spPr>
          <a:xfrm flipV="1">
            <a:off x="5456240" y="1434301"/>
            <a:ext cx="2700000" cy="39903"/>
          </a:xfrm>
          <a:prstGeom prst="rect">
            <a:avLst/>
          </a:prstGeom>
          <a:solidFill>
            <a:srgbClr val="DB5A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883333E-D3D1-4579-A3B0-9A47DF79F5CB}"/>
              </a:ext>
            </a:extLst>
          </p:cNvPr>
          <p:cNvSpPr/>
          <p:nvPr/>
        </p:nvSpPr>
        <p:spPr>
          <a:xfrm flipV="1">
            <a:off x="8155848" y="1434301"/>
            <a:ext cx="2160000" cy="39903"/>
          </a:xfrm>
          <a:prstGeom prst="rect">
            <a:avLst/>
          </a:prstGeom>
          <a:solidFill>
            <a:srgbClr val="DB5A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77CACFC-8335-4DD9-8E01-35287658BDBB}"/>
              </a:ext>
            </a:extLst>
          </p:cNvPr>
          <p:cNvSpPr txBox="1"/>
          <p:nvPr/>
        </p:nvSpPr>
        <p:spPr>
          <a:xfrm>
            <a:off x="1809080" y="3316637"/>
            <a:ext cx="31073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CREATE TABLE USER (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60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ID VARCHAR(20) PRIMARY KEY,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60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PASSWORD VARCHAR(20),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60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CATEGORY VARCHAR(20),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600" strike="sngStrike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REGION_1 VARCHAR(10),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600" strike="sngStrike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REGION_2 VARCHAR(10)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); 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F191CE9-194F-4B3F-9AE6-F8DEFE60ADFF}"/>
              </a:ext>
            </a:extLst>
          </p:cNvPr>
          <p:cNvSpPr txBox="1"/>
          <p:nvPr/>
        </p:nvSpPr>
        <p:spPr>
          <a:xfrm>
            <a:off x="5441862" y="2263312"/>
            <a:ext cx="56780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로그인 확인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SELECT ID FROM USER WHERE ID=? AND PASSWORD=?;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회원 가입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INSERT INTO USER VALUES(?, ?, ‘’, ‘’, ‘’);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유저 별 카테고리 저장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UPDATE USER SET CATEGORY=? WHERE ID=?;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유저 별 카테고리 불러오기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SELECT CATEGORY FROM USER WHERE ID=?;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4977" y="351692"/>
            <a:ext cx="10864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파도소리" pitchFamily="18" charset="-127"/>
                <a:ea typeface="a파도소리" pitchFamily="18" charset="-127"/>
              </a:rPr>
              <a:t>04. Server </a:t>
            </a:r>
            <a:r>
              <a:rPr lang="ko-KR" altLang="en-US" sz="3200" dirty="0">
                <a:latin typeface="a파도소리" pitchFamily="18" charset="-127"/>
                <a:ea typeface="a파도소리" pitchFamily="18" charset="-127"/>
              </a:rPr>
              <a:t>기능 개발 방법 </a:t>
            </a:r>
            <a:r>
              <a:rPr lang="en-US" altLang="ko-KR" sz="3200" dirty="0">
                <a:latin typeface="a파도소리" pitchFamily="18" charset="-127"/>
                <a:ea typeface="a파도소리" pitchFamily="18" charset="-127"/>
              </a:rPr>
              <a:t>– </a:t>
            </a:r>
            <a:r>
              <a:rPr lang="ko-KR" altLang="en-US" sz="3200" dirty="0">
                <a:latin typeface="a파도소리" pitchFamily="18" charset="-127"/>
                <a:ea typeface="a파도소리" pitchFamily="18" charset="-127"/>
              </a:rPr>
              <a:t>데이터 베이스 구현</a:t>
            </a:r>
          </a:p>
        </p:txBody>
      </p:sp>
    </p:spTree>
    <p:extLst>
      <p:ext uri="{BB962C8B-B14F-4D97-AF65-F5344CB8AC3E}">
        <p14:creationId xmlns:p14="http://schemas.microsoft.com/office/powerpoint/2010/main" val="3392993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809079" y="1434301"/>
            <a:ext cx="8489777" cy="4559992"/>
            <a:chOff x="3105015" y="1434301"/>
            <a:chExt cx="8489777" cy="4559992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8571D45-7811-46DF-AFBD-E590B6DC8721}"/>
                </a:ext>
              </a:extLst>
            </p:cNvPr>
            <p:cNvSpPr txBox="1"/>
            <p:nvPr/>
          </p:nvSpPr>
          <p:spPr>
            <a:xfrm>
              <a:off x="3123817" y="1828400"/>
              <a:ext cx="1813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pc="-100">
                  <a:ln>
                    <a:solidFill>
                      <a:srgbClr val="DB5A7F">
                        <a:alpha val="30000"/>
                      </a:srgbClr>
                    </a:solidFill>
                  </a:ln>
                  <a:solidFill>
                    <a:srgbClr val="DB5A7F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defRPr>
              </a:lvl1pPr>
            </a:lstStyle>
            <a:p>
              <a:r>
                <a:rPr lang="en-US" altLang="ko-KR" dirty="0"/>
                <a:t>Express </a:t>
              </a:r>
              <a:r>
                <a:rPr lang="ko-KR" altLang="en-US" dirty="0"/>
                <a:t>모듈 사용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B9E820C-C6E0-4D72-A830-4BB717FAEB8A}"/>
                </a:ext>
              </a:extLst>
            </p:cNvPr>
            <p:cNvSpPr txBox="1"/>
            <p:nvPr/>
          </p:nvSpPr>
          <p:spPr>
            <a:xfrm>
              <a:off x="3123816" y="2263312"/>
              <a:ext cx="84709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ko-KR" sz="1600" spc="-120" dirty="0" err="1">
                  <a:ln>
                    <a:solidFill>
                      <a:srgbClr val="484848">
                        <a:alpha val="30000"/>
                      </a:srgbClr>
                    </a:solidFill>
                  </a:ln>
                  <a:solidFill>
                    <a:srgbClr val="484848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app.get</a:t>
              </a:r>
              <a:r>
                <a:rPr lang="en-US" altLang="ko-KR" sz="1600" spc="-120" dirty="0">
                  <a:ln>
                    <a:solidFill>
                      <a:srgbClr val="484848">
                        <a:alpha val="30000"/>
                      </a:srgbClr>
                    </a:solidFill>
                  </a:ln>
                  <a:solidFill>
                    <a:srgbClr val="484848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(‘/path’, function...) &amp; </a:t>
              </a:r>
              <a:r>
                <a:rPr lang="en-US" altLang="ko-KR" sz="1600" spc="-120" dirty="0" err="1">
                  <a:ln>
                    <a:solidFill>
                      <a:srgbClr val="484848">
                        <a:alpha val="30000"/>
                      </a:srgbClr>
                    </a:solidFill>
                  </a:ln>
                  <a:solidFill>
                    <a:srgbClr val="484848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app.post</a:t>
              </a:r>
              <a:r>
                <a:rPr lang="en-US" altLang="ko-KR" sz="1600" spc="-120" dirty="0">
                  <a:ln>
                    <a:solidFill>
                      <a:srgbClr val="484848">
                        <a:alpha val="30000"/>
                      </a:srgbClr>
                    </a:solidFill>
                  </a:ln>
                  <a:solidFill>
                    <a:srgbClr val="484848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(‘/path’, function...)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9E95C04-71B2-440E-AC3D-3A591412388B}"/>
                </a:ext>
              </a:extLst>
            </p:cNvPr>
            <p:cNvSpPr txBox="1"/>
            <p:nvPr/>
          </p:nvSpPr>
          <p:spPr>
            <a:xfrm>
              <a:off x="3105880" y="2881725"/>
              <a:ext cx="5766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pc="-100">
                  <a:ln>
                    <a:solidFill>
                      <a:srgbClr val="DB5A7F">
                        <a:alpha val="30000"/>
                      </a:srgbClr>
                    </a:solidFill>
                  </a:ln>
                  <a:solidFill>
                    <a:srgbClr val="DB5A7F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defRPr>
              </a:lvl1pPr>
            </a:lstStyle>
            <a:p>
              <a:r>
                <a:rPr lang="en-US" altLang="ko-KR" dirty="0"/>
                <a:t>express </a:t>
              </a:r>
              <a:r>
                <a:rPr lang="ko-KR" altLang="en-US" dirty="0"/>
                <a:t>모듈에서 제어하는 </a:t>
              </a:r>
              <a:r>
                <a:rPr lang="en-US" altLang="ko-KR" dirty="0"/>
                <a:t>path</a:t>
              </a:r>
              <a:r>
                <a:rPr lang="ko-KR" altLang="en-US" dirty="0"/>
                <a:t>값 </a:t>
              </a:r>
              <a:r>
                <a:rPr lang="en-US" altLang="ko-KR" dirty="0"/>
                <a:t>( = </a:t>
              </a:r>
              <a:r>
                <a:rPr lang="ko-KR" altLang="en-US" dirty="0"/>
                <a:t>서버에서 제공하는 기능</a:t>
              </a:r>
              <a:r>
                <a:rPr lang="en-US" altLang="ko-KR" dirty="0"/>
                <a:t>) </a:t>
              </a: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9F9826C4-436E-4120-8145-4AF7F77ACCC6}"/>
                </a:ext>
              </a:extLst>
            </p:cNvPr>
            <p:cNvSpPr/>
            <p:nvPr/>
          </p:nvSpPr>
          <p:spPr>
            <a:xfrm flipV="1">
              <a:off x="3143102" y="1434301"/>
              <a:ext cx="3240000" cy="39903"/>
            </a:xfrm>
            <a:prstGeom prst="rect">
              <a:avLst/>
            </a:prstGeom>
            <a:solidFill>
              <a:srgbClr val="DB5A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08F8A8A-ACED-417C-B304-CAE2B4A0D86A}"/>
                </a:ext>
              </a:extLst>
            </p:cNvPr>
            <p:cNvSpPr/>
            <p:nvPr/>
          </p:nvSpPr>
          <p:spPr>
            <a:xfrm flipV="1">
              <a:off x="6015184" y="1434301"/>
              <a:ext cx="2700000" cy="39903"/>
            </a:xfrm>
            <a:prstGeom prst="rect">
              <a:avLst/>
            </a:prstGeom>
            <a:solidFill>
              <a:srgbClr val="DB5A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883333E-D3D1-4579-A3B0-9A47DF79F5CB}"/>
                </a:ext>
              </a:extLst>
            </p:cNvPr>
            <p:cNvSpPr/>
            <p:nvPr/>
          </p:nvSpPr>
          <p:spPr>
            <a:xfrm flipV="1">
              <a:off x="8714792" y="1434301"/>
              <a:ext cx="2880000" cy="39903"/>
            </a:xfrm>
            <a:prstGeom prst="rect">
              <a:avLst/>
            </a:prstGeom>
            <a:solidFill>
              <a:srgbClr val="DB5A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77CACFC-8335-4DD9-8E01-35287658BDBB}"/>
                </a:ext>
              </a:extLst>
            </p:cNvPr>
            <p:cNvSpPr txBox="1"/>
            <p:nvPr/>
          </p:nvSpPr>
          <p:spPr>
            <a:xfrm>
              <a:off x="3105015" y="3316637"/>
              <a:ext cx="8489775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ko-KR" sz="1600" spc="-120" dirty="0">
                  <a:ln>
                    <a:solidFill>
                      <a:srgbClr val="484848">
                        <a:alpha val="30000"/>
                      </a:srgbClr>
                    </a:solidFill>
                  </a:ln>
                  <a:solidFill>
                    <a:srgbClr val="484848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/login (post) - </a:t>
              </a:r>
              <a:r>
                <a:rPr lang="ko-KR" altLang="en-US" sz="1600" spc="-120" dirty="0">
                  <a:ln>
                    <a:solidFill>
                      <a:srgbClr val="484848">
                        <a:alpha val="30000"/>
                      </a:srgbClr>
                    </a:solidFill>
                  </a:ln>
                  <a:solidFill>
                    <a:srgbClr val="484848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로그인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600" spc="-120" dirty="0">
                  <a:ln>
                    <a:solidFill>
                      <a:srgbClr val="484848">
                        <a:alpha val="30000"/>
                      </a:srgbClr>
                    </a:solidFill>
                  </a:ln>
                  <a:solidFill>
                    <a:srgbClr val="484848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/logout (get) - </a:t>
              </a:r>
              <a:r>
                <a:rPr lang="ko-KR" altLang="en-US" sz="1600" spc="-120" dirty="0">
                  <a:ln>
                    <a:solidFill>
                      <a:srgbClr val="484848">
                        <a:alpha val="30000"/>
                      </a:srgbClr>
                    </a:solidFill>
                  </a:ln>
                  <a:solidFill>
                    <a:srgbClr val="484848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로그아웃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600" spc="-120" dirty="0">
                  <a:ln>
                    <a:solidFill>
                      <a:srgbClr val="484848">
                        <a:alpha val="30000"/>
                      </a:srgbClr>
                    </a:solidFill>
                  </a:ln>
                  <a:solidFill>
                    <a:srgbClr val="484848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/register (post) - </a:t>
              </a:r>
              <a:r>
                <a:rPr lang="ko-KR" altLang="en-US" sz="1600" spc="-120" dirty="0">
                  <a:ln>
                    <a:solidFill>
                      <a:srgbClr val="484848">
                        <a:alpha val="30000"/>
                      </a:srgbClr>
                    </a:solidFill>
                  </a:ln>
                  <a:solidFill>
                    <a:srgbClr val="484848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회원 가입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600" spc="-120" dirty="0">
                  <a:ln>
                    <a:solidFill>
                      <a:srgbClr val="484848">
                        <a:alpha val="30000"/>
                      </a:srgbClr>
                    </a:solidFill>
                  </a:ln>
                  <a:solidFill>
                    <a:srgbClr val="484848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/</a:t>
              </a:r>
              <a:r>
                <a:rPr lang="en-US" altLang="ko-KR" sz="1600" spc="-120" dirty="0" err="1">
                  <a:ln>
                    <a:solidFill>
                      <a:srgbClr val="484848">
                        <a:alpha val="30000"/>
                      </a:srgbClr>
                    </a:solidFill>
                  </a:ln>
                  <a:solidFill>
                    <a:srgbClr val="484848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catsave</a:t>
              </a:r>
              <a:r>
                <a:rPr lang="en-US" altLang="ko-KR" sz="1600" spc="-120" dirty="0">
                  <a:ln>
                    <a:solidFill>
                      <a:srgbClr val="484848">
                        <a:alpha val="30000"/>
                      </a:srgbClr>
                    </a:solidFill>
                  </a:ln>
                  <a:solidFill>
                    <a:srgbClr val="484848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 (post) - </a:t>
              </a:r>
              <a:r>
                <a:rPr lang="ko-KR" altLang="en-US" sz="1600" spc="-120" dirty="0">
                  <a:ln>
                    <a:solidFill>
                      <a:srgbClr val="484848">
                        <a:alpha val="30000"/>
                      </a:srgbClr>
                    </a:solidFill>
                  </a:ln>
                  <a:solidFill>
                    <a:srgbClr val="484848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선택한 카테고리 저장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600" spc="-120" dirty="0">
                  <a:ln>
                    <a:solidFill>
                      <a:srgbClr val="484848">
                        <a:alpha val="30000"/>
                      </a:srgbClr>
                    </a:solidFill>
                  </a:ln>
                  <a:solidFill>
                    <a:srgbClr val="484848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/</a:t>
              </a:r>
              <a:r>
                <a:rPr lang="en-US" altLang="ko-KR" sz="1600" spc="-120" dirty="0" err="1">
                  <a:ln>
                    <a:solidFill>
                      <a:srgbClr val="484848">
                        <a:alpha val="30000"/>
                      </a:srgbClr>
                    </a:solidFill>
                  </a:ln>
                  <a:solidFill>
                    <a:srgbClr val="484848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catload</a:t>
              </a:r>
              <a:r>
                <a:rPr lang="en-US" altLang="ko-KR" sz="1600" spc="-120" dirty="0">
                  <a:ln>
                    <a:solidFill>
                      <a:srgbClr val="484848">
                        <a:alpha val="30000"/>
                      </a:srgbClr>
                    </a:solidFill>
                  </a:ln>
                  <a:solidFill>
                    <a:srgbClr val="484848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 (post) - </a:t>
              </a:r>
              <a:r>
                <a:rPr lang="ko-KR" altLang="en-US" sz="1600" spc="-120" dirty="0">
                  <a:ln>
                    <a:solidFill>
                      <a:srgbClr val="484848">
                        <a:alpha val="30000"/>
                      </a:srgbClr>
                    </a:solidFill>
                  </a:ln>
                  <a:solidFill>
                    <a:srgbClr val="484848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저장된 카테고리 불러오기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600" spc="-120" dirty="0">
                  <a:ln>
                    <a:solidFill>
                      <a:srgbClr val="484848">
                        <a:alpha val="30000"/>
                      </a:srgbClr>
                    </a:solidFill>
                  </a:ln>
                  <a:solidFill>
                    <a:srgbClr val="484848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/session (get) - </a:t>
              </a:r>
              <a:r>
                <a:rPr lang="ko-KR" altLang="en-US" sz="1600" spc="-120" dirty="0">
                  <a:ln>
                    <a:solidFill>
                      <a:srgbClr val="484848">
                        <a:alpha val="30000"/>
                      </a:srgbClr>
                    </a:solidFill>
                  </a:ln>
                  <a:solidFill>
                    <a:srgbClr val="484848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세션 확인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600" spc="-120" dirty="0">
                  <a:ln>
                    <a:solidFill>
                      <a:srgbClr val="484848">
                        <a:alpha val="30000"/>
                      </a:srgbClr>
                    </a:solidFill>
                  </a:ln>
                  <a:solidFill>
                    <a:srgbClr val="484848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/* (</a:t>
              </a:r>
              <a:r>
                <a:rPr lang="ko-KR" altLang="en-US" sz="1600" spc="-120" dirty="0" err="1">
                  <a:ln>
                    <a:solidFill>
                      <a:srgbClr val="484848">
                        <a:alpha val="30000"/>
                      </a:srgbClr>
                    </a:solidFill>
                  </a:ln>
                  <a:solidFill>
                    <a:srgbClr val="484848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그외</a:t>
              </a:r>
              <a:r>
                <a:rPr lang="ko-KR" altLang="en-US" sz="1600" spc="-120" dirty="0">
                  <a:ln>
                    <a:solidFill>
                      <a:srgbClr val="484848">
                        <a:alpha val="30000"/>
                      </a:srgbClr>
                    </a:solidFill>
                  </a:ln>
                  <a:solidFill>
                    <a:srgbClr val="484848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 모든 경로들 에러 처리</a:t>
              </a:r>
              <a:r>
                <a:rPr lang="en-US" altLang="ko-KR" sz="1600" spc="-120" dirty="0">
                  <a:ln>
                    <a:solidFill>
                      <a:srgbClr val="484848">
                        <a:alpha val="30000"/>
                      </a:srgbClr>
                    </a:solidFill>
                  </a:ln>
                  <a:solidFill>
                    <a:srgbClr val="484848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) - </a:t>
              </a:r>
              <a:r>
                <a:rPr lang="ko-KR" altLang="en-US" sz="1600" spc="-120" dirty="0">
                  <a:ln>
                    <a:solidFill>
                      <a:srgbClr val="484848">
                        <a:alpha val="30000"/>
                      </a:srgbClr>
                    </a:solidFill>
                  </a:ln>
                  <a:solidFill>
                    <a:srgbClr val="484848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에러 페이지 띄우기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54977" y="351692"/>
            <a:ext cx="10864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파도소리" pitchFamily="18" charset="-127"/>
                <a:ea typeface="a파도소리" pitchFamily="18" charset="-127"/>
              </a:rPr>
              <a:t>04. Server </a:t>
            </a:r>
            <a:r>
              <a:rPr lang="ko-KR" altLang="en-US" sz="3200" dirty="0">
                <a:latin typeface="a파도소리" pitchFamily="18" charset="-127"/>
                <a:ea typeface="a파도소리" pitchFamily="18" charset="-127"/>
              </a:rPr>
              <a:t>기능 개발 방법 </a:t>
            </a:r>
            <a:r>
              <a:rPr lang="en-US" altLang="ko-KR" sz="3200" dirty="0">
                <a:latin typeface="a파도소리" pitchFamily="18" charset="-127"/>
                <a:ea typeface="a파도소리" pitchFamily="18" charset="-127"/>
              </a:rPr>
              <a:t>– </a:t>
            </a:r>
            <a:r>
              <a:rPr lang="ko-KR" altLang="en-US" sz="3200" dirty="0">
                <a:latin typeface="a파도소리" pitchFamily="18" charset="-127"/>
                <a:ea typeface="a파도소리" pitchFamily="18" charset="-127"/>
              </a:rPr>
              <a:t>웹 서버 구현</a:t>
            </a:r>
          </a:p>
        </p:txBody>
      </p:sp>
    </p:spTree>
    <p:extLst>
      <p:ext uri="{BB962C8B-B14F-4D97-AF65-F5344CB8AC3E}">
        <p14:creationId xmlns:p14="http://schemas.microsoft.com/office/powerpoint/2010/main" val="4217494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033" y="1266825"/>
            <a:ext cx="9286875" cy="559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571D45-7811-46DF-AFBD-E590B6DC8721}"/>
              </a:ext>
            </a:extLst>
          </p:cNvPr>
          <p:cNvSpPr txBox="1"/>
          <p:nvPr/>
        </p:nvSpPr>
        <p:spPr>
          <a:xfrm>
            <a:off x="336848" y="1828400"/>
            <a:ext cx="1882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00">
                <a:ln>
                  <a:solidFill>
                    <a:srgbClr val="DB5A7F">
                      <a:alpha val="30000"/>
                    </a:srgbClr>
                  </a:solidFill>
                </a:ln>
                <a:solidFill>
                  <a:srgbClr val="DB5A7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서버 동작 예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9E820C-C6E0-4D72-A830-4BB717FAEB8A}"/>
              </a:ext>
            </a:extLst>
          </p:cNvPr>
          <p:cNvSpPr txBox="1"/>
          <p:nvPr/>
        </p:nvSpPr>
        <p:spPr>
          <a:xfrm>
            <a:off x="825593" y="2263312"/>
            <a:ext cx="1055961" cy="42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spc="-120" dirty="0">
                <a:ln>
                  <a:solidFill>
                    <a:srgbClr val="484848">
                      <a:alpha val="30000"/>
                    </a:srgbClr>
                  </a:solidFill>
                </a:ln>
                <a:solidFill>
                  <a:srgbClr val="484848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login.js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4977" y="351692"/>
            <a:ext cx="10864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파도소리" pitchFamily="18" charset="-127"/>
                <a:ea typeface="a파도소리" pitchFamily="18" charset="-127"/>
              </a:rPr>
              <a:t>04. Server </a:t>
            </a:r>
            <a:r>
              <a:rPr lang="ko-KR" altLang="en-US" sz="3200" dirty="0">
                <a:latin typeface="a파도소리" pitchFamily="18" charset="-127"/>
                <a:ea typeface="a파도소리" pitchFamily="18" charset="-127"/>
              </a:rPr>
              <a:t>기능 개발 방법 </a:t>
            </a:r>
            <a:r>
              <a:rPr lang="en-US" altLang="ko-KR" sz="3200" dirty="0">
                <a:latin typeface="a파도소리" pitchFamily="18" charset="-127"/>
                <a:ea typeface="a파도소리" pitchFamily="18" charset="-127"/>
              </a:rPr>
              <a:t>– </a:t>
            </a:r>
            <a:r>
              <a:rPr lang="ko-KR" altLang="en-US" sz="3200" dirty="0">
                <a:latin typeface="a파도소리" pitchFamily="18" charset="-127"/>
                <a:ea typeface="a파도소리" pitchFamily="18" charset="-127"/>
              </a:rPr>
              <a:t>웹 서버 구현</a:t>
            </a:r>
          </a:p>
        </p:txBody>
      </p:sp>
    </p:spTree>
    <p:extLst>
      <p:ext uri="{BB962C8B-B14F-4D97-AF65-F5344CB8AC3E}">
        <p14:creationId xmlns:p14="http://schemas.microsoft.com/office/powerpoint/2010/main" val="1438115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Pages>20</Pages>
  <Words>961</Words>
  <Characters>0</Characters>
  <Application>Microsoft Office PowerPoint</Application>
  <DocSecurity>0</DocSecurity>
  <PresentationFormat>와이드스크린</PresentationFormat>
  <Lines>0</Lines>
  <Paragraphs>204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3" baseType="lpstr">
      <vt:lpstr>Arial</vt:lpstr>
      <vt:lpstr>Wingdings</vt:lpstr>
      <vt:lpstr>나눔고딕</vt:lpstr>
      <vt:lpstr>Noto Sans CJK KR Light</vt:lpstr>
      <vt:lpstr>나눔스퀘어 Light</vt:lpstr>
      <vt:lpstr>나눔스퀘어 Bold</vt:lpstr>
      <vt:lpstr>Noto Sans CJK KR Medium</vt:lpstr>
      <vt:lpstr>210 나무고딕 EB</vt:lpstr>
      <vt:lpstr>Adobe Fan Heiti Std B</vt:lpstr>
      <vt:lpstr>맑은 고딕</vt:lpstr>
      <vt:lpstr>나눔스퀘어</vt:lpstr>
      <vt:lpstr>a파도소리</vt:lpstr>
      <vt:lpstr>Office 테마</vt:lpstr>
      <vt:lpstr>PowerPoint 프레젠테이션</vt:lpstr>
      <vt:lpstr>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ppt template, 2016</dc:title>
  <dc:creator>이의헌</dc:creator>
  <cp:lastModifiedBy>정 호균</cp:lastModifiedBy>
  <cp:revision>45</cp:revision>
  <dcterms:modified xsi:type="dcterms:W3CDTF">2019-11-07T01:26:52Z</dcterms:modified>
</cp:coreProperties>
</file>