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3" r:id="rId7"/>
    <p:sldId id="261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B7E543-8ED2-482F-92A0-0C265CB0A2F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AD440DD-0FE8-4725-AB4A-E462631A549E}">
      <dgm:prSet/>
      <dgm:spPr/>
      <dgm:t>
        <a:bodyPr/>
        <a:lstStyle/>
        <a:p>
          <a:r>
            <a:rPr lang="en-GB" b="0" i="0"/>
            <a:t>Create a simple command line application that is being controlled by Leap Motion. </a:t>
          </a:r>
          <a:endParaRPr lang="en-US"/>
        </a:p>
      </dgm:t>
    </dgm:pt>
    <dgm:pt modelId="{1E80BD00-7FF5-4B84-847F-716E689DC250}" type="parTrans" cxnId="{732C788F-C5DE-4984-9AB8-971049F8DD61}">
      <dgm:prSet/>
      <dgm:spPr/>
      <dgm:t>
        <a:bodyPr/>
        <a:lstStyle/>
        <a:p>
          <a:endParaRPr lang="en-US"/>
        </a:p>
      </dgm:t>
    </dgm:pt>
    <dgm:pt modelId="{CE3E0A71-FBCD-43AF-BC26-33288223F318}" type="sibTrans" cxnId="{732C788F-C5DE-4984-9AB8-971049F8DD61}">
      <dgm:prSet/>
      <dgm:spPr/>
      <dgm:t>
        <a:bodyPr/>
        <a:lstStyle/>
        <a:p>
          <a:endParaRPr lang="en-US"/>
        </a:p>
      </dgm:t>
    </dgm:pt>
    <dgm:pt modelId="{2A84CAE2-03A7-4879-9E1B-CF6BC706682E}">
      <dgm:prSet/>
      <dgm:spPr/>
      <dgm:t>
        <a:bodyPr/>
        <a:lstStyle/>
        <a:p>
          <a:r>
            <a:rPr lang="en-GB" b="0" i="0"/>
            <a:t>Leap Motion will be connected to an Arduino board</a:t>
          </a:r>
          <a:endParaRPr lang="en-US"/>
        </a:p>
      </dgm:t>
    </dgm:pt>
    <dgm:pt modelId="{78B994DF-BC1D-4C07-803E-3DB7BC6AE836}" type="parTrans" cxnId="{35184EE6-5686-4B83-9B51-2E12E2001DCE}">
      <dgm:prSet/>
      <dgm:spPr/>
      <dgm:t>
        <a:bodyPr/>
        <a:lstStyle/>
        <a:p>
          <a:endParaRPr lang="en-US"/>
        </a:p>
      </dgm:t>
    </dgm:pt>
    <dgm:pt modelId="{DEA85581-A592-499C-88B9-084D3423D032}" type="sibTrans" cxnId="{35184EE6-5686-4B83-9B51-2E12E2001DCE}">
      <dgm:prSet/>
      <dgm:spPr/>
      <dgm:t>
        <a:bodyPr/>
        <a:lstStyle/>
        <a:p>
          <a:endParaRPr lang="en-US"/>
        </a:p>
      </dgm:t>
    </dgm:pt>
    <dgm:pt modelId="{0D356BAD-316A-4A9E-98BD-2EB67D2AA956}">
      <dgm:prSet/>
      <dgm:spPr/>
      <dgm:t>
        <a:bodyPr/>
        <a:lstStyle/>
        <a:p>
          <a:r>
            <a:rPr lang="en-GB" b="0" i="0"/>
            <a:t>Arduino board will be plugged into a Breadboard circuit with some LEDs to prove the gestures are working.</a:t>
          </a:r>
          <a:endParaRPr lang="en-US"/>
        </a:p>
      </dgm:t>
    </dgm:pt>
    <dgm:pt modelId="{2D85B3FA-3760-4E35-9367-732D075FB987}" type="parTrans" cxnId="{347E764C-944C-466A-BB3E-56EC631370CD}">
      <dgm:prSet/>
      <dgm:spPr/>
      <dgm:t>
        <a:bodyPr/>
        <a:lstStyle/>
        <a:p>
          <a:endParaRPr lang="en-US"/>
        </a:p>
      </dgm:t>
    </dgm:pt>
    <dgm:pt modelId="{DFF9A219-0DD3-4880-8FD2-730CBD853ED2}" type="sibTrans" cxnId="{347E764C-944C-466A-BB3E-56EC631370CD}">
      <dgm:prSet/>
      <dgm:spPr/>
      <dgm:t>
        <a:bodyPr/>
        <a:lstStyle/>
        <a:p>
          <a:endParaRPr lang="en-US"/>
        </a:p>
      </dgm:t>
    </dgm:pt>
    <dgm:pt modelId="{33ACF326-81FD-4E35-9359-9A9E9D41BDF4}" type="pres">
      <dgm:prSet presAssocID="{DAB7E543-8ED2-482F-92A0-0C265CB0A2F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2C44A56-8F39-4699-99AD-4C9C3D82A8DF}" type="pres">
      <dgm:prSet presAssocID="{3AD440DD-0FE8-4725-AB4A-E462631A549E}" presName="hierRoot1" presStyleCnt="0"/>
      <dgm:spPr/>
    </dgm:pt>
    <dgm:pt modelId="{208E053B-B265-432E-B8A5-F770F497EBC0}" type="pres">
      <dgm:prSet presAssocID="{3AD440DD-0FE8-4725-AB4A-E462631A549E}" presName="composite" presStyleCnt="0"/>
      <dgm:spPr/>
    </dgm:pt>
    <dgm:pt modelId="{CCCEDAC2-9748-446C-BC5C-2311D4989EC4}" type="pres">
      <dgm:prSet presAssocID="{3AD440DD-0FE8-4725-AB4A-E462631A549E}" presName="background" presStyleLbl="node0" presStyleIdx="0" presStyleCnt="3"/>
      <dgm:spPr/>
    </dgm:pt>
    <dgm:pt modelId="{FFEB3100-A889-4787-9C63-11E12F918471}" type="pres">
      <dgm:prSet presAssocID="{3AD440DD-0FE8-4725-AB4A-E462631A549E}" presName="text" presStyleLbl="fgAcc0" presStyleIdx="0" presStyleCnt="3">
        <dgm:presLayoutVars>
          <dgm:chPref val="3"/>
        </dgm:presLayoutVars>
      </dgm:prSet>
      <dgm:spPr/>
    </dgm:pt>
    <dgm:pt modelId="{DF72630B-1C64-49C5-9CF1-C62817CF4616}" type="pres">
      <dgm:prSet presAssocID="{3AD440DD-0FE8-4725-AB4A-E462631A549E}" presName="hierChild2" presStyleCnt="0"/>
      <dgm:spPr/>
    </dgm:pt>
    <dgm:pt modelId="{DC46D004-1AE6-41E7-8AF4-74A372C552C6}" type="pres">
      <dgm:prSet presAssocID="{2A84CAE2-03A7-4879-9E1B-CF6BC706682E}" presName="hierRoot1" presStyleCnt="0"/>
      <dgm:spPr/>
    </dgm:pt>
    <dgm:pt modelId="{4498C0D4-00D0-402D-987D-B81C7C427CDC}" type="pres">
      <dgm:prSet presAssocID="{2A84CAE2-03A7-4879-9E1B-CF6BC706682E}" presName="composite" presStyleCnt="0"/>
      <dgm:spPr/>
    </dgm:pt>
    <dgm:pt modelId="{7933BDFD-5BB1-4A33-AA9F-AFE32726F74C}" type="pres">
      <dgm:prSet presAssocID="{2A84CAE2-03A7-4879-9E1B-CF6BC706682E}" presName="background" presStyleLbl="node0" presStyleIdx="1" presStyleCnt="3"/>
      <dgm:spPr/>
    </dgm:pt>
    <dgm:pt modelId="{829D5F42-A7B5-4357-8207-9A256C52F517}" type="pres">
      <dgm:prSet presAssocID="{2A84CAE2-03A7-4879-9E1B-CF6BC706682E}" presName="text" presStyleLbl="fgAcc0" presStyleIdx="1" presStyleCnt="3">
        <dgm:presLayoutVars>
          <dgm:chPref val="3"/>
        </dgm:presLayoutVars>
      </dgm:prSet>
      <dgm:spPr/>
    </dgm:pt>
    <dgm:pt modelId="{F56550BA-CF93-412E-AC10-5AEA6784D0B5}" type="pres">
      <dgm:prSet presAssocID="{2A84CAE2-03A7-4879-9E1B-CF6BC706682E}" presName="hierChild2" presStyleCnt="0"/>
      <dgm:spPr/>
    </dgm:pt>
    <dgm:pt modelId="{2E16710B-9A8F-4D87-87C8-C6DA69041666}" type="pres">
      <dgm:prSet presAssocID="{0D356BAD-316A-4A9E-98BD-2EB67D2AA956}" presName="hierRoot1" presStyleCnt="0"/>
      <dgm:spPr/>
    </dgm:pt>
    <dgm:pt modelId="{803B3FDD-3E45-4A39-934C-DECCA53877B0}" type="pres">
      <dgm:prSet presAssocID="{0D356BAD-316A-4A9E-98BD-2EB67D2AA956}" presName="composite" presStyleCnt="0"/>
      <dgm:spPr/>
    </dgm:pt>
    <dgm:pt modelId="{16A05D10-0FCC-455A-B348-CFC4DDD89688}" type="pres">
      <dgm:prSet presAssocID="{0D356BAD-316A-4A9E-98BD-2EB67D2AA956}" presName="background" presStyleLbl="node0" presStyleIdx="2" presStyleCnt="3"/>
      <dgm:spPr/>
    </dgm:pt>
    <dgm:pt modelId="{A52B1A8C-9C02-45AF-B5B2-D081FDAC44AC}" type="pres">
      <dgm:prSet presAssocID="{0D356BAD-316A-4A9E-98BD-2EB67D2AA956}" presName="text" presStyleLbl="fgAcc0" presStyleIdx="2" presStyleCnt="3">
        <dgm:presLayoutVars>
          <dgm:chPref val="3"/>
        </dgm:presLayoutVars>
      </dgm:prSet>
      <dgm:spPr/>
    </dgm:pt>
    <dgm:pt modelId="{30099FD3-36BB-459F-94FD-E1E44BD28AF2}" type="pres">
      <dgm:prSet presAssocID="{0D356BAD-316A-4A9E-98BD-2EB67D2AA956}" presName="hierChild2" presStyleCnt="0"/>
      <dgm:spPr/>
    </dgm:pt>
  </dgm:ptLst>
  <dgm:cxnLst>
    <dgm:cxn modelId="{55F99801-2708-4C02-9089-14FE6F5139D1}" type="presOf" srcId="{3AD440DD-0FE8-4725-AB4A-E462631A549E}" destId="{FFEB3100-A889-4787-9C63-11E12F918471}" srcOrd="0" destOrd="0" presId="urn:microsoft.com/office/officeart/2005/8/layout/hierarchy1"/>
    <dgm:cxn modelId="{38A5BC24-80A8-4F80-A19A-7B63B387D09D}" type="presOf" srcId="{2A84CAE2-03A7-4879-9E1B-CF6BC706682E}" destId="{829D5F42-A7B5-4357-8207-9A256C52F517}" srcOrd="0" destOrd="0" presId="urn:microsoft.com/office/officeart/2005/8/layout/hierarchy1"/>
    <dgm:cxn modelId="{347E764C-944C-466A-BB3E-56EC631370CD}" srcId="{DAB7E543-8ED2-482F-92A0-0C265CB0A2F2}" destId="{0D356BAD-316A-4A9E-98BD-2EB67D2AA956}" srcOrd="2" destOrd="0" parTransId="{2D85B3FA-3760-4E35-9367-732D075FB987}" sibTransId="{DFF9A219-0DD3-4880-8FD2-730CBD853ED2}"/>
    <dgm:cxn modelId="{732C788F-C5DE-4984-9AB8-971049F8DD61}" srcId="{DAB7E543-8ED2-482F-92A0-0C265CB0A2F2}" destId="{3AD440DD-0FE8-4725-AB4A-E462631A549E}" srcOrd="0" destOrd="0" parTransId="{1E80BD00-7FF5-4B84-847F-716E689DC250}" sibTransId="{CE3E0A71-FBCD-43AF-BC26-33288223F318}"/>
    <dgm:cxn modelId="{DF5D7FA0-DFEB-4BB6-833E-57857A58EB99}" type="presOf" srcId="{DAB7E543-8ED2-482F-92A0-0C265CB0A2F2}" destId="{33ACF326-81FD-4E35-9359-9A9E9D41BDF4}" srcOrd="0" destOrd="0" presId="urn:microsoft.com/office/officeart/2005/8/layout/hierarchy1"/>
    <dgm:cxn modelId="{66BE80AE-E73B-409F-ACEA-A04F9C1933BE}" type="presOf" srcId="{0D356BAD-316A-4A9E-98BD-2EB67D2AA956}" destId="{A52B1A8C-9C02-45AF-B5B2-D081FDAC44AC}" srcOrd="0" destOrd="0" presId="urn:microsoft.com/office/officeart/2005/8/layout/hierarchy1"/>
    <dgm:cxn modelId="{35184EE6-5686-4B83-9B51-2E12E2001DCE}" srcId="{DAB7E543-8ED2-482F-92A0-0C265CB0A2F2}" destId="{2A84CAE2-03A7-4879-9E1B-CF6BC706682E}" srcOrd="1" destOrd="0" parTransId="{78B994DF-BC1D-4C07-803E-3DB7BC6AE836}" sibTransId="{DEA85581-A592-499C-88B9-084D3423D032}"/>
    <dgm:cxn modelId="{BB21A3C0-76F5-41FD-948D-98E545FFF2A8}" type="presParOf" srcId="{33ACF326-81FD-4E35-9359-9A9E9D41BDF4}" destId="{62C44A56-8F39-4699-99AD-4C9C3D82A8DF}" srcOrd="0" destOrd="0" presId="urn:microsoft.com/office/officeart/2005/8/layout/hierarchy1"/>
    <dgm:cxn modelId="{18726C04-F473-43FA-B75A-5C10DBB29105}" type="presParOf" srcId="{62C44A56-8F39-4699-99AD-4C9C3D82A8DF}" destId="{208E053B-B265-432E-B8A5-F770F497EBC0}" srcOrd="0" destOrd="0" presId="urn:microsoft.com/office/officeart/2005/8/layout/hierarchy1"/>
    <dgm:cxn modelId="{BE4B41C2-B98C-404E-B71A-13D4760CD099}" type="presParOf" srcId="{208E053B-B265-432E-B8A5-F770F497EBC0}" destId="{CCCEDAC2-9748-446C-BC5C-2311D4989EC4}" srcOrd="0" destOrd="0" presId="urn:microsoft.com/office/officeart/2005/8/layout/hierarchy1"/>
    <dgm:cxn modelId="{398B5E85-48B1-41D8-B5FC-DE2EF8F6D9DF}" type="presParOf" srcId="{208E053B-B265-432E-B8A5-F770F497EBC0}" destId="{FFEB3100-A889-4787-9C63-11E12F918471}" srcOrd="1" destOrd="0" presId="urn:microsoft.com/office/officeart/2005/8/layout/hierarchy1"/>
    <dgm:cxn modelId="{26BE3ACA-9F57-42B5-90C0-64E6DB262B7E}" type="presParOf" srcId="{62C44A56-8F39-4699-99AD-4C9C3D82A8DF}" destId="{DF72630B-1C64-49C5-9CF1-C62817CF4616}" srcOrd="1" destOrd="0" presId="urn:microsoft.com/office/officeart/2005/8/layout/hierarchy1"/>
    <dgm:cxn modelId="{F375A9E4-30B6-4E23-8A1E-452998B32A62}" type="presParOf" srcId="{33ACF326-81FD-4E35-9359-9A9E9D41BDF4}" destId="{DC46D004-1AE6-41E7-8AF4-74A372C552C6}" srcOrd="1" destOrd="0" presId="urn:microsoft.com/office/officeart/2005/8/layout/hierarchy1"/>
    <dgm:cxn modelId="{FDB131E2-3262-4605-AA82-D746B8D8DC39}" type="presParOf" srcId="{DC46D004-1AE6-41E7-8AF4-74A372C552C6}" destId="{4498C0D4-00D0-402D-987D-B81C7C427CDC}" srcOrd="0" destOrd="0" presId="urn:microsoft.com/office/officeart/2005/8/layout/hierarchy1"/>
    <dgm:cxn modelId="{3EDA50C7-1D9A-47CA-AC09-3587C78C950B}" type="presParOf" srcId="{4498C0D4-00D0-402D-987D-B81C7C427CDC}" destId="{7933BDFD-5BB1-4A33-AA9F-AFE32726F74C}" srcOrd="0" destOrd="0" presId="urn:microsoft.com/office/officeart/2005/8/layout/hierarchy1"/>
    <dgm:cxn modelId="{3DB21111-5D95-4820-98EC-C641E3BD525E}" type="presParOf" srcId="{4498C0D4-00D0-402D-987D-B81C7C427CDC}" destId="{829D5F42-A7B5-4357-8207-9A256C52F517}" srcOrd="1" destOrd="0" presId="urn:microsoft.com/office/officeart/2005/8/layout/hierarchy1"/>
    <dgm:cxn modelId="{3318A225-AFF3-49BC-849B-CA1AC0BE16D0}" type="presParOf" srcId="{DC46D004-1AE6-41E7-8AF4-74A372C552C6}" destId="{F56550BA-CF93-412E-AC10-5AEA6784D0B5}" srcOrd="1" destOrd="0" presId="urn:microsoft.com/office/officeart/2005/8/layout/hierarchy1"/>
    <dgm:cxn modelId="{41AFFCD1-E48A-48B7-86A1-5325999A3FC6}" type="presParOf" srcId="{33ACF326-81FD-4E35-9359-9A9E9D41BDF4}" destId="{2E16710B-9A8F-4D87-87C8-C6DA69041666}" srcOrd="2" destOrd="0" presId="urn:microsoft.com/office/officeart/2005/8/layout/hierarchy1"/>
    <dgm:cxn modelId="{BB8EC1AC-DC69-4416-B8E3-6807926525D4}" type="presParOf" srcId="{2E16710B-9A8F-4D87-87C8-C6DA69041666}" destId="{803B3FDD-3E45-4A39-934C-DECCA53877B0}" srcOrd="0" destOrd="0" presId="urn:microsoft.com/office/officeart/2005/8/layout/hierarchy1"/>
    <dgm:cxn modelId="{6DA1054B-1F3F-48D1-AA99-2368C9122791}" type="presParOf" srcId="{803B3FDD-3E45-4A39-934C-DECCA53877B0}" destId="{16A05D10-0FCC-455A-B348-CFC4DDD89688}" srcOrd="0" destOrd="0" presId="urn:microsoft.com/office/officeart/2005/8/layout/hierarchy1"/>
    <dgm:cxn modelId="{77E9D3AD-0072-4BEB-9E07-559927F78C61}" type="presParOf" srcId="{803B3FDD-3E45-4A39-934C-DECCA53877B0}" destId="{A52B1A8C-9C02-45AF-B5B2-D081FDAC44AC}" srcOrd="1" destOrd="0" presId="urn:microsoft.com/office/officeart/2005/8/layout/hierarchy1"/>
    <dgm:cxn modelId="{52452274-30DE-49BA-A7B9-6D9DD160A080}" type="presParOf" srcId="{2E16710B-9A8F-4D87-87C8-C6DA69041666}" destId="{30099FD3-36BB-459F-94FD-E1E44BD28AF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D62DB6-3C90-41BE-84E6-7D495A207D93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AEDFCE25-A173-4384-B91D-B44D0135EC29}">
      <dgm:prSet phldrT="[Text]"/>
      <dgm:spPr/>
      <dgm:t>
        <a:bodyPr/>
        <a:lstStyle/>
        <a:p>
          <a:r>
            <a:rPr lang="en-IE" dirty="0">
              <a:solidFill>
                <a:srgbClr val="FF0000"/>
              </a:solidFill>
            </a:rPr>
            <a:t>FEB</a:t>
          </a:r>
        </a:p>
      </dgm:t>
    </dgm:pt>
    <dgm:pt modelId="{F2EE5CEE-7079-4996-BB3B-0A10968E02E0}" type="parTrans" cxnId="{4A236AB8-8F3B-4795-A4D0-02901A978986}">
      <dgm:prSet/>
      <dgm:spPr/>
      <dgm:t>
        <a:bodyPr/>
        <a:lstStyle/>
        <a:p>
          <a:endParaRPr lang="en-IE"/>
        </a:p>
      </dgm:t>
    </dgm:pt>
    <dgm:pt modelId="{692C33AB-9E2E-482E-BEEC-766889218F70}" type="sibTrans" cxnId="{4A236AB8-8F3B-4795-A4D0-02901A978986}">
      <dgm:prSet/>
      <dgm:spPr/>
      <dgm:t>
        <a:bodyPr/>
        <a:lstStyle/>
        <a:p>
          <a:endParaRPr lang="en-IE"/>
        </a:p>
      </dgm:t>
    </dgm:pt>
    <dgm:pt modelId="{3BCFF0C4-2378-49FE-828D-8197B2B0497B}">
      <dgm:prSet phldrT="[Text]"/>
      <dgm:spPr/>
      <dgm:t>
        <a:bodyPr/>
        <a:lstStyle/>
        <a:p>
          <a:r>
            <a:rPr lang="en-IE" dirty="0">
              <a:solidFill>
                <a:srgbClr val="FF0000"/>
              </a:solidFill>
            </a:rPr>
            <a:t>MAR</a:t>
          </a:r>
        </a:p>
      </dgm:t>
    </dgm:pt>
    <dgm:pt modelId="{91C90E05-C611-4957-A9A2-A8C8293A9C3F}" type="parTrans" cxnId="{4682630B-8169-4A33-8877-9DA955E4961C}">
      <dgm:prSet/>
      <dgm:spPr/>
      <dgm:t>
        <a:bodyPr/>
        <a:lstStyle/>
        <a:p>
          <a:endParaRPr lang="en-IE"/>
        </a:p>
      </dgm:t>
    </dgm:pt>
    <dgm:pt modelId="{FDA51AD2-C830-4221-BF7B-75F291344F2E}" type="sibTrans" cxnId="{4682630B-8169-4A33-8877-9DA955E4961C}">
      <dgm:prSet/>
      <dgm:spPr/>
      <dgm:t>
        <a:bodyPr/>
        <a:lstStyle/>
        <a:p>
          <a:endParaRPr lang="en-IE"/>
        </a:p>
      </dgm:t>
    </dgm:pt>
    <dgm:pt modelId="{125587BF-5DEB-4C37-BEDC-E0AD83195EA1}">
      <dgm:prSet phldrT="[Text]"/>
      <dgm:spPr/>
      <dgm:t>
        <a:bodyPr/>
        <a:lstStyle/>
        <a:p>
          <a:r>
            <a:rPr lang="en-IE" dirty="0">
              <a:solidFill>
                <a:srgbClr val="FF0000"/>
              </a:solidFill>
            </a:rPr>
            <a:t>APR</a:t>
          </a:r>
        </a:p>
      </dgm:t>
    </dgm:pt>
    <dgm:pt modelId="{96C82FA0-D511-43B1-8087-15E5C6737295}" type="parTrans" cxnId="{0DD25F2A-4F0B-48B0-81B2-C313A38818C4}">
      <dgm:prSet/>
      <dgm:spPr/>
      <dgm:t>
        <a:bodyPr/>
        <a:lstStyle/>
        <a:p>
          <a:endParaRPr lang="en-IE"/>
        </a:p>
      </dgm:t>
    </dgm:pt>
    <dgm:pt modelId="{B8855B1D-3EF4-4AF9-9916-3F92BAE93D84}" type="sibTrans" cxnId="{0DD25F2A-4F0B-48B0-81B2-C313A38818C4}">
      <dgm:prSet/>
      <dgm:spPr/>
      <dgm:t>
        <a:bodyPr/>
        <a:lstStyle/>
        <a:p>
          <a:endParaRPr lang="en-IE"/>
        </a:p>
      </dgm:t>
    </dgm:pt>
    <dgm:pt modelId="{1F114A18-3B5F-4541-9D74-C70E5A8E2A68}" type="pres">
      <dgm:prSet presAssocID="{13D62DB6-3C90-41BE-84E6-7D495A207D93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85870071-9D81-46F8-A9B3-772A42D656AD}" type="pres">
      <dgm:prSet presAssocID="{125587BF-5DEB-4C37-BEDC-E0AD83195EA1}" presName="Accent3" presStyleCnt="0"/>
      <dgm:spPr/>
    </dgm:pt>
    <dgm:pt modelId="{7AD3866C-B9FE-4FD6-9E0A-3120E7578BAA}" type="pres">
      <dgm:prSet presAssocID="{125587BF-5DEB-4C37-BEDC-E0AD83195EA1}" presName="Accent" presStyleLbl="node1" presStyleIdx="0" presStyleCnt="3" custLinFactNeighborX="76554" custLinFactNeighborY="-519"/>
      <dgm:spPr/>
    </dgm:pt>
    <dgm:pt modelId="{9FC2994B-E09B-4D26-B110-1C731AF858F2}" type="pres">
      <dgm:prSet presAssocID="{125587BF-5DEB-4C37-BEDC-E0AD83195EA1}" presName="ParentBackground3" presStyleCnt="0"/>
      <dgm:spPr/>
    </dgm:pt>
    <dgm:pt modelId="{BB6C73E6-FCC0-490A-A251-1D9797150CFF}" type="pres">
      <dgm:prSet presAssocID="{125587BF-5DEB-4C37-BEDC-E0AD83195EA1}" presName="ParentBackground" presStyleLbl="fgAcc1" presStyleIdx="0" presStyleCnt="3" custLinFactNeighborX="81999" custLinFactNeighborY="-556"/>
      <dgm:spPr/>
    </dgm:pt>
    <dgm:pt modelId="{12A4D45A-5029-4A55-AC26-1129727A5355}" type="pres">
      <dgm:prSet presAssocID="{125587BF-5DEB-4C37-BEDC-E0AD83195EA1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BA922074-9E83-4B51-9A61-CFFFF95229E1}" type="pres">
      <dgm:prSet presAssocID="{3BCFF0C4-2378-49FE-828D-8197B2B0497B}" presName="Accent2" presStyleCnt="0"/>
      <dgm:spPr/>
    </dgm:pt>
    <dgm:pt modelId="{1876C7D9-64D3-4ED5-B246-9ECF708B2412}" type="pres">
      <dgm:prSet presAssocID="{3BCFF0C4-2378-49FE-828D-8197B2B0497B}" presName="Accent" presStyleLbl="node1" presStyleIdx="1" presStyleCnt="3" custLinFactNeighborX="-18246" custLinFactNeighborY="1246"/>
      <dgm:spPr/>
    </dgm:pt>
    <dgm:pt modelId="{136B7AE8-B5FF-440B-89D7-DE3E714ADEE0}" type="pres">
      <dgm:prSet presAssocID="{3BCFF0C4-2378-49FE-828D-8197B2B0497B}" presName="ParentBackground2" presStyleCnt="0"/>
      <dgm:spPr/>
    </dgm:pt>
    <dgm:pt modelId="{9A4E437B-9082-48CF-B6B6-13B9A810199A}" type="pres">
      <dgm:prSet presAssocID="{3BCFF0C4-2378-49FE-828D-8197B2B0497B}" presName="ParentBackground" presStyleLbl="fgAcc1" presStyleIdx="1" presStyleCnt="3" custLinFactNeighborX="-27010" custLinFactNeighborY="1689"/>
      <dgm:spPr/>
    </dgm:pt>
    <dgm:pt modelId="{F4D8A89A-ACC0-4413-85BD-B1285DCE2B9D}" type="pres">
      <dgm:prSet presAssocID="{3BCFF0C4-2378-49FE-828D-8197B2B0497B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69723860-7C92-4534-A217-059F3CBFF35E}" type="pres">
      <dgm:prSet presAssocID="{AEDFCE25-A173-4384-B91D-B44D0135EC29}" presName="Accent1" presStyleCnt="0"/>
      <dgm:spPr/>
    </dgm:pt>
    <dgm:pt modelId="{92CB10E9-B7D4-4F6B-8812-FFEF9D9F5E0B}" type="pres">
      <dgm:prSet presAssocID="{AEDFCE25-A173-4384-B91D-B44D0135EC29}" presName="Accent" presStyleLbl="node1" presStyleIdx="2" presStyleCnt="3" custLinFactNeighborX="-90580" custLinFactNeighborY="1087"/>
      <dgm:spPr/>
    </dgm:pt>
    <dgm:pt modelId="{53A60492-8062-4274-AA04-6838A8C48CDD}" type="pres">
      <dgm:prSet presAssocID="{AEDFCE25-A173-4384-B91D-B44D0135EC29}" presName="ParentBackground1" presStyleCnt="0"/>
      <dgm:spPr/>
    </dgm:pt>
    <dgm:pt modelId="{908E760C-9F53-4D91-BE33-82B197A28498}" type="pres">
      <dgm:prSet presAssocID="{AEDFCE25-A173-4384-B91D-B44D0135EC29}" presName="ParentBackground" presStyleLbl="fgAcc1" presStyleIdx="2" presStyleCnt="3" custLinFactX="-36492" custLinFactNeighborX="-100000" custLinFactNeighborY="1106"/>
      <dgm:spPr/>
    </dgm:pt>
    <dgm:pt modelId="{5B2C9C56-29A2-40B7-B58F-BAA0CEDB3168}" type="pres">
      <dgm:prSet presAssocID="{AEDFCE25-A173-4384-B91D-B44D0135EC29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4682630B-8169-4A33-8877-9DA955E4961C}" srcId="{13D62DB6-3C90-41BE-84E6-7D495A207D93}" destId="{3BCFF0C4-2378-49FE-828D-8197B2B0497B}" srcOrd="1" destOrd="0" parTransId="{91C90E05-C611-4957-A9A2-A8C8293A9C3F}" sibTransId="{FDA51AD2-C830-4221-BF7B-75F291344F2E}"/>
    <dgm:cxn modelId="{C7552B0F-EA0E-4DB7-9F71-5EE574508F7F}" type="presOf" srcId="{3BCFF0C4-2378-49FE-828D-8197B2B0497B}" destId="{F4D8A89A-ACC0-4413-85BD-B1285DCE2B9D}" srcOrd="1" destOrd="0" presId="urn:microsoft.com/office/officeart/2011/layout/CircleProcess"/>
    <dgm:cxn modelId="{0DD25F2A-4F0B-48B0-81B2-C313A38818C4}" srcId="{13D62DB6-3C90-41BE-84E6-7D495A207D93}" destId="{125587BF-5DEB-4C37-BEDC-E0AD83195EA1}" srcOrd="2" destOrd="0" parTransId="{96C82FA0-D511-43B1-8087-15E5C6737295}" sibTransId="{B8855B1D-3EF4-4AF9-9916-3F92BAE93D84}"/>
    <dgm:cxn modelId="{9A131839-B936-4A18-AA1A-7260A1A0C945}" type="presOf" srcId="{AEDFCE25-A173-4384-B91D-B44D0135EC29}" destId="{5B2C9C56-29A2-40B7-B58F-BAA0CEDB3168}" srcOrd="1" destOrd="0" presId="urn:microsoft.com/office/officeart/2011/layout/CircleProcess"/>
    <dgm:cxn modelId="{4A236AB8-8F3B-4795-A4D0-02901A978986}" srcId="{13D62DB6-3C90-41BE-84E6-7D495A207D93}" destId="{AEDFCE25-A173-4384-B91D-B44D0135EC29}" srcOrd="0" destOrd="0" parTransId="{F2EE5CEE-7079-4996-BB3B-0A10968E02E0}" sibTransId="{692C33AB-9E2E-482E-BEEC-766889218F70}"/>
    <dgm:cxn modelId="{E2B3BCBA-A32E-44C3-828E-0D335B50E117}" type="presOf" srcId="{3BCFF0C4-2378-49FE-828D-8197B2B0497B}" destId="{9A4E437B-9082-48CF-B6B6-13B9A810199A}" srcOrd="0" destOrd="0" presId="urn:microsoft.com/office/officeart/2011/layout/CircleProcess"/>
    <dgm:cxn modelId="{09F1C3C8-3C2E-44F1-9F97-BE19286EECE6}" type="presOf" srcId="{125587BF-5DEB-4C37-BEDC-E0AD83195EA1}" destId="{12A4D45A-5029-4A55-AC26-1129727A5355}" srcOrd="1" destOrd="0" presId="urn:microsoft.com/office/officeart/2011/layout/CircleProcess"/>
    <dgm:cxn modelId="{00B866C9-A722-418A-9506-9736822B450C}" type="presOf" srcId="{13D62DB6-3C90-41BE-84E6-7D495A207D93}" destId="{1F114A18-3B5F-4541-9D74-C70E5A8E2A68}" srcOrd="0" destOrd="0" presId="urn:microsoft.com/office/officeart/2011/layout/CircleProcess"/>
    <dgm:cxn modelId="{B20959CB-7487-4DD6-A021-56B0CB895C47}" type="presOf" srcId="{AEDFCE25-A173-4384-B91D-B44D0135EC29}" destId="{908E760C-9F53-4D91-BE33-82B197A28498}" srcOrd="0" destOrd="0" presId="urn:microsoft.com/office/officeart/2011/layout/CircleProcess"/>
    <dgm:cxn modelId="{0614E6DF-2C75-41ED-94DB-9FB9A3BA5E73}" type="presOf" srcId="{125587BF-5DEB-4C37-BEDC-E0AD83195EA1}" destId="{BB6C73E6-FCC0-490A-A251-1D9797150CFF}" srcOrd="0" destOrd="0" presId="urn:microsoft.com/office/officeart/2011/layout/CircleProcess"/>
    <dgm:cxn modelId="{301FF600-AD5E-425B-A33A-506319A3C106}" type="presParOf" srcId="{1F114A18-3B5F-4541-9D74-C70E5A8E2A68}" destId="{85870071-9D81-46F8-A9B3-772A42D656AD}" srcOrd="0" destOrd="0" presId="urn:microsoft.com/office/officeart/2011/layout/CircleProcess"/>
    <dgm:cxn modelId="{CD3CDC89-A075-4301-9AEC-2A5ACBE317D2}" type="presParOf" srcId="{85870071-9D81-46F8-A9B3-772A42D656AD}" destId="{7AD3866C-B9FE-4FD6-9E0A-3120E7578BAA}" srcOrd="0" destOrd="0" presId="urn:microsoft.com/office/officeart/2011/layout/CircleProcess"/>
    <dgm:cxn modelId="{7B80E458-6E72-4B9E-88B6-0B4E261918D4}" type="presParOf" srcId="{1F114A18-3B5F-4541-9D74-C70E5A8E2A68}" destId="{9FC2994B-E09B-4D26-B110-1C731AF858F2}" srcOrd="1" destOrd="0" presId="urn:microsoft.com/office/officeart/2011/layout/CircleProcess"/>
    <dgm:cxn modelId="{E3A2BAEA-AAA4-4586-8A58-24581EBB7147}" type="presParOf" srcId="{9FC2994B-E09B-4D26-B110-1C731AF858F2}" destId="{BB6C73E6-FCC0-490A-A251-1D9797150CFF}" srcOrd="0" destOrd="0" presId="urn:microsoft.com/office/officeart/2011/layout/CircleProcess"/>
    <dgm:cxn modelId="{40B4ECCC-732C-4718-BA42-A956A07B3969}" type="presParOf" srcId="{1F114A18-3B5F-4541-9D74-C70E5A8E2A68}" destId="{12A4D45A-5029-4A55-AC26-1129727A5355}" srcOrd="2" destOrd="0" presId="urn:microsoft.com/office/officeart/2011/layout/CircleProcess"/>
    <dgm:cxn modelId="{53730E9E-11F1-4FFA-A300-01BC6C59668A}" type="presParOf" srcId="{1F114A18-3B5F-4541-9D74-C70E5A8E2A68}" destId="{BA922074-9E83-4B51-9A61-CFFFF95229E1}" srcOrd="3" destOrd="0" presId="urn:microsoft.com/office/officeart/2011/layout/CircleProcess"/>
    <dgm:cxn modelId="{D9749F08-CCB1-4B7A-9AD5-689830504143}" type="presParOf" srcId="{BA922074-9E83-4B51-9A61-CFFFF95229E1}" destId="{1876C7D9-64D3-4ED5-B246-9ECF708B2412}" srcOrd="0" destOrd="0" presId="urn:microsoft.com/office/officeart/2011/layout/CircleProcess"/>
    <dgm:cxn modelId="{5EB80537-53D1-4CDC-81B3-97A064C02EC7}" type="presParOf" srcId="{1F114A18-3B5F-4541-9D74-C70E5A8E2A68}" destId="{136B7AE8-B5FF-440B-89D7-DE3E714ADEE0}" srcOrd="4" destOrd="0" presId="urn:microsoft.com/office/officeart/2011/layout/CircleProcess"/>
    <dgm:cxn modelId="{719424BC-6FD9-4BC4-948A-CC8F96A1BA0E}" type="presParOf" srcId="{136B7AE8-B5FF-440B-89D7-DE3E714ADEE0}" destId="{9A4E437B-9082-48CF-B6B6-13B9A810199A}" srcOrd="0" destOrd="0" presId="urn:microsoft.com/office/officeart/2011/layout/CircleProcess"/>
    <dgm:cxn modelId="{83E9FBC3-A903-4D91-BBDE-78C0E8E56EAF}" type="presParOf" srcId="{1F114A18-3B5F-4541-9D74-C70E5A8E2A68}" destId="{F4D8A89A-ACC0-4413-85BD-B1285DCE2B9D}" srcOrd="5" destOrd="0" presId="urn:microsoft.com/office/officeart/2011/layout/CircleProcess"/>
    <dgm:cxn modelId="{1B5C2D54-1479-4CE2-B59B-0D6A042EED5C}" type="presParOf" srcId="{1F114A18-3B5F-4541-9D74-C70E5A8E2A68}" destId="{69723860-7C92-4534-A217-059F3CBFF35E}" srcOrd="6" destOrd="0" presId="urn:microsoft.com/office/officeart/2011/layout/CircleProcess"/>
    <dgm:cxn modelId="{52C62662-1288-4ED7-B8E7-161EF355A22D}" type="presParOf" srcId="{69723860-7C92-4534-A217-059F3CBFF35E}" destId="{92CB10E9-B7D4-4F6B-8812-FFEF9D9F5E0B}" srcOrd="0" destOrd="0" presId="urn:microsoft.com/office/officeart/2011/layout/CircleProcess"/>
    <dgm:cxn modelId="{E6D5A99E-BE24-4B70-A3EB-F0C69E99EAA0}" type="presParOf" srcId="{1F114A18-3B5F-4541-9D74-C70E5A8E2A68}" destId="{53A60492-8062-4274-AA04-6838A8C48CDD}" srcOrd="7" destOrd="0" presId="urn:microsoft.com/office/officeart/2011/layout/CircleProcess"/>
    <dgm:cxn modelId="{28670E28-A888-4E64-8D70-D6B21BB38741}" type="presParOf" srcId="{53A60492-8062-4274-AA04-6838A8C48CDD}" destId="{908E760C-9F53-4D91-BE33-82B197A28498}" srcOrd="0" destOrd="0" presId="urn:microsoft.com/office/officeart/2011/layout/CircleProcess"/>
    <dgm:cxn modelId="{7B4E8514-4AE1-45F6-B488-EDFF356B2449}" type="presParOf" srcId="{1F114A18-3B5F-4541-9D74-C70E5A8E2A68}" destId="{5B2C9C56-29A2-40B7-B58F-BAA0CEDB3168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CEDAC2-9748-446C-BC5C-2311D4989EC4}">
      <dsp:nvSpPr>
        <dsp:cNvPr id="0" name=""/>
        <dsp:cNvSpPr/>
      </dsp:nvSpPr>
      <dsp:spPr>
        <a:xfrm>
          <a:off x="0" y="567487"/>
          <a:ext cx="3064322" cy="19458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EB3100-A889-4787-9C63-11E12F918471}">
      <dsp:nvSpPr>
        <dsp:cNvPr id="0" name=""/>
        <dsp:cNvSpPr/>
      </dsp:nvSpPr>
      <dsp:spPr>
        <a:xfrm>
          <a:off x="340480" y="890944"/>
          <a:ext cx="3064322" cy="19458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i="0" kern="1200"/>
            <a:t>Create a simple command line application that is being controlled by Leap Motion. </a:t>
          </a:r>
          <a:endParaRPr lang="en-US" sz="1900" kern="1200"/>
        </a:p>
      </dsp:txBody>
      <dsp:txXfrm>
        <a:off x="397472" y="947936"/>
        <a:ext cx="2950338" cy="1831860"/>
      </dsp:txXfrm>
    </dsp:sp>
    <dsp:sp modelId="{7933BDFD-5BB1-4A33-AA9F-AFE32726F74C}">
      <dsp:nvSpPr>
        <dsp:cNvPr id="0" name=""/>
        <dsp:cNvSpPr/>
      </dsp:nvSpPr>
      <dsp:spPr>
        <a:xfrm>
          <a:off x="3745283" y="567487"/>
          <a:ext cx="3064322" cy="19458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9D5F42-A7B5-4357-8207-9A256C52F517}">
      <dsp:nvSpPr>
        <dsp:cNvPr id="0" name=""/>
        <dsp:cNvSpPr/>
      </dsp:nvSpPr>
      <dsp:spPr>
        <a:xfrm>
          <a:off x="4085763" y="890944"/>
          <a:ext cx="3064322" cy="19458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i="0" kern="1200"/>
            <a:t>Leap Motion will be connected to an Arduino board</a:t>
          </a:r>
          <a:endParaRPr lang="en-US" sz="1900" kern="1200"/>
        </a:p>
      </dsp:txBody>
      <dsp:txXfrm>
        <a:off x="4142755" y="947936"/>
        <a:ext cx="2950338" cy="1831860"/>
      </dsp:txXfrm>
    </dsp:sp>
    <dsp:sp modelId="{16A05D10-0FCC-455A-B348-CFC4DDD89688}">
      <dsp:nvSpPr>
        <dsp:cNvPr id="0" name=""/>
        <dsp:cNvSpPr/>
      </dsp:nvSpPr>
      <dsp:spPr>
        <a:xfrm>
          <a:off x="7490566" y="567487"/>
          <a:ext cx="3064322" cy="19458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2B1A8C-9C02-45AF-B5B2-D081FDAC44AC}">
      <dsp:nvSpPr>
        <dsp:cNvPr id="0" name=""/>
        <dsp:cNvSpPr/>
      </dsp:nvSpPr>
      <dsp:spPr>
        <a:xfrm>
          <a:off x="7831047" y="890944"/>
          <a:ext cx="3064322" cy="19458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i="0" kern="1200"/>
            <a:t>Arduino board will be plugged into a Breadboard circuit with some LEDs to prove the gestures are working.</a:t>
          </a:r>
          <a:endParaRPr lang="en-US" sz="1900" kern="1200"/>
        </a:p>
      </dsp:txBody>
      <dsp:txXfrm>
        <a:off x="7888039" y="947936"/>
        <a:ext cx="2950338" cy="1831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D3866C-B9FE-4FD6-9E0A-3120E7578BAA}">
      <dsp:nvSpPr>
        <dsp:cNvPr id="0" name=""/>
        <dsp:cNvSpPr/>
      </dsp:nvSpPr>
      <dsp:spPr>
        <a:xfrm>
          <a:off x="7863638" y="675032"/>
          <a:ext cx="1813076" cy="18134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6C73E6-FCC0-490A-A251-1D9797150CFF}">
      <dsp:nvSpPr>
        <dsp:cNvPr id="0" name=""/>
        <dsp:cNvSpPr/>
      </dsp:nvSpPr>
      <dsp:spPr>
        <a:xfrm>
          <a:off x="7923833" y="735491"/>
          <a:ext cx="1692676" cy="16924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800" kern="1200" dirty="0">
              <a:solidFill>
                <a:srgbClr val="FF0000"/>
              </a:solidFill>
            </a:rPr>
            <a:t>APR</a:t>
          </a:r>
        </a:p>
      </dsp:txBody>
      <dsp:txXfrm>
        <a:off x="8165813" y="977322"/>
        <a:ext cx="1208717" cy="1208835"/>
      </dsp:txXfrm>
    </dsp:sp>
    <dsp:sp modelId="{1876C7D9-64D3-4ED5-B246-9ECF708B2412}">
      <dsp:nvSpPr>
        <dsp:cNvPr id="0" name=""/>
        <dsp:cNvSpPr/>
      </dsp:nvSpPr>
      <dsp:spPr>
        <a:xfrm rot="2700000">
          <a:off x="4137257" y="718592"/>
          <a:ext cx="1808709" cy="1808709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E437B-9082-48CF-B6B6-13B9A810199A}">
      <dsp:nvSpPr>
        <dsp:cNvPr id="0" name=""/>
        <dsp:cNvSpPr/>
      </dsp:nvSpPr>
      <dsp:spPr>
        <a:xfrm>
          <a:off x="4204796" y="773488"/>
          <a:ext cx="1692676" cy="16924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800" kern="1200" dirty="0">
              <a:solidFill>
                <a:srgbClr val="FF0000"/>
              </a:solidFill>
            </a:rPr>
            <a:t>MAR</a:t>
          </a:r>
        </a:p>
      </dsp:txBody>
      <dsp:txXfrm>
        <a:off x="4446776" y="1015319"/>
        <a:ext cx="1208717" cy="1208835"/>
      </dsp:txXfrm>
    </dsp:sp>
    <dsp:sp modelId="{92CB10E9-B7D4-4F6B-8812-FFEF9D9F5E0B}">
      <dsp:nvSpPr>
        <dsp:cNvPr id="0" name=""/>
        <dsp:cNvSpPr/>
      </dsp:nvSpPr>
      <dsp:spPr>
        <a:xfrm rot="2700000">
          <a:off x="413158" y="714514"/>
          <a:ext cx="1808709" cy="1808709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8E760C-9F53-4D91-BE33-82B197A28498}">
      <dsp:nvSpPr>
        <dsp:cNvPr id="0" name=""/>
        <dsp:cNvSpPr/>
      </dsp:nvSpPr>
      <dsp:spPr>
        <a:xfrm>
          <a:off x="477753" y="763621"/>
          <a:ext cx="1692676" cy="16924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800" kern="1200" dirty="0">
              <a:solidFill>
                <a:srgbClr val="FF0000"/>
              </a:solidFill>
            </a:rPr>
            <a:t>FEB</a:t>
          </a:r>
        </a:p>
      </dsp:txBody>
      <dsp:txXfrm>
        <a:off x="719733" y="1005451"/>
        <a:ext cx="1208717" cy="12088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E1EBF-1EE9-4D47-B5D2-F03CFFA64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1925" y="1325880"/>
            <a:ext cx="3352375" cy="30665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E" sz="3400" dirty="0">
                <a:latin typeface="Verdana Pro Cond Light" panose="020B0306030504040204" pitchFamily="34" charset="0"/>
              </a:rPr>
              <a:t>PROJECT FOR GESTURE BASED UI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B4551D-2C37-47F7-91A5-480B9E3F8F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1925" y="4588329"/>
            <a:ext cx="3352375" cy="1621508"/>
          </a:xfrm>
        </p:spPr>
        <p:txBody>
          <a:bodyPr>
            <a:normAutofit/>
          </a:bodyPr>
          <a:lstStyle/>
          <a:p>
            <a:r>
              <a:rPr lang="en-IE" sz="1800" dirty="0"/>
              <a:t>Gary Mannion</a:t>
            </a:r>
          </a:p>
          <a:p>
            <a:r>
              <a:rPr lang="en-IE" sz="1800" dirty="0"/>
              <a:t>&amp;</a:t>
            </a:r>
          </a:p>
          <a:p>
            <a:r>
              <a:rPr lang="en-IE" sz="1800" dirty="0"/>
              <a:t>Derrick </a:t>
            </a:r>
            <a:r>
              <a:rPr lang="en-IE" sz="1800" dirty="0" err="1"/>
              <a:t>conway</a:t>
            </a:r>
            <a:endParaRPr lang="en-IE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1E981B-F06E-48B4-9275-F4B261AFC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Picture 4" descr="A close up of a pan&#10;&#10;Description automatically generated">
            <a:extLst>
              <a:ext uri="{FF2B5EF4-FFF2-40B4-BE49-F238E27FC236}">
                <a16:creationId xmlns:a16="http://schemas.microsoft.com/office/drawing/2014/main" id="{584C0CC9-3389-43B9-855A-21D999A04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54" y="1665144"/>
            <a:ext cx="6270662" cy="352724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28633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604E0B1-6762-4B99-A6A5-42ED8E20D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6D86F5FF-DE1B-4BAB-A7BE-6F39F5DD9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5B66D3-D104-4B08-B037-CA41B474B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IE">
                <a:solidFill>
                  <a:srgbClr val="EBEBEB"/>
                </a:solidFill>
              </a:rPr>
              <a:t>PROJECT OUTLINE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6AD705-9544-45E1-B278-8D99F718B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DFFC5B7-4963-4902-8A90-EFF576689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B9E1AD-4DB2-4099-8353-568621CC3B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6553586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1924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34574-4805-4FF9-919E-8D1F00F37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5616216" cy="3785419"/>
          </a:xfrm>
        </p:spPr>
        <p:txBody>
          <a:bodyPr>
            <a:normAutofit/>
          </a:bodyPr>
          <a:lstStyle/>
          <a:p>
            <a:pPr marL="1371600" lvl="0" indent="457200">
              <a:spcBef>
                <a:spcPts val="0"/>
              </a:spcBef>
              <a:buNone/>
            </a:pPr>
            <a:r>
              <a:rPr lang="en-GB" u="sng" dirty="0"/>
              <a:t>Languages</a:t>
            </a:r>
          </a:p>
          <a:p>
            <a:pPr marL="2286000" lvl="0" indent="0">
              <a:spcBef>
                <a:spcPts val="0"/>
              </a:spcBef>
              <a:buNone/>
            </a:pPr>
            <a:r>
              <a:rPr lang="en-GB" dirty="0"/>
              <a:t>JavaScript</a:t>
            </a:r>
          </a:p>
          <a:p>
            <a:pPr marL="2286000" lvl="0" indent="0">
              <a:spcBef>
                <a:spcPts val="0"/>
              </a:spcBef>
              <a:buNone/>
            </a:pPr>
            <a:endParaRPr lang="en-GB" dirty="0"/>
          </a:p>
          <a:p>
            <a:pPr marL="1371600" lvl="0" indent="457200">
              <a:spcBef>
                <a:spcPts val="0"/>
              </a:spcBef>
              <a:buNone/>
            </a:pPr>
            <a:r>
              <a:rPr lang="en-GB" u="sng" dirty="0"/>
              <a:t>Tools Used </a:t>
            </a:r>
          </a:p>
          <a:p>
            <a:pPr marL="2286000" lvl="0" indent="0">
              <a:spcBef>
                <a:spcPts val="0"/>
              </a:spcBef>
              <a:buNone/>
            </a:pPr>
            <a:r>
              <a:rPr lang="en-GB" dirty="0"/>
              <a:t>Breadboard circuit</a:t>
            </a:r>
          </a:p>
          <a:p>
            <a:pPr marL="2286000" lvl="0" indent="0">
              <a:spcBef>
                <a:spcPts val="0"/>
              </a:spcBef>
              <a:buNone/>
            </a:pPr>
            <a:r>
              <a:rPr lang="en-GB" dirty="0"/>
              <a:t>Arduino</a:t>
            </a:r>
          </a:p>
          <a:p>
            <a:pPr marL="2286000" lvl="0" indent="0">
              <a:spcBef>
                <a:spcPts val="0"/>
              </a:spcBef>
              <a:buNone/>
            </a:pPr>
            <a:r>
              <a:rPr lang="en-GB" dirty="0"/>
              <a:t>Leap Motion </a:t>
            </a:r>
          </a:p>
          <a:p>
            <a:pPr marL="1371600" lvl="0" indent="457200">
              <a:spcBef>
                <a:spcPts val="0"/>
              </a:spcBef>
              <a:buNone/>
            </a:pPr>
            <a:r>
              <a:rPr lang="en-GB" u="sng" dirty="0"/>
              <a:t>OS</a:t>
            </a:r>
          </a:p>
          <a:p>
            <a:pPr marL="2286000" lvl="0" indent="0">
              <a:spcBef>
                <a:spcPts val="0"/>
              </a:spcBef>
              <a:buNone/>
            </a:pPr>
            <a:r>
              <a:rPr lang="en-GB" dirty="0"/>
              <a:t>Linux Mint</a:t>
            </a:r>
          </a:p>
          <a:p>
            <a:pPr marL="2286000" lvl="0" indent="0">
              <a:spcBef>
                <a:spcPts val="0"/>
              </a:spcBef>
              <a:buNone/>
            </a:pPr>
            <a:endParaRPr lang="en-GB" dirty="0"/>
          </a:p>
          <a:p>
            <a:endParaRPr lang="en-IE" dirty="0"/>
          </a:p>
        </p:txBody>
      </p:sp>
      <p:sp>
        <p:nvSpPr>
          <p:cNvPr id="24" name="Freeform 31">
            <a:extLst>
              <a:ext uri="{FF2B5EF4-FFF2-40B4-BE49-F238E27FC236}">
                <a16:creationId xmlns:a16="http://schemas.microsoft.com/office/drawing/2014/main" id="{1F7E4252-2F8C-4EA5-8B25-80F4D86EE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E682A4-5C0C-437A-88CB-93903D449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4139" y="0"/>
            <a:ext cx="463828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BCB0AB8E-3445-441A-B43E-CED27841E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906400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8" name="Picture 7" descr="A circuit board&#10;&#10;Description automatically generated">
            <a:extLst>
              <a:ext uri="{FF2B5EF4-FFF2-40B4-BE49-F238E27FC236}">
                <a16:creationId xmlns:a16="http://schemas.microsoft.com/office/drawing/2014/main" id="{5DA39CBE-9234-4CC0-8341-78C7FE8A6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742" y="1438929"/>
            <a:ext cx="3980139" cy="3980139"/>
          </a:xfrm>
          <a:prstGeom prst="rect">
            <a:avLst/>
          </a:prstGeom>
          <a:effectLst/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60202AA6-BAFE-417F-904D-4F7027D36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8618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7">
            <a:extLst>
              <a:ext uri="{FF2B5EF4-FFF2-40B4-BE49-F238E27FC236}">
                <a16:creationId xmlns:a16="http://schemas.microsoft.com/office/drawing/2014/main" id="{0A01F2A2-AEDD-47DC-AFB5-B97CEB9A5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EA5FEF-1FB9-42E2-842F-B6AC187FB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 algn="ctr"/>
            <a:r>
              <a:rPr lang="en-IE" dirty="0"/>
              <a:t>ARCHITECTURE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5AF5F3-AD0A-4EFA-854A-47C780F26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1E3D6D6C-E192-4135-B1DB-17C71EEBC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16D7200-C5D7-4A1E-A19A-8E3E07EC2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838" y="2286162"/>
            <a:ext cx="7420323" cy="444060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65658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917B3-F41F-49C5-A398-F028D24B8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TIMELINE</a:t>
            </a:r>
          </a:p>
        </p:txBody>
      </p:sp>
      <p:graphicFrame>
        <p:nvGraphicFramePr>
          <p:cNvPr id="23" name="Content Placeholder 22">
            <a:extLst>
              <a:ext uri="{FF2B5EF4-FFF2-40B4-BE49-F238E27FC236}">
                <a16:creationId xmlns:a16="http://schemas.microsoft.com/office/drawing/2014/main" id="{52DC7D65-6275-49E7-AB36-CEDD88D455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346874"/>
              </p:ext>
            </p:extLst>
          </p:nvPr>
        </p:nvGraphicFramePr>
        <p:xfrm>
          <a:off x="466725" y="808992"/>
          <a:ext cx="10644242" cy="3181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3C3D7549-DE2D-48F9-A829-94C888EE79AA}"/>
              </a:ext>
            </a:extLst>
          </p:cNvPr>
          <p:cNvSpPr txBox="1"/>
          <p:nvPr/>
        </p:nvSpPr>
        <p:spPr>
          <a:xfrm>
            <a:off x="466725" y="3844409"/>
            <a:ext cx="273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Research &amp; Planning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30E74F-EDCC-42D1-9DDA-1B1F310AB397}"/>
              </a:ext>
            </a:extLst>
          </p:cNvPr>
          <p:cNvSpPr txBox="1"/>
          <p:nvPr/>
        </p:nvSpPr>
        <p:spPr>
          <a:xfrm>
            <a:off x="4314825" y="3844409"/>
            <a:ext cx="2542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dirty="0"/>
              <a:t>Project implemented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3EFDEF-1DE1-4BE0-8870-2ED72984CF2F}"/>
              </a:ext>
            </a:extLst>
          </p:cNvPr>
          <p:cNvSpPr txBox="1"/>
          <p:nvPr/>
        </p:nvSpPr>
        <p:spPr>
          <a:xfrm>
            <a:off x="7362825" y="3844409"/>
            <a:ext cx="3748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Documentation &amp; Final Touches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645F28-4BE0-48B8-8EB0-CEB6E58D4601}"/>
              </a:ext>
            </a:extLst>
          </p:cNvPr>
          <p:cNvSpPr txBox="1"/>
          <p:nvPr/>
        </p:nvSpPr>
        <p:spPr>
          <a:xfrm>
            <a:off x="466726" y="4519333"/>
            <a:ext cx="3076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</a:schemeClr>
                </a:solidFill>
              </a:rPr>
              <a:t>Research of the project and what route to pursue in development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FFE361-C21D-4BC6-91E6-51BE063AE2BC}"/>
              </a:ext>
            </a:extLst>
          </p:cNvPr>
          <p:cNvSpPr txBox="1"/>
          <p:nvPr/>
        </p:nvSpPr>
        <p:spPr>
          <a:xfrm>
            <a:off x="4162425" y="4509231"/>
            <a:ext cx="3200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</a:schemeClr>
                </a:solidFill>
              </a:rPr>
              <a:t>Downloading of SDK needed, configuration of tools and coding up Arduino with Leap Motion.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2EED64-F11B-480C-85D7-B43E9EB5FEB2}"/>
              </a:ext>
            </a:extLst>
          </p:cNvPr>
          <p:cNvSpPr txBox="1"/>
          <p:nvPr/>
        </p:nvSpPr>
        <p:spPr>
          <a:xfrm>
            <a:off x="7698609" y="4509231"/>
            <a:ext cx="3076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</a:schemeClr>
                </a:solidFill>
              </a:rPr>
              <a:t>Finishing off all documentation and preparing for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926575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7A2B17-D3E0-4B38-823F-45312C0B3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92A21B-8E82-4396-A130-C7531DF0A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ACA9027C-9377-4A86-A639-42BA502AD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8" name="Freeform 5">
            <a:extLst>
              <a:ext uri="{FF2B5EF4-FFF2-40B4-BE49-F238E27FC236}">
                <a16:creationId xmlns:a16="http://schemas.microsoft.com/office/drawing/2014/main" id="{423EDA5B-B414-4C7C-8CBA-3D9D79973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2929FA-CCA0-4699-9445-DC7A49063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GESTURES</a:t>
            </a:r>
          </a:p>
        </p:txBody>
      </p:sp>
      <p:pic>
        <p:nvPicPr>
          <p:cNvPr id="5" name="Content Placeholder 4" descr="A picture containing ax&#10;&#10;Description automatically generated">
            <a:extLst>
              <a:ext uri="{FF2B5EF4-FFF2-40B4-BE49-F238E27FC236}">
                <a16:creationId xmlns:a16="http://schemas.microsoft.com/office/drawing/2014/main" id="{C36C5F0C-16FC-4B09-86F1-5C1D020DF0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35458" y="1346823"/>
            <a:ext cx="9150807" cy="258510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21010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9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AA4335-9BBE-4ACF-BD21-57B9F7891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IE">
                <a:solidFill>
                  <a:srgbClr val="FFFFFF"/>
                </a:solidFill>
              </a:rPr>
              <a:t>Problems during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962E8-65FA-4482-8EFE-D5F3D56D9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en-IE" dirty="0"/>
              <a:t>Access denied on port to Arduino </a:t>
            </a:r>
          </a:p>
          <a:p>
            <a:pPr lvl="1"/>
            <a:r>
              <a:rPr lang="en-IE" dirty="0"/>
              <a:t>Connection issue within Arduino IDE have to give read/write access</a:t>
            </a:r>
          </a:p>
          <a:p>
            <a:r>
              <a:rPr lang="en-IE" dirty="0"/>
              <a:t>Leap Motion Visualizer</a:t>
            </a:r>
          </a:p>
          <a:p>
            <a:pPr lvl="1"/>
            <a:r>
              <a:rPr lang="en-IE" dirty="0"/>
              <a:t>Issue when connecting to Leap Motion Controller and getting visualizer to open up to view hand control</a:t>
            </a:r>
          </a:p>
        </p:txBody>
      </p:sp>
    </p:spTree>
    <p:extLst>
      <p:ext uri="{BB962C8B-B14F-4D97-AF65-F5344CB8AC3E}">
        <p14:creationId xmlns:p14="http://schemas.microsoft.com/office/powerpoint/2010/main" val="14206849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42C98-CBDB-4467-B477-3611DA0F1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3789C-7D50-41E5-B9DD-BA7FA1334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19677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813457-A8FD-429A-9E14-1E2951222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pPr algn="ctr"/>
            <a:r>
              <a:rPr lang="en-IE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E2802-3812-4DF3-9BA5-9C7DCE37F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/>
              <a:t>Pros</a:t>
            </a:r>
          </a:p>
          <a:p>
            <a:pPr lvl="1"/>
            <a:r>
              <a:rPr lang="en-IE" dirty="0"/>
              <a:t>Demonstrates how the Leap Motion controller can be used in web applications</a:t>
            </a:r>
          </a:p>
          <a:p>
            <a:pPr lvl="1"/>
            <a:r>
              <a:rPr lang="en-IE" dirty="0"/>
              <a:t>Any issues were easily fixed as other people has the same problems</a:t>
            </a:r>
          </a:p>
          <a:p>
            <a:pPr marL="0" indent="0">
              <a:buNone/>
            </a:pPr>
            <a:r>
              <a:rPr lang="en-IE" dirty="0"/>
              <a:t>Cons</a:t>
            </a:r>
          </a:p>
          <a:p>
            <a:pPr lvl="1"/>
            <a:r>
              <a:rPr lang="en-IE" dirty="0"/>
              <a:t>Can occasionally be glitchy when performing gestures </a:t>
            </a:r>
          </a:p>
          <a:p>
            <a:pPr lvl="1"/>
            <a:r>
              <a:rPr lang="en-IE" dirty="0"/>
              <a:t>Arduino configurations can sometimes throw up errors.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64039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202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Verdana Pro Cond Light</vt:lpstr>
      <vt:lpstr>Wingdings 3</vt:lpstr>
      <vt:lpstr>Ion</vt:lpstr>
      <vt:lpstr>PROJECT FOR GESTURE BASED UI DEVELOPMENT</vt:lpstr>
      <vt:lpstr>PROJECT OUTLINE</vt:lpstr>
      <vt:lpstr>PowerPoint Presentation</vt:lpstr>
      <vt:lpstr>ARCHITECTURE</vt:lpstr>
      <vt:lpstr>TIMELINE</vt:lpstr>
      <vt:lpstr>GESTURES</vt:lpstr>
      <vt:lpstr>Problems during development</vt:lpstr>
      <vt:lpstr>DEMO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FOR GESTURE BASED UI DEVELOPMENT</dc:title>
  <dc:creator>Gary Mannion</dc:creator>
  <cp:lastModifiedBy>Gary Mannion</cp:lastModifiedBy>
  <cp:revision>2</cp:revision>
  <dcterms:created xsi:type="dcterms:W3CDTF">2019-04-04T14:34:43Z</dcterms:created>
  <dcterms:modified xsi:type="dcterms:W3CDTF">2019-04-04T14:43:36Z</dcterms:modified>
</cp:coreProperties>
</file>