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62DB6-3C90-41BE-84E6-7D495A207D9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EDFCE25-A173-4384-B91D-B44D0135EC29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FEB</a:t>
          </a:r>
        </a:p>
      </dgm:t>
    </dgm:pt>
    <dgm:pt modelId="{F2EE5CEE-7079-4996-BB3B-0A10968E02E0}" type="parTrans" cxnId="{4A236AB8-8F3B-4795-A4D0-02901A978986}">
      <dgm:prSet/>
      <dgm:spPr/>
      <dgm:t>
        <a:bodyPr/>
        <a:lstStyle/>
        <a:p>
          <a:endParaRPr lang="en-IE"/>
        </a:p>
      </dgm:t>
    </dgm:pt>
    <dgm:pt modelId="{692C33AB-9E2E-482E-BEEC-766889218F70}" type="sibTrans" cxnId="{4A236AB8-8F3B-4795-A4D0-02901A978986}">
      <dgm:prSet/>
      <dgm:spPr/>
      <dgm:t>
        <a:bodyPr/>
        <a:lstStyle/>
        <a:p>
          <a:endParaRPr lang="en-IE"/>
        </a:p>
      </dgm:t>
    </dgm:pt>
    <dgm:pt modelId="{3BCFF0C4-2378-49FE-828D-8197B2B0497B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MAR</a:t>
          </a:r>
        </a:p>
      </dgm:t>
    </dgm:pt>
    <dgm:pt modelId="{91C90E05-C611-4957-A9A2-A8C8293A9C3F}" type="parTrans" cxnId="{4682630B-8169-4A33-8877-9DA955E4961C}">
      <dgm:prSet/>
      <dgm:spPr/>
      <dgm:t>
        <a:bodyPr/>
        <a:lstStyle/>
        <a:p>
          <a:endParaRPr lang="en-IE"/>
        </a:p>
      </dgm:t>
    </dgm:pt>
    <dgm:pt modelId="{FDA51AD2-C830-4221-BF7B-75F291344F2E}" type="sibTrans" cxnId="{4682630B-8169-4A33-8877-9DA955E4961C}">
      <dgm:prSet/>
      <dgm:spPr/>
      <dgm:t>
        <a:bodyPr/>
        <a:lstStyle/>
        <a:p>
          <a:endParaRPr lang="en-IE"/>
        </a:p>
      </dgm:t>
    </dgm:pt>
    <dgm:pt modelId="{125587BF-5DEB-4C37-BEDC-E0AD83195EA1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APR</a:t>
          </a:r>
        </a:p>
      </dgm:t>
    </dgm:pt>
    <dgm:pt modelId="{96C82FA0-D511-43B1-8087-15E5C6737295}" type="parTrans" cxnId="{0DD25F2A-4F0B-48B0-81B2-C313A38818C4}">
      <dgm:prSet/>
      <dgm:spPr/>
      <dgm:t>
        <a:bodyPr/>
        <a:lstStyle/>
        <a:p>
          <a:endParaRPr lang="en-IE"/>
        </a:p>
      </dgm:t>
    </dgm:pt>
    <dgm:pt modelId="{B8855B1D-3EF4-4AF9-9916-3F92BAE93D84}" type="sibTrans" cxnId="{0DD25F2A-4F0B-48B0-81B2-C313A38818C4}">
      <dgm:prSet/>
      <dgm:spPr/>
      <dgm:t>
        <a:bodyPr/>
        <a:lstStyle/>
        <a:p>
          <a:endParaRPr lang="en-IE"/>
        </a:p>
      </dgm:t>
    </dgm:pt>
    <dgm:pt modelId="{1F114A18-3B5F-4541-9D74-C70E5A8E2A68}" type="pres">
      <dgm:prSet presAssocID="{13D62DB6-3C90-41BE-84E6-7D495A207D9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5870071-9D81-46F8-A9B3-772A42D656AD}" type="pres">
      <dgm:prSet presAssocID="{125587BF-5DEB-4C37-BEDC-E0AD83195EA1}" presName="Accent3" presStyleCnt="0"/>
      <dgm:spPr/>
    </dgm:pt>
    <dgm:pt modelId="{7AD3866C-B9FE-4FD6-9E0A-3120E7578BAA}" type="pres">
      <dgm:prSet presAssocID="{125587BF-5DEB-4C37-BEDC-E0AD83195EA1}" presName="Accent" presStyleLbl="node1" presStyleIdx="0" presStyleCnt="3" custLinFactNeighborX="76554" custLinFactNeighborY="-519"/>
      <dgm:spPr/>
    </dgm:pt>
    <dgm:pt modelId="{9FC2994B-E09B-4D26-B110-1C731AF858F2}" type="pres">
      <dgm:prSet presAssocID="{125587BF-5DEB-4C37-BEDC-E0AD83195EA1}" presName="ParentBackground3" presStyleCnt="0"/>
      <dgm:spPr/>
    </dgm:pt>
    <dgm:pt modelId="{BB6C73E6-FCC0-490A-A251-1D9797150CFF}" type="pres">
      <dgm:prSet presAssocID="{125587BF-5DEB-4C37-BEDC-E0AD83195EA1}" presName="ParentBackground" presStyleLbl="fgAcc1" presStyleIdx="0" presStyleCnt="3" custLinFactNeighborX="81999" custLinFactNeighborY="-556"/>
      <dgm:spPr/>
    </dgm:pt>
    <dgm:pt modelId="{12A4D45A-5029-4A55-AC26-1129727A5355}" type="pres">
      <dgm:prSet presAssocID="{125587BF-5DEB-4C37-BEDC-E0AD83195EA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922074-9E83-4B51-9A61-CFFFF95229E1}" type="pres">
      <dgm:prSet presAssocID="{3BCFF0C4-2378-49FE-828D-8197B2B0497B}" presName="Accent2" presStyleCnt="0"/>
      <dgm:spPr/>
    </dgm:pt>
    <dgm:pt modelId="{1876C7D9-64D3-4ED5-B246-9ECF708B2412}" type="pres">
      <dgm:prSet presAssocID="{3BCFF0C4-2378-49FE-828D-8197B2B0497B}" presName="Accent" presStyleLbl="node1" presStyleIdx="1" presStyleCnt="3" custLinFactNeighborX="-18246" custLinFactNeighborY="1246"/>
      <dgm:spPr/>
    </dgm:pt>
    <dgm:pt modelId="{136B7AE8-B5FF-440B-89D7-DE3E714ADEE0}" type="pres">
      <dgm:prSet presAssocID="{3BCFF0C4-2378-49FE-828D-8197B2B0497B}" presName="ParentBackground2" presStyleCnt="0"/>
      <dgm:spPr/>
    </dgm:pt>
    <dgm:pt modelId="{9A4E437B-9082-48CF-B6B6-13B9A810199A}" type="pres">
      <dgm:prSet presAssocID="{3BCFF0C4-2378-49FE-828D-8197B2B0497B}" presName="ParentBackground" presStyleLbl="fgAcc1" presStyleIdx="1" presStyleCnt="3" custLinFactNeighborX="-27010" custLinFactNeighborY="1689"/>
      <dgm:spPr/>
    </dgm:pt>
    <dgm:pt modelId="{F4D8A89A-ACC0-4413-85BD-B1285DCE2B9D}" type="pres">
      <dgm:prSet presAssocID="{3BCFF0C4-2378-49FE-828D-8197B2B0497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9723860-7C92-4534-A217-059F3CBFF35E}" type="pres">
      <dgm:prSet presAssocID="{AEDFCE25-A173-4384-B91D-B44D0135EC29}" presName="Accent1" presStyleCnt="0"/>
      <dgm:spPr/>
    </dgm:pt>
    <dgm:pt modelId="{92CB10E9-B7D4-4F6B-8812-FFEF9D9F5E0B}" type="pres">
      <dgm:prSet presAssocID="{AEDFCE25-A173-4384-B91D-B44D0135EC29}" presName="Accent" presStyleLbl="node1" presStyleIdx="2" presStyleCnt="3" custLinFactNeighborX="-90580" custLinFactNeighborY="1087"/>
      <dgm:spPr/>
    </dgm:pt>
    <dgm:pt modelId="{53A60492-8062-4274-AA04-6838A8C48CDD}" type="pres">
      <dgm:prSet presAssocID="{AEDFCE25-A173-4384-B91D-B44D0135EC29}" presName="ParentBackground1" presStyleCnt="0"/>
      <dgm:spPr/>
    </dgm:pt>
    <dgm:pt modelId="{908E760C-9F53-4D91-BE33-82B197A28498}" type="pres">
      <dgm:prSet presAssocID="{AEDFCE25-A173-4384-B91D-B44D0135EC29}" presName="ParentBackground" presStyleLbl="fgAcc1" presStyleIdx="2" presStyleCnt="3" custLinFactX="-36492" custLinFactNeighborX="-100000" custLinFactNeighborY="1106"/>
      <dgm:spPr/>
    </dgm:pt>
    <dgm:pt modelId="{5B2C9C56-29A2-40B7-B58F-BAA0CEDB3168}" type="pres">
      <dgm:prSet presAssocID="{AEDFCE25-A173-4384-B91D-B44D0135EC2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82630B-8169-4A33-8877-9DA955E4961C}" srcId="{13D62DB6-3C90-41BE-84E6-7D495A207D93}" destId="{3BCFF0C4-2378-49FE-828D-8197B2B0497B}" srcOrd="1" destOrd="0" parTransId="{91C90E05-C611-4957-A9A2-A8C8293A9C3F}" sibTransId="{FDA51AD2-C830-4221-BF7B-75F291344F2E}"/>
    <dgm:cxn modelId="{C7552B0F-EA0E-4DB7-9F71-5EE574508F7F}" type="presOf" srcId="{3BCFF0C4-2378-49FE-828D-8197B2B0497B}" destId="{F4D8A89A-ACC0-4413-85BD-B1285DCE2B9D}" srcOrd="1" destOrd="0" presId="urn:microsoft.com/office/officeart/2011/layout/CircleProcess"/>
    <dgm:cxn modelId="{0DD25F2A-4F0B-48B0-81B2-C313A38818C4}" srcId="{13D62DB6-3C90-41BE-84E6-7D495A207D93}" destId="{125587BF-5DEB-4C37-BEDC-E0AD83195EA1}" srcOrd="2" destOrd="0" parTransId="{96C82FA0-D511-43B1-8087-15E5C6737295}" sibTransId="{B8855B1D-3EF4-4AF9-9916-3F92BAE93D84}"/>
    <dgm:cxn modelId="{9A131839-B936-4A18-AA1A-7260A1A0C945}" type="presOf" srcId="{AEDFCE25-A173-4384-B91D-B44D0135EC29}" destId="{5B2C9C56-29A2-40B7-B58F-BAA0CEDB3168}" srcOrd="1" destOrd="0" presId="urn:microsoft.com/office/officeart/2011/layout/CircleProcess"/>
    <dgm:cxn modelId="{4A236AB8-8F3B-4795-A4D0-02901A978986}" srcId="{13D62DB6-3C90-41BE-84E6-7D495A207D93}" destId="{AEDFCE25-A173-4384-B91D-B44D0135EC29}" srcOrd="0" destOrd="0" parTransId="{F2EE5CEE-7079-4996-BB3B-0A10968E02E0}" sibTransId="{692C33AB-9E2E-482E-BEEC-766889218F70}"/>
    <dgm:cxn modelId="{E2B3BCBA-A32E-44C3-828E-0D335B50E117}" type="presOf" srcId="{3BCFF0C4-2378-49FE-828D-8197B2B0497B}" destId="{9A4E437B-9082-48CF-B6B6-13B9A810199A}" srcOrd="0" destOrd="0" presId="urn:microsoft.com/office/officeart/2011/layout/CircleProcess"/>
    <dgm:cxn modelId="{09F1C3C8-3C2E-44F1-9F97-BE19286EECE6}" type="presOf" srcId="{125587BF-5DEB-4C37-BEDC-E0AD83195EA1}" destId="{12A4D45A-5029-4A55-AC26-1129727A5355}" srcOrd="1" destOrd="0" presId="urn:microsoft.com/office/officeart/2011/layout/CircleProcess"/>
    <dgm:cxn modelId="{00B866C9-A722-418A-9506-9736822B450C}" type="presOf" srcId="{13D62DB6-3C90-41BE-84E6-7D495A207D93}" destId="{1F114A18-3B5F-4541-9D74-C70E5A8E2A68}" srcOrd="0" destOrd="0" presId="urn:microsoft.com/office/officeart/2011/layout/CircleProcess"/>
    <dgm:cxn modelId="{B20959CB-7487-4DD6-A021-56B0CB895C47}" type="presOf" srcId="{AEDFCE25-A173-4384-B91D-B44D0135EC29}" destId="{908E760C-9F53-4D91-BE33-82B197A28498}" srcOrd="0" destOrd="0" presId="urn:microsoft.com/office/officeart/2011/layout/CircleProcess"/>
    <dgm:cxn modelId="{0614E6DF-2C75-41ED-94DB-9FB9A3BA5E73}" type="presOf" srcId="{125587BF-5DEB-4C37-BEDC-E0AD83195EA1}" destId="{BB6C73E6-FCC0-490A-A251-1D9797150CFF}" srcOrd="0" destOrd="0" presId="urn:microsoft.com/office/officeart/2011/layout/CircleProcess"/>
    <dgm:cxn modelId="{301FF600-AD5E-425B-A33A-506319A3C106}" type="presParOf" srcId="{1F114A18-3B5F-4541-9D74-C70E5A8E2A68}" destId="{85870071-9D81-46F8-A9B3-772A42D656AD}" srcOrd="0" destOrd="0" presId="urn:microsoft.com/office/officeart/2011/layout/CircleProcess"/>
    <dgm:cxn modelId="{CD3CDC89-A075-4301-9AEC-2A5ACBE317D2}" type="presParOf" srcId="{85870071-9D81-46F8-A9B3-772A42D656AD}" destId="{7AD3866C-B9FE-4FD6-9E0A-3120E7578BAA}" srcOrd="0" destOrd="0" presId="urn:microsoft.com/office/officeart/2011/layout/CircleProcess"/>
    <dgm:cxn modelId="{7B80E458-6E72-4B9E-88B6-0B4E261918D4}" type="presParOf" srcId="{1F114A18-3B5F-4541-9D74-C70E5A8E2A68}" destId="{9FC2994B-E09B-4D26-B110-1C731AF858F2}" srcOrd="1" destOrd="0" presId="urn:microsoft.com/office/officeart/2011/layout/CircleProcess"/>
    <dgm:cxn modelId="{E3A2BAEA-AAA4-4586-8A58-24581EBB7147}" type="presParOf" srcId="{9FC2994B-E09B-4D26-B110-1C731AF858F2}" destId="{BB6C73E6-FCC0-490A-A251-1D9797150CFF}" srcOrd="0" destOrd="0" presId="urn:microsoft.com/office/officeart/2011/layout/CircleProcess"/>
    <dgm:cxn modelId="{40B4ECCC-732C-4718-BA42-A956A07B3969}" type="presParOf" srcId="{1F114A18-3B5F-4541-9D74-C70E5A8E2A68}" destId="{12A4D45A-5029-4A55-AC26-1129727A5355}" srcOrd="2" destOrd="0" presId="urn:microsoft.com/office/officeart/2011/layout/CircleProcess"/>
    <dgm:cxn modelId="{53730E9E-11F1-4FFA-A300-01BC6C59668A}" type="presParOf" srcId="{1F114A18-3B5F-4541-9D74-C70E5A8E2A68}" destId="{BA922074-9E83-4B51-9A61-CFFFF95229E1}" srcOrd="3" destOrd="0" presId="urn:microsoft.com/office/officeart/2011/layout/CircleProcess"/>
    <dgm:cxn modelId="{D9749F08-CCB1-4B7A-9AD5-689830504143}" type="presParOf" srcId="{BA922074-9E83-4B51-9A61-CFFFF95229E1}" destId="{1876C7D9-64D3-4ED5-B246-9ECF708B2412}" srcOrd="0" destOrd="0" presId="urn:microsoft.com/office/officeart/2011/layout/CircleProcess"/>
    <dgm:cxn modelId="{5EB80537-53D1-4CDC-81B3-97A064C02EC7}" type="presParOf" srcId="{1F114A18-3B5F-4541-9D74-C70E5A8E2A68}" destId="{136B7AE8-B5FF-440B-89D7-DE3E714ADEE0}" srcOrd="4" destOrd="0" presId="urn:microsoft.com/office/officeart/2011/layout/CircleProcess"/>
    <dgm:cxn modelId="{719424BC-6FD9-4BC4-948A-CC8F96A1BA0E}" type="presParOf" srcId="{136B7AE8-B5FF-440B-89D7-DE3E714ADEE0}" destId="{9A4E437B-9082-48CF-B6B6-13B9A810199A}" srcOrd="0" destOrd="0" presId="urn:microsoft.com/office/officeart/2011/layout/CircleProcess"/>
    <dgm:cxn modelId="{83E9FBC3-A903-4D91-BBDE-78C0E8E56EAF}" type="presParOf" srcId="{1F114A18-3B5F-4541-9D74-C70E5A8E2A68}" destId="{F4D8A89A-ACC0-4413-85BD-B1285DCE2B9D}" srcOrd="5" destOrd="0" presId="urn:microsoft.com/office/officeart/2011/layout/CircleProcess"/>
    <dgm:cxn modelId="{1B5C2D54-1479-4CE2-B59B-0D6A042EED5C}" type="presParOf" srcId="{1F114A18-3B5F-4541-9D74-C70E5A8E2A68}" destId="{69723860-7C92-4534-A217-059F3CBFF35E}" srcOrd="6" destOrd="0" presId="urn:microsoft.com/office/officeart/2011/layout/CircleProcess"/>
    <dgm:cxn modelId="{52C62662-1288-4ED7-B8E7-161EF355A22D}" type="presParOf" srcId="{69723860-7C92-4534-A217-059F3CBFF35E}" destId="{92CB10E9-B7D4-4F6B-8812-FFEF9D9F5E0B}" srcOrd="0" destOrd="0" presId="urn:microsoft.com/office/officeart/2011/layout/CircleProcess"/>
    <dgm:cxn modelId="{E6D5A99E-BE24-4B70-A3EB-F0C69E99EAA0}" type="presParOf" srcId="{1F114A18-3B5F-4541-9D74-C70E5A8E2A68}" destId="{53A60492-8062-4274-AA04-6838A8C48CDD}" srcOrd="7" destOrd="0" presId="urn:microsoft.com/office/officeart/2011/layout/CircleProcess"/>
    <dgm:cxn modelId="{28670E28-A888-4E64-8D70-D6B21BB38741}" type="presParOf" srcId="{53A60492-8062-4274-AA04-6838A8C48CDD}" destId="{908E760C-9F53-4D91-BE33-82B197A28498}" srcOrd="0" destOrd="0" presId="urn:microsoft.com/office/officeart/2011/layout/CircleProcess"/>
    <dgm:cxn modelId="{7B4E8514-4AE1-45F6-B488-EDFF356B2449}" type="presParOf" srcId="{1F114A18-3B5F-4541-9D74-C70E5A8E2A68}" destId="{5B2C9C56-29A2-40B7-B58F-BAA0CEDB316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3866C-B9FE-4FD6-9E0A-3120E7578BAA}">
      <dsp:nvSpPr>
        <dsp:cNvPr id="0" name=""/>
        <dsp:cNvSpPr/>
      </dsp:nvSpPr>
      <dsp:spPr>
        <a:xfrm>
          <a:off x="7863638" y="675032"/>
          <a:ext cx="1813076" cy="1813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C73E6-FCC0-490A-A251-1D9797150CFF}">
      <dsp:nvSpPr>
        <dsp:cNvPr id="0" name=""/>
        <dsp:cNvSpPr/>
      </dsp:nvSpPr>
      <dsp:spPr>
        <a:xfrm>
          <a:off x="7923833" y="735491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APR</a:t>
          </a:r>
        </a:p>
      </dsp:txBody>
      <dsp:txXfrm>
        <a:off x="8165813" y="977322"/>
        <a:ext cx="1208717" cy="1208835"/>
      </dsp:txXfrm>
    </dsp:sp>
    <dsp:sp modelId="{1876C7D9-64D3-4ED5-B246-9ECF708B2412}">
      <dsp:nvSpPr>
        <dsp:cNvPr id="0" name=""/>
        <dsp:cNvSpPr/>
      </dsp:nvSpPr>
      <dsp:spPr>
        <a:xfrm rot="2700000">
          <a:off x="4137257" y="718592"/>
          <a:ext cx="1808709" cy="18087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437B-9082-48CF-B6B6-13B9A810199A}">
      <dsp:nvSpPr>
        <dsp:cNvPr id="0" name=""/>
        <dsp:cNvSpPr/>
      </dsp:nvSpPr>
      <dsp:spPr>
        <a:xfrm>
          <a:off x="4204796" y="773488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MAR</a:t>
          </a:r>
        </a:p>
      </dsp:txBody>
      <dsp:txXfrm>
        <a:off x="4446776" y="1015319"/>
        <a:ext cx="1208717" cy="1208835"/>
      </dsp:txXfrm>
    </dsp:sp>
    <dsp:sp modelId="{92CB10E9-B7D4-4F6B-8812-FFEF9D9F5E0B}">
      <dsp:nvSpPr>
        <dsp:cNvPr id="0" name=""/>
        <dsp:cNvSpPr/>
      </dsp:nvSpPr>
      <dsp:spPr>
        <a:xfrm rot="2700000">
          <a:off x="413158" y="714514"/>
          <a:ext cx="1808709" cy="18087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E760C-9F53-4D91-BE33-82B197A28498}">
      <dsp:nvSpPr>
        <dsp:cNvPr id="0" name=""/>
        <dsp:cNvSpPr/>
      </dsp:nvSpPr>
      <dsp:spPr>
        <a:xfrm>
          <a:off x="477753" y="763621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FEB</a:t>
          </a:r>
        </a:p>
      </dsp:txBody>
      <dsp:txXfrm>
        <a:off x="719733" y="1005451"/>
        <a:ext cx="1208717" cy="120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EBF-1EE9-4D47-B5D2-F03CFFA6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400" dirty="0">
                <a:latin typeface="Verdana Pro Cond Light" panose="020B0306030504040204" pitchFamily="34" charset="0"/>
              </a:rPr>
              <a:t>PROJECT FOR GESTURE BASED UI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551D-2C37-47F7-91A5-480B9E3F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IE" sz="1800" dirty="0"/>
              <a:t>Gary Mannion</a:t>
            </a:r>
          </a:p>
          <a:p>
            <a:r>
              <a:rPr lang="en-IE" sz="1800" dirty="0"/>
              <a:t>&amp;</a:t>
            </a:r>
          </a:p>
          <a:p>
            <a:r>
              <a:rPr lang="en-IE" sz="1800" dirty="0"/>
              <a:t>Derrick </a:t>
            </a:r>
            <a:r>
              <a:rPr lang="en-IE" sz="1800" dirty="0" err="1"/>
              <a:t>conway</a:t>
            </a:r>
            <a:endParaRPr lang="en-IE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 up of a pan&#10;&#10;Description automatically generated">
            <a:extLst>
              <a:ext uri="{FF2B5EF4-FFF2-40B4-BE49-F238E27FC236}">
                <a16:creationId xmlns:a16="http://schemas.microsoft.com/office/drawing/2014/main" id="{584C0CC9-3389-43B9-855A-21D999A0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4" y="1665144"/>
            <a:ext cx="6270662" cy="35272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86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4574-4805-4FF9-919E-8D1F00F3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Languages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JavaScript</a:t>
            </a:r>
          </a:p>
          <a:p>
            <a:pPr marL="2286000" lvl="0" indent="0">
              <a:spcBef>
                <a:spcPts val="0"/>
              </a:spcBef>
              <a:buNone/>
            </a:pPr>
            <a:endParaRPr lang="en-GB" dirty="0"/>
          </a:p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Tools Used 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Breadboard circuit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Arduino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Leap Motion </a:t>
            </a:r>
          </a:p>
          <a:p>
            <a:endParaRPr lang="en-IE" dirty="0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5DA39CBE-9234-4CC0-8341-78C7FE8A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6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5FEF-1FB9-42E2-842F-B6AC187F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16D7200-C5D7-4A1E-A19A-8E3E07EC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38" y="2286162"/>
            <a:ext cx="7420323" cy="44406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56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17B3-F41F-49C5-A398-F028D24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TIMELINE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52DC7D65-6275-49E7-AB36-CEDD88D45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46874"/>
              </p:ext>
            </p:extLst>
          </p:nvPr>
        </p:nvGraphicFramePr>
        <p:xfrm>
          <a:off x="466725" y="808992"/>
          <a:ext cx="10644242" cy="318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C3D7549-DE2D-48F9-A829-94C888EE79AA}"/>
              </a:ext>
            </a:extLst>
          </p:cNvPr>
          <p:cNvSpPr txBox="1"/>
          <p:nvPr/>
        </p:nvSpPr>
        <p:spPr>
          <a:xfrm>
            <a:off x="466725" y="384440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Research &amp; Planning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0E74F-EDCC-42D1-9DDA-1B1F310AB397}"/>
              </a:ext>
            </a:extLst>
          </p:cNvPr>
          <p:cNvSpPr txBox="1"/>
          <p:nvPr/>
        </p:nvSpPr>
        <p:spPr>
          <a:xfrm>
            <a:off x="4314825" y="384440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Project implemented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3EFDEF-1DE1-4BE0-8870-2ED72984CF2F}"/>
              </a:ext>
            </a:extLst>
          </p:cNvPr>
          <p:cNvSpPr txBox="1"/>
          <p:nvPr/>
        </p:nvSpPr>
        <p:spPr>
          <a:xfrm>
            <a:off x="7362825" y="3844409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Documentation &amp; Final Touches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45F28-4BE0-48B8-8EB0-CEB6E58D4601}"/>
              </a:ext>
            </a:extLst>
          </p:cNvPr>
          <p:cNvSpPr txBox="1"/>
          <p:nvPr/>
        </p:nvSpPr>
        <p:spPr>
          <a:xfrm>
            <a:off x="466726" y="4519333"/>
            <a:ext cx="30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Research of the project and what route to pursue in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FE361-C21D-4BC6-91E6-51BE063AE2BC}"/>
              </a:ext>
            </a:extLst>
          </p:cNvPr>
          <p:cNvSpPr txBox="1"/>
          <p:nvPr/>
        </p:nvSpPr>
        <p:spPr>
          <a:xfrm>
            <a:off x="4162425" y="450923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Downloading of SDK needed, configuration of tools and coding up Arduino with Leap Motion.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EED64-F11B-480C-85D7-B43E9EB5FEB2}"/>
              </a:ext>
            </a:extLst>
          </p:cNvPr>
          <p:cNvSpPr txBox="1"/>
          <p:nvPr/>
        </p:nvSpPr>
        <p:spPr>
          <a:xfrm>
            <a:off x="7698609" y="4509231"/>
            <a:ext cx="30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Finishing off all documentation and preparing for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2657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4335-9BBE-4ACF-BD21-57B9F78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Problems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62E8-65FA-4482-8EFE-D5F3D56D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IE" dirty="0"/>
              <a:t>Access denied on port to Arduino </a:t>
            </a:r>
          </a:p>
          <a:p>
            <a:pPr lvl="1"/>
            <a:r>
              <a:rPr lang="en-IE" dirty="0"/>
              <a:t>Connection issue within Arduino IDE have to give read/write access</a:t>
            </a:r>
          </a:p>
          <a:p>
            <a:r>
              <a:rPr lang="en-IE" dirty="0"/>
              <a:t>Leap Motion Visualizer</a:t>
            </a:r>
          </a:p>
          <a:p>
            <a:pPr lvl="1"/>
            <a:r>
              <a:rPr lang="en-IE" dirty="0"/>
              <a:t>Issue when connecting to Leap Motion Controller and getting visualizer to open up to view hand control</a:t>
            </a:r>
          </a:p>
        </p:txBody>
      </p:sp>
    </p:spTree>
    <p:extLst>
      <p:ext uri="{BB962C8B-B14F-4D97-AF65-F5344CB8AC3E}">
        <p14:creationId xmlns:p14="http://schemas.microsoft.com/office/powerpoint/2010/main" val="1420684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13457-A8FD-429A-9E14-1E295122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IE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2802-3812-4DF3-9BA5-9C7DCE37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Pros</a:t>
            </a:r>
          </a:p>
          <a:p>
            <a:pPr lvl="1"/>
            <a:r>
              <a:rPr lang="en-IE" dirty="0"/>
              <a:t>Demonstrates how the Leap Motion controller can be used in web applications</a:t>
            </a:r>
          </a:p>
          <a:p>
            <a:pPr lvl="1"/>
            <a:r>
              <a:rPr lang="en-IE" dirty="0"/>
              <a:t>Any issues were easily fixed as other people has the same problems</a:t>
            </a:r>
          </a:p>
          <a:p>
            <a:pPr marL="0" indent="0">
              <a:buNone/>
            </a:pPr>
            <a:r>
              <a:rPr lang="en-IE" dirty="0"/>
              <a:t>Cons</a:t>
            </a:r>
          </a:p>
          <a:p>
            <a:pPr lvl="1"/>
            <a:r>
              <a:rPr lang="en-IE" dirty="0"/>
              <a:t>Can occasionally be glitchy when performing gestures </a:t>
            </a:r>
          </a:p>
          <a:p>
            <a:pPr lvl="1"/>
            <a:r>
              <a:rPr lang="en-IE" dirty="0"/>
              <a:t>Arduino configurations can sometimes throw up errors.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403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Verdana Pro Cond Light</vt:lpstr>
      <vt:lpstr>Wingdings 3</vt:lpstr>
      <vt:lpstr>Ion</vt:lpstr>
      <vt:lpstr>PROJECT FOR GESTURE BASED UI DEVELOPMENT</vt:lpstr>
      <vt:lpstr>PowerPoint Presentation</vt:lpstr>
      <vt:lpstr>ARCHITECTURE</vt:lpstr>
      <vt:lpstr>TIMELINE</vt:lpstr>
      <vt:lpstr>Problems during development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GESTURE BASED UI DEVELOPMENT</dc:title>
  <dc:creator>Gary Mannion</dc:creator>
  <cp:lastModifiedBy>Gary Mannion</cp:lastModifiedBy>
  <cp:revision>1</cp:revision>
  <dcterms:created xsi:type="dcterms:W3CDTF">2019-04-01T18:53:49Z</dcterms:created>
  <dcterms:modified xsi:type="dcterms:W3CDTF">2019-04-01T18:53:59Z</dcterms:modified>
</cp:coreProperties>
</file>