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oj.ck.tp.edu.tw/pmisc/ntudsa/hw5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HW5講解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2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不用dp，暴力枚舉2^n種序列，一一檢查合不合規定，然後紀錄最長的答案就好。數量和一組方案也同樣好紀錄。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 pts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3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 = 1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如果你不會紀錄總數，或是會記錄方案但是不知道怎麼讓他字典序最小，還是可以拿到這個部分分。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30 pts !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4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所有能吃到最多大薯的方案皆滿足裴裴每三天至少會買一次大薯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想不到dp轉移式的同學可以從這個subtask思考看看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以這個subtask來說，len[n]一定是從len[n-1],len[n-2],len[n-3]轉移對吧？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5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只要你把dp轉移全部想完了，並且總複雜度在O(N^2)以內，就可以拿到滿分！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因為狀態是O(N)，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所以你要想到O(N)的轉移方法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5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只要你把dp轉移全部想完了，並且總複雜度在O(N^2)以內，就可以拿到滿分！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因為狀態是O(N)，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所以你要想到O(N)的轉移方法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標程 ： 35 lines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extra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10^5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你必須想到O(logN)的轉移方法！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extra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10^5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你必須想到O(logN)的轉移方法！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什麼？網路上找得到現成的code？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extra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&lt;= 10^5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你必須想到O(logN)的轉移方法！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什麼？網路上找得到現成的code？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放心，那個方法無法紀錄方法總數的 : 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 u="sng">
                <a:solidFill>
                  <a:srgbClr val="4DD0E1"/>
                </a:solidFill>
              </a:rPr>
              <a:t>https://tioj.ck.tp.edu.tw/pmisc/ntudsa/hw5-2.html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Subtask 1: 只有兩隻豬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沒時間寫功課的同學們，至少把這個寫出來吧～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Q:為什麼有兩題？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A:不想出太難的題目，出兩題中等難度的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Q:配分為什麼加起來是110？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A:因為兩題各放了一個很難的測資，讓時間多的人可以挑戰。不寫還是可以拿到滿分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Q:為什麼HW4還沒due就公布了？這樣還沒寫完HW4的不是少一個禮拜寫嗎？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A:HW5是從今天開始算的兩個禮拜後繳交！就算你今天才看到題目也有完整的兩週歐！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Subtask 2: 每次挑上面最多豬的拋物線就好</a:t>
            </a:r>
            <a:endParaRPr sz="280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枚舉所有拋物線(n^2個)，每個拋物線都看看有幾隻豬在上面，把最多的那條上面的豬都消滅，然後重複這個步驟。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n很小，所以你要做n^3，甚至n^4，都不怕TLE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正確的解：dp</a:t>
            </a:r>
            <a:endParaRPr sz="280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我們可以記錄剩下某個豬的集合S的時候，還需要射幾隻鳥才能全部消滅。</a:t>
            </a:r>
            <a:endParaRPr sz="280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例如：dp[{}]=0, dp[{1}]=1 ,</a:t>
            </a:r>
            <a:endParaRPr sz="2800">
              <a:solidFill>
                <a:srgbClr val="FFFFFF"/>
              </a:solidFill>
            </a:endParaRPr>
          </a:p>
          <a:p>
            <a:pPr marL="45720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 而我們想知道的是dp[{1..n}]=?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轉移式：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dp[S]=min(dp[S / A]+1), A是某兩隻豬形成的拋物線上所有的豬的集合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問題1:要怎麼把集合做為dp的狀態？我們平常的狀態不都是正整數嗎？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問題2:怎麼知道某隻豬有沒有在某條拋物線上？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問題1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用HW3出現過的技巧！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我們可以用一個長度為n的01陣列代表每隻豬在不在集合S裡面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有五隻豬，且S={0,3,4}=[1,0,0,1,1]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這個01陣列可以用一個int代表，大家還記得怎麼做嗎？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問題2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由點A,B形成的拋物線y=ax^2+bx，可以直接用二元一次方程式算出係數a和b，如此可以簡單的檢查任何一個點C在不在這個拋物線上。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或是用高中學過的拉格朗日插值多項式。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https://en.wikipedia.org/wiki/Lagrange_polynomial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轉移式：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dp[S]=min(dp[S / A]+1), A是某兩隻豬形成的拋物線上所有的豬的集合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(1)可以在O(n)的時間知道有哪些點在拋物線上，且有n^2條拋物線，所以轉移時間O(n^3)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(2)有2^n個狀態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(1)可以在O(n)的時間知道有哪些點在拋物線上，且有n^2條拋物線，所以轉移時間O(n^3)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(2)有2^n個狀態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總複雜度O(n^3 * 2^n)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這樣可以拿到  n &lt;= 12  的分數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優化：一開始就記錄每個拋物線上有哪些點，轉移的時候就不用再掃過去看每個點在不在上面了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總複雜度O(n^2 * 2^n)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這樣可以拿到 n &lt;= 18 的分數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優化2：大家自己想想～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hint：每隻豬都總是要被打到的，所以轉移的時候我們可以？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總複雜度O(n * 2^n)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這樣可以拿到100分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Bonus : 蛤，座標範圍變大有差嗎，又不會overflow，直接丟同一份code啊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Q:如果我沒寫加分題，但是拿了滿分，我會得到AC還是WA ?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A: </a:t>
            </a:r>
            <a:r>
              <a:rPr lang="en-GB" sz="2400">
                <a:solidFill>
                  <a:srgbClr val="FF0000"/>
                </a:solidFill>
              </a:rPr>
              <a:t>WA </a:t>
            </a:r>
            <a:r>
              <a:rPr lang="en-GB">
                <a:solidFill>
                  <a:srgbClr val="FFFFFF"/>
                </a:solidFill>
              </a:rPr>
              <a:t>，所以鼓勵追求完美的同學們，努力把bonus寫掉吧！這樣就能看到綠色的</a:t>
            </a:r>
            <a:r>
              <a:rPr lang="en-GB">
                <a:solidFill>
                  <a:srgbClr val="00FF00"/>
                </a:solidFill>
              </a:rPr>
              <a:t>AC</a:t>
            </a:r>
            <a:r>
              <a:rPr lang="en-GB">
                <a:solidFill>
                  <a:srgbClr val="FFFFFF"/>
                </a:solidFill>
              </a:rPr>
              <a:t>了呢 : 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p2 : Big Brother and Angry Birds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Bonus : 蛤，座標範圍變大有差嗎，又不會overflow，直接丟同一份code啊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浮點數精度炸裂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你能只用整數運算判斷一個點在不在拋物線上嗎？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你的方法會需要幾次方的量級呢？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https://tioj.ck.tp.edu.tw/pmisc/ntudsa/hw5-1.html</a:t>
            </a: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簡單來說，要求的就是下面這三樣東西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(1)裴裴最多可以吃幾天的大薯？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(2)有幾種不同方法可以吃到最多天的大薯？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(3)請在這幾種方法中，印出一種方法給裴裴參考。裴裴迫不及待的想吃大薯了，所以請印他最快可以吃到第一次大薯的方法；若還是有超過一種方法，請輸出可以最快吃到第二次大薯的方法，依此類推。</a:t>
            </a: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這三件事我們都可以用dp的方式來求出答案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以下用題目中的範例輸入1做示範，大薯數列：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[ 4 2 6 5 1 8 3 ]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我們可以用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[n] 代表若第n天買大薯，第1～n天最多可以吃幾天的大薯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[ 1 1 2 2 1 3 2 ]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我們可以用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cnt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[n] 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代表若第n天買大薯，可以達成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的len的有幾種方法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cnt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[ 1 1 2 2 1 4 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轉移式大家自己推導看看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！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1600"/>
              </a:spcAft>
              <a:buNone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 = [ 4 2 6 5 1 8 3 ]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 = [ 1 1 2 2 1 3 2 ]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(3)我們可以用 ans[n] 代表若第n天買大薯，可以達成(1)的len的一組方案，但是這樣要好多空間，有更好的方法嗎？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 = [  [ 1 ],  [ 2 ],  [ 1 3 ],  [ 1 4 ],  [ 5 ],  [ 1 3 6 ],  [ 2 7 ]  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[ 4 2 6 5 1 8 3 ]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[ 1 1 2 2 1 3 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2 ]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我們可以用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pre[n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代表若第n天買大薯，可以達成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的len的那組方案中，上一天吃大薯是哪一天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 = [ 0 0 1 1 0 3 2 ]</a:t>
            </a:r>
            <a:endParaRPr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這樣只剩下一個問題：怎麼讓那組方案字典序最小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？</a:t>
            </a:r>
            <a:endParaRPr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lang="en-GB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字典序最小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 </a:t>
            </a: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就是題目裡說的意思，最快吃到第一次大薯，第二次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lang="en-GB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這個大家自己想想</a:t>
            </a:r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！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HW5 p1 : Peipei and Frenchfries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Subtask 1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每天的大薯份量&gt;=上一天的大薯分量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沒時間寫功課的至少把這個寫掉吧 : 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pts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900"/>
              </a:spcBef>
              <a:spcAft>
                <a:spcPts val="90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924</Words>
  <Application>Microsoft Office PowerPoint</Application>
  <PresentationFormat>如螢幕大小 (16:9)</PresentationFormat>
  <Paragraphs>142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Dark</vt:lpstr>
      <vt:lpstr>HW5講解</vt:lpstr>
      <vt:lpstr>HW5</vt:lpstr>
      <vt:lpstr>HW5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p1 : Peipei and Frenchfries</vt:lpstr>
      <vt:lpstr>HW5 p2 : Big Brother and Angry Birds</vt:lpstr>
      <vt:lpstr>HW5 p2 : Big Brother and Angry Birds</vt:lpstr>
      <vt:lpstr>HW5 p2 : Big Brother and Angry Birds</vt:lpstr>
      <vt:lpstr>HW5 p2 : Big Brother and Angry Birds</vt:lpstr>
      <vt:lpstr>HW5 p2 : Big Brother and Angry Birds</vt:lpstr>
      <vt:lpstr>問題1</vt:lpstr>
      <vt:lpstr>問題2</vt:lpstr>
      <vt:lpstr>HW5 p2 : Big Brother and Angry Birds</vt:lpstr>
      <vt:lpstr>HW5 p2 : Big Brother and Angry Birds</vt:lpstr>
      <vt:lpstr>HW5 p2 : Big Brother and Angry Birds</vt:lpstr>
      <vt:lpstr>HW5 p2 : Big Brother and Angry Birds</vt:lpstr>
      <vt:lpstr>HW5 p2 : Big Brother and Angry Birds</vt:lpstr>
      <vt:lpstr>HW5 p2 : Big Brother and Angry Birds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HW5講解</dc:title>
  <cp:lastModifiedBy>Microsoft</cp:lastModifiedBy>
  <cp:revision>3</cp:revision>
  <dcterms:modified xsi:type="dcterms:W3CDTF">2018-05-29T15:06:35Z</dcterms:modified>
</cp:coreProperties>
</file>