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8"/>
  </p:notesMasterIdLst>
  <p:handoutMasterIdLst>
    <p:handoutMasterId r:id="rId9"/>
  </p:handoutMasterIdLst>
  <p:sldIdLst>
    <p:sldId id="334" r:id="rId5"/>
    <p:sldId id="335" r:id="rId6"/>
    <p:sldId id="336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029EE-3DCC-4EAE-BBA8-C948C7041793}" v="280" dt="2025-02-05T09:35:38.685"/>
    <p1510:client id="{D06EAA03-7718-4E3D-9D5C-8CDAC954DFDD}" v="59" dt="2025-02-05T09:47:35.655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6747" autoAdjust="0"/>
  </p:normalViewPr>
  <p:slideViewPr>
    <p:cSldViewPr snapToGrid="0">
      <p:cViewPr varScale="1">
        <p:scale>
          <a:sx n="123" d="100"/>
          <a:sy n="123" d="100"/>
        </p:scale>
        <p:origin x="114" y="20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9C4ADDA-A56F-40B3-A11E-A8C10EEDF376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97C78D2-97D1-4B37-BDD1-08A09BD4CA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184054A4-33E5-487C-9D0F-630637C54D6E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5939589-3E79-4C82-AA4A-FE78234FAA5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5939589-3E79-4C82-AA4A-FE78234FAA5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mente d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pt-B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pt-B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pt-BR" sz="1200">
                <a:solidFill>
                  <a:schemeClr val="tx1"/>
                </a:solidFill>
              </a:defRPr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pt-B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>
              <a:spcBef>
                <a:spcPts val="1200"/>
              </a:spcBef>
              <a:defRPr lang="pt-BR" sz="1800"/>
            </a:lvl2pPr>
            <a:lvl3pPr marL="914400">
              <a:spcBef>
                <a:spcPts val="1200"/>
              </a:spcBef>
              <a:defRPr lang="pt-BR" sz="1800"/>
            </a:lvl3pPr>
            <a:lvl4pPr marL="1371600">
              <a:spcBef>
                <a:spcPts val="1200"/>
              </a:spcBef>
              <a:defRPr lang="pt-BR" sz="1800"/>
            </a:lvl4pPr>
            <a:lvl5pPr marL="18288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800"/>
            </a:lvl2pPr>
            <a:lvl3pPr>
              <a:spcBef>
                <a:spcPts val="1200"/>
              </a:spcBef>
              <a:defRPr lang="pt-BR" sz="1800"/>
            </a:lvl3pPr>
            <a:lvl4pPr>
              <a:spcBef>
                <a:spcPts val="1200"/>
              </a:spcBef>
              <a:defRPr lang="pt-BR" sz="1800"/>
            </a:lvl4pPr>
            <a:lvl5pPr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Elemento gráfico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Elemento gráfico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Elemento gráfico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Elemento gráfico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6" name="Gráfico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7" name="Elemento gráfico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pt-BR" sz="4000" b="1" cap="all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has de imagem e título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pt-B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Imagem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Elemento gráfico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5" name="Elemento gráfico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6" name="Elemento gráfico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pt-B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pt-B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" name="Espaço Reservado para Imagem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5" name="Espaço Reservado para Imagem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pt-B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pt-BR" sz="1800"/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defRPr lang="pt-BR" sz="1600"/>
            </a:lvl2pPr>
            <a:lvl3pPr marL="457200">
              <a:defRPr lang="pt-BR" sz="1400"/>
            </a:lvl3pPr>
            <a:lvl4pPr marL="685800">
              <a:defRPr lang="pt-BR" sz="12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áfico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Elemento gráfico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" name="Espaço Reservado para Rodapé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 + sub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pt-B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pt-B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Elemento gráfico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Elemento gráfico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3" name="Elemento gráfico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pt-BR" sz="4000" b="1" cap="all" spc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pt-BR" sz="1800"/>
            </a:lvl1pPr>
            <a:lvl2pPr marL="228600">
              <a:spcBef>
                <a:spcPts val="1200"/>
              </a:spcBef>
              <a:defRPr lang="pt-BR" sz="1800"/>
            </a:lvl2pPr>
            <a:lvl3pPr marL="685800">
              <a:spcBef>
                <a:spcPts val="1200"/>
              </a:spcBef>
              <a:defRPr lang="pt-BR" sz="1800"/>
            </a:lvl3pPr>
            <a:lvl4pPr marL="1143000">
              <a:spcBef>
                <a:spcPts val="1200"/>
              </a:spcBef>
              <a:defRPr lang="pt-BR" sz="1800"/>
            </a:lvl4pPr>
            <a:lvl5pPr marL="1600200">
              <a:spcBef>
                <a:spcPts val="12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pt-B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pt-B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pt-B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pt-B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pt-BR" sz="1800"/>
            </a:lvl1pPr>
            <a:lvl2pPr marL="457200" indent="0">
              <a:spcBef>
                <a:spcPts val="1200"/>
              </a:spcBef>
              <a:buNone/>
              <a:defRPr lang="pt-BR" sz="1600"/>
            </a:lvl2pPr>
            <a:lvl3pPr marL="914400" indent="0">
              <a:spcBef>
                <a:spcPts val="1200"/>
              </a:spcBef>
              <a:buNone/>
              <a:defRPr lang="pt-BR" sz="1400"/>
            </a:lvl3pPr>
            <a:lvl4pPr marL="1371600" indent="0">
              <a:spcBef>
                <a:spcPts val="1200"/>
              </a:spcBef>
              <a:buNone/>
              <a:defRPr lang="pt-BR" sz="1200"/>
            </a:lvl4pPr>
            <a:lvl5pPr marL="1828800" indent="0">
              <a:spcBef>
                <a:spcPts val="12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pt-BR" sz="1800"/>
            </a:lvl1pPr>
            <a:lvl2pPr>
              <a:spcBef>
                <a:spcPts val="1200"/>
              </a:spcBef>
              <a:defRPr lang="pt-BR" sz="1600"/>
            </a:lvl2pPr>
            <a:lvl3pPr>
              <a:spcBef>
                <a:spcPts val="1200"/>
              </a:spcBef>
              <a:defRPr lang="pt-BR" sz="1400"/>
            </a:lvl3pPr>
            <a:lvl4pPr>
              <a:spcBef>
                <a:spcPts val="1200"/>
              </a:spcBef>
              <a:defRPr lang="pt-BR" sz="1200"/>
            </a:lvl4pPr>
            <a:lvl5pPr>
              <a:spcBef>
                <a:spcPts val="1200"/>
              </a:spcBef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pt-BR" sz="4000" b="1" i="0" cap="all" spc="0" baseline="0"/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pt-B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pt-BR" sz="1800"/>
            </a:lvl1pPr>
            <a:lvl2pPr marL="228600">
              <a:lnSpc>
                <a:spcPct val="110000"/>
              </a:lnSpc>
              <a:defRPr lang="pt-BR" sz="1600"/>
            </a:lvl2pPr>
            <a:lvl3pPr marL="457200">
              <a:lnSpc>
                <a:spcPct val="110000"/>
              </a:lnSpc>
              <a:defRPr lang="pt-BR" sz="1400"/>
            </a:lvl3pPr>
            <a:lvl4pPr marL="685800">
              <a:lnSpc>
                <a:spcPct val="110000"/>
              </a:lnSpc>
              <a:defRPr lang="pt-BR" sz="1200"/>
            </a:lvl4pPr>
            <a:lvl5pPr marL="914400">
              <a:lnSpc>
                <a:spcPct val="110000"/>
              </a:lnSpc>
              <a:defRPr lang="pt-BR" sz="1200"/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uma imagem</a:t>
            </a:r>
          </a:p>
        </p:txBody>
      </p:sp>
      <p:sp>
        <p:nvSpPr>
          <p:cNvPr id="10" name="Espaço Reservado para Rodapé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pt-BR"/>
            </a:lvl1pPr>
          </a:lstStyle>
          <a:p>
            <a:pPr rtl="0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pt-B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pt-B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6733430" cy="307017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>
                <a:latin typeface="Bookman Old Style"/>
              </a:rPr>
              <a:t>A importância da reciclagem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CF6360-B891-009D-EF1B-19794813B4CF}"/>
              </a:ext>
            </a:extLst>
          </p:cNvPr>
          <p:cNvSpPr txBox="1"/>
          <p:nvPr/>
        </p:nvSpPr>
        <p:spPr>
          <a:xfrm>
            <a:off x="4882376" y="5105400"/>
            <a:ext cx="73059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5400" b="1" cap="all" dirty="0">
                <a:solidFill>
                  <a:srgbClr val="FFFFFF"/>
                </a:solidFill>
                <a:latin typeface="Bookman Old Style"/>
              </a:rPr>
              <a:t>Gabriel Vieira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BEDE5-6172-3E08-1278-69CE6852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man Old Style"/>
              </a:rPr>
              <a:t>BENEFÍCIOS DA RECICLAGEM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B55B76-3BDB-4FB2-48CD-FC21CAF54189}"/>
              </a:ext>
            </a:extLst>
          </p:cNvPr>
          <p:cNvSpPr txBox="1"/>
          <p:nvPr/>
        </p:nvSpPr>
        <p:spPr>
          <a:xfrm>
            <a:off x="853439" y="2326640"/>
            <a:ext cx="7589519" cy="2198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pt-BR" sz="2400" dirty="0">
                <a:latin typeface="Bookman Old Style"/>
              </a:rPr>
              <a:t>Reduz a quantidade de resíduos</a:t>
            </a:r>
          </a:p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pt-BR" sz="2400" dirty="0">
                <a:latin typeface="Bookman Old Style"/>
              </a:rPr>
              <a:t>Conserva os recursos naturais</a:t>
            </a:r>
          </a:p>
          <a:p>
            <a:pPr marL="285750" indent="-285750">
              <a:lnSpc>
                <a:spcPct val="200000"/>
              </a:lnSpc>
              <a:buFont typeface="Wingdings"/>
              <a:buChar char="ü"/>
            </a:pPr>
            <a:r>
              <a:rPr lang="pt-BR" sz="2400" dirty="0">
                <a:latin typeface="Bookman Old Style"/>
              </a:rPr>
              <a:t>Reduz a poluição</a:t>
            </a:r>
          </a:p>
        </p:txBody>
      </p:sp>
      <p:pic>
        <p:nvPicPr>
          <p:cNvPr id="11" name="Imagem 10" descr="20 factos sobre reciclagem que provavelmente desconhecia - Recicla">
            <a:extLst>
              <a:ext uri="{FF2B5EF4-FFF2-40B4-BE49-F238E27FC236}">
                <a16:creationId xmlns:a16="http://schemas.microsoft.com/office/drawing/2014/main" id="{6E60B2E6-6FA0-543E-B7E9-BE51DC96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1793240"/>
            <a:ext cx="4866640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A09AC-EF41-6BEA-4A21-F349525A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man Old Style"/>
              </a:rPr>
              <a:t>O NOSSO PAPEL NA RECICLAGEM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84036F-CAB3-2B8B-FCFE-F86343BDD2BC}"/>
              </a:ext>
            </a:extLst>
          </p:cNvPr>
          <p:cNvSpPr txBox="1"/>
          <p:nvPr/>
        </p:nvSpPr>
        <p:spPr>
          <a:xfrm>
            <a:off x="841421" y="2962259"/>
            <a:ext cx="7147932" cy="2245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Bookman Old Style"/>
              </a:rPr>
              <a:t>A reciclagem começa em casa. Separar o lixo corretamente e reutilizar materiais são pequenos gestos que fazem uma grande diferença no ambiente.</a:t>
            </a:r>
            <a:endParaRPr lang="pt-BR"/>
          </a:p>
        </p:txBody>
      </p:sp>
      <p:pic>
        <p:nvPicPr>
          <p:cNvPr id="4" name="Imagem 3" descr="grátis Pessoa Segurando Uma Garrafa Descartável Vermelha E Branca Foto profissional">
            <a:extLst>
              <a:ext uri="{FF2B5EF4-FFF2-40B4-BE49-F238E27FC236}">
                <a16:creationId xmlns:a16="http://schemas.microsoft.com/office/drawing/2014/main" id="{D3A73B0E-2909-37C6-6A5A-35BA7923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32" y="1755344"/>
            <a:ext cx="3096321" cy="46575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EF357B-94F4-4E58-1BBA-B934A4585C5D}"/>
              </a:ext>
            </a:extLst>
          </p:cNvPr>
          <p:cNvSpPr txBox="1"/>
          <p:nvPr/>
        </p:nvSpPr>
        <p:spPr>
          <a:xfrm>
            <a:off x="1940560" y="5740400"/>
            <a:ext cx="40944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0474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469</Words>
  <Application>Microsoft Office PowerPoint</Application>
  <PresentationFormat>Widescreen</PresentationFormat>
  <Paragraphs>122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GradientVTI</vt:lpstr>
      <vt:lpstr>A importância da reciclagem</vt:lpstr>
      <vt:lpstr>BENEFÍCIOS DA RECICLAGEM</vt:lpstr>
      <vt:lpstr>O NOSSO PAPEL NA RECICLAGEM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144</cp:revision>
  <dcterms:created xsi:type="dcterms:W3CDTF">2023-12-10T14:43:58Z</dcterms:created>
  <dcterms:modified xsi:type="dcterms:W3CDTF">2025-02-05T10:06:52Z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