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342" r:id="rId5"/>
    <p:sldId id="375" r:id="rId6"/>
    <p:sldId id="379" r:id="rId7"/>
    <p:sldId id="380" r:id="rId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8774BE-1B00-41AA-A89B-1CEE9519ECB7}" v="1207" dt="2025-02-05T10:57:01.149"/>
  </p1510:revLst>
</p1510:revInfo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3" autoAdjust="0"/>
    <p:restoredTop sz="95388" autoAdjust="0"/>
  </p:normalViewPr>
  <p:slideViewPr>
    <p:cSldViewPr snapToGrid="0" snapToObjects="1" showGuides="1">
      <p:cViewPr varScale="1">
        <p:scale>
          <a:sx n="103" d="100"/>
          <a:sy n="103" d="100"/>
        </p:scale>
        <p:origin x="61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93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C1424451-4E7C-4F04-91D4-E7AC2CD5E387}" type="datetime1">
              <a:rPr lang="pt-BR" smtClean="0"/>
              <a:t>05/02/2025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9E9D61A1-75D9-49F7-83EB-F5872642613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B37CEA3C-BB75-49BE-845C-A17F7ACC4C7F}" type="datetime1">
              <a:rPr lang="pt-BR" smtClean="0"/>
              <a:pPr/>
              <a:t>05/02/2025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DEF75CB5-5666-5049-9AE0-38EFD385C21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pt-BR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2 colu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pt-BR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9" name="Espaço Reservado para Conteúd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pt-BR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800" spc="0"/>
            </a:lvl4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pt-B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‹nº›</a:t>
            </a:fld>
            <a:endParaRPr lang="pt-BR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ítulo e 2 colu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pt-BR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9" name="Espaço Reservado para Conteúd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pt-BR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800" spc="0"/>
            </a:lvl4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12" name="Espaço reservado para tabela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pt-BR" sz="2400">
                <a:latin typeface="+mn-lt"/>
              </a:defRPr>
            </a:lvl1pPr>
          </a:lstStyle>
          <a:p>
            <a:pPr rtl="0"/>
            <a:r>
              <a:rPr lang="pt-BR"/>
              <a:t>Clique no ícone para adicionar tabela</a:t>
            </a:r>
          </a:p>
        </p:txBody>
      </p: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pt-B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ítulo e 2 colu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pt-BR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9" name="Espaço Reservado para Conteúd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pt-BR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pt-BR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pt-BR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pt-BR" sz="1800" spc="0"/>
            </a:lvl4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pt-BR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pt-BR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pt-BR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pt-BR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pt-BR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pt-B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pt-B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2 colu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pt-BR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0" name="Espaço Reservado para Tabela 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pt-BR" sz="2400">
                <a:latin typeface="+mn-lt"/>
              </a:defRPr>
            </a:lvl1pPr>
          </a:lstStyle>
          <a:p>
            <a:pPr rtl="0"/>
            <a:r>
              <a:rPr lang="pt-BR"/>
              <a:t>Clique no ícone para adicionar tabela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pt-B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pt-B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18" name="Elemento gráfico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</p:grpSp>
        <p:pic>
          <p:nvPicPr>
            <p:cNvPr id="4" name="Espaço Reservado para Conteúdo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pt-BR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pt-BR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pt-BR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pt-BR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pt-BR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pt-BR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omente de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rtlCol="0" anchor="b"/>
          <a:lstStyle>
            <a:lvl1pPr algn="l">
              <a:lnSpc>
                <a:spcPts val="5400"/>
              </a:lnSpc>
              <a:defRPr lang="pt-BR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o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Elemento gráfico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Elemento gráfico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3" name="Elemento gráfico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4465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pt-BR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 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6" name="Espaço Reservado para Conteúdo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9" name="Elemento gráfico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pt-BR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estilo de título Mestre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pt-BR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pt-BR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pt-BR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pt-BR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pt-BR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e 2 colu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pt-BR" sz="3200" cap="all" spc="300" baseline="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pt-B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pt-B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a Seção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pt-BR" sz="2400" cap="all" spc="300" baseline="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pt-BR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pt-B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pt-B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e 2 colunas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pt-BR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pt-B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pt-B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2 colu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Elemento gráfico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  <p:sp>
            <p:nvSpPr>
              <p:cNvPr id="13" name="Elemento gráfico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</p:grp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Elemento gráfico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  <p:sp>
            <p:nvSpPr>
              <p:cNvPr id="7" name="Elemento gráfico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pt-BR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ítulo e 2 colu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6" name="Imagem 5" descr="Uma espiral azul e púrpura&#10;&#10;Descrição gerada automaticamente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Elemento gráfico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  <p:sp>
            <p:nvSpPr>
              <p:cNvPr id="12" name="Elemento gráfico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  <p:sp>
            <p:nvSpPr>
              <p:cNvPr id="13" name="Elemento gráfico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Elemento gráfico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  <p:sp>
            <p:nvSpPr>
              <p:cNvPr id="10" name="Elemento gráfico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</p:grpSp>
      </p:grp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pt-BR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pt-BR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21" name="Espaço Reservado para Conteúdo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pt-BR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pt-B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pt-B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ítulo e 2 colu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Elemento gráfico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Elemento gráfico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Elemento gráfico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pt-BR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pt-BR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pt-BR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pt-BR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pt-BR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19" name="Espaço Reservado para Conteúd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pt-BR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pt-B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pt-B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pt-BR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pt-BR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pt-BR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  <p:sldLayoutId id="2147483680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pt-BR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pt-BR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pt-BR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pt-BR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pt-BR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pt-BR"/>
            </a:defPPr>
          </a:lstStyle>
          <a:p>
            <a:r>
              <a:rPr lang="pt-BR" dirty="0">
                <a:cs typeface="Biome"/>
              </a:rPr>
              <a:t>Backup - apresentação</a:t>
            </a:r>
            <a:endParaRPr lang="pt-BR" dirty="0"/>
          </a:p>
        </p:txBody>
      </p:sp>
      <p:sp>
        <p:nvSpPr>
          <p:cNvPr id="9" name="Subtítulo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vert="horz" lIns="91440" tIns="45720" rIns="91440" bIns="45720" rtlCol="0" anchor="b">
            <a:noAutofit/>
          </a:bodyPr>
          <a:lstStyle>
            <a:defPPr>
              <a:defRPr lang="pt-BR"/>
            </a:defPPr>
          </a:lstStyle>
          <a:p>
            <a:pPr algn="r"/>
            <a:r>
              <a:rPr lang="pt-BR" dirty="0">
                <a:cs typeface="Biome Light"/>
              </a:rPr>
              <a:t>Gabriel Vieira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dirty="0">
                <a:cs typeface="Biome"/>
              </a:rPr>
              <a:t>O que é um backup?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4121173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</a:lstStyle>
          <a:p>
            <a:pPr marL="0" indent="0">
              <a:lnSpc>
                <a:spcPct val="150000"/>
              </a:lnSpc>
              <a:buNone/>
            </a:pPr>
            <a:r>
              <a:rPr lang="pt-BR" sz="2400" dirty="0">
                <a:cs typeface="Biome"/>
              </a:rPr>
              <a:t>É uma cópia de segurança de arquivos ou dados de um tipo de componente eletrônico como (celular, tablet, computador) e transfere para outro ambiente, assim as informações são repassadas com mais segurança.</a:t>
            </a:r>
            <a:endParaRPr lang="pt-BR" sz="2400">
              <a:cs typeface="Biome"/>
            </a:endParaRP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lnSpc>
                <a:spcPct val="100000"/>
              </a:lnSpc>
            </a:pPr>
            <a:r>
              <a:rPr lang="pt-BR" dirty="0">
                <a:cs typeface="Biome"/>
              </a:rPr>
              <a:t>Tipos de backups</a:t>
            </a:r>
            <a:endParaRPr lang="pt-BR" noProof="0" dirty="0"/>
          </a:p>
        </p:txBody>
      </p:sp>
      <p:graphicFrame>
        <p:nvGraphicFramePr>
          <p:cNvPr id="5" name="Espaço Reservado para Tabela 2">
            <a:extLst>
              <a:ext uri="{FF2B5EF4-FFF2-40B4-BE49-F238E27FC236}">
                <a16:creationId xmlns:a16="http://schemas.microsoft.com/office/drawing/2014/main" id="{67588EB3-ED1D-6AD3-5960-55BD64293774}"/>
              </a:ext>
            </a:extLst>
          </p:cNvPr>
          <p:cNvGraphicFramePr>
            <a:graphicFrameLocks noGrp="1"/>
          </p:cNvGraphicFramePr>
          <p:nvPr>
            <p:ph type="tbl" sz="quarter" idx="37"/>
            <p:extLst>
              <p:ext uri="{D42A27DB-BD31-4B8C-83A1-F6EECF244321}">
                <p14:modId xmlns:p14="http://schemas.microsoft.com/office/powerpoint/2010/main" val="3725503001"/>
              </p:ext>
            </p:extLst>
          </p:nvPr>
        </p:nvGraphicFramePr>
        <p:xfrm>
          <a:off x="4925121" y="195146"/>
          <a:ext cx="6787811" cy="646613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804583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332228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</a:tblGrid>
              <a:tr h="838011"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pt-BR" dirty="0">
                          <a:latin typeface="+mn-lt"/>
                        </a:rPr>
                        <a:t>BACKUP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pt-BR" dirty="0">
                          <a:latin typeface="+mn-lt"/>
                        </a:rPr>
                        <a:t>DEFINIÇÃO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pt-BR" dirty="0">
                          <a:latin typeface="+mn-lt"/>
                        </a:rPr>
                        <a:t>ESPAÇO NO ARMAZENAMENTO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920778"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100" b="0" i="0" dirty="0">
                          <a:solidFill>
                            <a:srgbClr val="003D2F"/>
                          </a:solidFill>
                          <a:latin typeface="Arial Nova"/>
                        </a:rPr>
                        <a:t>Backup Completo</a:t>
                      </a:r>
                      <a:endParaRPr lang="pt-BR" dirty="0">
                        <a:latin typeface="Arial Nov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pt-BR" dirty="0">
                          <a:latin typeface="+mn-lt"/>
                        </a:rPr>
                        <a:t>Cópia total dos arquivos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pt-BR" dirty="0">
                          <a:latin typeface="+mn-lt"/>
                        </a:rPr>
                        <a:t>Grande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920778"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pt-BR" dirty="0">
                          <a:latin typeface="+mn-lt"/>
                        </a:rPr>
                        <a:t>Backup Incremental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pt-BR" dirty="0">
                          <a:latin typeface="+mn-lt"/>
                        </a:rPr>
                        <a:t>Cópia somente dos arquivos que foram alterados ou adicionados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pt-BR" dirty="0">
                          <a:latin typeface="+mn-lt"/>
                        </a:rPr>
                        <a:t>Pequeno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920778"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pt-BR" dirty="0">
                          <a:latin typeface="+mn-lt"/>
                        </a:rPr>
                        <a:t>Backup diferencial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pt-BR" dirty="0">
                          <a:latin typeface="+mn-lt"/>
                        </a:rPr>
                        <a:t>Cópia dos arquivos que foram alterados desde a último armazenamento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pt-BR" dirty="0">
                          <a:latin typeface="+mn-lt"/>
                        </a:rPr>
                        <a:t>Crescente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920778"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pt-BR" dirty="0">
                          <a:latin typeface="+mn-lt"/>
                        </a:rPr>
                        <a:t>Backup em tempo real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pt-BR" dirty="0">
                          <a:latin typeface="+mn-lt"/>
                        </a:rPr>
                        <a:t>Cópia das versões alteradas automaticamente.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pt-BR" dirty="0">
                          <a:latin typeface="+mn-lt"/>
                        </a:rPr>
                        <a:t>Crescente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972507"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pt-BR" dirty="0">
                          <a:latin typeface="+mn-lt"/>
                        </a:rPr>
                        <a:t>Backup de imagem do sistema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pt-BR" dirty="0">
                          <a:latin typeface="+mn-lt"/>
                        </a:rPr>
                        <a:t>Cópia direta da parte operacional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pt-BR" dirty="0">
                          <a:latin typeface="+mn-lt"/>
                        </a:rPr>
                        <a:t>Grande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  <a:tr h="97250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dirty="0">
                          <a:latin typeface="+mn-lt"/>
                        </a:rPr>
                        <a:t>Backup híbrido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dirty="0">
                          <a:latin typeface="+mn-lt"/>
                        </a:rPr>
                        <a:t>Utiliza o armazenamento local e nuvem</a:t>
                      </a:r>
                      <a:endParaRPr lang="pt-BR" dirty="0" err="1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dirty="0">
                          <a:latin typeface="+mn-lt"/>
                        </a:rPr>
                        <a:t>Grande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225130"/>
                  </a:ext>
                </a:extLst>
              </a:tr>
            </a:tbl>
          </a:graphicData>
        </a:graphic>
      </p:graphicFrame>
      <p:pic>
        <p:nvPicPr>
          <p:cNvPr id="8" name="Espaço Reservado para Conteúdo 7" descr="grátis Foto profissional grátis de #interior, 128 gb, acessório Foto profissional">
            <a:extLst>
              <a:ext uri="{FF2B5EF4-FFF2-40B4-BE49-F238E27FC236}">
                <a16:creationId xmlns:a16="http://schemas.microsoft.com/office/drawing/2014/main" id="{1CC15251-ED5C-B387-69C3-6034F3A6A631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3"/>
          <a:stretch>
            <a:fillRect/>
          </a:stretch>
        </p:blipFill>
        <p:spPr>
          <a:xfrm>
            <a:off x="190888" y="3138592"/>
            <a:ext cx="4260617" cy="2843508"/>
          </a:xfrm>
        </p:spPr>
      </p:pic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>
                <a:cs typeface="Biome"/>
              </a:rPr>
              <a:t>CONCLUSÕES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2338302" y="2186754"/>
            <a:ext cx="7303538" cy="3427265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</a:lstStyle>
          <a:p>
            <a:pPr marL="0" indent="0" algn="ctr">
              <a:buNone/>
            </a:pPr>
            <a:r>
              <a:rPr lang="pt-BR" sz="2400" dirty="0">
                <a:cs typeface="Biome"/>
              </a:rPr>
              <a:t>Os backups são uma forma segura de guardar informações então é importante usa-los no dia a dia para não perde-las.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4</a:t>
            </a:fld>
            <a:endParaRPr lang="pt-BR" dirty="0"/>
          </a:p>
        </p:txBody>
      </p:sp>
      <p:pic>
        <p:nvPicPr>
          <p:cNvPr id="8" name="Espaço Reservado para Conteúdo 7" descr="grátis Foto profissional grátis de ambiente de servidor, armazenamento de dados, armazenamento digital Foto profissional">
            <a:extLst>
              <a:ext uri="{FF2B5EF4-FFF2-40B4-BE49-F238E27FC236}">
                <a16:creationId xmlns:a16="http://schemas.microsoft.com/office/drawing/2014/main" id="{EA8F8FB6-BA1B-8646-5455-A8D942A7AF8A}"/>
              </a:ext>
            </a:extLst>
          </p:cNvPr>
          <p:cNvPicPr>
            <a:picLocks noGrp="1" noChangeAspect="1"/>
          </p:cNvPicPr>
          <p:nvPr>
            <p:ph sz="quarter" idx="37"/>
          </p:nvPr>
        </p:nvPicPr>
        <p:blipFill>
          <a:blip r:embed="rId3"/>
          <a:stretch>
            <a:fillRect/>
          </a:stretch>
        </p:blipFill>
        <p:spPr>
          <a:xfrm>
            <a:off x="3243379" y="3590699"/>
            <a:ext cx="5701060" cy="2998155"/>
          </a:xfrm>
        </p:spPr>
      </p:pic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Personalizado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475</Words>
  <Application>Microsoft Office PowerPoint</Application>
  <PresentationFormat>Widescreen</PresentationFormat>
  <Paragraphs>133</Paragraphs>
  <Slides>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Personalizado</vt:lpstr>
      <vt:lpstr>Backup - apresentação</vt:lpstr>
      <vt:lpstr>O que é um backup?</vt:lpstr>
      <vt:lpstr>Tipos de backups</vt:lpstr>
      <vt:lpstr>CONCLUSÕES FINAIS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166</cp:revision>
  <dcterms:created xsi:type="dcterms:W3CDTF">2025-02-05T10:18:21Z</dcterms:created>
  <dcterms:modified xsi:type="dcterms:W3CDTF">2025-02-05T10:57:52Z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