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81029" y="1109229"/>
            <a:ext cx="1060865" cy="1483727"/>
          </a:xfrm>
          <a:custGeom>
            <a:avLst/>
            <a:gdLst/>
            <a:ahLst/>
            <a:cxnLst/>
            <a:rect r="r" b="b" t="t" l="l"/>
            <a:pathLst>
              <a:path h="1483727" w="1060865">
                <a:moveTo>
                  <a:pt x="0" y="0"/>
                </a:moveTo>
                <a:lnTo>
                  <a:pt x="1060865" y="0"/>
                </a:lnTo>
                <a:lnTo>
                  <a:pt x="1060865" y="1483727"/>
                </a:lnTo>
                <a:lnTo>
                  <a:pt x="0" y="1483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7311462" y="2592956"/>
            <a:ext cx="0" cy="565993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 flipH="true">
            <a:off x="3166702" y="5330805"/>
            <a:ext cx="1798592" cy="640274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 flipH="true">
            <a:off x="7254888" y="5527849"/>
            <a:ext cx="26182" cy="78854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9566781" y="5288899"/>
            <a:ext cx="1064377" cy="68218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253814" y="182509"/>
            <a:ext cx="1252411" cy="1730447"/>
          </a:xfrm>
          <a:custGeom>
            <a:avLst/>
            <a:gdLst/>
            <a:ahLst/>
            <a:cxnLst/>
            <a:rect r="r" b="b" t="t" l="l"/>
            <a:pathLst>
              <a:path h="1730447" w="1252411">
                <a:moveTo>
                  <a:pt x="0" y="0"/>
                </a:moveTo>
                <a:lnTo>
                  <a:pt x="1252412" y="0"/>
                </a:lnTo>
                <a:lnTo>
                  <a:pt x="1252412" y="1730447"/>
                </a:lnTo>
                <a:lnTo>
                  <a:pt x="0" y="1730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 flipV="true">
            <a:off x="12974125" y="928545"/>
            <a:ext cx="2294913" cy="62889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423267" y="182509"/>
            <a:ext cx="2295825" cy="2465886"/>
          </a:xfrm>
          <a:custGeom>
            <a:avLst/>
            <a:gdLst/>
            <a:ahLst/>
            <a:cxnLst/>
            <a:rect r="r" b="b" t="t" l="l"/>
            <a:pathLst>
              <a:path h="2465886" w="2295825">
                <a:moveTo>
                  <a:pt x="0" y="0"/>
                </a:moveTo>
                <a:lnTo>
                  <a:pt x="2295825" y="0"/>
                </a:lnTo>
                <a:lnTo>
                  <a:pt x="2295825" y="2465885"/>
                </a:lnTo>
                <a:lnTo>
                  <a:pt x="0" y="2465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94838" y="6880445"/>
            <a:ext cx="2517807" cy="1598807"/>
          </a:xfrm>
          <a:custGeom>
            <a:avLst/>
            <a:gdLst/>
            <a:ahLst/>
            <a:cxnLst/>
            <a:rect r="r" b="b" t="t" l="l"/>
            <a:pathLst>
              <a:path h="1598807" w="2517807">
                <a:moveTo>
                  <a:pt x="0" y="0"/>
                </a:moveTo>
                <a:lnTo>
                  <a:pt x="2517807" y="0"/>
                </a:lnTo>
                <a:lnTo>
                  <a:pt x="2517807" y="1598808"/>
                </a:lnTo>
                <a:lnTo>
                  <a:pt x="0" y="159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56323" y="4646467"/>
            <a:ext cx="1377223" cy="1286060"/>
          </a:xfrm>
          <a:custGeom>
            <a:avLst/>
            <a:gdLst/>
            <a:ahLst/>
            <a:cxnLst/>
            <a:rect r="r" b="b" t="t" l="l"/>
            <a:pathLst>
              <a:path h="1286060" w="1377223">
                <a:moveTo>
                  <a:pt x="0" y="0"/>
                </a:moveTo>
                <a:lnTo>
                  <a:pt x="1377223" y="0"/>
                </a:lnTo>
                <a:lnTo>
                  <a:pt x="1377223" y="1286060"/>
                </a:lnTo>
                <a:lnTo>
                  <a:pt x="0" y="1286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16924710" y="6123027"/>
            <a:ext cx="0" cy="498749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5439120" y="2054254"/>
            <a:ext cx="864907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-5400000">
            <a:off x="16325799" y="3419555"/>
            <a:ext cx="1090960" cy="981864"/>
          </a:xfrm>
          <a:custGeom>
            <a:avLst/>
            <a:gdLst/>
            <a:ahLst/>
            <a:cxnLst/>
            <a:rect r="r" b="b" t="t" l="l"/>
            <a:pathLst>
              <a:path h="981864" w="1090960">
                <a:moveTo>
                  <a:pt x="0" y="0"/>
                </a:moveTo>
                <a:lnTo>
                  <a:pt x="1090961" y="0"/>
                </a:lnTo>
                <a:lnTo>
                  <a:pt x="1090961" y="981864"/>
                </a:lnTo>
                <a:lnTo>
                  <a:pt x="0" y="9818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216144">
            <a:off x="13257849" y="1255524"/>
            <a:ext cx="1600564" cy="838114"/>
          </a:xfrm>
          <a:custGeom>
            <a:avLst/>
            <a:gdLst/>
            <a:ahLst/>
            <a:cxnLst/>
            <a:rect r="r" b="b" t="t" l="l"/>
            <a:pathLst>
              <a:path h="838114" w="1600564">
                <a:moveTo>
                  <a:pt x="0" y="0"/>
                </a:moveTo>
                <a:lnTo>
                  <a:pt x="1600564" y="0"/>
                </a:lnTo>
                <a:lnTo>
                  <a:pt x="1600564" y="838113"/>
                </a:lnTo>
                <a:lnTo>
                  <a:pt x="0" y="83811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82306" y="7583572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80376" y="7839058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1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1216144">
            <a:off x="9762184" y="1103452"/>
            <a:ext cx="1248786" cy="653910"/>
          </a:xfrm>
          <a:custGeom>
            <a:avLst/>
            <a:gdLst/>
            <a:ahLst/>
            <a:cxnLst/>
            <a:rect r="r" b="b" t="t" l="l"/>
            <a:pathLst>
              <a:path h="653910" w="1248786">
                <a:moveTo>
                  <a:pt x="0" y="0"/>
                </a:moveTo>
                <a:lnTo>
                  <a:pt x="1248786" y="0"/>
                </a:lnTo>
                <a:lnTo>
                  <a:pt x="1248786" y="653910"/>
                </a:lnTo>
                <a:lnTo>
                  <a:pt x="0" y="6539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206701">
            <a:off x="557754" y="6530449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6"/>
                </a:lnTo>
                <a:lnTo>
                  <a:pt x="0" y="822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600263" y="6644414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6"/>
                </a:lnTo>
                <a:lnTo>
                  <a:pt x="0" y="822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6056442">
            <a:off x="2709676" y="6714174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5"/>
                </a:lnTo>
                <a:lnTo>
                  <a:pt x="0" y="8226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4322585">
            <a:off x="5816609" y="6991352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5"/>
                </a:lnTo>
                <a:lnTo>
                  <a:pt x="0" y="8226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6854512" y="6896245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5"/>
                </a:lnTo>
                <a:lnTo>
                  <a:pt x="0" y="8226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876768">
            <a:off x="8073807" y="6815686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0" y="0"/>
                </a:lnTo>
                <a:lnTo>
                  <a:pt x="914050" y="822646"/>
                </a:lnTo>
                <a:lnTo>
                  <a:pt x="0" y="822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613441" y="1328510"/>
            <a:ext cx="1863028" cy="2419516"/>
          </a:xfrm>
          <a:custGeom>
            <a:avLst/>
            <a:gdLst/>
            <a:ahLst/>
            <a:cxnLst/>
            <a:rect r="r" b="b" t="t" l="l"/>
            <a:pathLst>
              <a:path h="2419516" w="1863028">
                <a:moveTo>
                  <a:pt x="0" y="0"/>
                </a:moveTo>
                <a:lnTo>
                  <a:pt x="1863028" y="0"/>
                </a:lnTo>
                <a:lnTo>
                  <a:pt x="1863028" y="2419516"/>
                </a:lnTo>
                <a:lnTo>
                  <a:pt x="0" y="241951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864953" y="7516653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1</a:t>
            </a:r>
          </a:p>
        </p:txBody>
      </p:sp>
      <p:sp>
        <p:nvSpPr>
          <p:cNvPr name="Freeform 27" id="27"/>
          <p:cNvSpPr/>
          <p:nvPr/>
        </p:nvSpPr>
        <p:spPr>
          <a:xfrm flipH="true" flipV="false" rot="-4606423">
            <a:off x="2731461" y="858208"/>
            <a:ext cx="1069138" cy="1368497"/>
          </a:xfrm>
          <a:custGeom>
            <a:avLst/>
            <a:gdLst/>
            <a:ahLst/>
            <a:cxnLst/>
            <a:rect r="r" b="b" t="t" l="l"/>
            <a:pathLst>
              <a:path h="1368497" w="1069138">
                <a:moveTo>
                  <a:pt x="1069138" y="0"/>
                </a:moveTo>
                <a:lnTo>
                  <a:pt x="0" y="0"/>
                </a:lnTo>
                <a:lnTo>
                  <a:pt x="0" y="1368497"/>
                </a:lnTo>
                <a:lnTo>
                  <a:pt x="1069138" y="1368497"/>
                </a:lnTo>
                <a:lnTo>
                  <a:pt x="106913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228944" y="3170350"/>
            <a:ext cx="2104251" cy="1173951"/>
          </a:xfrm>
          <a:custGeom>
            <a:avLst/>
            <a:gdLst/>
            <a:ahLst/>
            <a:cxnLst/>
            <a:rect r="r" b="b" t="t" l="l"/>
            <a:pathLst>
              <a:path h="1173951" w="2104251">
                <a:moveTo>
                  <a:pt x="0" y="0"/>
                </a:moveTo>
                <a:lnTo>
                  <a:pt x="2104251" y="0"/>
                </a:lnTo>
                <a:lnTo>
                  <a:pt x="2104251" y="1173951"/>
                </a:lnTo>
                <a:lnTo>
                  <a:pt x="0" y="117395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7311462" y="4307808"/>
            <a:ext cx="0" cy="565993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-4322585">
            <a:off x="9641944" y="6679384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0" y="0"/>
                </a:lnTo>
                <a:lnTo>
                  <a:pt x="914050" y="822645"/>
                </a:lnTo>
                <a:lnTo>
                  <a:pt x="0" y="8226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400000">
            <a:off x="10880435" y="6592292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6"/>
                </a:lnTo>
                <a:lnTo>
                  <a:pt x="0" y="822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876768">
            <a:off x="12057023" y="6608449"/>
            <a:ext cx="914051" cy="822646"/>
          </a:xfrm>
          <a:custGeom>
            <a:avLst/>
            <a:gdLst/>
            <a:ahLst/>
            <a:cxnLst/>
            <a:rect r="r" b="b" t="t" l="l"/>
            <a:pathLst>
              <a:path h="822646" w="914051">
                <a:moveTo>
                  <a:pt x="0" y="0"/>
                </a:moveTo>
                <a:lnTo>
                  <a:pt x="914051" y="0"/>
                </a:lnTo>
                <a:lnTo>
                  <a:pt x="914051" y="822646"/>
                </a:lnTo>
                <a:lnTo>
                  <a:pt x="0" y="822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393716" y="7957169"/>
            <a:ext cx="1909917" cy="1301131"/>
          </a:xfrm>
          <a:custGeom>
            <a:avLst/>
            <a:gdLst/>
            <a:ahLst/>
            <a:cxnLst/>
            <a:rect r="r" b="b" t="t" l="l"/>
            <a:pathLst>
              <a:path h="1301131" w="1909917">
                <a:moveTo>
                  <a:pt x="0" y="0"/>
                </a:moveTo>
                <a:lnTo>
                  <a:pt x="1909917" y="0"/>
                </a:lnTo>
                <a:lnTo>
                  <a:pt x="1909917" y="1301131"/>
                </a:lnTo>
                <a:lnTo>
                  <a:pt x="0" y="130113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894310" y="8187163"/>
            <a:ext cx="1737352" cy="1183571"/>
          </a:xfrm>
          <a:custGeom>
            <a:avLst/>
            <a:gdLst/>
            <a:ahLst/>
            <a:cxnLst/>
            <a:rect r="r" b="b" t="t" l="l"/>
            <a:pathLst>
              <a:path h="1183571" w="1737352">
                <a:moveTo>
                  <a:pt x="0" y="0"/>
                </a:moveTo>
                <a:lnTo>
                  <a:pt x="1737352" y="0"/>
                </a:lnTo>
                <a:lnTo>
                  <a:pt x="1737352" y="1183571"/>
                </a:lnTo>
                <a:lnTo>
                  <a:pt x="0" y="118357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874800" y="7957169"/>
            <a:ext cx="1852439" cy="1261974"/>
          </a:xfrm>
          <a:custGeom>
            <a:avLst/>
            <a:gdLst/>
            <a:ahLst/>
            <a:cxnLst/>
            <a:rect r="r" b="b" t="t" l="l"/>
            <a:pathLst>
              <a:path h="1261974" w="1852439">
                <a:moveTo>
                  <a:pt x="0" y="0"/>
                </a:moveTo>
                <a:lnTo>
                  <a:pt x="1852439" y="0"/>
                </a:lnTo>
                <a:lnTo>
                  <a:pt x="1852439" y="1261974"/>
                </a:lnTo>
                <a:lnTo>
                  <a:pt x="0" y="126197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926138" y="7974046"/>
            <a:ext cx="1142564" cy="1609805"/>
          </a:xfrm>
          <a:custGeom>
            <a:avLst/>
            <a:gdLst/>
            <a:ahLst/>
            <a:cxnLst/>
            <a:rect r="r" b="b" t="t" l="l"/>
            <a:pathLst>
              <a:path h="1609805" w="1142564">
                <a:moveTo>
                  <a:pt x="0" y="0"/>
                </a:moveTo>
                <a:lnTo>
                  <a:pt x="1142563" y="0"/>
                </a:lnTo>
                <a:lnTo>
                  <a:pt x="1142563" y="1609805"/>
                </a:lnTo>
                <a:lnTo>
                  <a:pt x="0" y="160980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34333" t="-31896" r="-196039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773565" y="7583572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2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6826439" y="8306853"/>
            <a:ext cx="1067871" cy="1504568"/>
          </a:xfrm>
          <a:custGeom>
            <a:avLst/>
            <a:gdLst/>
            <a:ahLst/>
            <a:cxnLst/>
            <a:rect r="r" b="b" t="t" l="l"/>
            <a:pathLst>
              <a:path h="1504568" w="1067871">
                <a:moveTo>
                  <a:pt x="0" y="0"/>
                </a:moveTo>
                <a:lnTo>
                  <a:pt x="1067871" y="0"/>
                </a:lnTo>
                <a:lnTo>
                  <a:pt x="1067871" y="1504568"/>
                </a:lnTo>
                <a:lnTo>
                  <a:pt x="0" y="150456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34333" t="-31896" r="-196039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75438" y="7974046"/>
            <a:ext cx="1195550" cy="1684460"/>
          </a:xfrm>
          <a:custGeom>
            <a:avLst/>
            <a:gdLst/>
            <a:ahLst/>
            <a:cxnLst/>
            <a:rect r="r" b="b" t="t" l="l"/>
            <a:pathLst>
              <a:path h="1684460" w="1195550">
                <a:moveTo>
                  <a:pt x="0" y="0"/>
                </a:moveTo>
                <a:lnTo>
                  <a:pt x="1195551" y="0"/>
                </a:lnTo>
                <a:lnTo>
                  <a:pt x="1195551" y="1684460"/>
                </a:lnTo>
                <a:lnTo>
                  <a:pt x="0" y="168446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34333" t="-31896" r="-196039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0" y="7974046"/>
            <a:ext cx="1475438" cy="1967251"/>
          </a:xfrm>
          <a:custGeom>
            <a:avLst/>
            <a:gdLst/>
            <a:ahLst/>
            <a:cxnLst/>
            <a:rect r="r" b="b" t="t" l="l"/>
            <a:pathLst>
              <a:path h="1967251" w="1475438">
                <a:moveTo>
                  <a:pt x="0" y="0"/>
                </a:moveTo>
                <a:lnTo>
                  <a:pt x="1475438" y="0"/>
                </a:lnTo>
                <a:lnTo>
                  <a:pt x="1475438" y="1967251"/>
                </a:lnTo>
                <a:lnTo>
                  <a:pt x="0" y="196725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-60019">
            <a:off x="5124529" y="8214233"/>
            <a:ext cx="1408859" cy="1878478"/>
          </a:xfrm>
          <a:custGeom>
            <a:avLst/>
            <a:gdLst/>
            <a:ahLst/>
            <a:cxnLst/>
            <a:rect r="r" b="b" t="t" l="l"/>
            <a:pathLst>
              <a:path h="1878478" w="1408859">
                <a:moveTo>
                  <a:pt x="0" y="0"/>
                </a:moveTo>
                <a:lnTo>
                  <a:pt x="1408859" y="0"/>
                </a:lnTo>
                <a:lnTo>
                  <a:pt x="1408859" y="1878479"/>
                </a:lnTo>
                <a:lnTo>
                  <a:pt x="0" y="187847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229169">
            <a:off x="9491296" y="7850571"/>
            <a:ext cx="1415421" cy="1887228"/>
          </a:xfrm>
          <a:custGeom>
            <a:avLst/>
            <a:gdLst/>
            <a:ahLst/>
            <a:cxnLst/>
            <a:rect r="r" b="b" t="t" l="l"/>
            <a:pathLst>
              <a:path h="1887228" w="1415421">
                <a:moveTo>
                  <a:pt x="0" y="0"/>
                </a:moveTo>
                <a:lnTo>
                  <a:pt x="1415421" y="0"/>
                </a:lnTo>
                <a:lnTo>
                  <a:pt x="1415421" y="1887228"/>
                </a:lnTo>
                <a:lnTo>
                  <a:pt x="0" y="188722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0146858" y="6137929"/>
            <a:ext cx="1780612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Produção (TI)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046788" y="2053044"/>
            <a:ext cx="1533114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Impressora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18914" y="6083223"/>
            <a:ext cx="189367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Admnistração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287932" y="369926"/>
            <a:ext cx="7122447" cy="60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4"/>
              </a:lnSpc>
            </a:pPr>
            <a:r>
              <a:rPr lang="en-US" sz="355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- Lan (Windows Server)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516356" y="4883326"/>
            <a:ext cx="3537849" cy="60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4"/>
              </a:lnSpc>
            </a:pPr>
            <a:r>
              <a:rPr lang="en-US" sz="355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Departamentos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416880" y="6354489"/>
            <a:ext cx="2580750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 Humanos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84570" y="7583572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026058" y="7831042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332958" y="7726311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3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154475" y="7515775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501762" y="7516653"/>
            <a:ext cx="56744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 3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019483" y="8635539"/>
            <a:ext cx="3268517" cy="74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Usina Hidroelétrica Itaipu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753274" y="4907007"/>
            <a:ext cx="112357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115582" y="2763061"/>
            <a:ext cx="911195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Ruyter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563994" y="2018839"/>
            <a:ext cx="784061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Stitch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532311" y="3709926"/>
            <a:ext cx="689081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3257849" y="2144368"/>
            <a:ext cx="118555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Ethernet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819293" y="1915324"/>
            <a:ext cx="1185558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Ethernet</a:t>
            </a:r>
          </a:p>
        </p:txBody>
      </p:sp>
      <p:sp>
        <p:nvSpPr>
          <p:cNvPr name="TextBox 61" id="61"/>
          <p:cNvSpPr txBox="true"/>
          <p:nvPr/>
        </p:nvSpPr>
        <p:spPr>
          <a:xfrm rot="61265">
            <a:off x="5262457" y="1478842"/>
            <a:ext cx="1039096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Wifi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8218160" y="3719225"/>
            <a:ext cx="1039096" cy="36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4"/>
              </a:lnSpc>
            </a:pPr>
            <a:r>
              <a:rPr lang="en-US" sz="21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Stitch 1</a:t>
            </a:r>
          </a:p>
        </p:txBody>
      </p:sp>
      <p:sp>
        <p:nvSpPr>
          <p:cNvPr name="AutoShape 63" id="63"/>
          <p:cNvSpPr/>
          <p:nvPr/>
        </p:nvSpPr>
        <p:spPr>
          <a:xfrm flipH="true">
            <a:off x="9864953" y="706240"/>
            <a:ext cx="1061185" cy="0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DAGqCLEIJPU</dc:identifier>
  <dcterms:modified xsi:type="dcterms:W3CDTF">2011-08-01T06:04:30Z</dcterms:modified>
  <cp:revision>1</cp:revision>
  <dc:title>Servidor - Cliente</dc:title>
</cp:coreProperties>
</file>