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 Bold" charset="1" panose="020B08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8473" y="2977433"/>
            <a:ext cx="1383909" cy="828615"/>
          </a:xfrm>
          <a:custGeom>
            <a:avLst/>
            <a:gdLst/>
            <a:ahLst/>
            <a:cxnLst/>
            <a:rect r="r" b="b" t="t" l="l"/>
            <a:pathLst>
              <a:path h="828615" w="1383909">
                <a:moveTo>
                  <a:pt x="0" y="0"/>
                </a:moveTo>
                <a:lnTo>
                  <a:pt x="1383909" y="0"/>
                </a:lnTo>
                <a:lnTo>
                  <a:pt x="1383909" y="828615"/>
                </a:lnTo>
                <a:lnTo>
                  <a:pt x="0" y="82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8473" y="4416457"/>
            <a:ext cx="1383909" cy="828615"/>
          </a:xfrm>
          <a:custGeom>
            <a:avLst/>
            <a:gdLst/>
            <a:ahLst/>
            <a:cxnLst/>
            <a:rect r="r" b="b" t="t" l="l"/>
            <a:pathLst>
              <a:path h="828615" w="1383909">
                <a:moveTo>
                  <a:pt x="0" y="0"/>
                </a:moveTo>
                <a:lnTo>
                  <a:pt x="1383909" y="0"/>
                </a:lnTo>
                <a:lnTo>
                  <a:pt x="1383909" y="828615"/>
                </a:lnTo>
                <a:lnTo>
                  <a:pt x="0" y="82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68473" y="5886824"/>
            <a:ext cx="1383909" cy="828615"/>
          </a:xfrm>
          <a:custGeom>
            <a:avLst/>
            <a:gdLst/>
            <a:ahLst/>
            <a:cxnLst/>
            <a:rect r="r" b="b" t="t" l="l"/>
            <a:pathLst>
              <a:path h="828615" w="1383909">
                <a:moveTo>
                  <a:pt x="0" y="0"/>
                </a:moveTo>
                <a:lnTo>
                  <a:pt x="1383909" y="0"/>
                </a:lnTo>
                <a:lnTo>
                  <a:pt x="1383909" y="828615"/>
                </a:lnTo>
                <a:lnTo>
                  <a:pt x="0" y="82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134125" y="3391740"/>
            <a:ext cx="1149740" cy="1905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5133336" y="4841673"/>
            <a:ext cx="1149740" cy="1905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5132547" y="6291606"/>
            <a:ext cx="1149740" cy="1905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0744" y="4407017"/>
            <a:ext cx="1053171" cy="1472967"/>
          </a:xfrm>
          <a:custGeom>
            <a:avLst/>
            <a:gdLst/>
            <a:ahLst/>
            <a:cxnLst/>
            <a:rect r="r" b="b" t="t" l="l"/>
            <a:pathLst>
              <a:path h="1472967" w="1053171">
                <a:moveTo>
                  <a:pt x="0" y="0"/>
                </a:moveTo>
                <a:lnTo>
                  <a:pt x="1053172" y="0"/>
                </a:lnTo>
                <a:lnTo>
                  <a:pt x="1053172" y="1472966"/>
                </a:lnTo>
                <a:lnTo>
                  <a:pt x="0" y="1472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1418391" y="4416457"/>
            <a:ext cx="1105173" cy="599547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>
            <a:off x="1419180" y="5076832"/>
            <a:ext cx="1149740" cy="1905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1" id="11"/>
          <p:cNvSpPr/>
          <p:nvPr/>
        </p:nvSpPr>
        <p:spPr>
          <a:xfrm>
            <a:off x="1418391" y="5095882"/>
            <a:ext cx="1105173" cy="790942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0744" y="7438330"/>
            <a:ext cx="2102414" cy="1017043"/>
          </a:xfrm>
          <a:custGeom>
            <a:avLst/>
            <a:gdLst/>
            <a:ahLst/>
            <a:cxnLst/>
            <a:rect r="r" b="b" t="t" l="l"/>
            <a:pathLst>
              <a:path h="1017043" w="2102414">
                <a:moveTo>
                  <a:pt x="0" y="0"/>
                </a:moveTo>
                <a:lnTo>
                  <a:pt x="2102415" y="0"/>
                </a:lnTo>
                <a:lnTo>
                  <a:pt x="2102415" y="1017043"/>
                </a:lnTo>
                <a:lnTo>
                  <a:pt x="0" y="10170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0744" y="6847604"/>
            <a:ext cx="1887904" cy="59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174995" y="8166817"/>
            <a:ext cx="1957553" cy="1935530"/>
          </a:xfrm>
          <a:custGeom>
            <a:avLst/>
            <a:gdLst/>
            <a:ahLst/>
            <a:cxnLst/>
            <a:rect r="r" b="b" t="t" l="l"/>
            <a:pathLst>
              <a:path h="1935530" w="1957553">
                <a:moveTo>
                  <a:pt x="0" y="0"/>
                </a:moveTo>
                <a:lnTo>
                  <a:pt x="1957552" y="0"/>
                </a:lnTo>
                <a:lnTo>
                  <a:pt x="1957552" y="1935531"/>
                </a:lnTo>
                <a:lnTo>
                  <a:pt x="0" y="19355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295476" y="3054580"/>
            <a:ext cx="1932088" cy="1564991"/>
          </a:xfrm>
          <a:custGeom>
            <a:avLst/>
            <a:gdLst/>
            <a:ahLst/>
            <a:cxnLst/>
            <a:rect r="r" b="b" t="t" l="l"/>
            <a:pathLst>
              <a:path h="1564991" w="1932088">
                <a:moveTo>
                  <a:pt x="0" y="0"/>
                </a:moveTo>
                <a:lnTo>
                  <a:pt x="1932088" y="0"/>
                </a:lnTo>
                <a:lnTo>
                  <a:pt x="1932088" y="1564991"/>
                </a:lnTo>
                <a:lnTo>
                  <a:pt x="0" y="15649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295476" y="4849233"/>
            <a:ext cx="1932088" cy="1564991"/>
          </a:xfrm>
          <a:custGeom>
            <a:avLst/>
            <a:gdLst/>
            <a:ahLst/>
            <a:cxnLst/>
            <a:rect r="r" b="b" t="t" l="l"/>
            <a:pathLst>
              <a:path h="1564991" w="1932088">
                <a:moveTo>
                  <a:pt x="0" y="0"/>
                </a:moveTo>
                <a:lnTo>
                  <a:pt x="1932088" y="0"/>
                </a:lnTo>
                <a:lnTo>
                  <a:pt x="1932088" y="1564991"/>
                </a:lnTo>
                <a:lnTo>
                  <a:pt x="0" y="15649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270429" y="6643886"/>
            <a:ext cx="1932088" cy="1564991"/>
          </a:xfrm>
          <a:custGeom>
            <a:avLst/>
            <a:gdLst/>
            <a:ahLst/>
            <a:cxnLst/>
            <a:rect r="r" b="b" t="t" l="l"/>
            <a:pathLst>
              <a:path h="1564991" w="1932088">
                <a:moveTo>
                  <a:pt x="0" y="0"/>
                </a:moveTo>
                <a:lnTo>
                  <a:pt x="1932088" y="0"/>
                </a:lnTo>
                <a:lnTo>
                  <a:pt x="1932088" y="1564991"/>
                </a:lnTo>
                <a:lnTo>
                  <a:pt x="0" y="15649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503729" y="2764467"/>
            <a:ext cx="1292647" cy="1292647"/>
          </a:xfrm>
          <a:custGeom>
            <a:avLst/>
            <a:gdLst/>
            <a:ahLst/>
            <a:cxnLst/>
            <a:rect r="r" b="b" t="t" l="l"/>
            <a:pathLst>
              <a:path h="1292647" w="1292647">
                <a:moveTo>
                  <a:pt x="0" y="0"/>
                </a:moveTo>
                <a:lnTo>
                  <a:pt x="1292647" y="0"/>
                </a:lnTo>
                <a:lnTo>
                  <a:pt x="1292647" y="1292647"/>
                </a:lnTo>
                <a:lnTo>
                  <a:pt x="0" y="1292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503729" y="4265769"/>
            <a:ext cx="1292647" cy="1292647"/>
          </a:xfrm>
          <a:custGeom>
            <a:avLst/>
            <a:gdLst/>
            <a:ahLst/>
            <a:cxnLst/>
            <a:rect r="r" b="b" t="t" l="l"/>
            <a:pathLst>
              <a:path h="1292647" w="1292647">
                <a:moveTo>
                  <a:pt x="0" y="0"/>
                </a:moveTo>
                <a:lnTo>
                  <a:pt x="1292647" y="0"/>
                </a:lnTo>
                <a:lnTo>
                  <a:pt x="1292647" y="1292647"/>
                </a:lnTo>
                <a:lnTo>
                  <a:pt x="0" y="1292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503729" y="5664333"/>
            <a:ext cx="1292647" cy="1292647"/>
          </a:xfrm>
          <a:custGeom>
            <a:avLst/>
            <a:gdLst/>
            <a:ahLst/>
            <a:cxnLst/>
            <a:rect r="r" b="b" t="t" l="l"/>
            <a:pathLst>
              <a:path h="1292647" w="1292647">
                <a:moveTo>
                  <a:pt x="0" y="0"/>
                </a:moveTo>
                <a:lnTo>
                  <a:pt x="1292647" y="0"/>
                </a:lnTo>
                <a:lnTo>
                  <a:pt x="1292647" y="1292647"/>
                </a:lnTo>
                <a:lnTo>
                  <a:pt x="0" y="129264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640468" y="243498"/>
            <a:ext cx="3673542" cy="2520968"/>
          </a:xfrm>
          <a:custGeom>
            <a:avLst/>
            <a:gdLst/>
            <a:ahLst/>
            <a:cxnLst/>
            <a:rect r="r" b="b" t="t" l="l"/>
            <a:pathLst>
              <a:path h="2520968" w="3673542">
                <a:moveTo>
                  <a:pt x="0" y="0"/>
                </a:moveTo>
                <a:lnTo>
                  <a:pt x="3673542" y="0"/>
                </a:lnTo>
                <a:lnTo>
                  <a:pt x="3673542" y="2520969"/>
                </a:lnTo>
                <a:lnTo>
                  <a:pt x="0" y="25209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811218" y="359928"/>
            <a:ext cx="3086100" cy="318562"/>
            <a:chOff x="0" y="0"/>
            <a:chExt cx="812800" cy="839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3901"/>
            </a:xfrm>
            <a:custGeom>
              <a:avLst/>
              <a:gdLst/>
              <a:ahLst/>
              <a:cxnLst/>
              <a:rect r="r" b="b" t="t" l="l"/>
              <a:pathLst>
                <a:path h="8390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3901"/>
                  </a:lnTo>
                  <a:lnTo>
                    <a:pt x="0" y="8390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12800" cy="122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901171" y="1171575"/>
            <a:ext cx="3086100" cy="318562"/>
            <a:chOff x="0" y="0"/>
            <a:chExt cx="812800" cy="8390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3901"/>
            </a:xfrm>
            <a:custGeom>
              <a:avLst/>
              <a:gdLst/>
              <a:ahLst/>
              <a:cxnLst/>
              <a:rect r="r" b="b" t="t" l="l"/>
              <a:pathLst>
                <a:path h="8390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3901"/>
                  </a:lnTo>
                  <a:lnTo>
                    <a:pt x="0" y="8390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122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004738" y="1633635"/>
            <a:ext cx="3086100" cy="318562"/>
            <a:chOff x="0" y="0"/>
            <a:chExt cx="812800" cy="8390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3901"/>
            </a:xfrm>
            <a:custGeom>
              <a:avLst/>
              <a:gdLst/>
              <a:ahLst/>
              <a:cxnLst/>
              <a:rect r="r" b="b" t="t" l="l"/>
              <a:pathLst>
                <a:path h="8390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3901"/>
                  </a:lnTo>
                  <a:lnTo>
                    <a:pt x="0" y="8390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12800" cy="122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2700000">
            <a:off x="2084036" y="8200081"/>
            <a:ext cx="1141954" cy="1027758"/>
          </a:xfrm>
          <a:custGeom>
            <a:avLst/>
            <a:gdLst/>
            <a:ahLst/>
            <a:cxnLst/>
            <a:rect r="r" b="b" t="t" l="l"/>
            <a:pathLst>
              <a:path h="1027758" w="1141954">
                <a:moveTo>
                  <a:pt x="0" y="0"/>
                </a:moveTo>
                <a:lnTo>
                  <a:pt x="1141954" y="0"/>
                </a:lnTo>
                <a:lnTo>
                  <a:pt x="1141954" y="1027759"/>
                </a:lnTo>
                <a:lnTo>
                  <a:pt x="0" y="102775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4978809">
            <a:off x="591792" y="6082074"/>
            <a:ext cx="873815" cy="786434"/>
          </a:xfrm>
          <a:custGeom>
            <a:avLst/>
            <a:gdLst/>
            <a:ahLst/>
            <a:cxnLst/>
            <a:rect r="r" b="b" t="t" l="l"/>
            <a:pathLst>
              <a:path h="786434" w="873815">
                <a:moveTo>
                  <a:pt x="0" y="0"/>
                </a:moveTo>
                <a:lnTo>
                  <a:pt x="873816" y="0"/>
                </a:lnTo>
                <a:lnTo>
                  <a:pt x="873816" y="786434"/>
                </a:lnTo>
                <a:lnTo>
                  <a:pt x="0" y="7864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1181503">
            <a:off x="8591137" y="886941"/>
            <a:ext cx="1515272" cy="1939548"/>
          </a:xfrm>
          <a:custGeom>
            <a:avLst/>
            <a:gdLst/>
            <a:ahLst/>
            <a:cxnLst/>
            <a:rect r="r" b="b" t="t" l="l"/>
            <a:pathLst>
              <a:path h="1939548" w="1515272">
                <a:moveTo>
                  <a:pt x="0" y="0"/>
                </a:moveTo>
                <a:lnTo>
                  <a:pt x="1515272" y="0"/>
                </a:lnTo>
                <a:lnTo>
                  <a:pt x="1515272" y="1939547"/>
                </a:lnTo>
                <a:lnTo>
                  <a:pt x="0" y="193954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7663326">
            <a:off x="14642550" y="1221248"/>
            <a:ext cx="2099257" cy="2687049"/>
          </a:xfrm>
          <a:custGeom>
            <a:avLst/>
            <a:gdLst/>
            <a:ahLst/>
            <a:cxnLst/>
            <a:rect r="r" b="b" t="t" l="l"/>
            <a:pathLst>
              <a:path h="2687049" w="2099257">
                <a:moveTo>
                  <a:pt x="0" y="0"/>
                </a:moveTo>
                <a:lnTo>
                  <a:pt x="2099257" y="0"/>
                </a:lnTo>
                <a:lnTo>
                  <a:pt x="2099257" y="2687049"/>
                </a:lnTo>
                <a:lnTo>
                  <a:pt x="0" y="268704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>
            <a:off x="10299935" y="3684042"/>
            <a:ext cx="1415211" cy="153033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>
            <a:off x="10299146" y="5133975"/>
            <a:ext cx="1416000" cy="268333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10298357" y="6583908"/>
            <a:ext cx="1416789" cy="611366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14227564" y="3993359"/>
            <a:ext cx="1047325" cy="582575"/>
          </a:xfrm>
          <a:custGeom>
            <a:avLst/>
            <a:gdLst/>
            <a:ahLst/>
            <a:cxnLst/>
            <a:rect r="r" b="b" t="t" l="l"/>
            <a:pathLst>
              <a:path h="582575" w="1047325">
                <a:moveTo>
                  <a:pt x="0" y="0"/>
                </a:moveTo>
                <a:lnTo>
                  <a:pt x="1047325" y="0"/>
                </a:lnTo>
                <a:lnTo>
                  <a:pt x="1047325" y="582574"/>
                </a:lnTo>
                <a:lnTo>
                  <a:pt x="0" y="58257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227564" y="3181643"/>
            <a:ext cx="777245" cy="773359"/>
          </a:xfrm>
          <a:custGeom>
            <a:avLst/>
            <a:gdLst/>
            <a:ahLst/>
            <a:cxnLst/>
            <a:rect r="r" b="b" t="t" l="l"/>
            <a:pathLst>
              <a:path h="773359" w="777245">
                <a:moveTo>
                  <a:pt x="0" y="0"/>
                </a:moveTo>
                <a:lnTo>
                  <a:pt x="777244" y="0"/>
                </a:lnTo>
                <a:lnTo>
                  <a:pt x="777244" y="773358"/>
                </a:lnTo>
                <a:lnTo>
                  <a:pt x="0" y="7733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002957" y="3729848"/>
            <a:ext cx="1914942" cy="67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5"/>
              </a:lnSpc>
            </a:pPr>
            <a:r>
              <a:rPr lang="en-US" sz="391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GRP_RH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936375" y="5185152"/>
            <a:ext cx="2048106" cy="67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5"/>
              </a:lnSpc>
            </a:pPr>
            <a:r>
              <a:rPr lang="en-US" sz="391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GRP_FIN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131114" y="6639239"/>
            <a:ext cx="1658627" cy="67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5"/>
              </a:lnSpc>
            </a:pPr>
            <a:r>
              <a:rPr lang="en-US" sz="391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GRP_IT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0" y="3626301"/>
            <a:ext cx="1887904" cy="59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Servidor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244643" y="7618151"/>
            <a:ext cx="1887904" cy="59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203299" y="3693920"/>
            <a:ext cx="2120192" cy="59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Pasta RH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995899" y="5335633"/>
            <a:ext cx="2534992" cy="59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Pasta FIN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968977" y="7128599"/>
            <a:ext cx="2534992" cy="59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Pasta IT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796376" y="2820064"/>
            <a:ext cx="2120192" cy="120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Ana_RH</a:t>
            </a:r>
          </a:p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Júlia_RH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796376" y="4321367"/>
            <a:ext cx="2120192" cy="120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Luan_FIN</a:t>
            </a:r>
          </a:p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Davi_FIN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796376" y="5719931"/>
            <a:ext cx="2120192" cy="120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Paulo_IT</a:t>
            </a:r>
          </a:p>
          <a:p>
            <a:pPr algn="ctr">
              <a:lnSpc>
                <a:spcPts val="4838"/>
              </a:lnSpc>
            </a:pPr>
            <a:r>
              <a:rPr lang="en-US" sz="34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Carla_IT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998680" y="312303"/>
            <a:ext cx="295711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Utilizador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998680" y="1123950"/>
            <a:ext cx="295711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Palavra-Passe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4314010" y="5806749"/>
            <a:ext cx="1047325" cy="582575"/>
          </a:xfrm>
          <a:custGeom>
            <a:avLst/>
            <a:gdLst/>
            <a:ahLst/>
            <a:cxnLst/>
            <a:rect r="r" b="b" t="t" l="l"/>
            <a:pathLst>
              <a:path h="582575" w="1047325">
                <a:moveTo>
                  <a:pt x="0" y="0"/>
                </a:moveTo>
                <a:lnTo>
                  <a:pt x="1047325" y="0"/>
                </a:lnTo>
                <a:lnTo>
                  <a:pt x="1047325" y="582574"/>
                </a:lnTo>
                <a:lnTo>
                  <a:pt x="0" y="58257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4314010" y="4995033"/>
            <a:ext cx="777245" cy="773359"/>
          </a:xfrm>
          <a:custGeom>
            <a:avLst/>
            <a:gdLst/>
            <a:ahLst/>
            <a:cxnLst/>
            <a:rect r="r" b="b" t="t" l="l"/>
            <a:pathLst>
              <a:path h="773359" w="777245">
                <a:moveTo>
                  <a:pt x="0" y="0"/>
                </a:moveTo>
                <a:lnTo>
                  <a:pt x="777245" y="0"/>
                </a:lnTo>
                <a:lnTo>
                  <a:pt x="777245" y="773359"/>
                </a:lnTo>
                <a:lnTo>
                  <a:pt x="0" y="773359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4227564" y="7626302"/>
            <a:ext cx="1047325" cy="582575"/>
          </a:xfrm>
          <a:custGeom>
            <a:avLst/>
            <a:gdLst/>
            <a:ahLst/>
            <a:cxnLst/>
            <a:rect r="r" b="b" t="t" l="l"/>
            <a:pathLst>
              <a:path h="582575" w="1047325">
                <a:moveTo>
                  <a:pt x="0" y="0"/>
                </a:moveTo>
                <a:lnTo>
                  <a:pt x="1047325" y="0"/>
                </a:lnTo>
                <a:lnTo>
                  <a:pt x="1047325" y="582575"/>
                </a:lnTo>
                <a:lnTo>
                  <a:pt x="0" y="58257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4227564" y="6814587"/>
            <a:ext cx="777245" cy="773359"/>
          </a:xfrm>
          <a:custGeom>
            <a:avLst/>
            <a:gdLst/>
            <a:ahLst/>
            <a:cxnLst/>
            <a:rect r="r" b="b" t="t" l="l"/>
            <a:pathLst>
              <a:path h="773359" w="777245">
                <a:moveTo>
                  <a:pt x="0" y="0"/>
                </a:moveTo>
                <a:lnTo>
                  <a:pt x="777244" y="0"/>
                </a:lnTo>
                <a:lnTo>
                  <a:pt x="777244" y="773358"/>
                </a:lnTo>
                <a:lnTo>
                  <a:pt x="0" y="773358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DAGqIFU41TQ</dc:identifier>
  <dcterms:modified xsi:type="dcterms:W3CDTF">2011-08-01T06:04:30Z</dcterms:modified>
  <cp:revision>1</cp:revision>
  <dc:title>GRP_RH</dc:title>
</cp:coreProperties>
</file>