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08C23-CBF0-4857-9F1D-983F035D71D9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BF5A-2BB5-4532-9F95-40A5B2990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3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8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0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4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7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7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4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3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BF5A-2BB5-4532-9F95-40A5B29908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0F5FB-74FC-8CED-5888-5A42B54B9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80F67-75D8-F4F3-BD4B-E2AF29F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080AF-08AA-EBFC-095F-BEA717E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43AC5-9381-6F4E-0C22-07B93E88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C3980-2320-B6AF-80E5-C514DA8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F4F2-64FB-7D79-0FAC-4DDED9D7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C18ED-80BB-2A82-C386-C7DA163C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F47ED-1906-E675-12DB-D2970828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1BC6-7E3B-85F8-B12D-C92D533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485E4-4450-DD51-974E-72D59B6C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7156E-651C-204D-2D9C-70A8DC85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029F8-CF31-27C8-AB76-8105F30B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68B05-12CA-51B3-6CFA-D574610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B2AB-FAE5-CA01-DE37-175447B2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C59A6-74F5-2C95-EB41-573DAA22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F015-F417-9D06-981F-354CCAB0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8A97-FDF0-6B29-1CCE-CC876144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C5937-C897-97AE-9DF8-41A8035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3EF6-9C20-28A0-F82C-B6CC5965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C2312-A4FB-5AA0-E558-5DB176BC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5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6BBB-F7D0-031D-3C78-237BD847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645A0-5B85-0BF6-4270-BCE7202D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E5A7-8571-E816-C456-D0157DF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9B6B-2B7B-209C-A9D5-A15BE35B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193F-0FDE-A32E-CC67-72171A2F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2585-E0E1-25BC-EEF8-EC4F8719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DFB6B-1C62-3079-93E3-F52196E6A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82C0E-1FBA-D93F-330B-CE8C3908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04278-B59B-551D-5D9E-9DCD5FB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33448-BCA2-C868-7772-07EAE860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356D7-B35B-8FD9-0E25-A852162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FA38F-7C1C-8F71-981B-A320E4D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69504-1D30-377C-AEE7-48BEACD5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5945F-B3E1-2B6D-2652-890ED7AE2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4FED3-4213-50FA-863D-CB10552F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9E160-B17F-7ABD-B466-83BE00FAE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88820-0D11-CFF4-6F24-D3F7BE70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915964-047C-7029-F95A-166E46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13D7-0743-E843-21B7-B20C5FC0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EA80-32D7-F5FE-F417-C0F1A0AE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5F32C-DC3A-DF70-0D2B-3551CC49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12B9C-6FF0-4884-591E-CA140C7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D8106-9134-A83C-4A22-EF8D54CA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4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2579B5-EEEB-CF39-BEA5-15FB53B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B4086-254F-B448-89A4-0909794F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2B587-5C3F-EBB2-EF5A-B854E57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3736-780B-9F5D-EE02-C03C3EF9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10F6-D71C-E9E2-BEC1-8D959BAA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8073D-9F71-A6D9-1BE4-1C53BA48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BC81-1C84-8BBA-2967-AB1E1340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F281C-95A5-2B0E-DD86-067F4AB1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74F86-E10C-8584-1740-73781278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CAC1-53AB-1561-7CB5-EB2552B2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52D0C-C16E-78A1-44AE-5D7E888A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1D793-DC66-EFBE-CA01-B66C4EEAA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9C5E-9378-C839-96AD-96EBE0E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AE326-2AAB-C5A7-CB11-7140936C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A5ED3-9E3C-E209-FBE4-7979637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0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3161A-BEC9-F009-E112-5CD43BF2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32E55-451F-47CF-7BDB-9A47513C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6095A-980D-86DF-7C93-CAA35380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4CDA-9CF1-47BA-B1A8-D48C4B6A87B5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AC902-9ECC-294E-D983-99F130E2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8278C-9A6E-D003-8570-E89879E0B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27F9-72F9-4752-BAE4-692B5458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9CDC0-1BFD-9AF0-19A6-E1A85D1BD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err="1"/>
              <a:t>펄어비스</a:t>
            </a:r>
            <a:r>
              <a:rPr lang="ko-KR" altLang="en-US" sz="5400" b="1"/>
              <a:t> 인재양성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99A88-AD88-DBB9-7783-266A94EB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200"/>
              <a:t>소프트웨어융합학과 </a:t>
            </a:r>
            <a:r>
              <a:rPr lang="en-US" altLang="ko-KR" sz="3200"/>
              <a:t>2018103258 </a:t>
            </a:r>
            <a:r>
              <a:rPr lang="ko-KR" altLang="en-US" sz="3200"/>
              <a:t>임형준</a:t>
            </a:r>
          </a:p>
        </p:txBody>
      </p:sp>
    </p:spTree>
    <p:extLst>
      <p:ext uri="{BB962C8B-B14F-4D97-AF65-F5344CB8AC3E}">
        <p14:creationId xmlns:p14="http://schemas.microsoft.com/office/powerpoint/2010/main" val="220753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다음 주차 진행 내용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81735" cy="43527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/>
              <a:t>논문 분석</a:t>
            </a:r>
            <a:endParaRPr lang="en-US" altLang="ko-KR"/>
          </a:p>
          <a:p>
            <a:pPr lvl="1">
              <a:buFontTx/>
              <a:buChar char="-"/>
            </a:pPr>
            <a:r>
              <a:rPr lang="en-US" altLang="ko-KR"/>
              <a:t>ICCM, Nested Cage</a:t>
            </a:r>
          </a:p>
          <a:p>
            <a:pPr lvl="1">
              <a:buFontTx/>
              <a:buChar char="-"/>
            </a:pPr>
            <a:r>
              <a:rPr lang="ko-KR" altLang="en-US"/>
              <a:t>계산 방식 분석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코드에서 사용된 수식 분석</a:t>
            </a:r>
            <a:endParaRPr lang="en-US" altLang="ko-KR"/>
          </a:p>
          <a:p>
            <a:pPr lvl="1"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언리얼에 적용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결과물로 나오는 </a:t>
            </a:r>
            <a:r>
              <a:rPr lang="en-US" altLang="ko-KR"/>
              <a:t>obj </a:t>
            </a:r>
            <a:r>
              <a:rPr lang="ko-KR" altLang="en-US"/>
              <a:t>파일 분석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언리얼에 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5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C15A-16D7-94C0-2800-C003907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325563"/>
          </a:xfrm>
        </p:spPr>
        <p:txBody>
          <a:bodyPr/>
          <a:lstStyle/>
          <a:p>
            <a:r>
              <a:rPr lang="ko-KR" altLang="en-US" b="1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9EFDB-1138-1D7B-B199-ADCBBA29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논문 분석</a:t>
            </a:r>
            <a:endParaRPr lang="en-US" altLang="ko-KR"/>
          </a:p>
          <a:p>
            <a:r>
              <a:rPr lang="ko-KR" altLang="en-US"/>
              <a:t>구현 진행 상황</a:t>
            </a:r>
            <a:endParaRPr lang="en-US" altLang="ko-KR"/>
          </a:p>
          <a:p>
            <a:r>
              <a:rPr lang="ko-KR" altLang="en-US"/>
              <a:t>앞으로의 방향성</a:t>
            </a:r>
            <a:endParaRPr lang="en-US" altLang="ko-KR"/>
          </a:p>
          <a:p>
            <a:r>
              <a:rPr lang="ko-KR" altLang="en-US"/>
              <a:t>다음 주차 진행 내용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559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논문 분석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altLang="ko-KR" b="1"/>
              <a:t>Precompute a given shape’s fracture modes</a:t>
            </a:r>
          </a:p>
          <a:p>
            <a:pPr>
              <a:buFontTx/>
              <a:buChar char="-"/>
            </a:pPr>
            <a:r>
              <a:rPr lang="en-US" altLang="ko-KR"/>
              <a:t>offline</a:t>
            </a:r>
          </a:p>
          <a:p>
            <a:pPr>
              <a:buFontTx/>
              <a:buChar char="-"/>
            </a:pPr>
            <a:r>
              <a:rPr lang="en-US" altLang="ko-KR"/>
              <a:t>Algorithm 1</a:t>
            </a:r>
          </a:p>
          <a:p>
            <a:pPr>
              <a:buFontTx/>
              <a:buChar char="-"/>
            </a:pPr>
            <a:r>
              <a:rPr lang="en-US" altLang="ko-KR"/>
              <a:t>bottleneck -&gt; conic solve (use</a:t>
            </a:r>
            <a:r>
              <a:rPr lang="ko-KR" altLang="en-US"/>
              <a:t> </a:t>
            </a:r>
            <a:r>
              <a:rPr lang="en-US" altLang="ko-KR"/>
              <a:t>Mosek)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b="1"/>
              <a:t>2) Impact-dependent fracture</a:t>
            </a:r>
          </a:p>
          <a:p>
            <a:pPr marL="0" indent="0">
              <a:buNone/>
            </a:pPr>
            <a:r>
              <a:rPr lang="en-US" altLang="ko-KR"/>
              <a:t>- runtime</a:t>
            </a:r>
          </a:p>
          <a:p>
            <a:pPr>
              <a:buFontTx/>
              <a:buChar char="-"/>
            </a:pPr>
            <a:r>
              <a:rPr lang="en-US" altLang="ko-KR"/>
              <a:t>Algorithm 2</a:t>
            </a:r>
          </a:p>
          <a:p>
            <a:pPr marL="0" indent="0">
              <a:buNone/>
            </a:pPr>
            <a:r>
              <a:rPr lang="en-US" altLang="ko-KR"/>
              <a:t>- complexity -&gt; impact projection(Nested</a:t>
            </a:r>
            <a:r>
              <a:rPr lang="ko-KR" altLang="en-US"/>
              <a:t> </a:t>
            </a:r>
            <a:r>
              <a:rPr lang="en-US" altLang="ko-KR"/>
              <a:t>Cage)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290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동작방식</a:t>
            </a:r>
          </a:p>
        </p:txBody>
      </p:sp>
    </p:spTree>
    <p:extLst>
      <p:ext uri="{BB962C8B-B14F-4D97-AF65-F5344CB8AC3E}">
        <p14:creationId xmlns:p14="http://schemas.microsoft.com/office/powerpoint/2010/main" val="3032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논문 분석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b="1"/>
              <a:t>Algorithm 1</a:t>
            </a:r>
            <a:r>
              <a:rPr lang="en-US" altLang="ko-KR"/>
              <a:t>: </a:t>
            </a:r>
            <a:r>
              <a:rPr lang="ko-KR" altLang="en-US"/>
              <a:t>개선된 </a:t>
            </a:r>
            <a:r>
              <a:rPr lang="en-US" altLang="ko-KR"/>
              <a:t>ICCM</a:t>
            </a:r>
            <a:r>
              <a:rPr lang="ko-KR" altLang="en-US"/>
              <a:t>으로 </a:t>
            </a:r>
            <a:r>
              <a:rPr lang="en-US" altLang="ko-KR"/>
              <a:t>fracture mode </a:t>
            </a:r>
            <a:r>
              <a:rPr lang="ko-KR" altLang="en-US"/>
              <a:t>계산</a:t>
            </a:r>
            <a:endParaRPr lang="en-US" altLang="ko-KR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 b="1"/>
              <a:t>Algorithm 2</a:t>
            </a:r>
            <a:r>
              <a:rPr lang="en-US" altLang="ko-KR"/>
              <a:t>: </a:t>
            </a:r>
            <a:r>
              <a:rPr lang="ko-KR" altLang="en-US"/>
              <a:t>개선된 </a:t>
            </a:r>
            <a:r>
              <a:rPr lang="en-US" altLang="ko-KR"/>
              <a:t>Nested Cage</a:t>
            </a:r>
            <a:r>
              <a:rPr lang="ko-KR" altLang="en-US"/>
              <a:t>를 통한 </a:t>
            </a:r>
            <a:r>
              <a:rPr lang="en-US" altLang="ko-KR"/>
              <a:t>impact </a:t>
            </a:r>
            <a:r>
              <a:rPr lang="ko-KR" altLang="en-US"/>
              <a:t>계산</a:t>
            </a: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290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Algorithm</a:t>
            </a:r>
            <a:endParaRPr lang="ko-KR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6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구현 진행 상황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987"/>
            <a:ext cx="45122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- scikit-sparse </a:t>
            </a:r>
            <a:r>
              <a:rPr lang="ko-KR" altLang="en-US"/>
              <a:t>라이브러리 문제 해결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논문 제공 코드 실행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D0DC96-4A9E-081D-1095-1CE03666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0" y="755969"/>
            <a:ext cx="6606980" cy="57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구현 진행 상황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1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&lt;fracture mode&gt;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1484 vertices</a:t>
            </a:r>
          </a:p>
          <a:p>
            <a:pPr>
              <a:buFontTx/>
              <a:buChar char="-"/>
            </a:pPr>
            <a:r>
              <a:rPr lang="en-US" altLang="ko-KR"/>
              <a:t>5412 tetrahedra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10 modes</a:t>
            </a:r>
          </a:p>
          <a:p>
            <a:pPr>
              <a:buFontTx/>
              <a:buChar char="-"/>
            </a:pPr>
            <a:r>
              <a:rPr lang="en-US" altLang="ko-KR"/>
              <a:t>11.83741 sec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논문 제공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 파일 이용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1BDF3-FC82-8C25-80DE-BAACAA76BF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/>
          <a:stretch/>
        </p:blipFill>
        <p:spPr>
          <a:xfrm>
            <a:off x="4343399" y="1663987"/>
            <a:ext cx="7379331" cy="49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구현 진행 상황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2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&lt;Runtime impact&gt;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논문 제공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 파일 이용 </a:t>
            </a:r>
          </a:p>
        </p:txBody>
      </p:sp>
      <p:pic>
        <p:nvPicPr>
          <p:cNvPr id="7" name="Polyscope 2022-11-03 01-05-49_Trim">
            <a:hlinkClick r:id="" action="ppaction://media"/>
            <a:extLst>
              <a:ext uri="{FF2B5EF4-FFF2-40B4-BE49-F238E27FC236}">
                <a16:creationId xmlns:a16="http://schemas.microsoft.com/office/drawing/2014/main" id="{AAA8E6FF-4C86-F48C-C428-8164DAF110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3314" y="1663987"/>
            <a:ext cx="7550385" cy="490786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63012B8-D205-E18A-E280-D8DCAB59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5" y="3013065"/>
            <a:ext cx="3432084" cy="25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구현 진행 상황</a:t>
            </a: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7F21-EED7-4529-8D7E-C76E8998E8A0}"/>
              </a:ext>
            </a:extLst>
          </p:cNvPr>
          <p:cNvSpPr txBox="1"/>
          <p:nvPr/>
        </p:nvSpPr>
        <p:spPr>
          <a:xfrm>
            <a:off x="838200" y="1079212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언리얼에서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export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한 파일 사용 </a:t>
            </a:r>
          </a:p>
        </p:txBody>
      </p:sp>
      <p:pic>
        <p:nvPicPr>
          <p:cNvPr id="7" name="그림 6" descr="다채로운이(가) 표시된 사진&#10;&#10;자동 생성된 설명">
            <a:extLst>
              <a:ext uri="{FF2B5EF4-FFF2-40B4-BE49-F238E27FC236}">
                <a16:creationId xmlns:a16="http://schemas.microsoft.com/office/drawing/2014/main" id="{56CB8930-218B-9D66-EEF2-F1CD08077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57" y="1122231"/>
            <a:ext cx="6874550" cy="445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FEF34-B19F-AD24-8BDB-0E821E347A91}"/>
              </a:ext>
            </a:extLst>
          </p:cNvPr>
          <p:cNvSpPr txBox="1"/>
          <p:nvPr/>
        </p:nvSpPr>
        <p:spPr>
          <a:xfrm>
            <a:off x="1047678" y="5807631"/>
            <a:ext cx="37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1433 vertices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4518 tetrahedra</a:t>
            </a:r>
          </a:p>
          <a:p>
            <a:r>
              <a:rPr lang="en-US" altLang="ko-KR"/>
              <a:t>7.4 sec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6134-CA11-B19B-AF7E-5576CC22506C}"/>
              </a:ext>
            </a:extLst>
          </p:cNvPr>
          <p:cNvSpPr txBox="1"/>
          <p:nvPr/>
        </p:nvSpPr>
        <p:spPr>
          <a:xfrm>
            <a:off x="7772400" y="5807631"/>
            <a:ext cx="37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1478 vertices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5027 tetrahedra</a:t>
            </a:r>
          </a:p>
          <a:p>
            <a:r>
              <a:rPr lang="en-US" altLang="ko-KR"/>
              <a:t>7.8 sec</a:t>
            </a:r>
            <a:endParaRPr lang="ko-KR" altLang="en-US"/>
          </a:p>
        </p:txBody>
      </p:sp>
      <p:pic>
        <p:nvPicPr>
          <p:cNvPr id="13" name="그림 12" descr="식물이(가) 표시된 사진&#10;&#10;자동 생성된 설명">
            <a:extLst>
              <a:ext uri="{FF2B5EF4-FFF2-40B4-BE49-F238E27FC236}">
                <a16:creationId xmlns:a16="http://schemas.microsoft.com/office/drawing/2014/main" id="{7E5AAA27-8E9C-0F55-E2DC-AA24A69E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7" y="1187066"/>
            <a:ext cx="7410477" cy="48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DFF2-1E59-6101-3891-5600073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ko-KR" altLang="en-US" b="1"/>
              <a:t>앞으로의 방향성</a:t>
            </a:r>
            <a:endParaRPr lang="ko-KR" altLang="en-US" sz="32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5A17-8A49-D326-8ABC-FF6ACD12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81735" cy="43527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/>
              <a:t>몬스터의 부위 파괴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몬스터 공격 시 데미지를 입은</a:t>
            </a:r>
            <a:r>
              <a:rPr lang="en-US" altLang="ko-KR"/>
              <a:t> </a:t>
            </a:r>
            <a:r>
              <a:rPr lang="ko-KR" altLang="en-US"/>
              <a:t>부분의 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부위가 파괴 되는 것 구현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무기 파괴</a:t>
            </a:r>
            <a:endParaRPr lang="en-US" altLang="ko-KR"/>
          </a:p>
          <a:p>
            <a:pPr lvl="1">
              <a:buFontTx/>
              <a:buChar char="-"/>
            </a:pPr>
            <a:r>
              <a:rPr lang="ko-KR" altLang="en-US"/>
              <a:t>무기를 가지고 전투를 하면서 특정 방향으로의 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충격으로 무기가 파괴되는 시스템 구현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건물 파괴</a:t>
            </a:r>
            <a:endParaRPr lang="en-US" altLang="ko-KR"/>
          </a:p>
        </p:txBody>
      </p:sp>
      <p:pic>
        <p:nvPicPr>
          <p:cNvPr id="12" name="그림 11" descr="조류이(가) 표시된 사진&#10;&#10;자동 생성된 설명">
            <a:extLst>
              <a:ext uri="{FF2B5EF4-FFF2-40B4-BE49-F238E27FC236}">
                <a16:creationId xmlns:a16="http://schemas.microsoft.com/office/drawing/2014/main" id="{21BD77D2-B5E5-AA65-1227-2B638BCD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00" y="-990814"/>
            <a:ext cx="7834217" cy="50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2EDE2F-FAAC-C1C5-5A21-4F73027FC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3075285"/>
            <a:ext cx="5270500" cy="3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209</Words>
  <Application>Microsoft Office PowerPoint</Application>
  <PresentationFormat>와이드스크린</PresentationFormat>
  <Paragraphs>71</Paragraphs>
  <Slides>10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펄어비스 인재양성 프로젝트</vt:lpstr>
      <vt:lpstr>개요</vt:lpstr>
      <vt:lpstr>논문 분석</vt:lpstr>
      <vt:lpstr>논문 분석</vt:lpstr>
      <vt:lpstr>구현 진행 상황</vt:lpstr>
      <vt:lpstr>구현 진행 상황</vt:lpstr>
      <vt:lpstr>구현 진행 상황</vt:lpstr>
      <vt:lpstr>구현 진행 상황</vt:lpstr>
      <vt:lpstr>앞으로의 방향성</vt:lpstr>
      <vt:lpstr>다음 주차 진행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펄어비스 인재양성 프로젝트</dc:title>
  <dc:creator>임 형준</dc:creator>
  <cp:lastModifiedBy>임 형준</cp:lastModifiedBy>
  <cp:revision>278</cp:revision>
  <dcterms:created xsi:type="dcterms:W3CDTF">2022-11-01T16:55:09Z</dcterms:created>
  <dcterms:modified xsi:type="dcterms:W3CDTF">2022-11-02T18:29:24Z</dcterms:modified>
</cp:coreProperties>
</file>