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76" r:id="rId5"/>
    <p:sldId id="268" r:id="rId6"/>
    <p:sldId id="274" r:id="rId7"/>
    <p:sldId id="275" r:id="rId8"/>
    <p:sldId id="280" r:id="rId9"/>
    <p:sldId id="278" r:id="rId10"/>
    <p:sldId id="277" r:id="rId11"/>
    <p:sldId id="2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08C23-CBF0-4857-9F1D-983F035D71D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BF5A-2BB5-4532-9F95-40A5B299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3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85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7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44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1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7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0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66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7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5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0F5FB-74FC-8CED-5888-5A42B54B9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80F67-75D8-F4F3-BD4B-E2AF29F2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080AF-08AA-EBFC-095F-BEA717E5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43AC5-9381-6F4E-0C22-07B93E88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C3980-2320-B6AF-80E5-C514DA89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2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F4F2-64FB-7D79-0FAC-4DDED9D7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C18ED-80BB-2A82-C386-C7DA163CD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F47ED-1906-E675-12DB-D2970828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E1BC6-7E3B-85F8-B12D-C92D533F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485E4-4450-DD51-974E-72D59B6C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0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7156E-651C-204D-2D9C-70A8DC85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0029F8-CF31-27C8-AB76-8105F30B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68B05-12CA-51B3-6CFA-D574610F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7B2AB-FAE5-CA01-DE37-175447B2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C59A6-74F5-2C95-EB41-573DAA22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1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1F015-F417-9D06-981F-354CCAB0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A8A97-FDF0-6B29-1CCE-CC876144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C5937-C897-97AE-9DF8-41A8035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73EF6-9C20-28A0-F82C-B6CC5965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C2312-A4FB-5AA0-E558-5DB176BC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5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36BBB-F7D0-031D-3C78-237BD847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645A0-5B85-0BF6-4270-BCE7202D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BE5A7-8571-E816-C456-D0157DF7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E9B6B-2B7B-209C-A9D5-A15BE35B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193F-0FDE-A32E-CC67-72171A2F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2585-E0E1-25BC-EEF8-EC4F8719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DFB6B-1C62-3079-93E3-F52196E6A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82C0E-1FBA-D93F-330B-CE8C3908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04278-B59B-551D-5D9E-9DCD5FB2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33448-BCA2-C868-7772-07EAE860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356D7-B35B-8FD9-0E25-A852162B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FA38F-7C1C-8F71-981B-A320E4DF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69504-1D30-377C-AEE7-48BEACD5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5945F-B3E1-2B6D-2652-890ED7AE2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54FED3-4213-50FA-863D-CB10552FA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F9E160-B17F-7ABD-B466-83BE00FAE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C88820-0D11-CFF4-6F24-D3F7BE70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915964-047C-7029-F95A-166E46AB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D13D7-0743-E843-21B7-B20C5FC0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1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AEA80-32D7-F5FE-F417-C0F1A0AE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5F32C-DC3A-DF70-0D2B-3551CC49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12B9C-6FF0-4884-591E-CA140C7A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3D8106-9134-A83C-4A22-EF8D54CA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4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2579B5-EEEB-CF39-BEA5-15FB53BB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6B4086-254F-B448-89A4-0909794F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2B587-5C3F-EBB2-EF5A-B854E576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9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D3736-780B-9F5D-EE02-C03C3EF9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10F6-D71C-E9E2-BEC1-8D959BAA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8073D-9F71-A6D9-1BE4-1C53BA48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BC81-1C84-8BBA-2967-AB1E1340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F281C-95A5-2B0E-DD86-067F4AB1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74F86-E10C-8584-1740-73781278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8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8CAC1-53AB-1561-7CB5-EB2552B2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D52D0C-C16E-78A1-44AE-5D7E888AA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1D793-DC66-EFBE-CA01-B66C4EEAA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9C5E-9378-C839-96AD-96EBE0E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AE326-2AAB-C5A7-CB11-7140936C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A5ED3-9E3C-E209-FBE4-7979637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0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13161A-BEC9-F009-E112-5CD43BF2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32E55-451F-47CF-7BDB-9A47513C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6095A-980D-86DF-7C93-CAA353805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4CDA-9CF1-47BA-B1A8-D48C4B6A87B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AC902-9ECC-294E-D983-99F130E2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8278C-9A6E-D003-8570-E89879E0B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2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9CDC0-1BFD-9AF0-19A6-E1A85D1BD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err="1"/>
              <a:t>펄어비스</a:t>
            </a:r>
            <a:r>
              <a:rPr lang="ko-KR" altLang="en-US" sz="5400" b="1"/>
              <a:t> 인재양성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399A88-AD88-DBB9-7783-266A94EB5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200"/>
              <a:t>소프트웨어융합학과 </a:t>
            </a:r>
            <a:r>
              <a:rPr lang="en-US" altLang="ko-KR" sz="3200"/>
              <a:t>2018103258 </a:t>
            </a:r>
            <a:r>
              <a:rPr lang="ko-KR" altLang="en-US" sz="3200"/>
              <a:t>임형준</a:t>
            </a:r>
          </a:p>
        </p:txBody>
      </p:sp>
    </p:spTree>
    <p:extLst>
      <p:ext uri="{BB962C8B-B14F-4D97-AF65-F5344CB8AC3E}">
        <p14:creationId xmlns:p14="http://schemas.microsoft.com/office/powerpoint/2010/main" val="220753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4000" b="1"/>
              <a:t>겪고 있는 어려움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987"/>
            <a:ext cx="848642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- unreal</a:t>
            </a:r>
            <a:r>
              <a:rPr lang="ko-KR" altLang="en-US" sz="2000"/>
              <a:t> </a:t>
            </a:r>
            <a:r>
              <a:rPr lang="en-US" altLang="ko-KR" sz="2000"/>
              <a:t>python</a:t>
            </a:r>
            <a:r>
              <a:rPr lang="ko-KR" altLang="en-US" sz="2000"/>
              <a:t>은 </a:t>
            </a:r>
            <a:r>
              <a:rPr lang="en-US" altLang="ko-KR" sz="2000"/>
              <a:t>runtime</a:t>
            </a:r>
            <a:r>
              <a:rPr lang="ko-KR" altLang="en-US" sz="2000"/>
              <a:t>에 사용 어려움</a:t>
            </a:r>
            <a:endParaRPr lang="en-US" altLang="ko-KR" sz="200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- </a:t>
            </a:r>
            <a:r>
              <a:rPr lang="en-US" altLang="ko-KR" sz="2000">
                <a:latin typeface="Consolas" panose="020B0609020204030204" pitchFamily="49" charset="0"/>
              </a:rPr>
              <a:t>compute_modes()</a:t>
            </a:r>
            <a:r>
              <a:rPr lang="en-US" altLang="ko-KR" sz="2000"/>
              <a:t> </a:t>
            </a:r>
            <a:r>
              <a:rPr lang="ko-KR" altLang="en-US" sz="2000"/>
              <a:t>의 </a:t>
            </a:r>
            <a:r>
              <a:rPr lang="en-US" altLang="ko-KR" sz="2000"/>
              <a:t>mesh</a:t>
            </a:r>
            <a:r>
              <a:rPr lang="ko-KR" altLang="en-US" sz="2000"/>
              <a:t>에 따른 오류 </a:t>
            </a:r>
            <a:endParaRPr lang="en-US" altLang="ko-KR" sz="200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- </a:t>
            </a:r>
            <a:r>
              <a:rPr lang="en-US" altLang="ko-KR" sz="2000">
                <a:latin typeface="Consolas" panose="020B0609020204030204" pitchFamily="49" charset="0"/>
              </a:rPr>
              <a:t>impact_projection()</a:t>
            </a:r>
            <a:r>
              <a:rPr lang="ko-KR" altLang="en-US" sz="2000"/>
              <a:t>에 대한 처리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409720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4000" b="1"/>
              <a:t>다음 주차 진행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98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000"/>
              <a:t>코드 추가 분석</a:t>
            </a:r>
            <a:endParaRPr lang="en-US" altLang="ko-KR" sz="200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>
                <a:latin typeface="Consolas" panose="020B0609020204030204" pitchFamily="49" charset="0"/>
              </a:rPr>
              <a:t>compute_modes()</a:t>
            </a:r>
            <a:r>
              <a:rPr lang="en-US" altLang="ko-KR" sz="2000"/>
              <a:t> </a:t>
            </a:r>
            <a:r>
              <a:rPr lang="ko-KR" altLang="en-US" sz="2000"/>
              <a:t>오류 분석</a:t>
            </a:r>
            <a:endParaRPr lang="en-US" altLang="ko-KR" sz="200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>
                <a:latin typeface="Consolas" panose="020B0609020204030204" pitchFamily="49" charset="0"/>
              </a:rPr>
              <a:t>impact_projection()</a:t>
            </a:r>
            <a:r>
              <a:rPr lang="en-US" altLang="ko-KR" sz="2000"/>
              <a:t> </a:t>
            </a:r>
            <a:r>
              <a:rPr lang="ko-KR" altLang="en-US" sz="2000"/>
              <a:t>구현</a:t>
            </a:r>
            <a:endParaRPr lang="en-US" altLang="ko-KR" sz="200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000">
                <a:latin typeface="Consolas" panose="020B0609020204030204" pitchFamily="49" charset="0"/>
              </a:rPr>
              <a:t>compute_modes()</a:t>
            </a:r>
            <a:r>
              <a:rPr lang="ko-KR" altLang="en-US" sz="2000"/>
              <a:t>의 결과와 </a:t>
            </a:r>
            <a:r>
              <a:rPr lang="en-US" altLang="ko-KR" sz="2000">
                <a:latin typeface="Consolas" panose="020B0609020204030204" pitchFamily="49" charset="0"/>
              </a:rPr>
              <a:t>impact_projection()</a:t>
            </a:r>
            <a:r>
              <a:rPr lang="en-US" altLang="ko-KR" sz="2000"/>
              <a:t> </a:t>
            </a:r>
            <a:r>
              <a:rPr lang="ko-KR" altLang="en-US" sz="2000"/>
              <a:t>결과를 언리얼에서 시각화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94013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CC15A-16D7-94C0-2800-C0039074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4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9EFDB-1138-1D7B-B199-ADCBBA29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논문 코드 분석</a:t>
            </a:r>
            <a:endParaRPr lang="en-US" altLang="ko-KR"/>
          </a:p>
          <a:p>
            <a:r>
              <a:rPr lang="ko-KR" altLang="en-US"/>
              <a:t>구현 진행 상황</a:t>
            </a:r>
            <a:endParaRPr lang="en-US" altLang="ko-KR"/>
          </a:p>
          <a:p>
            <a:r>
              <a:rPr lang="ko-KR" altLang="en-US"/>
              <a:t>겪고 있는 어려움</a:t>
            </a:r>
            <a:endParaRPr lang="en-US" altLang="ko-KR"/>
          </a:p>
          <a:p>
            <a:r>
              <a:rPr lang="ko-KR" altLang="en-US"/>
              <a:t>다음 주차 진행 내용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59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4000" b="1"/>
              <a:t>논문 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20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300" b="1"/>
              <a:t>- </a:t>
            </a:r>
            <a:r>
              <a:rPr lang="en-US" altLang="ko-KR" sz="2300" b="1">
                <a:latin typeface="Consolas" panose="020B0609020204030204" pitchFamily="49" charset="0"/>
              </a:rPr>
              <a:t>fracture_modes Class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/>
              <a:t>  - </a:t>
            </a:r>
            <a:r>
              <a:rPr lang="en-US" altLang="ko-KR" sz="2000">
                <a:latin typeface="Consolas" panose="020B0609020204030204" pitchFamily="49" charset="0"/>
              </a:rPr>
              <a:t>__init__</a:t>
            </a:r>
            <a:r>
              <a:rPr lang="ko-KR" altLang="en-US" sz="2400"/>
              <a:t> </a:t>
            </a:r>
            <a:r>
              <a:rPr lang="en-US" altLang="ko-KR" sz="2400"/>
              <a:t>-&gt;</a:t>
            </a:r>
            <a:r>
              <a:rPr lang="ko-KR" altLang="en-US" sz="2400"/>
              <a:t> </a:t>
            </a:r>
            <a:r>
              <a:rPr lang="en-US" altLang="ko-KR" sz="2000"/>
              <a:t>vertex,</a:t>
            </a:r>
            <a:r>
              <a:rPr lang="ko-KR" altLang="en-US" sz="2000"/>
              <a:t> </a:t>
            </a:r>
            <a:r>
              <a:rPr lang="en-US" altLang="ko-KR" sz="2000"/>
              <a:t>element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300" b="1">
                <a:latin typeface="Consolas" panose="020B0609020204030204" pitchFamily="49" charset="0"/>
              </a:rPr>
              <a:t>compute_modes()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  - </a:t>
            </a:r>
            <a:r>
              <a:rPr lang="en-US" altLang="ko-KR" sz="2000">
                <a:latin typeface="Consolas" panose="020B0609020204030204" pitchFamily="49" charset="0"/>
              </a:rPr>
              <a:t>compute_modes</a:t>
            </a:r>
            <a:r>
              <a:rPr lang="ko-KR" altLang="en-US" sz="2000"/>
              <a:t>를 통해 계산된 </a:t>
            </a:r>
            <a:r>
              <a:rPr lang="en-US" altLang="ko-KR" sz="2000"/>
              <a:t>modes</a:t>
            </a:r>
            <a:r>
              <a:rPr lang="ko-KR" altLang="en-US" sz="2000"/>
              <a:t>가 있어야 </a:t>
            </a:r>
            <a:r>
              <a:rPr lang="en-US" altLang="ko-KR" sz="2000"/>
              <a:t>impact projection </a:t>
            </a:r>
            <a:r>
              <a:rPr lang="ko-KR" altLang="en-US" sz="2000"/>
              <a:t>실행 가능</a:t>
            </a:r>
            <a:endParaRPr lang="en-US" altLang="ko-KR" sz="200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  - </a:t>
            </a:r>
            <a:r>
              <a:rPr lang="en-US" altLang="ko-KR" sz="2000">
                <a:latin typeface="Consolas" panose="020B0609020204030204" pitchFamily="49" charset="0"/>
              </a:rPr>
              <a:t>compute_fracture_modes()</a:t>
            </a:r>
            <a:r>
              <a:rPr lang="en-US" altLang="ko-KR" sz="2000"/>
              <a:t> </a:t>
            </a:r>
            <a:r>
              <a:rPr lang="ko-KR" altLang="en-US" sz="2000"/>
              <a:t>함수 </a:t>
            </a:r>
            <a:r>
              <a:rPr lang="en-US" altLang="ko-KR" sz="2000"/>
              <a:t>call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  - return </a:t>
            </a:r>
            <a:r>
              <a:rPr lang="ko-KR" altLang="en-US" sz="2000"/>
              <a:t>값</a:t>
            </a:r>
            <a:endParaRPr lang="en-US" altLang="ko-KR" sz="200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300" b="1"/>
              <a:t>- </a:t>
            </a:r>
            <a:r>
              <a:rPr lang="en-US" altLang="ko-KR" sz="2300" b="1">
                <a:latin typeface="Consolas" panose="020B0609020204030204" pitchFamily="49" charset="0"/>
              </a:rPr>
              <a:t>impact_projection()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/>
              <a:t>  </a:t>
            </a:r>
            <a:r>
              <a:rPr lang="en-US" altLang="ko-KR" sz="2000"/>
              <a:t>- runtime</a:t>
            </a:r>
            <a:r>
              <a:rPr lang="ko-KR" altLang="en-US" sz="2000"/>
              <a:t>에 실행</a:t>
            </a:r>
            <a:endParaRPr lang="en-US" altLang="ko-KR" sz="200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300" b="1">
                <a:latin typeface="Consolas" panose="020B0609020204030204" pitchFamily="49" charset="0"/>
              </a:rPr>
              <a:t>write_segmented_output()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>
                <a:latin typeface="+mn-ea"/>
              </a:rPr>
              <a:t>  - </a:t>
            </a:r>
            <a:r>
              <a:rPr lang="ko-KR" altLang="en-US" sz="2000">
                <a:latin typeface="+mn-ea"/>
              </a:rPr>
              <a:t>계산을 끝낸 결과</a:t>
            </a:r>
            <a:endParaRPr lang="en-US" altLang="ko-KR" sz="200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398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50000"/>
                  </a:schemeClr>
                </a:solidFill>
              </a:rPr>
              <a:t>중요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CCB0A-2948-5173-D672-C70AFA043DD4}"/>
              </a:ext>
            </a:extLst>
          </p:cNvPr>
          <p:cNvSpPr txBox="1"/>
          <p:nvPr/>
        </p:nvSpPr>
        <p:spPr>
          <a:xfrm>
            <a:off x="2493181" y="3943489"/>
            <a:ext cx="947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800" b="0">
                <a:effectLst/>
                <a:latin typeface="Consolas" panose="020B0609020204030204" pitchFamily="49" charset="0"/>
              </a:rPr>
              <a:t>exploded_vertices, exploded_elements, modes, labels_full, tet_to_vertex_matrix, tet_neighbors, M, unexploded_to_exploded_matrix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30327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4000" b="1"/>
              <a:t>논문 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>
                <a:latin typeface="+mn-ea"/>
              </a:rPr>
              <a:t>&lt; not</a:t>
            </a:r>
            <a:r>
              <a:rPr lang="ko-KR" altLang="en-US" sz="2400" b="1">
                <a:latin typeface="+mn-ea"/>
              </a:rPr>
              <a:t> </a:t>
            </a:r>
            <a:r>
              <a:rPr lang="en-US" altLang="ko-KR" sz="2400" b="1">
                <a:latin typeface="+mn-ea"/>
              </a:rPr>
              <a:t>runtime 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>
                <a:latin typeface="+mn-ea"/>
              </a:rPr>
              <a:t>  1) triangle mesh </a:t>
            </a:r>
            <a:r>
              <a:rPr lang="ko-KR" altLang="en-US" sz="2000">
                <a:latin typeface="+mn-ea"/>
              </a:rPr>
              <a:t>받아와서 </a:t>
            </a:r>
            <a:r>
              <a:rPr lang="en-US" altLang="ko-KR" sz="2000">
                <a:latin typeface="+mn-ea"/>
              </a:rPr>
              <a:t>vertex</a:t>
            </a:r>
            <a:r>
              <a:rPr lang="ko-KR" altLang="en-US" sz="2000">
                <a:latin typeface="+mn-ea"/>
              </a:rPr>
              <a:t>와 </a:t>
            </a:r>
            <a:r>
              <a:rPr lang="en-US" altLang="ko-KR" sz="2000">
                <a:latin typeface="+mn-ea"/>
              </a:rPr>
              <a:t>face</a:t>
            </a:r>
            <a:r>
              <a:rPr lang="ko-KR" altLang="en-US" sz="2000">
                <a:latin typeface="+mn-ea"/>
              </a:rPr>
              <a:t>값 저장</a:t>
            </a:r>
            <a:endParaRPr lang="en-US" altLang="ko-KR" sz="200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>
                <a:latin typeface="+mn-ea"/>
              </a:rPr>
              <a:t>  2) lazy_cage </a:t>
            </a:r>
            <a:r>
              <a:rPr lang="ko-KR" altLang="en-US" sz="2000">
                <a:latin typeface="+mn-ea"/>
              </a:rPr>
              <a:t>적용</a:t>
            </a:r>
            <a:endParaRPr lang="en-US" altLang="ko-KR" sz="200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>
                <a:latin typeface="+mn-ea"/>
              </a:rPr>
              <a:t>  3) </a:t>
            </a:r>
            <a:r>
              <a:rPr lang="ko-KR" altLang="en-US" sz="2000">
                <a:latin typeface="+mn-ea"/>
              </a:rPr>
              <a:t>사면체 메시로 변경된 데이터 </a:t>
            </a:r>
            <a:r>
              <a:rPr lang="en-US" altLang="ko-KR" sz="2000">
                <a:latin typeface="+mn-ea"/>
              </a:rPr>
              <a:t>-&gt; nodes,</a:t>
            </a:r>
            <a:r>
              <a:rPr lang="ko-KR" altLang="en-US" sz="2000">
                <a:latin typeface="+mn-ea"/>
              </a:rPr>
              <a:t> </a:t>
            </a:r>
            <a:r>
              <a:rPr lang="en-US" altLang="ko-KR" sz="2000">
                <a:latin typeface="+mn-ea"/>
              </a:rPr>
              <a:t>elements</a:t>
            </a:r>
            <a:r>
              <a:rPr lang="ko-KR" altLang="en-US" sz="2000">
                <a:latin typeface="+mn-ea"/>
              </a:rPr>
              <a:t>로 데이터 저장</a:t>
            </a:r>
            <a:endParaRPr lang="en-US" altLang="ko-KR" sz="200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>
                <a:latin typeface="+mn-ea"/>
              </a:rPr>
              <a:t>  4) nodes</a:t>
            </a:r>
            <a:r>
              <a:rPr lang="ko-KR" altLang="en-US" sz="2000">
                <a:latin typeface="+mn-ea"/>
              </a:rPr>
              <a:t>와 </a:t>
            </a:r>
            <a:r>
              <a:rPr lang="en-US" altLang="ko-KR" sz="2000">
                <a:latin typeface="+mn-ea"/>
              </a:rPr>
              <a:t>elements </a:t>
            </a:r>
            <a:r>
              <a:rPr lang="ko-KR" altLang="en-US" sz="2000">
                <a:latin typeface="+mn-ea"/>
              </a:rPr>
              <a:t>데이터를 가지고 </a:t>
            </a:r>
            <a:r>
              <a:rPr lang="en-US" altLang="ko-KR" sz="2000">
                <a:latin typeface="+mn-ea"/>
              </a:rPr>
              <a:t>fracture_modes </a:t>
            </a:r>
            <a:r>
              <a:rPr lang="ko-KR" altLang="en-US" sz="2000">
                <a:latin typeface="+mn-ea"/>
              </a:rPr>
              <a:t>생성</a:t>
            </a:r>
            <a:endParaRPr lang="en-US" altLang="ko-KR" sz="200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>
                <a:latin typeface="+mn-ea"/>
              </a:rPr>
              <a:t>  5) fracture_modes</a:t>
            </a:r>
            <a:r>
              <a:rPr lang="ko-KR" altLang="en-US" sz="2000">
                <a:latin typeface="+mn-ea"/>
              </a:rPr>
              <a:t>의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파라메터 설정 </a:t>
            </a:r>
            <a:r>
              <a:rPr lang="en-US" altLang="ko-KR" sz="2000">
                <a:latin typeface="+mn-ea"/>
              </a:rPr>
              <a:t>-&gt; number of modes , dimension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>
                <a:latin typeface="+mn-ea"/>
              </a:rPr>
              <a:t>  6) </a:t>
            </a:r>
            <a:r>
              <a:rPr lang="en-US" altLang="ko-KR" sz="2000" i="1">
                <a:solidFill>
                  <a:schemeClr val="accent5"/>
                </a:solidFill>
                <a:latin typeface="Consolas" panose="020B0609020204030204" pitchFamily="49" charset="0"/>
              </a:rPr>
              <a:t>compute_modes()</a:t>
            </a:r>
            <a:endParaRPr lang="en-US" altLang="ko-KR" sz="200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>
                <a:latin typeface="+mn-ea"/>
              </a:rPr>
              <a:t>&lt; runtime 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>
                <a:latin typeface="+mn-ea"/>
              </a:rPr>
              <a:t>  1) </a:t>
            </a:r>
            <a:r>
              <a:rPr lang="en-US" altLang="ko-KR" sz="2000" i="1">
                <a:solidFill>
                  <a:schemeClr val="accent5"/>
                </a:solidFill>
                <a:latin typeface="Consolas" panose="020B0609020204030204" pitchFamily="49" charset="0"/>
              </a:rPr>
              <a:t>impact_projection()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i="1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+mn-ea"/>
              </a:rPr>
              <a:t>2)</a:t>
            </a:r>
            <a:r>
              <a:rPr lang="en-US" altLang="ko-KR" sz="2000" i="1">
                <a:solidFill>
                  <a:schemeClr val="accent5"/>
                </a:solidFill>
                <a:latin typeface="+mn-ea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write_segmented_output()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398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50000"/>
                  </a:schemeClr>
                </a:solidFill>
              </a:rPr>
              <a:t>계산 순서</a:t>
            </a:r>
          </a:p>
        </p:txBody>
      </p:sp>
    </p:spTree>
    <p:extLst>
      <p:ext uri="{BB962C8B-B14F-4D97-AF65-F5344CB8AC3E}">
        <p14:creationId xmlns:p14="http://schemas.microsoft.com/office/powerpoint/2010/main" val="14059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4000" b="1"/>
              <a:t>구현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455"/>
            <a:ext cx="102362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b="1"/>
              <a:t>언리얼 파이썬 이용</a:t>
            </a:r>
            <a:endParaRPr lang="en-US" altLang="ko-KR" sz="2400" b="1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/>
              <a:t>  </a:t>
            </a:r>
            <a:r>
              <a:rPr lang="en-US" altLang="ko-KR" sz="2000"/>
              <a:t>-</a:t>
            </a:r>
            <a:r>
              <a:rPr lang="ko-KR" altLang="en-US" sz="2000"/>
              <a:t> 논문 코드 실행 시 사용한 </a:t>
            </a:r>
            <a:r>
              <a:rPr lang="en-US" altLang="ko-KR" sz="2000"/>
              <a:t>conda environment</a:t>
            </a:r>
            <a:r>
              <a:rPr lang="ko-KR" altLang="en-US" sz="2000"/>
              <a:t> 를 언리얼에서 사용</a:t>
            </a:r>
            <a:r>
              <a:rPr lang="en-US" altLang="ko-KR" sz="2000"/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  - library </a:t>
            </a:r>
            <a:r>
              <a:rPr lang="ko-KR" altLang="en-US" sz="2000"/>
              <a:t>연결 문제</a:t>
            </a:r>
            <a:endParaRPr lang="en-US" altLang="ko-KR" sz="200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  - </a:t>
            </a:r>
            <a:r>
              <a:rPr lang="ko-KR" altLang="en-US" sz="2000"/>
              <a:t>언리얼에서</a:t>
            </a:r>
            <a:r>
              <a:rPr lang="en-US" altLang="ko-KR" sz="2000"/>
              <a:t> python additional path</a:t>
            </a:r>
            <a:r>
              <a:rPr lang="ko-KR" altLang="en-US" sz="2000"/>
              <a:t> 추가</a:t>
            </a:r>
            <a:endParaRPr lang="en-US" altLang="ko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50000"/>
                  </a:schemeClr>
                </a:solidFill>
              </a:rPr>
              <a:t>언리얼과 논문 코드 연결 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7CDFA8D-79E5-F7CF-7B2F-D383A5F4A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40" y="3778355"/>
            <a:ext cx="8639405" cy="29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4000" b="1"/>
              <a:t>구현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606"/>
            <a:ext cx="397805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- library</a:t>
            </a:r>
            <a:r>
              <a:rPr lang="ko-KR" altLang="en-US" sz="2000"/>
              <a:t> 문제는 해결</a:t>
            </a:r>
            <a:endParaRPr lang="en-US" altLang="ko-KR" sz="200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- </a:t>
            </a:r>
            <a:r>
              <a:rPr lang="en-US" altLang="ko-KR" sz="2000">
                <a:latin typeface="Consolas" panose="020B0609020204030204" pitchFamily="49" charset="0"/>
              </a:rPr>
              <a:t>compute_modes </a:t>
            </a:r>
            <a:r>
              <a:rPr lang="ko-KR" altLang="en-US" sz="2000"/>
              <a:t>함수에서 </a:t>
            </a:r>
            <a:r>
              <a:rPr lang="en-US" altLang="ko-KR" sz="2000"/>
              <a:t>“Factor is exactly singular” </a:t>
            </a:r>
            <a:r>
              <a:rPr lang="ko-KR" altLang="en-US" sz="2000"/>
              <a:t>에러 발생</a:t>
            </a:r>
            <a:endParaRPr lang="en-US" altLang="ko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50000"/>
                  </a:schemeClr>
                </a:solidFill>
              </a:rPr>
              <a:t>언리얼에서 코드 실행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D310187-2AE9-78EA-6634-EB4165FE4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57" y="1809402"/>
            <a:ext cx="6897196" cy="31357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EFF2A9-1F96-319E-4990-FAB82FEB3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7" y="5364500"/>
            <a:ext cx="11193554" cy="12319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F00B29-4710-3591-63E2-5FCD66A5CAC5}"/>
              </a:ext>
            </a:extLst>
          </p:cNvPr>
          <p:cNvSpPr txBox="1"/>
          <p:nvPr/>
        </p:nvSpPr>
        <p:spPr>
          <a:xfrm>
            <a:off x="3566266" y="4146115"/>
            <a:ext cx="141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언리얼 에러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E62C9-F8FB-0DF6-D6A4-7563BE4DB560}"/>
              </a:ext>
            </a:extLst>
          </p:cNvPr>
          <p:cNvSpPr txBox="1"/>
          <p:nvPr/>
        </p:nvSpPr>
        <p:spPr>
          <a:xfrm>
            <a:off x="598657" y="4828303"/>
            <a:ext cx="216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vs code warning</a:t>
            </a:r>
          </a:p>
        </p:txBody>
      </p:sp>
    </p:spTree>
    <p:extLst>
      <p:ext uri="{BB962C8B-B14F-4D97-AF65-F5344CB8AC3E}">
        <p14:creationId xmlns:p14="http://schemas.microsoft.com/office/powerpoint/2010/main" val="353503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4000" b="1"/>
              <a:t>구현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3987"/>
            <a:ext cx="95770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- </a:t>
            </a:r>
            <a:r>
              <a:rPr lang="en-US" altLang="ko-KR" sz="2000">
                <a:latin typeface="Consolas" panose="020B0609020204030204" pitchFamily="49" charset="0"/>
              </a:rPr>
              <a:t>compute_modes()</a:t>
            </a:r>
            <a:r>
              <a:rPr lang="en-US" altLang="ko-KR" sz="2000"/>
              <a:t> </a:t>
            </a:r>
            <a:r>
              <a:rPr lang="ko-KR" altLang="en-US" sz="2000"/>
              <a:t>이전 까지 실행 후 </a:t>
            </a:r>
            <a:r>
              <a:rPr lang="en-US" altLang="ko-KR" sz="2000"/>
              <a:t>nodes, elements, vertices,</a:t>
            </a:r>
            <a:r>
              <a:rPr lang="ko-KR" altLang="en-US" sz="2000"/>
              <a:t> </a:t>
            </a:r>
            <a:r>
              <a:rPr lang="en-US" altLang="ko-KR" sz="2000"/>
              <a:t>elements </a:t>
            </a:r>
            <a:r>
              <a:rPr lang="ko-KR" altLang="en-US" sz="2000"/>
              <a:t>출력 </a:t>
            </a:r>
            <a:endParaRPr lang="en-US" altLang="ko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50000"/>
                  </a:schemeClr>
                </a:solidFill>
              </a:rPr>
              <a:t>언리얼에서 코드 실행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DF3C6AA-20AB-5A2B-0B5F-DC92012FA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4" y="2354262"/>
            <a:ext cx="5812916" cy="4186771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5A51121-67DB-0AD5-63CA-CD1AD27CA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5" y="2778133"/>
            <a:ext cx="419158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5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4000" b="1"/>
              <a:t>구현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987"/>
            <a:ext cx="5199346" cy="6525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/>
              <a:t>실행 되는 </a:t>
            </a:r>
            <a:r>
              <a:rPr lang="en-US" altLang="ko-KR" sz="2000"/>
              <a:t>mesh </a:t>
            </a:r>
            <a:r>
              <a:rPr lang="ko-KR" altLang="en-US" sz="2000"/>
              <a:t>존재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endParaRPr lang="en-US" altLang="ko-KR" sz="200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50000"/>
                  </a:schemeClr>
                </a:solidFill>
              </a:rPr>
              <a:t>언리얼에서 코드 실행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44F9743-6D46-A498-2E07-DD39D1205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9" y="2316519"/>
            <a:ext cx="3044324" cy="393225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EAF9150-BEC4-A5A0-3054-D9A616598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44" y="2316431"/>
            <a:ext cx="3391373" cy="1400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287132-5FBC-8B5D-C0E1-087D539F6CC1}"/>
              </a:ext>
            </a:extLst>
          </p:cNvPr>
          <p:cNvSpPr txBox="1"/>
          <p:nvPr/>
        </p:nvSpPr>
        <p:spPr>
          <a:xfrm>
            <a:off x="1171879" y="6317132"/>
            <a:ext cx="305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compute_modes() </a:t>
            </a:r>
            <a:r>
              <a:rPr lang="ko-KR" altLang="en-US"/>
              <a:t>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3251D-C4D4-A809-63EF-07E27878581A}"/>
              </a:ext>
            </a:extLst>
          </p:cNvPr>
          <p:cNvSpPr txBox="1"/>
          <p:nvPr/>
        </p:nvSpPr>
        <p:spPr>
          <a:xfrm>
            <a:off x="4746344" y="3947493"/>
            <a:ext cx="459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Random</a:t>
            </a:r>
            <a:r>
              <a:rPr lang="ko-KR" altLang="en-US"/>
              <a:t>한 </a:t>
            </a:r>
            <a:r>
              <a:rPr lang="en-US" altLang="ko-KR">
                <a:latin typeface="Consolas" panose="020B0609020204030204" pitchFamily="49" charset="0"/>
              </a:rPr>
              <a:t>impact_projection()</a:t>
            </a:r>
            <a:r>
              <a:rPr lang="en-US" altLang="ko-KR"/>
              <a:t> </a:t>
            </a:r>
            <a:r>
              <a:rPr lang="ko-KR" altLang="en-US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58439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>
            <a:normAutofit/>
          </a:bodyPr>
          <a:lstStyle/>
          <a:p>
            <a:r>
              <a:rPr lang="ko-KR" altLang="en-US" sz="4000" b="1"/>
              <a:t>구현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3987"/>
            <a:ext cx="4760935" cy="57190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- </a:t>
            </a:r>
            <a:r>
              <a:rPr lang="en-US" altLang="ko-KR" sz="2000">
                <a:latin typeface="Consolas" panose="020B0609020204030204" pitchFamily="49" charset="0"/>
              </a:rPr>
              <a:t>impact_projection()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/>
              <a:t>parameter</a:t>
            </a:r>
            <a:r>
              <a:rPr lang="ko-KR" altLang="en-US" sz="2000"/>
              <a:t> 값</a:t>
            </a:r>
            <a:endParaRPr lang="en-US" altLang="ko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50000"/>
                  </a:schemeClr>
                </a:solidFill>
              </a:rPr>
              <a:t>언리얼 구현</a:t>
            </a:r>
          </a:p>
        </p:txBody>
      </p:sp>
      <p:pic>
        <p:nvPicPr>
          <p:cNvPr id="7" name="올리기">
            <a:hlinkClick r:id="" action="ppaction://media"/>
            <a:extLst>
              <a:ext uri="{FF2B5EF4-FFF2-40B4-BE49-F238E27FC236}">
                <a16:creationId xmlns:a16="http://schemas.microsoft.com/office/drawing/2014/main" id="{9DD12FBB-9AE1-CE00-FC03-951D57ED9E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28053" y="2329430"/>
            <a:ext cx="7298489" cy="4325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88B055-19BA-E9EA-BFA5-B2DECE701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5966"/>
            <a:ext cx="5500436" cy="2828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B1822B-D024-FA94-F584-693FA3579414}"/>
              </a:ext>
            </a:extLst>
          </p:cNvPr>
          <p:cNvSpPr txBox="1"/>
          <p:nvPr/>
        </p:nvSpPr>
        <p:spPr>
          <a:xfrm>
            <a:off x="838198" y="2392471"/>
            <a:ext cx="377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/>
              <a:t>- Hit position, direction </a:t>
            </a:r>
            <a:r>
              <a:rPr lang="ko-KR" altLang="en-US" sz="2000"/>
              <a:t>출력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9580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2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416</Words>
  <Application>Microsoft Office PowerPoint</Application>
  <PresentationFormat>와이드스크린</PresentationFormat>
  <Paragraphs>75</Paragraphs>
  <Slides>11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펄어비스 인재양성 프로젝트</vt:lpstr>
      <vt:lpstr>개요</vt:lpstr>
      <vt:lpstr>논문 코드 분석</vt:lpstr>
      <vt:lpstr>논문 코드 분석</vt:lpstr>
      <vt:lpstr>구현 진행 상황</vt:lpstr>
      <vt:lpstr>구현 진행 상황</vt:lpstr>
      <vt:lpstr>구현 진행 상황</vt:lpstr>
      <vt:lpstr>구현 진행 상황</vt:lpstr>
      <vt:lpstr>구현 진행 상황</vt:lpstr>
      <vt:lpstr>겪고 있는 어려움</vt:lpstr>
      <vt:lpstr>다음 주차 진행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펄어비스 인재양성 프로젝트</dc:title>
  <dc:creator>임 형준</dc:creator>
  <cp:lastModifiedBy>임 형준</cp:lastModifiedBy>
  <cp:revision>601</cp:revision>
  <dcterms:created xsi:type="dcterms:W3CDTF">2022-11-01T16:55:09Z</dcterms:created>
  <dcterms:modified xsi:type="dcterms:W3CDTF">2022-11-16T13:15:25Z</dcterms:modified>
</cp:coreProperties>
</file>