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5327650" cy="3600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47948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5680" y="1932120"/>
            <a:ext cx="47948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22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65680" y="19321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722680" y="19321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86760" y="8413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08200" y="8413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65680" y="19321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86760" y="19321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08200" y="193212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65680" y="841320"/>
            <a:ext cx="479484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47948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722680" y="84132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5680" y="142920"/>
            <a:ext cx="479484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722680" y="84132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65680" y="19321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22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722680" y="19321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7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722680" y="84132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65680" y="1932120"/>
            <a:ext cx="47948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29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5680" y="142920"/>
            <a:ext cx="479484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790" spc="-1" strike="noStrike">
                <a:latin typeface="Arial"/>
              </a:rPr>
              <a:t>Click to edit the title text format</a:t>
            </a:r>
            <a:endParaRPr b="0" lang="en-US" sz="27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65680" y="841320"/>
            <a:ext cx="47948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89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9" spc="-1" strike="noStrike">
                <a:latin typeface="Arial"/>
              </a:rPr>
              <a:t>Click to edit the outline text format</a:t>
            </a:r>
            <a:endParaRPr b="0" lang="en-US" sz="2029" spc="-1" strike="noStrike">
              <a:latin typeface="Arial"/>
            </a:endParaRPr>
          </a:p>
          <a:p>
            <a:pPr lvl="1" marL="864000" indent="-324000">
              <a:spcBef>
                <a:spcPts val="7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latin typeface="Arial"/>
              </a:rPr>
              <a:t>Second Outline Level</a:t>
            </a:r>
            <a:endParaRPr b="0" lang="en-US" sz="1770" spc="-1" strike="noStrike">
              <a:latin typeface="Arial"/>
            </a:endParaRPr>
          </a:p>
          <a:p>
            <a:pPr lvl="2" marL="1296000" indent="-288000">
              <a:spcBef>
                <a:spcPts val="53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20" spc="-1" strike="noStrike">
                <a:latin typeface="Arial"/>
              </a:rPr>
              <a:t>Third Outline Level</a:t>
            </a:r>
            <a:endParaRPr b="0" lang="en-US" sz="1520" spc="-1" strike="noStrike">
              <a:latin typeface="Arial"/>
            </a:endParaRPr>
          </a:p>
          <a:p>
            <a:pPr lvl="3" marL="1728000" indent="-216000">
              <a:spcBef>
                <a:spcPts val="3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60" spc="-1" strike="noStrike">
                <a:latin typeface="Arial"/>
              </a:rPr>
              <a:t>Fourth Outline Level</a:t>
            </a:r>
            <a:endParaRPr b="0" lang="en-US" sz="1260" spc="-1" strike="noStrike">
              <a:latin typeface="Arial"/>
            </a:endParaRPr>
          </a:p>
          <a:p>
            <a:pPr lvl="4" marL="2160000" indent="-216000">
              <a:spcBef>
                <a:spcPts val="1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60" spc="-1" strike="noStrike">
                <a:latin typeface="Arial"/>
              </a:rPr>
              <a:t>Fifth Outline Level</a:t>
            </a:r>
            <a:endParaRPr b="0" lang="en-US" sz="1260" spc="-1" strike="noStrike">
              <a:latin typeface="Arial"/>
            </a:endParaRPr>
          </a:p>
          <a:p>
            <a:pPr lvl="5" marL="2592000" indent="-216000">
              <a:spcBef>
                <a:spcPts val="1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60" spc="-1" strike="noStrike">
                <a:latin typeface="Arial"/>
              </a:rPr>
              <a:t>Sixth Outline Level</a:t>
            </a:r>
            <a:endParaRPr b="0" lang="en-US" sz="1260" spc="-1" strike="noStrike">
              <a:latin typeface="Arial"/>
            </a:endParaRPr>
          </a:p>
          <a:p>
            <a:pPr lvl="6" marL="3024000" indent="-216000">
              <a:spcBef>
                <a:spcPts val="1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60" spc="-1" strike="noStrike">
                <a:latin typeface="Arial"/>
              </a:rPr>
              <a:t>Seventh Outline Level</a:t>
            </a:r>
            <a:endParaRPr b="0" lang="en-US" sz="126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65680" y="3278880"/>
            <a:ext cx="1241280" cy="248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821600" y="3279240"/>
            <a:ext cx="1688760" cy="247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819240" y="3278880"/>
            <a:ext cx="1241280" cy="248040"/>
          </a:xfrm>
          <a:prstGeom prst="rect">
            <a:avLst/>
          </a:prstGeom>
        </p:spPr>
        <p:txBody>
          <a:bodyPr lIns="0" rIns="0" tIns="0" bIns="0"/>
          <a:p>
            <a:pPr algn="r"/>
            <a:fld id="{CB63EF09-4118-4540-BD8D-26723C7C33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LibreOffice/6.0.2.1$Linux_X86_64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2018-10-16T15:17:34Z</dcterms:created>
  <dc:creator/>
  <dc:description/>
  <dc:language>en-US</dc:language>
  <cp:lastModifiedBy/>
  <dcterms:modified xsi:type="dcterms:W3CDTF">2018-10-16T15:24:27Z</dcterms:modified>
  <cp:revision>1</cp:revision>
  <dc:subject/>
  <dc:title/>
</cp:coreProperties>
</file>