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Montserrat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bold.fntdata"/><Relationship Id="rId10" Type="http://schemas.openxmlformats.org/officeDocument/2006/relationships/font" Target="fonts/Montserrat-regular.fntdata"/><Relationship Id="rId13" Type="http://schemas.openxmlformats.org/officeDocument/2006/relationships/font" Target="fonts/Montserrat-boldItalic.fntdata"/><Relationship Id="rId12" Type="http://schemas.openxmlformats.org/officeDocument/2006/relationships/font" Target="fonts/Montserra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1c4903093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1c4903093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1c4903093e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1c4903093e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1c4903093e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1c4903093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Karakterfelismerés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Gáspár András (I6BST3)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Halász Adrián(CZT1LC)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Megvalósítás lépései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264450" y="1792338"/>
            <a:ext cx="31956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Adathalmaz elemzése, a probléma megfogalmazása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hu"/>
              <a:t>Lehetséges eszközök, amik felmerültek: ResNet, SVM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hu"/>
              <a:t>Végül a ResNetre esett a választás, mivel jobb eredményt vártunk tőle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hu"/>
              <a:t>Már a megvalósítás során döntöttünk úgy, hogy Transfer Learningot is </a:t>
            </a:r>
            <a:r>
              <a:rPr lang="hu"/>
              <a:t>alkalmazunk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0775" y="1858875"/>
            <a:ext cx="5001025" cy="251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Megvalósítás lépései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Képek osztályozása: tf.keras.utils.image_dataset_from_directory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hu"/>
              <a:t>Train2 tartalma a Train1 mappába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hu"/>
              <a:t>ResNet50 használata - a rétegeket befagyasztottuk, majd hozzáadtunk még  három réteget: egy Flatten, majd egy közbülső Dense, és egy kimeneti Dense réteget.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hu"/>
              <a:t>A teljes modell végül 24,5 millió paramétert tartalmazott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35001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Eredmények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406650" y="1546350"/>
            <a:ext cx="39717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A modellt 10 epochon keresztül futtattuk mely pontossága az ábra szerint változott.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hu"/>
              <a:t>A modellt két különböző gépen is futtattuk az egyik 3 a másik 6 órán át futott.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hu"/>
              <a:t>A modell végül 74,5 százalékos hatékonyságot tudott elérni a teszt halmazon.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2875" y="131875"/>
            <a:ext cx="3971775" cy="239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2866" y="2637000"/>
            <a:ext cx="3971784" cy="238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