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 Light"/>
      <p:regular r:id="rId13"/>
      <p:bold r:id="rId14"/>
    </p:embeddedFont>
    <p:embeddedFont>
      <p:font typeface="Comfortaa Medium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Medium-regular.fntdata"/><Relationship Id="rId14" Type="http://schemas.openxmlformats.org/officeDocument/2006/relationships/font" Target="fonts/ComfortaaLigh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5ab50f5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5ab50f5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ab50f5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ab50f5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5ab50f5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5ab50f5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5ab50f5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5ab50f5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5ab50f5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5ab50f5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5ab50f5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5ab50f5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1700" y="392225"/>
            <a:ext cx="78093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CONTAMINACIÓN</a:t>
            </a:r>
            <a:endParaRPr sz="4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63275" y="4173525"/>
            <a:ext cx="3476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Gonzalo Bau Fernández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09525" y="1868350"/>
            <a:ext cx="27714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 ENERGÍAS</a:t>
            </a:r>
            <a:endParaRPr sz="2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RENOVABLES</a:t>
            </a:r>
            <a:endParaRPr sz="2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95925"/>
            <a:ext cx="4872430" cy="30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Comfortaa Medium"/>
                <a:ea typeface="Comfortaa Medium"/>
                <a:cs typeface="Comfortaa Medium"/>
                <a:sym typeface="Comfortaa Medium"/>
              </a:rPr>
              <a:t>MUNDO</a:t>
            </a:r>
            <a:endParaRPr sz="31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0" y="1902198"/>
            <a:ext cx="4260299" cy="24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-1390" r="1390" t="0"/>
          <a:stretch/>
        </p:blipFill>
        <p:spPr>
          <a:xfrm>
            <a:off x="4642771" y="1902200"/>
            <a:ext cx="4236505" cy="24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31150" y="1355225"/>
            <a:ext cx="3981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EMISIONES</a:t>
            </a:r>
            <a:endParaRPr sz="18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58575" y="1352813"/>
            <a:ext cx="3804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GENERACIÓN/EMISIÓN</a:t>
            </a:r>
            <a:endParaRPr sz="18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8943"/>
            <a:ext cx="4260300" cy="302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575" y="1538950"/>
            <a:ext cx="4161725" cy="30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latin typeface="Comfortaa Medium"/>
                <a:ea typeface="Comfortaa Medium"/>
                <a:cs typeface="Comfortaa Medium"/>
                <a:sym typeface="Comfortaa Medium"/>
              </a:rPr>
              <a:t>EUROPA: RENOVABLES</a:t>
            </a:r>
            <a:endParaRPr sz="262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63" y="1152475"/>
            <a:ext cx="58264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 Medium"/>
                <a:ea typeface="Comfortaa Medium"/>
                <a:cs typeface="Comfortaa Medium"/>
                <a:sym typeface="Comfortaa Medium"/>
              </a:rPr>
              <a:t>EUROPA: UTOPÍA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8600"/>
            <a:ext cx="5268649" cy="30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046" y="1496071"/>
            <a:ext cx="3315950" cy="33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797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11">
                <a:solidFill>
                  <a:srgbClr val="43434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ÁFRICA</a:t>
            </a:r>
            <a:r>
              <a:rPr lang="es" sz="2911">
                <a:solidFill>
                  <a:srgbClr val="434343"/>
                </a:solidFill>
              </a:rPr>
              <a:t> </a:t>
            </a:r>
            <a:r>
              <a:rPr lang="es"/>
              <a:t>                                      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5" y="1814460"/>
            <a:ext cx="4260299" cy="253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960" y="1814450"/>
            <a:ext cx="4259291" cy="25313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72000" y="584275"/>
            <a:ext cx="4260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ASIA</a:t>
            </a:r>
            <a:endParaRPr sz="26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-42250"/>
            <a:ext cx="9319350" cy="5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