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  <p:sldMasterId id="2147483688" r:id="rId3"/>
    <p:sldMasterId id="2147483699" r:id="rId4"/>
  </p:sldMasterIdLst>
  <p:notesMasterIdLst>
    <p:notesMasterId r:id="rId14"/>
  </p:notesMasterIdLst>
  <p:handoutMasterIdLst>
    <p:handoutMasterId r:id="rId15"/>
  </p:handoutMasterIdLst>
  <p:sldIdLst>
    <p:sldId id="6807" r:id="rId5"/>
    <p:sldId id="3354" r:id="rId6"/>
    <p:sldId id="322" r:id="rId7"/>
    <p:sldId id="4094" r:id="rId8"/>
    <p:sldId id="3324" r:id="rId9"/>
    <p:sldId id="6828" r:id="rId10"/>
    <p:sldId id="6827" r:id="rId11"/>
    <p:sldId id="277" r:id="rId12"/>
    <p:sldId id="6829" r:id="rId1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7F7F7F"/>
    <a:srgbClr val="BD9D6A"/>
    <a:srgbClr val="BC9D6A"/>
    <a:srgbClr val="E3E3E3"/>
    <a:srgbClr val="29726B"/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7E9A7-CAE4-46CA-B134-680327A536C6}" v="16" dt="2022-04-28T09:37:40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9" d="100"/>
          <a:sy n="79" d="100"/>
        </p:scale>
        <p:origin x="43" y="-6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21BB91-FC5E-2042-B84E-EFADDC5818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570C-EF0F-DD42-9CD1-13E6B04AC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DB76-F7C2-1444-8B76-DA86773261F0}" type="datetimeFigureOut">
              <a:rPr lang="en-ES" smtClean="0"/>
              <a:t>05/26/2022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181C8-8655-1E4F-952F-35061C085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CD90F-667A-D34B-97EA-A3C1757E44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E6104-C830-274D-8C58-4308400C99B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28626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83F6C-2013-084B-985E-83827CE45815}" type="datetimeFigureOut">
              <a:rPr lang="en-ES" smtClean="0"/>
              <a:t>05/26/2022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4CBF8-6AC3-AD46-98E6-2637FF345B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55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Being back to our costumer focus / customer council</a:t>
            </a:r>
          </a:p>
          <a:p>
            <a:r>
              <a:rPr lang="en-US"/>
              <a:t>Innovation / External orientation. </a:t>
            </a:r>
          </a:p>
          <a:p>
            <a:r>
              <a:rPr lang="en-US"/>
              <a:t>Innovation mindset (not only FTEs)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AAA0E-9D13-4878-91BE-7D7F95E079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4CBF8-6AC3-AD46-98E6-2637FF345BF6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901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AC5C5-AB7A-0D45-8F1E-10222E2F1F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3F4D21-51DC-9F4A-9CC6-6D19A429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6731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9E22DA-F707-A243-B307-CB43E2B3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9300"/>
            <a:ext cx="10515600" cy="46910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0016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0AC5C5-AB7A-0D45-8F1E-10222E2F1F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B6A82-FDA5-D147-BDAA-5F5E44BD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BCC45-0AB5-3643-BDFA-D0BCC267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7C37-9FF8-164D-B949-57447242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33C80-4975-284C-B080-2B461172EC69}" type="datetimeFigureOut">
              <a:rPr lang="en-ES" smtClean="0"/>
              <a:t>05/26/2022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A7F6-182F-8D45-B0F2-11D55C05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BE72-4094-6649-B503-1022A41D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105FA1-101A-D84C-B68E-0D713D4D8661}" type="slidenum">
              <a:rPr lang="en-ES" smtClean="0"/>
              <a:t>‹#›</a:t>
            </a:fld>
            <a:endParaRPr lang="en-ES"/>
          </a:p>
        </p:txBody>
      </p:sp>
      <p:pic>
        <p:nvPicPr>
          <p:cNvPr id="8" name="Picture 7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871265AF-727A-2841-BD17-B0A035A1D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1100" y="102019"/>
            <a:ext cx="1943100" cy="6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3379-B14F-5B41-A9D3-39408A7155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158F6-4E11-3842-A641-B8AD302D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115A-2645-A94F-AF36-A5578D6D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AE02-B628-EF42-A374-9D4050FA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33C80-4975-284C-B080-2B461172EC69}" type="datetimeFigureOut">
              <a:rPr lang="en-ES" smtClean="0"/>
              <a:t>05/26/2022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AC27-210E-BF44-923F-45618A36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7FE3-D74D-7845-A230-1C64222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105FA1-101A-D84C-B68E-0D713D4D866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5788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3379-B14F-5B41-A9D3-39408A7155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158F6-4E11-3842-A641-B8AD302D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985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115A-2645-A94F-AF36-A5578D6D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3590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pic>
        <p:nvPicPr>
          <p:cNvPr id="9" name="Picture 8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F1D0EC93-5972-424E-8380-977ACD3F69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1100" y="102019"/>
            <a:ext cx="1943100" cy="6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8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65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87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891D05-D775-F941-B27D-69243D57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6731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53CA5D-46F0-A640-B698-0A8B18B7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9300"/>
            <a:ext cx="10515600" cy="46910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defRPr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312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3379-B14F-5B41-A9D3-39408A7155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4D77CA-E43E-174A-A206-51D31F71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6731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4675A9-A64B-F643-9FB9-4075A714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19300"/>
            <a:ext cx="10515600" cy="46910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defRPr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729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4603298A-F062-6142-85AC-5A748BB1D12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4563163" y="1461046"/>
            <a:ext cx="1370908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uk-UA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F7817D6-441C-464B-A160-F36A2695D47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37655" y="4941861"/>
            <a:ext cx="1027902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uk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0F52F5-8DB3-A543-8FB8-D5F97AC4AC3F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734666" y="4941861"/>
            <a:ext cx="1027902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uk-UA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61244C2-AAD7-8546-9898-051E0408F948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31678" y="4941861"/>
            <a:ext cx="1027902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uk-UA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BE935-2EF3-A04C-B468-854A761F8B93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2760514" y="3284984"/>
            <a:ext cx="1142423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uk-UA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C30F8D0-BEDB-A14F-8B66-2F8CBE88171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314729" y="3284984"/>
            <a:ext cx="1142423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04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4072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ING Me" panose="02000506040000020004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>
                <a:latin typeface="ING Me" panose="02000506040000020004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ING Me" panose="02000506040000020004" pitchFamily="2" charset="0"/>
              </a:rPr>
              <a:t>PAGE</a:t>
            </a:r>
            <a:endParaRPr lang="en-US" sz="800">
              <a:solidFill>
                <a:schemeClr val="bg1"/>
              </a:solidFill>
              <a:latin typeface="ING Me" panose="02000506040000020004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>
                <a:latin typeface="ING Me" panose="02000506040000020004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ING Me" panose="02000506040000020004" pitchFamily="2" charset="0"/>
              </a:rPr>
              <a:t>PAGE</a:t>
            </a:r>
            <a:endParaRPr lang="en-US" sz="800">
              <a:solidFill>
                <a:schemeClr val="bg1"/>
              </a:solidFill>
              <a:latin typeface="ING Me" panose="02000506040000020004" pitchFamily="2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5400000">
            <a:off x="6020195" y="255125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vert270" wrap="square">
            <a:noAutofit/>
          </a:bodyPr>
          <a:lstStyle>
            <a:lvl1pPr>
              <a:defRPr lang="en-US" sz="1600">
                <a:latin typeface="ING Me" panose="02000506040000020004" pitchFamily="2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  <a:latin typeface="ING Me" panose="02000506040000020004" pitchFamily="2" charset="0"/>
              </a:rPr>
              <a:t>PAGE</a:t>
            </a:r>
            <a:endParaRPr lang="en-US" sz="800">
              <a:solidFill>
                <a:schemeClr val="bg1"/>
              </a:solidFill>
              <a:latin typeface="ING M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66154-6C43-1F4C-B22C-A5473FFF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F8D9-24E6-724D-A8A4-914654BC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97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0945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90" r:id="rId4"/>
    <p:sldLayoutId id="2147483693" r:id="rId5"/>
    <p:sldLayoutId id="2147483694" r:id="rId6"/>
    <p:sldLayoutId id="2147483696" r:id="rId7"/>
    <p:sldLayoutId id="2147483697" r:id="rId8"/>
    <p:sldLayoutId id="214748369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arela Round" pitchFamily="2" charset="-79"/>
          <a:ea typeface="+mj-ea"/>
          <a:cs typeface="Varela Round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arela Round" pitchFamily="2" charset="-79"/>
          <a:ea typeface="+mn-ea"/>
          <a:cs typeface="Varela Round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66154-6C43-1F4C-B22C-A5473FFF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F8D9-24E6-724D-A8A4-914654BC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97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7259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atrón de fondo&#10;&#10;Descripción generada automáticamente">
            <a:extLst>
              <a:ext uri="{FF2B5EF4-FFF2-40B4-BE49-F238E27FC236}">
                <a16:creationId xmlns:a16="http://schemas.microsoft.com/office/drawing/2014/main" id="{9DE6FF63-51D6-4295-87FC-DFF840E5A0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035E81-B2C9-4E11-B6C4-24558E2DCB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372467"/>
            <a:ext cx="6206836" cy="21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ftr="0" dt="0"/>
  <p:txStyles>
    <p:titleStyle>
      <a:lvl1pPr algn="ctr" defTabSz="914217" rtl="0" eaLnBrk="1" latinLnBrk="0" hangingPunct="1">
        <a:lnSpc>
          <a:spcPct val="90000"/>
        </a:lnSpc>
        <a:spcBef>
          <a:spcPct val="0"/>
        </a:spcBef>
        <a:buNone/>
        <a:defRPr lang="en-US" sz="3700" b="1" i="0" kern="1200" spc="-145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b="0" i="0" kern="1200" spc="-15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spc="-15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b="0" i="0" kern="1200" spc="-15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b="0" i="0" kern="1200" spc="-15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3">
            <a:extLst>
              <a:ext uri="{FF2B5EF4-FFF2-40B4-BE49-F238E27FC236}">
                <a16:creationId xmlns:a16="http://schemas.microsoft.com/office/drawing/2014/main" id="{6EB1A42A-951E-4D92-9772-2E5AF53D136F}"/>
              </a:ext>
            </a:extLst>
          </p:cNvPr>
          <p:cNvSpPr>
            <a:spLocks/>
          </p:cNvSpPr>
          <p:nvPr/>
        </p:nvSpPr>
        <p:spPr bwMode="auto">
          <a:xfrm rot="18348899">
            <a:off x="174756" y="751534"/>
            <a:ext cx="6225529" cy="439511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  <a:gd name="connsiteX0" fmla="*/ 2743 w 8251"/>
              <a:gd name="connsiteY0" fmla="*/ 7297 h 7775"/>
              <a:gd name="connsiteX1" fmla="*/ 1194 w 8251"/>
              <a:gd name="connsiteY1" fmla="*/ 1297 h 7775"/>
              <a:gd name="connsiteX2" fmla="*/ 8117 w 8251"/>
              <a:gd name="connsiteY2" fmla="*/ 4687 h 7775"/>
              <a:gd name="connsiteX3" fmla="*/ 2743 w 8251"/>
              <a:gd name="connsiteY3" fmla="*/ 7297 h 7775"/>
              <a:gd name="connsiteX0" fmla="*/ 4927 w 11610"/>
              <a:gd name="connsiteY0" fmla="*/ 8723 h 9273"/>
              <a:gd name="connsiteX1" fmla="*/ 1176 w 11610"/>
              <a:gd name="connsiteY1" fmla="*/ 1896 h 9273"/>
              <a:gd name="connsiteX2" fmla="*/ 11441 w 11610"/>
              <a:gd name="connsiteY2" fmla="*/ 5366 h 9273"/>
              <a:gd name="connsiteX3" fmla="*/ 4927 w 11610"/>
              <a:gd name="connsiteY3" fmla="*/ 8723 h 9273"/>
              <a:gd name="connsiteX0" fmla="*/ 4404 w 9980"/>
              <a:gd name="connsiteY0" fmla="*/ 9594 h 10126"/>
              <a:gd name="connsiteX1" fmla="*/ 989 w 9980"/>
              <a:gd name="connsiteY1" fmla="*/ 2045 h 10126"/>
              <a:gd name="connsiteX2" fmla="*/ 9830 w 9980"/>
              <a:gd name="connsiteY2" fmla="*/ 5787 h 10126"/>
              <a:gd name="connsiteX3" fmla="*/ 4404 w 9980"/>
              <a:gd name="connsiteY3" fmla="*/ 9594 h 10126"/>
              <a:gd name="connsiteX0" fmla="*/ 4433 w 11050"/>
              <a:gd name="connsiteY0" fmla="*/ 9266 h 10145"/>
              <a:gd name="connsiteX1" fmla="*/ 1011 w 11050"/>
              <a:gd name="connsiteY1" fmla="*/ 1811 h 10145"/>
              <a:gd name="connsiteX2" fmla="*/ 10919 w 11050"/>
              <a:gd name="connsiteY2" fmla="*/ 6309 h 10145"/>
              <a:gd name="connsiteX3" fmla="*/ 4433 w 11050"/>
              <a:gd name="connsiteY3" fmla="*/ 9266 h 10145"/>
              <a:gd name="connsiteX0" fmla="*/ 4433 w 10919"/>
              <a:gd name="connsiteY0" fmla="*/ 9287 h 10046"/>
              <a:gd name="connsiteX1" fmla="*/ 1011 w 10919"/>
              <a:gd name="connsiteY1" fmla="*/ 1832 h 10046"/>
              <a:gd name="connsiteX2" fmla="*/ 10919 w 10919"/>
              <a:gd name="connsiteY2" fmla="*/ 6330 h 10046"/>
              <a:gd name="connsiteX3" fmla="*/ 4433 w 10919"/>
              <a:gd name="connsiteY3" fmla="*/ 9287 h 1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9" h="10046">
                <a:moveTo>
                  <a:pt x="4433" y="9287"/>
                </a:moveTo>
                <a:cubicBezTo>
                  <a:pt x="2782" y="8537"/>
                  <a:pt x="-2093" y="5780"/>
                  <a:pt x="1011" y="1832"/>
                </a:cubicBezTo>
                <a:cubicBezTo>
                  <a:pt x="4116" y="-2117"/>
                  <a:pt x="11011" y="748"/>
                  <a:pt x="10919" y="6330"/>
                </a:cubicBezTo>
                <a:cubicBezTo>
                  <a:pt x="10835" y="11438"/>
                  <a:pt x="6084" y="10037"/>
                  <a:pt x="4433" y="9287"/>
                </a:cubicBezTo>
                <a:close/>
              </a:path>
            </a:pathLst>
          </a:custGeom>
          <a:solidFill>
            <a:srgbClr val="FEE4A7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solidFill>
                <a:srgbClr val="BC9D6A"/>
              </a:solidFill>
              <a:latin typeface="ING Me" panose="02000506040000020004" pitchFamily="2" charset="0"/>
            </a:endParaRPr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5240403E-0B3B-4E62-89AB-F138408B05DE}"/>
              </a:ext>
            </a:extLst>
          </p:cNvPr>
          <p:cNvSpPr>
            <a:spLocks/>
          </p:cNvSpPr>
          <p:nvPr/>
        </p:nvSpPr>
        <p:spPr bwMode="auto">
          <a:xfrm rot="17079054">
            <a:off x="6176592" y="1987320"/>
            <a:ext cx="4907242" cy="536002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>
              <a:latin typeface="ING Me" panose="02000506040000020004" pitchFamily="2" charset="0"/>
            </a:endParaRPr>
          </a:p>
        </p:txBody>
      </p:sp>
      <p:sp>
        <p:nvSpPr>
          <p:cNvPr id="63" name="Freeform: Shape 11">
            <a:extLst>
              <a:ext uri="{FF2B5EF4-FFF2-40B4-BE49-F238E27FC236}">
                <a16:creationId xmlns:a16="http://schemas.microsoft.com/office/drawing/2014/main" id="{31F89E27-64DF-4E52-949D-DE1C5F6E2FF0}"/>
              </a:ext>
            </a:extLst>
          </p:cNvPr>
          <p:cNvSpPr>
            <a:spLocks/>
          </p:cNvSpPr>
          <p:nvPr/>
        </p:nvSpPr>
        <p:spPr bwMode="auto">
          <a:xfrm rot="929247">
            <a:off x="220818" y="5938323"/>
            <a:ext cx="2224587" cy="1232811"/>
          </a:xfrm>
          <a:custGeom>
            <a:avLst/>
            <a:gdLst>
              <a:gd name="connsiteX0" fmla="*/ 1290812 w 2224587"/>
              <a:gd name="connsiteY0" fmla="*/ 36742 h 1232811"/>
              <a:gd name="connsiteX1" fmla="*/ 2173677 w 2224587"/>
              <a:gd name="connsiteY1" fmla="*/ 503955 h 1232811"/>
              <a:gd name="connsiteX2" fmla="*/ 2224587 w 2224587"/>
              <a:gd name="connsiteY2" fmla="*/ 616403 h 1232811"/>
              <a:gd name="connsiteX3" fmla="*/ 0 w 2224587"/>
              <a:gd name="connsiteY3" fmla="*/ 1232811 h 1232811"/>
              <a:gd name="connsiteX4" fmla="*/ 14226 w 2224587"/>
              <a:gd name="connsiteY4" fmla="*/ 1199021 h 1232811"/>
              <a:gd name="connsiteX5" fmla="*/ 507395 w 2224587"/>
              <a:gd name="connsiteY5" fmla="*/ 570281 h 1232811"/>
              <a:gd name="connsiteX6" fmla="*/ 1290812 w 2224587"/>
              <a:gd name="connsiteY6" fmla="*/ 36742 h 123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4587" h="1232811">
                <a:moveTo>
                  <a:pt x="1290812" y="36742"/>
                </a:moveTo>
                <a:cubicBezTo>
                  <a:pt x="1661201" y="-78469"/>
                  <a:pt x="1955619" y="77269"/>
                  <a:pt x="2173677" y="503955"/>
                </a:cubicBezTo>
                <a:lnTo>
                  <a:pt x="2224587" y="616403"/>
                </a:lnTo>
                <a:lnTo>
                  <a:pt x="0" y="1232811"/>
                </a:lnTo>
                <a:lnTo>
                  <a:pt x="14226" y="1199021"/>
                </a:lnTo>
                <a:cubicBezTo>
                  <a:pt x="110387" y="1006810"/>
                  <a:pt x="274793" y="797229"/>
                  <a:pt x="507395" y="570281"/>
                </a:cubicBezTo>
                <a:cubicBezTo>
                  <a:pt x="798148" y="286596"/>
                  <a:pt x="1059318" y="108749"/>
                  <a:pt x="1290812" y="36742"/>
                </a:cubicBezTo>
                <a:close/>
              </a:path>
            </a:pathLst>
          </a:custGeom>
          <a:solidFill>
            <a:srgbClr val="FEE4A7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>
              <a:latin typeface="ING Me" panose="02000506040000020004" pitchFamily="2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6E0F7809-4099-4C98-B3AF-1812C25EAAD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351909B-0D51-4CF2-8860-DFA4532600A6}"/>
              </a:ext>
            </a:extLst>
          </p:cNvPr>
          <p:cNvGrpSpPr/>
          <p:nvPr/>
        </p:nvGrpSpPr>
        <p:grpSpPr>
          <a:xfrm rot="16200000">
            <a:off x="8887854" y="2425610"/>
            <a:ext cx="311487" cy="1868168"/>
            <a:chOff x="6950015" y="1313530"/>
            <a:chExt cx="311487" cy="1868168"/>
          </a:xfrm>
          <a:solidFill>
            <a:schemeClr val="accent6"/>
          </a:solidFill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4293F9C-20BE-4B93-9576-C71BBF1DF14C}"/>
                </a:ext>
              </a:extLst>
            </p:cNvPr>
            <p:cNvSpPr/>
            <p:nvPr/>
          </p:nvSpPr>
          <p:spPr>
            <a:xfrm rot="16200000">
              <a:off x="7215783" y="28756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63D0E2B-4C14-4202-82DC-6C6C3514B21D}"/>
                </a:ext>
              </a:extLst>
            </p:cNvPr>
            <p:cNvSpPr/>
            <p:nvPr/>
          </p:nvSpPr>
          <p:spPr>
            <a:xfrm rot="16200000">
              <a:off x="7215783" y="26152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A4D891B-43D8-4723-BB0D-7E7050B864AB}"/>
                </a:ext>
              </a:extLst>
            </p:cNvPr>
            <p:cNvSpPr/>
            <p:nvPr/>
          </p:nvSpPr>
          <p:spPr>
            <a:xfrm rot="16200000">
              <a:off x="7215783" y="23549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BAAB2D-3F78-41F8-B77E-FCB4A9FFC940}"/>
                </a:ext>
              </a:extLst>
            </p:cNvPr>
            <p:cNvSpPr/>
            <p:nvPr/>
          </p:nvSpPr>
          <p:spPr>
            <a:xfrm rot="16200000">
              <a:off x="7215783" y="20945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5523809-3B0A-43BA-80B2-B440F16ECC54}"/>
                </a:ext>
              </a:extLst>
            </p:cNvPr>
            <p:cNvSpPr/>
            <p:nvPr/>
          </p:nvSpPr>
          <p:spPr>
            <a:xfrm rot="16200000">
              <a:off x="6955433" y="28756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562D047-06F7-46E3-81BA-942B3FDE7ADF}"/>
                </a:ext>
              </a:extLst>
            </p:cNvPr>
            <p:cNvSpPr/>
            <p:nvPr/>
          </p:nvSpPr>
          <p:spPr>
            <a:xfrm rot="16200000">
              <a:off x="6955433" y="26152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383DD9-3283-4808-9C93-8FC8B0DC094F}"/>
                </a:ext>
              </a:extLst>
            </p:cNvPr>
            <p:cNvSpPr/>
            <p:nvPr/>
          </p:nvSpPr>
          <p:spPr>
            <a:xfrm rot="16200000">
              <a:off x="6955433" y="23549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3763DF7-D789-4AF9-A20C-88C8B23F77EA}"/>
                </a:ext>
              </a:extLst>
            </p:cNvPr>
            <p:cNvSpPr/>
            <p:nvPr/>
          </p:nvSpPr>
          <p:spPr>
            <a:xfrm rot="16200000">
              <a:off x="6955433" y="20945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8CF702-2915-4EFA-A39E-56EFDD11FF4A}"/>
                </a:ext>
              </a:extLst>
            </p:cNvPr>
            <p:cNvSpPr/>
            <p:nvPr/>
          </p:nvSpPr>
          <p:spPr>
            <a:xfrm rot="16200000">
              <a:off x="7210365" y="18342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4585B09-879A-4CB5-940D-19E5AF3FFC1D}"/>
                </a:ext>
              </a:extLst>
            </p:cNvPr>
            <p:cNvSpPr/>
            <p:nvPr/>
          </p:nvSpPr>
          <p:spPr>
            <a:xfrm rot="16200000">
              <a:off x="7210365" y="15738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F23601-5F2B-4A43-AAC9-168588FB7639}"/>
                </a:ext>
              </a:extLst>
            </p:cNvPr>
            <p:cNvSpPr/>
            <p:nvPr/>
          </p:nvSpPr>
          <p:spPr>
            <a:xfrm rot="16200000">
              <a:off x="7210365" y="13135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58F19DD-FF4E-4DBA-8507-663769C31CD9}"/>
                </a:ext>
              </a:extLst>
            </p:cNvPr>
            <p:cNvSpPr/>
            <p:nvPr/>
          </p:nvSpPr>
          <p:spPr>
            <a:xfrm rot="16200000">
              <a:off x="6950015" y="18342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EAF38E-6077-4FA4-B74E-A5F9FDF32674}"/>
                </a:ext>
              </a:extLst>
            </p:cNvPr>
            <p:cNvSpPr/>
            <p:nvPr/>
          </p:nvSpPr>
          <p:spPr>
            <a:xfrm rot="16200000">
              <a:off x="6950015" y="15738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E3EDDFC-4EC4-4397-8309-38432C2C1D57}"/>
                </a:ext>
              </a:extLst>
            </p:cNvPr>
            <p:cNvSpPr/>
            <p:nvPr/>
          </p:nvSpPr>
          <p:spPr>
            <a:xfrm rot="16200000">
              <a:off x="6950015" y="13135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9C86FB7-0C8F-428E-AB7F-4FFD6FADF417}"/>
                </a:ext>
              </a:extLst>
            </p:cNvPr>
            <p:cNvSpPr/>
            <p:nvPr/>
          </p:nvSpPr>
          <p:spPr>
            <a:xfrm rot="16200000">
              <a:off x="7210365" y="3135979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F166ED1-1919-4FA8-A803-E1DCAAD8053F}"/>
                </a:ext>
              </a:extLst>
            </p:cNvPr>
            <p:cNvSpPr/>
            <p:nvPr/>
          </p:nvSpPr>
          <p:spPr>
            <a:xfrm rot="16200000">
              <a:off x="6950015" y="3135979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E46FE2-A13E-4DFA-9354-5B5A6DE41E44}"/>
              </a:ext>
            </a:extLst>
          </p:cNvPr>
          <p:cNvGrpSpPr/>
          <p:nvPr/>
        </p:nvGrpSpPr>
        <p:grpSpPr>
          <a:xfrm rot="16200000">
            <a:off x="8947897" y="4288393"/>
            <a:ext cx="311487" cy="1868168"/>
            <a:chOff x="6950015" y="1313530"/>
            <a:chExt cx="311487" cy="1868168"/>
          </a:xfrm>
          <a:solidFill>
            <a:schemeClr val="accent6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3A291F9-863A-4639-8A60-E3929521AB6D}"/>
                </a:ext>
              </a:extLst>
            </p:cNvPr>
            <p:cNvSpPr/>
            <p:nvPr/>
          </p:nvSpPr>
          <p:spPr>
            <a:xfrm rot="16200000">
              <a:off x="7215783" y="28756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BE6EC31-01FB-4865-BAC1-954A52BA9793}"/>
                </a:ext>
              </a:extLst>
            </p:cNvPr>
            <p:cNvSpPr/>
            <p:nvPr/>
          </p:nvSpPr>
          <p:spPr>
            <a:xfrm rot="16200000">
              <a:off x="7215783" y="26152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9039F76-B663-4A2E-9D30-E6166524089D}"/>
                </a:ext>
              </a:extLst>
            </p:cNvPr>
            <p:cNvSpPr/>
            <p:nvPr/>
          </p:nvSpPr>
          <p:spPr>
            <a:xfrm rot="16200000">
              <a:off x="7215783" y="23549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88CBD6-8414-4CF4-B050-B4B6862781D7}"/>
                </a:ext>
              </a:extLst>
            </p:cNvPr>
            <p:cNvSpPr/>
            <p:nvPr/>
          </p:nvSpPr>
          <p:spPr>
            <a:xfrm rot="16200000">
              <a:off x="7215783" y="20945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25D0CA2-FFE2-4EFB-81C7-2C728C6D775F}"/>
                </a:ext>
              </a:extLst>
            </p:cNvPr>
            <p:cNvSpPr/>
            <p:nvPr/>
          </p:nvSpPr>
          <p:spPr>
            <a:xfrm rot="16200000">
              <a:off x="6955433" y="28756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FDEAA70-67C6-4D37-93E3-2B1441F51DB2}"/>
                </a:ext>
              </a:extLst>
            </p:cNvPr>
            <p:cNvSpPr/>
            <p:nvPr/>
          </p:nvSpPr>
          <p:spPr>
            <a:xfrm rot="16200000">
              <a:off x="6955433" y="26152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113ADC-D22D-4FA6-B640-D13CC6AF77A0}"/>
                </a:ext>
              </a:extLst>
            </p:cNvPr>
            <p:cNvSpPr/>
            <p:nvPr/>
          </p:nvSpPr>
          <p:spPr>
            <a:xfrm rot="16200000">
              <a:off x="6955433" y="23549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A01D17-8A4F-4C42-A190-C31F0892D6B5}"/>
                </a:ext>
              </a:extLst>
            </p:cNvPr>
            <p:cNvSpPr/>
            <p:nvPr/>
          </p:nvSpPr>
          <p:spPr>
            <a:xfrm rot="16200000">
              <a:off x="6955433" y="20945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C82C8FF-C63D-4BAF-AE37-279D3D60BDDB}"/>
                </a:ext>
              </a:extLst>
            </p:cNvPr>
            <p:cNvSpPr/>
            <p:nvPr/>
          </p:nvSpPr>
          <p:spPr>
            <a:xfrm rot="16200000">
              <a:off x="7210365" y="18342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93B7A30-A5B3-4DDB-AB7F-4B3AC8B9D8E0}"/>
                </a:ext>
              </a:extLst>
            </p:cNvPr>
            <p:cNvSpPr/>
            <p:nvPr/>
          </p:nvSpPr>
          <p:spPr>
            <a:xfrm rot="16200000">
              <a:off x="7210365" y="15738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31B02F1-B1CD-4F8B-A9E1-2C99A2899758}"/>
                </a:ext>
              </a:extLst>
            </p:cNvPr>
            <p:cNvSpPr/>
            <p:nvPr/>
          </p:nvSpPr>
          <p:spPr>
            <a:xfrm rot="16200000">
              <a:off x="7210365" y="13135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8719D01-60EF-44B0-B2E0-A8C194D6018D}"/>
                </a:ext>
              </a:extLst>
            </p:cNvPr>
            <p:cNvSpPr/>
            <p:nvPr/>
          </p:nvSpPr>
          <p:spPr>
            <a:xfrm rot="16200000">
              <a:off x="6950015" y="18342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F106439-8F25-427D-B86C-D24FCAEEE77E}"/>
                </a:ext>
              </a:extLst>
            </p:cNvPr>
            <p:cNvSpPr/>
            <p:nvPr/>
          </p:nvSpPr>
          <p:spPr>
            <a:xfrm rot="16200000">
              <a:off x="6950015" y="15738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0814D17-41AF-4C2D-A9AF-CDC855898AD9}"/>
                </a:ext>
              </a:extLst>
            </p:cNvPr>
            <p:cNvSpPr/>
            <p:nvPr/>
          </p:nvSpPr>
          <p:spPr>
            <a:xfrm rot="16200000">
              <a:off x="6950015" y="13135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C59A92A-583A-4043-A754-5175FBD98CCE}"/>
                </a:ext>
              </a:extLst>
            </p:cNvPr>
            <p:cNvSpPr/>
            <p:nvPr/>
          </p:nvSpPr>
          <p:spPr>
            <a:xfrm rot="16200000">
              <a:off x="7210365" y="3135979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E2289C8-357F-4408-AD53-95E0FDAB39C7}"/>
                </a:ext>
              </a:extLst>
            </p:cNvPr>
            <p:cNvSpPr/>
            <p:nvPr/>
          </p:nvSpPr>
          <p:spPr>
            <a:xfrm rot="16200000">
              <a:off x="6950015" y="3135979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4A43B0E-7A29-44FC-AF93-121B41CE258F}"/>
              </a:ext>
            </a:extLst>
          </p:cNvPr>
          <p:cNvSpPr txBox="1"/>
          <p:nvPr/>
        </p:nvSpPr>
        <p:spPr>
          <a:xfrm>
            <a:off x="6970768" y="3801217"/>
            <a:ext cx="4038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Valera Round"/>
              </a:rPr>
              <a:t>Crypto Analysis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Valera Round"/>
              </a:rPr>
              <a:t>&amp; Predictor</a:t>
            </a:r>
          </a:p>
        </p:txBody>
      </p:sp>
      <p:pic>
        <p:nvPicPr>
          <p:cNvPr id="51" name="Imagen 50" descr="Logotipo&#10;&#10;Descripción generada automáticamente">
            <a:extLst>
              <a:ext uri="{FF2B5EF4-FFF2-40B4-BE49-F238E27FC236}">
                <a16:creationId xmlns:a16="http://schemas.microsoft.com/office/drawing/2014/main" id="{D7D14A99-F9FF-49D7-8624-E9CBE397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7" y="109207"/>
            <a:ext cx="3984471" cy="135648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6D9627-1EE9-4CEE-B31D-EE8700A55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419" y="0"/>
            <a:ext cx="1998711" cy="207199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66D0EE-2848-498D-8546-0BD8C637C22D}"/>
              </a:ext>
            </a:extLst>
          </p:cNvPr>
          <p:cNvSpPr txBox="1"/>
          <p:nvPr/>
        </p:nvSpPr>
        <p:spPr>
          <a:xfrm>
            <a:off x="7866909" y="5663692"/>
            <a:ext cx="2047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Valera Round"/>
              </a:rPr>
              <a:t>Final Project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Valera Round"/>
              </a:rPr>
              <a:t>Gonzalo Begara</a:t>
            </a:r>
          </a:p>
          <a:p>
            <a:endParaRPr lang="en-US" sz="4400" dirty="0">
              <a:solidFill>
                <a:schemeClr val="bg1"/>
              </a:solidFill>
              <a:latin typeface="Valera Round"/>
            </a:endParaRPr>
          </a:p>
        </p:txBody>
      </p:sp>
      <p:pic>
        <p:nvPicPr>
          <p:cNvPr id="7" name="Picture Placeholder 6" descr="Arrow&#10;&#10;Description automatically generated with low confidence">
            <a:extLst>
              <a:ext uri="{FF2B5EF4-FFF2-40B4-BE49-F238E27FC236}">
                <a16:creationId xmlns:a16="http://schemas.microsoft.com/office/drawing/2014/main" id="{222A9DAD-FB24-C3DB-900D-F93AC706C0F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22847" r="22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0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What Are Crypto Exchanges? | NextAdvisor with TIME">
            <a:extLst>
              <a:ext uri="{FF2B5EF4-FFF2-40B4-BE49-F238E27FC236}">
                <a16:creationId xmlns:a16="http://schemas.microsoft.com/office/drawing/2014/main" id="{724132F0-684C-BD0C-F92E-D6701E039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9" t="-1792" r="34599" b="1792"/>
          <a:stretch/>
        </p:blipFill>
        <p:spPr bwMode="auto">
          <a:xfrm>
            <a:off x="0" y="-122895"/>
            <a:ext cx="4053018" cy="698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3459D4-4AF6-6F47-8BB4-1CA1BBA68B26}"/>
              </a:ext>
            </a:extLst>
          </p:cNvPr>
          <p:cNvSpPr txBox="1"/>
          <p:nvPr/>
        </p:nvSpPr>
        <p:spPr>
          <a:xfrm>
            <a:off x="5062593" y="621068"/>
            <a:ext cx="3459970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 MOTIVATION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323FD-D35D-8B4C-A558-83041901AC81}"/>
              </a:ext>
            </a:extLst>
          </p:cNvPr>
          <p:cNvSpPr txBox="1"/>
          <p:nvPr/>
        </p:nvSpPr>
        <p:spPr>
          <a:xfrm>
            <a:off x="5062593" y="1912829"/>
            <a:ext cx="2900677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s-E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</a:t>
            </a:r>
            <a:r>
              <a:rPr lang="en-U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ASIC THEORY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73627-1A60-2045-A632-2803AA27F966}"/>
              </a:ext>
            </a:extLst>
          </p:cNvPr>
          <p:cNvSpPr txBox="1"/>
          <p:nvPr/>
        </p:nvSpPr>
        <p:spPr>
          <a:xfrm>
            <a:off x="5062593" y="3213341"/>
            <a:ext cx="358463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E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NEURAL NETWORK MODEL (LSTM)</a:t>
            </a:r>
            <a:endParaRPr lang="en-US" sz="1600" b="1" dirty="0">
              <a:solidFill>
                <a:schemeClr val="accent6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AF846-2830-6844-9427-F751719FEB92}"/>
              </a:ext>
            </a:extLst>
          </p:cNvPr>
          <p:cNvSpPr txBox="1"/>
          <p:nvPr/>
        </p:nvSpPr>
        <p:spPr>
          <a:xfrm>
            <a:off x="5062593" y="4533309"/>
            <a:ext cx="1582484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E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MACD MODEL</a:t>
            </a:r>
            <a:endParaRPr lang="en-US" sz="1600" b="1" dirty="0">
              <a:solidFill>
                <a:schemeClr val="accent6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5782D9AA-035C-429F-8E5D-53A4133F45A2}"/>
              </a:ext>
            </a:extLst>
          </p:cNvPr>
          <p:cNvSpPr txBox="1"/>
          <p:nvPr/>
        </p:nvSpPr>
        <p:spPr>
          <a:xfrm>
            <a:off x="5062593" y="5863001"/>
            <a:ext cx="1382110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s-E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</a:t>
            </a:r>
            <a:r>
              <a:rPr lang="en-U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BV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6BD02-ADAF-634B-8F36-58770B3B1D53}"/>
              </a:ext>
            </a:extLst>
          </p:cNvPr>
          <p:cNvSpPr/>
          <p:nvPr/>
        </p:nvSpPr>
        <p:spPr>
          <a:xfrm>
            <a:off x="3958" y="0"/>
            <a:ext cx="4053017" cy="6858000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E8E20-ACA3-3A44-B5A3-DBF3E541B2B9}"/>
              </a:ext>
            </a:extLst>
          </p:cNvPr>
          <p:cNvSpPr txBox="1"/>
          <p:nvPr/>
        </p:nvSpPr>
        <p:spPr>
          <a:xfrm>
            <a:off x="1115843" y="136503"/>
            <a:ext cx="1821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AGENDA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75AB539-68A9-3C4B-B57C-4B023BAA9F3A}"/>
              </a:ext>
            </a:extLst>
          </p:cNvPr>
          <p:cNvSpPr/>
          <p:nvPr/>
        </p:nvSpPr>
        <p:spPr>
          <a:xfrm>
            <a:off x="3535621" y="283644"/>
            <a:ext cx="1037967" cy="1037967"/>
          </a:xfrm>
          <a:prstGeom prst="diamond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CE72D1-9595-B548-9B7A-3AB6307C5326}"/>
              </a:ext>
            </a:extLst>
          </p:cNvPr>
          <p:cNvSpPr/>
          <p:nvPr/>
        </p:nvSpPr>
        <p:spPr>
          <a:xfrm>
            <a:off x="3535621" y="1593882"/>
            <a:ext cx="1037967" cy="1037967"/>
          </a:xfrm>
          <a:prstGeom prst="diamond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A05D8C9-5455-EA48-8E04-21E0F5A2CAF0}"/>
              </a:ext>
            </a:extLst>
          </p:cNvPr>
          <p:cNvSpPr/>
          <p:nvPr/>
        </p:nvSpPr>
        <p:spPr>
          <a:xfrm>
            <a:off x="3535621" y="2904120"/>
            <a:ext cx="1037967" cy="1037967"/>
          </a:xfrm>
          <a:prstGeom prst="diamond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EA92EBE-3574-CF4B-A0BC-50832EA98EB8}"/>
              </a:ext>
            </a:extLst>
          </p:cNvPr>
          <p:cNvSpPr/>
          <p:nvPr/>
        </p:nvSpPr>
        <p:spPr>
          <a:xfrm>
            <a:off x="3535621" y="4214358"/>
            <a:ext cx="1037967" cy="1037967"/>
          </a:xfrm>
          <a:prstGeom prst="diamond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71435-CE3B-DA48-ABAF-76E18E9E7D13}"/>
              </a:ext>
            </a:extLst>
          </p:cNvPr>
          <p:cNvSpPr txBox="1"/>
          <p:nvPr/>
        </p:nvSpPr>
        <p:spPr>
          <a:xfrm>
            <a:off x="3870398" y="506774"/>
            <a:ext cx="328937" cy="553998"/>
          </a:xfrm>
          <a:prstGeom prst="rect">
            <a:avLst/>
          </a:prstGeom>
          <a:solidFill>
            <a:srgbClr val="7F7F7F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rgbClr val="FEE4A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DFA74-273E-6741-9B19-FEDEFBFA1B5C}"/>
              </a:ext>
            </a:extLst>
          </p:cNvPr>
          <p:cNvSpPr txBox="1"/>
          <p:nvPr/>
        </p:nvSpPr>
        <p:spPr>
          <a:xfrm>
            <a:off x="3832728" y="1817013"/>
            <a:ext cx="404278" cy="553998"/>
          </a:xfrm>
          <a:prstGeom prst="rect">
            <a:avLst/>
          </a:prstGeom>
          <a:solidFill>
            <a:srgbClr val="7F7F7F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rgbClr val="FEE4A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2AAC7-9301-134C-88BB-2FEEB9D9B9C1}"/>
              </a:ext>
            </a:extLst>
          </p:cNvPr>
          <p:cNvSpPr txBox="1"/>
          <p:nvPr/>
        </p:nvSpPr>
        <p:spPr>
          <a:xfrm>
            <a:off x="3826316" y="3127252"/>
            <a:ext cx="417102" cy="553998"/>
          </a:xfrm>
          <a:prstGeom prst="rect">
            <a:avLst/>
          </a:prstGeom>
          <a:solidFill>
            <a:srgbClr val="7F7F7F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rgbClr val="FEE4A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ACDA49-4331-6540-A832-1EA4CFC38BA8}"/>
              </a:ext>
            </a:extLst>
          </p:cNvPr>
          <p:cNvSpPr txBox="1"/>
          <p:nvPr/>
        </p:nvSpPr>
        <p:spPr>
          <a:xfrm>
            <a:off x="3812690" y="4437491"/>
            <a:ext cx="444353" cy="553998"/>
          </a:xfrm>
          <a:prstGeom prst="rect">
            <a:avLst/>
          </a:prstGeom>
          <a:solidFill>
            <a:srgbClr val="7F7F7F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rgbClr val="FEE4A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35" name="Diamond 11">
            <a:extLst>
              <a:ext uri="{FF2B5EF4-FFF2-40B4-BE49-F238E27FC236}">
                <a16:creationId xmlns:a16="http://schemas.microsoft.com/office/drawing/2014/main" id="{6AECFF83-44BF-4A50-B87D-734E24DF6D53}"/>
              </a:ext>
            </a:extLst>
          </p:cNvPr>
          <p:cNvSpPr/>
          <p:nvPr/>
        </p:nvSpPr>
        <p:spPr>
          <a:xfrm>
            <a:off x="3535621" y="5524598"/>
            <a:ext cx="1037967" cy="1037967"/>
          </a:xfrm>
          <a:prstGeom prst="diamond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TextBox 28">
            <a:extLst>
              <a:ext uri="{FF2B5EF4-FFF2-40B4-BE49-F238E27FC236}">
                <a16:creationId xmlns:a16="http://schemas.microsoft.com/office/drawing/2014/main" id="{3A467FD4-E78E-444E-877F-0ACBF04B6C30}"/>
              </a:ext>
            </a:extLst>
          </p:cNvPr>
          <p:cNvSpPr txBox="1"/>
          <p:nvPr/>
        </p:nvSpPr>
        <p:spPr>
          <a:xfrm>
            <a:off x="3812690" y="5747729"/>
            <a:ext cx="444353" cy="553998"/>
          </a:xfrm>
          <a:prstGeom prst="rect">
            <a:avLst/>
          </a:prstGeom>
          <a:solidFill>
            <a:srgbClr val="7F7F7F"/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>
                <a:solidFill>
                  <a:srgbClr val="FEE4A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093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62DB3E3C-C325-2265-FBFD-BF74BC62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71" y="4345305"/>
            <a:ext cx="7371585" cy="2348225"/>
          </a:xfrm>
          <a:prstGeom prst="rect">
            <a:avLst/>
          </a:prstGeom>
        </p:spPr>
      </p:pic>
      <p:sp>
        <p:nvSpPr>
          <p:cNvPr id="9" name="Freeform 7">
            <a:extLst>
              <a:ext uri="{FF2B5EF4-FFF2-40B4-BE49-F238E27FC236}">
                <a16:creationId xmlns:a16="http://schemas.microsoft.com/office/drawing/2014/main" id="{2DF3A65F-6B1E-4AD7-8398-064B4A78420E}"/>
              </a:ext>
            </a:extLst>
          </p:cNvPr>
          <p:cNvSpPr>
            <a:spLocks/>
          </p:cNvSpPr>
          <p:nvPr/>
        </p:nvSpPr>
        <p:spPr bwMode="auto">
          <a:xfrm>
            <a:off x="0" y="3273425"/>
            <a:ext cx="844550" cy="3584575"/>
          </a:xfrm>
          <a:custGeom>
            <a:avLst/>
            <a:gdLst>
              <a:gd name="T0" fmla="*/ 200 w 532"/>
              <a:gd name="T1" fmla="*/ 1881 h 2261"/>
              <a:gd name="T2" fmla="*/ 103 w 532"/>
              <a:gd name="T3" fmla="*/ 2261 h 2261"/>
              <a:gd name="T4" fmla="*/ 0 w 532"/>
              <a:gd name="T5" fmla="*/ 2261 h 2261"/>
              <a:gd name="T6" fmla="*/ 0 w 532"/>
              <a:gd name="T7" fmla="*/ 0 h 2261"/>
              <a:gd name="T8" fmla="*/ 516 w 532"/>
              <a:gd name="T9" fmla="*/ 1017 h 2261"/>
              <a:gd name="T10" fmla="*/ 200 w 532"/>
              <a:gd name="T11" fmla="*/ 1881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2261">
                <a:moveTo>
                  <a:pt x="200" y="1881"/>
                </a:moveTo>
                <a:cubicBezTo>
                  <a:pt x="172" y="1978"/>
                  <a:pt x="135" y="2128"/>
                  <a:pt x="103" y="2261"/>
                </a:cubicBezTo>
                <a:cubicBezTo>
                  <a:pt x="0" y="2261"/>
                  <a:pt x="0" y="2261"/>
                  <a:pt x="0" y="2261"/>
                </a:cubicBezTo>
                <a:cubicBezTo>
                  <a:pt x="0" y="0"/>
                  <a:pt x="0" y="0"/>
                  <a:pt x="0" y="0"/>
                </a:cubicBezTo>
                <a:cubicBezTo>
                  <a:pt x="303" y="333"/>
                  <a:pt x="502" y="589"/>
                  <a:pt x="516" y="1017"/>
                </a:cubicBezTo>
                <a:cubicBezTo>
                  <a:pt x="532" y="1497"/>
                  <a:pt x="260" y="1673"/>
                  <a:pt x="200" y="1881"/>
                </a:cubicBezTo>
                <a:close/>
              </a:path>
            </a:pathLst>
          </a:custGeom>
          <a:solidFill>
            <a:srgbClr val="FEE4A7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D060D-C73A-4061-B8EA-C7D14639B349}"/>
              </a:ext>
            </a:extLst>
          </p:cNvPr>
          <p:cNvSpPr txBox="1"/>
          <p:nvPr/>
        </p:nvSpPr>
        <p:spPr>
          <a:xfrm>
            <a:off x="685775" y="1694268"/>
            <a:ext cx="37641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Degree in </a:t>
            </a:r>
          </a:p>
          <a:p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 Administration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latin typeface="Valera Round"/>
            </a:endParaRPr>
          </a:p>
          <a:p>
            <a:pPr algn="r"/>
            <a:endParaRPr lang="en-US" sz="1600" dirty="0">
              <a:latin typeface="Valera Roun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67D20-B789-48FE-B884-E4160FC1D261}"/>
              </a:ext>
            </a:extLst>
          </p:cNvPr>
          <p:cNvSpPr txBox="1"/>
          <p:nvPr/>
        </p:nvSpPr>
        <p:spPr>
          <a:xfrm>
            <a:off x="6096000" y="1694268"/>
            <a:ext cx="346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>
              <a:defRPr>
                <a:solidFill>
                  <a:srgbClr val="7F7F7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Interest </a:t>
            </a:r>
          </a:p>
          <a:p>
            <a:r>
              <a:rPr lang="en-US" dirty="0">
                <a:solidFill>
                  <a:schemeClr val="accent6"/>
                </a:solidFill>
              </a:rPr>
              <a:t>for innovation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CDB7AB-3A27-4E11-8D69-AADA17B73539}"/>
              </a:ext>
            </a:extLst>
          </p:cNvPr>
          <p:cNvGrpSpPr/>
          <p:nvPr/>
        </p:nvGrpSpPr>
        <p:grpSpPr>
          <a:xfrm>
            <a:off x="3660817" y="1200458"/>
            <a:ext cx="2355815" cy="2379666"/>
            <a:chOff x="4918889" y="2238375"/>
            <a:chExt cx="2355815" cy="2379666"/>
          </a:xfrm>
        </p:grpSpPr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06D21CE6-80D9-4F73-9AEE-BA24C5AF3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255" y="2254637"/>
              <a:ext cx="1178449" cy="2348225"/>
            </a:xfrm>
            <a:custGeom>
              <a:avLst/>
              <a:gdLst>
                <a:gd name="T0" fmla="*/ 0 w 801"/>
                <a:gd name="T1" fmla="*/ 0 h 1600"/>
                <a:gd name="T2" fmla="*/ 0 w 801"/>
                <a:gd name="T3" fmla="*/ 479 h 1600"/>
                <a:gd name="T4" fmla="*/ 321 w 801"/>
                <a:gd name="T5" fmla="*/ 800 h 1600"/>
                <a:gd name="T6" fmla="*/ 0 w 801"/>
                <a:gd name="T7" fmla="*/ 1121 h 1600"/>
                <a:gd name="T8" fmla="*/ 0 w 801"/>
                <a:gd name="T9" fmla="*/ 1600 h 1600"/>
                <a:gd name="T10" fmla="*/ 801 w 801"/>
                <a:gd name="T11" fmla="*/ 800 h 1600"/>
                <a:gd name="T12" fmla="*/ 0 w 801"/>
                <a:gd name="T13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1" h="1600">
                  <a:moveTo>
                    <a:pt x="0" y="0"/>
                  </a:moveTo>
                  <a:cubicBezTo>
                    <a:pt x="0" y="479"/>
                    <a:pt x="0" y="479"/>
                    <a:pt x="0" y="479"/>
                  </a:cubicBezTo>
                  <a:cubicBezTo>
                    <a:pt x="177" y="479"/>
                    <a:pt x="321" y="623"/>
                    <a:pt x="321" y="800"/>
                  </a:cubicBezTo>
                  <a:cubicBezTo>
                    <a:pt x="321" y="977"/>
                    <a:pt x="177" y="1121"/>
                    <a:pt x="0" y="1121"/>
                  </a:cubicBezTo>
                  <a:cubicBezTo>
                    <a:pt x="0" y="1600"/>
                    <a:pt x="0" y="1600"/>
                    <a:pt x="0" y="1600"/>
                  </a:cubicBezTo>
                  <a:cubicBezTo>
                    <a:pt x="442" y="1600"/>
                    <a:pt x="801" y="1242"/>
                    <a:pt x="801" y="800"/>
                  </a:cubicBezTo>
                  <a:cubicBezTo>
                    <a:pt x="801" y="358"/>
                    <a:pt x="442" y="0"/>
                    <a:pt x="0" y="0"/>
                  </a:cubicBezTo>
                  <a:close/>
                </a:path>
              </a:pathLst>
            </a:custGeom>
            <a:solidFill>
              <a:srgbClr val="FEE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ING Me" panose="02000506040000020004" pitchFamily="2" charset="0"/>
              </a:endParaRPr>
            </a:p>
          </p:txBody>
        </p:sp>
        <p:sp>
          <p:nvSpPr>
            <p:cNvPr id="31" name="Freeform 74">
              <a:extLst>
                <a:ext uri="{FF2B5EF4-FFF2-40B4-BE49-F238E27FC236}">
                  <a16:creationId xmlns:a16="http://schemas.microsoft.com/office/drawing/2014/main" id="{78F75817-F772-44AA-BEA1-7372564D0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889" y="2254637"/>
              <a:ext cx="1177365" cy="2348225"/>
            </a:xfrm>
            <a:custGeom>
              <a:avLst/>
              <a:gdLst>
                <a:gd name="T0" fmla="*/ 480 w 800"/>
                <a:gd name="T1" fmla="*/ 800 h 1600"/>
                <a:gd name="T2" fmla="*/ 800 w 800"/>
                <a:gd name="T3" fmla="*/ 479 h 1600"/>
                <a:gd name="T4" fmla="*/ 800 w 800"/>
                <a:gd name="T5" fmla="*/ 0 h 1600"/>
                <a:gd name="T6" fmla="*/ 0 w 800"/>
                <a:gd name="T7" fmla="*/ 800 h 1600"/>
                <a:gd name="T8" fmla="*/ 800 w 800"/>
                <a:gd name="T9" fmla="*/ 1600 h 1600"/>
                <a:gd name="T10" fmla="*/ 800 w 800"/>
                <a:gd name="T11" fmla="*/ 1121 h 1600"/>
                <a:gd name="T12" fmla="*/ 480 w 800"/>
                <a:gd name="T13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600">
                  <a:moveTo>
                    <a:pt x="480" y="800"/>
                  </a:moveTo>
                  <a:cubicBezTo>
                    <a:pt x="480" y="623"/>
                    <a:pt x="623" y="479"/>
                    <a:pt x="800" y="47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358" y="0"/>
                    <a:pt x="0" y="358"/>
                    <a:pt x="0" y="800"/>
                  </a:cubicBezTo>
                  <a:cubicBezTo>
                    <a:pt x="0" y="1242"/>
                    <a:pt x="358" y="1600"/>
                    <a:pt x="800" y="1600"/>
                  </a:cubicBezTo>
                  <a:cubicBezTo>
                    <a:pt x="800" y="1121"/>
                    <a:pt x="800" y="1121"/>
                    <a:pt x="800" y="1121"/>
                  </a:cubicBezTo>
                  <a:cubicBezTo>
                    <a:pt x="623" y="1121"/>
                    <a:pt x="480" y="977"/>
                    <a:pt x="480" y="80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ING Me" panose="02000506040000020004" pitchFamily="2" charset="0"/>
              </a:endParaRPr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0F83713F-BEEB-46F8-A26D-949DA805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527" y="2238375"/>
              <a:ext cx="384866" cy="733955"/>
            </a:xfrm>
            <a:custGeom>
              <a:avLst/>
              <a:gdLst>
                <a:gd name="T0" fmla="*/ 139 w 262"/>
                <a:gd name="T1" fmla="*/ 425 h 500"/>
                <a:gd name="T2" fmla="*/ 0 w 262"/>
                <a:gd name="T3" fmla="*/ 251 h 500"/>
                <a:gd name="T4" fmla="*/ 139 w 262"/>
                <a:gd name="T5" fmla="*/ 77 h 500"/>
                <a:gd name="T6" fmla="*/ 262 w 262"/>
                <a:gd name="T7" fmla="*/ 251 h 500"/>
                <a:gd name="T8" fmla="*/ 139 w 262"/>
                <a:gd name="T9" fmla="*/ 42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500">
                  <a:moveTo>
                    <a:pt x="139" y="425"/>
                  </a:moveTo>
                  <a:cubicBezTo>
                    <a:pt x="139" y="500"/>
                    <a:pt x="0" y="328"/>
                    <a:pt x="0" y="251"/>
                  </a:cubicBezTo>
                  <a:cubicBezTo>
                    <a:pt x="0" y="174"/>
                    <a:pt x="139" y="0"/>
                    <a:pt x="139" y="77"/>
                  </a:cubicBezTo>
                  <a:cubicBezTo>
                    <a:pt x="139" y="163"/>
                    <a:pt x="262" y="174"/>
                    <a:pt x="262" y="251"/>
                  </a:cubicBezTo>
                  <a:cubicBezTo>
                    <a:pt x="262" y="328"/>
                    <a:pt x="139" y="348"/>
                    <a:pt x="139" y="4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ING Me" panose="02000506040000020004" pitchFamily="2" charset="0"/>
              </a:endParaRPr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54A342D5-1C85-48C2-A29A-B58F8332D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207" y="3883001"/>
              <a:ext cx="385950" cy="735040"/>
            </a:xfrm>
            <a:custGeom>
              <a:avLst/>
              <a:gdLst>
                <a:gd name="T0" fmla="*/ 123 w 262"/>
                <a:gd name="T1" fmla="*/ 76 h 501"/>
                <a:gd name="T2" fmla="*/ 262 w 262"/>
                <a:gd name="T3" fmla="*/ 250 h 501"/>
                <a:gd name="T4" fmla="*/ 123 w 262"/>
                <a:gd name="T5" fmla="*/ 424 h 501"/>
                <a:gd name="T6" fmla="*/ 0 w 262"/>
                <a:gd name="T7" fmla="*/ 250 h 501"/>
                <a:gd name="T8" fmla="*/ 123 w 262"/>
                <a:gd name="T9" fmla="*/ 7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501">
                  <a:moveTo>
                    <a:pt x="123" y="76"/>
                  </a:moveTo>
                  <a:cubicBezTo>
                    <a:pt x="123" y="0"/>
                    <a:pt x="262" y="173"/>
                    <a:pt x="262" y="250"/>
                  </a:cubicBezTo>
                  <a:cubicBezTo>
                    <a:pt x="262" y="327"/>
                    <a:pt x="123" y="501"/>
                    <a:pt x="123" y="424"/>
                  </a:cubicBezTo>
                  <a:cubicBezTo>
                    <a:pt x="123" y="338"/>
                    <a:pt x="0" y="327"/>
                    <a:pt x="0" y="250"/>
                  </a:cubicBezTo>
                  <a:cubicBezTo>
                    <a:pt x="0" y="173"/>
                    <a:pt x="123" y="152"/>
                    <a:pt x="123" y="76"/>
                  </a:cubicBezTo>
                  <a:close/>
                </a:path>
              </a:pathLst>
            </a:custGeom>
            <a:solidFill>
              <a:srgbClr val="FEE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BD3F58-5C35-4FC9-B5C1-6D59F90DF0DC}"/>
                </a:ext>
              </a:extLst>
            </p:cNvPr>
            <p:cNvSpPr txBox="1"/>
            <p:nvPr/>
          </p:nvSpPr>
          <p:spPr>
            <a:xfrm>
              <a:off x="5013625" y="3244083"/>
              <a:ext cx="68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ING Me" panose="02000506040000020004" pitchFamily="2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3D77CD-7B91-408E-A0A5-1379B9B08D7E}"/>
              </a:ext>
            </a:extLst>
          </p:cNvPr>
          <p:cNvCxnSpPr>
            <a:cxnSpLocks/>
          </p:cNvCxnSpPr>
          <p:nvPr/>
        </p:nvCxnSpPr>
        <p:spPr>
          <a:xfrm flipH="1">
            <a:off x="563225" y="2371377"/>
            <a:ext cx="30860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A80F18-52E3-4620-A0F6-77EA97D26AB1}"/>
              </a:ext>
            </a:extLst>
          </p:cNvPr>
          <p:cNvCxnSpPr>
            <a:cxnSpLocks/>
          </p:cNvCxnSpPr>
          <p:nvPr/>
        </p:nvCxnSpPr>
        <p:spPr>
          <a:xfrm flipH="1">
            <a:off x="6016633" y="2371377"/>
            <a:ext cx="22235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28">
            <a:extLst>
              <a:ext uri="{FF2B5EF4-FFF2-40B4-BE49-F238E27FC236}">
                <a16:creationId xmlns:a16="http://schemas.microsoft.com/office/drawing/2014/main" id="{D1506622-71C7-4AFF-93E3-5D833BD02540}"/>
              </a:ext>
            </a:extLst>
          </p:cNvPr>
          <p:cNvGrpSpPr/>
          <p:nvPr/>
        </p:nvGrpSpPr>
        <p:grpSpPr>
          <a:xfrm rot="16200000">
            <a:off x="4661820" y="3046265"/>
            <a:ext cx="311487" cy="1868168"/>
            <a:chOff x="6950015" y="1313530"/>
            <a:chExt cx="311487" cy="1868168"/>
          </a:xfrm>
          <a:solidFill>
            <a:schemeClr val="accent6"/>
          </a:solidFill>
        </p:grpSpPr>
        <p:sp>
          <p:nvSpPr>
            <p:cNvPr id="57" name="Rectangle 129">
              <a:extLst>
                <a:ext uri="{FF2B5EF4-FFF2-40B4-BE49-F238E27FC236}">
                  <a16:creationId xmlns:a16="http://schemas.microsoft.com/office/drawing/2014/main" id="{64452B8A-B006-4D56-9F8B-F906785147A5}"/>
                </a:ext>
              </a:extLst>
            </p:cNvPr>
            <p:cNvSpPr/>
            <p:nvPr/>
          </p:nvSpPr>
          <p:spPr>
            <a:xfrm rot="16200000">
              <a:off x="7215783" y="28756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58" name="Rectangle 130">
              <a:extLst>
                <a:ext uri="{FF2B5EF4-FFF2-40B4-BE49-F238E27FC236}">
                  <a16:creationId xmlns:a16="http://schemas.microsoft.com/office/drawing/2014/main" id="{6B54439C-B3A8-4990-A097-17381F51E5A9}"/>
                </a:ext>
              </a:extLst>
            </p:cNvPr>
            <p:cNvSpPr/>
            <p:nvPr/>
          </p:nvSpPr>
          <p:spPr>
            <a:xfrm rot="16200000">
              <a:off x="7215783" y="26152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59" name="Rectangle 131">
              <a:extLst>
                <a:ext uri="{FF2B5EF4-FFF2-40B4-BE49-F238E27FC236}">
                  <a16:creationId xmlns:a16="http://schemas.microsoft.com/office/drawing/2014/main" id="{91F9EE94-48AA-4C47-B821-EA6DA52F4528}"/>
                </a:ext>
              </a:extLst>
            </p:cNvPr>
            <p:cNvSpPr/>
            <p:nvPr/>
          </p:nvSpPr>
          <p:spPr>
            <a:xfrm rot="16200000">
              <a:off x="7215783" y="23549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0" name="Rectangle 132">
              <a:extLst>
                <a:ext uri="{FF2B5EF4-FFF2-40B4-BE49-F238E27FC236}">
                  <a16:creationId xmlns:a16="http://schemas.microsoft.com/office/drawing/2014/main" id="{91A0C5D3-5163-41F8-AE59-843CCA5CDFE0}"/>
                </a:ext>
              </a:extLst>
            </p:cNvPr>
            <p:cNvSpPr/>
            <p:nvPr/>
          </p:nvSpPr>
          <p:spPr>
            <a:xfrm rot="16200000">
              <a:off x="7215783" y="20945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1" name="Rectangle 133">
              <a:extLst>
                <a:ext uri="{FF2B5EF4-FFF2-40B4-BE49-F238E27FC236}">
                  <a16:creationId xmlns:a16="http://schemas.microsoft.com/office/drawing/2014/main" id="{A4241EF3-3947-41DB-AC75-CC448CEA4228}"/>
                </a:ext>
              </a:extLst>
            </p:cNvPr>
            <p:cNvSpPr/>
            <p:nvPr/>
          </p:nvSpPr>
          <p:spPr>
            <a:xfrm rot="16200000">
              <a:off x="6955433" y="28756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2" name="Rectangle 134">
              <a:extLst>
                <a:ext uri="{FF2B5EF4-FFF2-40B4-BE49-F238E27FC236}">
                  <a16:creationId xmlns:a16="http://schemas.microsoft.com/office/drawing/2014/main" id="{BA0FEB20-4056-44B6-8E9B-85692E06F4D1}"/>
                </a:ext>
              </a:extLst>
            </p:cNvPr>
            <p:cNvSpPr/>
            <p:nvPr/>
          </p:nvSpPr>
          <p:spPr>
            <a:xfrm rot="16200000">
              <a:off x="6955433" y="26152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3" name="Rectangle 135">
              <a:extLst>
                <a:ext uri="{FF2B5EF4-FFF2-40B4-BE49-F238E27FC236}">
                  <a16:creationId xmlns:a16="http://schemas.microsoft.com/office/drawing/2014/main" id="{61613E90-028D-4618-AC38-988CD98A0436}"/>
                </a:ext>
              </a:extLst>
            </p:cNvPr>
            <p:cNvSpPr/>
            <p:nvPr/>
          </p:nvSpPr>
          <p:spPr>
            <a:xfrm rot="16200000">
              <a:off x="6955433" y="23549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4" name="Rectangle 136">
              <a:extLst>
                <a:ext uri="{FF2B5EF4-FFF2-40B4-BE49-F238E27FC236}">
                  <a16:creationId xmlns:a16="http://schemas.microsoft.com/office/drawing/2014/main" id="{1321F871-A5EC-4BE8-86AE-E3A996706B41}"/>
                </a:ext>
              </a:extLst>
            </p:cNvPr>
            <p:cNvSpPr/>
            <p:nvPr/>
          </p:nvSpPr>
          <p:spPr>
            <a:xfrm rot="16200000">
              <a:off x="6955433" y="20945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5" name="Rectangle 137">
              <a:extLst>
                <a:ext uri="{FF2B5EF4-FFF2-40B4-BE49-F238E27FC236}">
                  <a16:creationId xmlns:a16="http://schemas.microsoft.com/office/drawing/2014/main" id="{A09D52E2-696F-4E52-A30F-4F9F123E2428}"/>
                </a:ext>
              </a:extLst>
            </p:cNvPr>
            <p:cNvSpPr/>
            <p:nvPr/>
          </p:nvSpPr>
          <p:spPr>
            <a:xfrm rot="16200000">
              <a:off x="7210365" y="18342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6" name="Rectangle 138">
              <a:extLst>
                <a:ext uri="{FF2B5EF4-FFF2-40B4-BE49-F238E27FC236}">
                  <a16:creationId xmlns:a16="http://schemas.microsoft.com/office/drawing/2014/main" id="{39D6B446-620C-4E2C-AE03-B93E7131C97A}"/>
                </a:ext>
              </a:extLst>
            </p:cNvPr>
            <p:cNvSpPr/>
            <p:nvPr/>
          </p:nvSpPr>
          <p:spPr>
            <a:xfrm rot="16200000">
              <a:off x="7210365" y="15738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7" name="Rectangle 139">
              <a:extLst>
                <a:ext uri="{FF2B5EF4-FFF2-40B4-BE49-F238E27FC236}">
                  <a16:creationId xmlns:a16="http://schemas.microsoft.com/office/drawing/2014/main" id="{954D4B8C-ED25-4CEC-AEAA-2A4069637E34}"/>
                </a:ext>
              </a:extLst>
            </p:cNvPr>
            <p:cNvSpPr/>
            <p:nvPr/>
          </p:nvSpPr>
          <p:spPr>
            <a:xfrm rot="16200000">
              <a:off x="7210365" y="13135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8" name="Rectangle 140">
              <a:extLst>
                <a:ext uri="{FF2B5EF4-FFF2-40B4-BE49-F238E27FC236}">
                  <a16:creationId xmlns:a16="http://schemas.microsoft.com/office/drawing/2014/main" id="{A6EB941B-195D-4A72-A320-3A6CEE10BF72}"/>
                </a:ext>
              </a:extLst>
            </p:cNvPr>
            <p:cNvSpPr/>
            <p:nvPr/>
          </p:nvSpPr>
          <p:spPr>
            <a:xfrm rot="16200000">
              <a:off x="6950015" y="18342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69" name="Rectangle 141">
              <a:extLst>
                <a:ext uri="{FF2B5EF4-FFF2-40B4-BE49-F238E27FC236}">
                  <a16:creationId xmlns:a16="http://schemas.microsoft.com/office/drawing/2014/main" id="{37217D6B-03E6-442B-B953-4CE58CD2C4AF}"/>
                </a:ext>
              </a:extLst>
            </p:cNvPr>
            <p:cNvSpPr/>
            <p:nvPr/>
          </p:nvSpPr>
          <p:spPr>
            <a:xfrm rot="16200000">
              <a:off x="6950015" y="157388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70" name="Rectangle 142">
              <a:extLst>
                <a:ext uri="{FF2B5EF4-FFF2-40B4-BE49-F238E27FC236}">
                  <a16:creationId xmlns:a16="http://schemas.microsoft.com/office/drawing/2014/main" id="{0C094BA4-D792-491B-9608-A5564F7EE1FC}"/>
                </a:ext>
              </a:extLst>
            </p:cNvPr>
            <p:cNvSpPr/>
            <p:nvPr/>
          </p:nvSpPr>
          <p:spPr>
            <a:xfrm rot="16200000">
              <a:off x="6950015" y="1313530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71" name="Rectangle 143">
              <a:extLst>
                <a:ext uri="{FF2B5EF4-FFF2-40B4-BE49-F238E27FC236}">
                  <a16:creationId xmlns:a16="http://schemas.microsoft.com/office/drawing/2014/main" id="{4BB4F283-5342-4D24-9E86-011EBBC23AFA}"/>
                </a:ext>
              </a:extLst>
            </p:cNvPr>
            <p:cNvSpPr/>
            <p:nvPr/>
          </p:nvSpPr>
          <p:spPr>
            <a:xfrm rot="16200000">
              <a:off x="7210365" y="3135979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  <p:sp>
          <p:nvSpPr>
            <p:cNvPr id="72" name="Rectangle 144">
              <a:extLst>
                <a:ext uri="{FF2B5EF4-FFF2-40B4-BE49-F238E27FC236}">
                  <a16:creationId xmlns:a16="http://schemas.microsoft.com/office/drawing/2014/main" id="{EA44664B-68FA-48DC-A8D4-72581014FA75}"/>
                </a:ext>
              </a:extLst>
            </p:cNvPr>
            <p:cNvSpPr/>
            <p:nvPr/>
          </p:nvSpPr>
          <p:spPr>
            <a:xfrm rot="16200000">
              <a:off x="6950015" y="3135979"/>
              <a:ext cx="4571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NG Me" panose="02000506040000020004" pitchFamily="2" charset="0"/>
              </a:endParaRPr>
            </a:p>
          </p:txBody>
        </p:sp>
      </p:grpSp>
      <p:pic>
        <p:nvPicPr>
          <p:cNvPr id="5" name="Picture Placeholder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2C53A5B-806C-CF82-B5D4-3CBD2C67E91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35590" r="35590"/>
          <a:stretch>
            <a:fillRect/>
          </a:stretch>
        </p:blipFill>
        <p:spPr/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F699DD-0C9C-DC95-029C-EA3841D2340D}"/>
              </a:ext>
            </a:extLst>
          </p:cNvPr>
          <p:cNvSpPr txBox="1"/>
          <p:nvPr/>
        </p:nvSpPr>
        <p:spPr>
          <a:xfrm>
            <a:off x="685774" y="350854"/>
            <a:ext cx="5950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Valera Round"/>
              </a:rPr>
              <a:t>PROJECT MOTIVATION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algn="r"/>
            <a:endParaRPr lang="en-US" sz="2000" dirty="0">
              <a:latin typeface="Valera Round"/>
            </a:endParaRPr>
          </a:p>
        </p:txBody>
      </p:sp>
    </p:spTree>
    <p:extLst>
      <p:ext uri="{BB962C8B-B14F-4D97-AF65-F5344CB8AC3E}">
        <p14:creationId xmlns:p14="http://schemas.microsoft.com/office/powerpoint/2010/main" val="3273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4667" fill="hold" grpId="0" nodeType="withEffect" p14:presetBounceEnd="2667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667">
                                          <p:cBhvr>
                                            <p:cTn id="6" dur="3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466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3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4">
            <a:extLst>
              <a:ext uri="{FF2B5EF4-FFF2-40B4-BE49-F238E27FC236}">
                <a16:creationId xmlns:a16="http://schemas.microsoft.com/office/drawing/2014/main" id="{019DD7AC-9EAE-A101-9959-67E3AB9B4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227" y="4103557"/>
            <a:ext cx="3071963" cy="785505"/>
          </a:xfrm>
          <a:custGeom>
            <a:avLst/>
            <a:gdLst>
              <a:gd name="T0" fmla="*/ 4503 w 4504"/>
              <a:gd name="T1" fmla="*/ 629 h 1259"/>
              <a:gd name="T2" fmla="*/ 4503 w 4504"/>
              <a:gd name="T3" fmla="*/ 629 h 1259"/>
              <a:gd name="T4" fmla="*/ 4414 w 4504"/>
              <a:gd name="T5" fmla="*/ 1258 h 1259"/>
              <a:gd name="T6" fmla="*/ 89 w 4504"/>
              <a:gd name="T7" fmla="*/ 1258 h 1259"/>
              <a:gd name="T8" fmla="*/ 89 w 4504"/>
              <a:gd name="T9" fmla="*/ 1258 h 1259"/>
              <a:gd name="T10" fmla="*/ 0 w 4504"/>
              <a:gd name="T11" fmla="*/ 629 h 1259"/>
              <a:gd name="T12" fmla="*/ 0 w 4504"/>
              <a:gd name="T13" fmla="*/ 629 h 1259"/>
              <a:gd name="T14" fmla="*/ 89 w 4504"/>
              <a:gd name="T15" fmla="*/ 0 h 1259"/>
              <a:gd name="T16" fmla="*/ 4414 w 4504"/>
              <a:gd name="T17" fmla="*/ 0 h 1259"/>
              <a:gd name="T18" fmla="*/ 4414 w 4504"/>
              <a:gd name="T19" fmla="*/ 0 h 1259"/>
              <a:gd name="T20" fmla="*/ 4503 w 4504"/>
              <a:gd name="T21" fmla="*/ 629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04" h="1259">
                <a:moveTo>
                  <a:pt x="4503" y="629"/>
                </a:moveTo>
                <a:lnTo>
                  <a:pt x="4503" y="629"/>
                </a:lnTo>
                <a:cubicBezTo>
                  <a:pt x="4503" y="847"/>
                  <a:pt x="4472" y="1059"/>
                  <a:pt x="4414" y="1258"/>
                </a:cubicBezTo>
                <a:lnTo>
                  <a:pt x="89" y="1258"/>
                </a:lnTo>
                <a:lnTo>
                  <a:pt x="89" y="1258"/>
                </a:lnTo>
                <a:cubicBezTo>
                  <a:pt x="31" y="1059"/>
                  <a:pt x="0" y="847"/>
                  <a:pt x="0" y="629"/>
                </a:cubicBezTo>
                <a:lnTo>
                  <a:pt x="0" y="629"/>
                </a:lnTo>
                <a:cubicBezTo>
                  <a:pt x="0" y="411"/>
                  <a:pt x="31" y="200"/>
                  <a:pt x="89" y="0"/>
                </a:cubicBezTo>
                <a:lnTo>
                  <a:pt x="4414" y="0"/>
                </a:lnTo>
                <a:lnTo>
                  <a:pt x="4414" y="0"/>
                </a:lnTo>
                <a:cubicBezTo>
                  <a:pt x="4472" y="200"/>
                  <a:pt x="4503" y="411"/>
                  <a:pt x="4503" y="629"/>
                </a:cubicBezTo>
              </a:path>
            </a:pathLst>
          </a:custGeom>
          <a:solidFill>
            <a:srgbClr val="FEE4A7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EB76A56E-0917-0F4A-81B7-B0009ADFD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2076358"/>
            <a:ext cx="5341988" cy="2809694"/>
          </a:xfrm>
          <a:custGeom>
            <a:avLst/>
            <a:gdLst>
              <a:gd name="T0" fmla="*/ 8578 w 8579"/>
              <a:gd name="T1" fmla="*/ 3254 h 4513"/>
              <a:gd name="T2" fmla="*/ 8578 w 8579"/>
              <a:gd name="T3" fmla="*/ 4512 h 4513"/>
              <a:gd name="T4" fmla="*/ 0 w 8579"/>
              <a:gd name="T5" fmla="*/ 4512 h 4513"/>
              <a:gd name="T6" fmla="*/ 0 w 8579"/>
              <a:gd name="T7" fmla="*/ 0 h 4513"/>
              <a:gd name="T8" fmla="*/ 1258 w 8579"/>
              <a:gd name="T9" fmla="*/ 852 h 4513"/>
              <a:gd name="T10" fmla="*/ 1721 w 8579"/>
              <a:gd name="T11" fmla="*/ 1165 h 4513"/>
              <a:gd name="T12" fmla="*/ 1258 w 8579"/>
              <a:gd name="T13" fmla="*/ 1165 h 4513"/>
              <a:gd name="T14" fmla="*/ 1258 w 8579"/>
              <a:gd name="T15" fmla="*/ 3254 h 4513"/>
              <a:gd name="T16" fmla="*/ 8578 w 8579"/>
              <a:gd name="T17" fmla="*/ 3254 h 4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79" h="4513">
                <a:moveTo>
                  <a:pt x="8578" y="3254"/>
                </a:moveTo>
                <a:lnTo>
                  <a:pt x="8578" y="4512"/>
                </a:lnTo>
                <a:lnTo>
                  <a:pt x="0" y="4512"/>
                </a:lnTo>
                <a:lnTo>
                  <a:pt x="0" y="0"/>
                </a:lnTo>
                <a:lnTo>
                  <a:pt x="1258" y="852"/>
                </a:lnTo>
                <a:lnTo>
                  <a:pt x="1721" y="1165"/>
                </a:lnTo>
                <a:lnTo>
                  <a:pt x="1258" y="1165"/>
                </a:lnTo>
                <a:lnTo>
                  <a:pt x="1258" y="3254"/>
                </a:lnTo>
                <a:lnTo>
                  <a:pt x="8578" y="3254"/>
                </a:lnTo>
              </a:path>
            </a:pathLst>
          </a:custGeom>
          <a:solidFill>
            <a:srgbClr val="FEE4A7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0139C94C-0FDE-D34E-8E9B-E15A0AD7C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590" y="4098713"/>
            <a:ext cx="6432401" cy="785505"/>
          </a:xfrm>
          <a:custGeom>
            <a:avLst/>
            <a:gdLst>
              <a:gd name="T0" fmla="*/ 4503 w 4504"/>
              <a:gd name="T1" fmla="*/ 629 h 1259"/>
              <a:gd name="T2" fmla="*/ 4503 w 4504"/>
              <a:gd name="T3" fmla="*/ 629 h 1259"/>
              <a:gd name="T4" fmla="*/ 4414 w 4504"/>
              <a:gd name="T5" fmla="*/ 1258 h 1259"/>
              <a:gd name="T6" fmla="*/ 89 w 4504"/>
              <a:gd name="T7" fmla="*/ 1258 h 1259"/>
              <a:gd name="T8" fmla="*/ 89 w 4504"/>
              <a:gd name="T9" fmla="*/ 1258 h 1259"/>
              <a:gd name="T10" fmla="*/ 0 w 4504"/>
              <a:gd name="T11" fmla="*/ 629 h 1259"/>
              <a:gd name="T12" fmla="*/ 0 w 4504"/>
              <a:gd name="T13" fmla="*/ 629 h 1259"/>
              <a:gd name="T14" fmla="*/ 89 w 4504"/>
              <a:gd name="T15" fmla="*/ 0 h 1259"/>
              <a:gd name="T16" fmla="*/ 4414 w 4504"/>
              <a:gd name="T17" fmla="*/ 0 h 1259"/>
              <a:gd name="T18" fmla="*/ 4414 w 4504"/>
              <a:gd name="T19" fmla="*/ 0 h 1259"/>
              <a:gd name="T20" fmla="*/ 4503 w 4504"/>
              <a:gd name="T21" fmla="*/ 629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04" h="1259">
                <a:moveTo>
                  <a:pt x="4503" y="629"/>
                </a:moveTo>
                <a:lnTo>
                  <a:pt x="4503" y="629"/>
                </a:lnTo>
                <a:cubicBezTo>
                  <a:pt x="4503" y="847"/>
                  <a:pt x="4472" y="1059"/>
                  <a:pt x="4414" y="1258"/>
                </a:cubicBezTo>
                <a:lnTo>
                  <a:pt x="89" y="1258"/>
                </a:lnTo>
                <a:lnTo>
                  <a:pt x="89" y="1258"/>
                </a:lnTo>
                <a:cubicBezTo>
                  <a:pt x="31" y="1059"/>
                  <a:pt x="0" y="847"/>
                  <a:pt x="0" y="629"/>
                </a:cubicBezTo>
                <a:lnTo>
                  <a:pt x="0" y="629"/>
                </a:lnTo>
                <a:cubicBezTo>
                  <a:pt x="0" y="411"/>
                  <a:pt x="31" y="200"/>
                  <a:pt x="89" y="0"/>
                </a:cubicBezTo>
                <a:lnTo>
                  <a:pt x="4414" y="0"/>
                </a:lnTo>
                <a:lnTo>
                  <a:pt x="4414" y="0"/>
                </a:lnTo>
                <a:cubicBezTo>
                  <a:pt x="4472" y="200"/>
                  <a:pt x="4503" y="411"/>
                  <a:pt x="4503" y="629"/>
                </a:cubicBezTo>
              </a:path>
            </a:pathLst>
          </a:custGeom>
          <a:solidFill>
            <a:srgbClr val="11134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2" name="Freeform 77">
            <a:extLst>
              <a:ext uri="{FF2B5EF4-FFF2-40B4-BE49-F238E27FC236}">
                <a16:creationId xmlns:a16="http://schemas.microsoft.com/office/drawing/2014/main" id="{063D8716-5F6F-044A-8E7C-3D046BDF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2071779"/>
            <a:ext cx="1073890" cy="2809694"/>
          </a:xfrm>
          <a:custGeom>
            <a:avLst/>
            <a:gdLst>
              <a:gd name="T0" fmla="*/ 1721 w 1722"/>
              <a:gd name="T1" fmla="*/ 1165 h 4513"/>
              <a:gd name="T2" fmla="*/ 1258 w 1722"/>
              <a:gd name="T3" fmla="*/ 852 h 4513"/>
              <a:gd name="T4" fmla="*/ 0 w 1722"/>
              <a:gd name="T5" fmla="*/ 0 h 4513"/>
              <a:gd name="T6" fmla="*/ 0 w 1722"/>
              <a:gd name="T7" fmla="*/ 1165 h 4513"/>
              <a:gd name="T8" fmla="*/ 0 w 1722"/>
              <a:gd name="T9" fmla="*/ 4512 h 4513"/>
              <a:gd name="T10" fmla="*/ 1258 w 1722"/>
              <a:gd name="T11" fmla="*/ 3254 h 4513"/>
              <a:gd name="T12" fmla="*/ 1258 w 1722"/>
              <a:gd name="T13" fmla="*/ 1165 h 4513"/>
              <a:gd name="T14" fmla="*/ 1721 w 1722"/>
              <a:gd name="T15" fmla="*/ 1165 h 4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2" h="4513">
                <a:moveTo>
                  <a:pt x="1721" y="1165"/>
                </a:moveTo>
                <a:lnTo>
                  <a:pt x="1258" y="852"/>
                </a:lnTo>
                <a:lnTo>
                  <a:pt x="0" y="0"/>
                </a:lnTo>
                <a:lnTo>
                  <a:pt x="0" y="1165"/>
                </a:lnTo>
                <a:lnTo>
                  <a:pt x="0" y="4512"/>
                </a:lnTo>
                <a:lnTo>
                  <a:pt x="1258" y="3254"/>
                </a:lnTo>
                <a:lnTo>
                  <a:pt x="1258" y="1165"/>
                </a:lnTo>
                <a:lnTo>
                  <a:pt x="1721" y="1165"/>
                </a:lnTo>
              </a:path>
            </a:pathLst>
          </a:custGeom>
          <a:solidFill>
            <a:srgbClr val="11134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5" name="Freeform 376">
            <a:extLst>
              <a:ext uri="{FF2B5EF4-FFF2-40B4-BE49-F238E27FC236}">
                <a16:creationId xmlns:a16="http://schemas.microsoft.com/office/drawing/2014/main" id="{40BEB658-54D5-F844-8C4B-C0AB066C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17" y="3278686"/>
            <a:ext cx="2372996" cy="2372996"/>
          </a:xfrm>
          <a:custGeom>
            <a:avLst/>
            <a:gdLst>
              <a:gd name="T0" fmla="*/ 3809 w 3810"/>
              <a:gd name="T1" fmla="*/ 1903 h 3809"/>
              <a:gd name="T2" fmla="*/ 3809 w 3810"/>
              <a:gd name="T3" fmla="*/ 1903 h 3809"/>
              <a:gd name="T4" fmla="*/ 1905 w 3810"/>
              <a:gd name="T5" fmla="*/ 3808 h 3809"/>
              <a:gd name="T6" fmla="*/ 1905 w 3810"/>
              <a:gd name="T7" fmla="*/ 3808 h 3809"/>
              <a:gd name="T8" fmla="*/ 0 w 3810"/>
              <a:gd name="T9" fmla="*/ 1903 h 3809"/>
              <a:gd name="T10" fmla="*/ 0 w 3810"/>
              <a:gd name="T11" fmla="*/ 1903 h 3809"/>
              <a:gd name="T12" fmla="*/ 1905 w 3810"/>
              <a:gd name="T13" fmla="*/ 0 h 3809"/>
              <a:gd name="T14" fmla="*/ 1905 w 3810"/>
              <a:gd name="T15" fmla="*/ 0 h 3809"/>
              <a:gd name="T16" fmla="*/ 3809 w 3810"/>
              <a:gd name="T17" fmla="*/ 1903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0" h="3809">
                <a:moveTo>
                  <a:pt x="3809" y="1903"/>
                </a:moveTo>
                <a:lnTo>
                  <a:pt x="3809" y="1903"/>
                </a:lnTo>
                <a:cubicBezTo>
                  <a:pt x="3809" y="2955"/>
                  <a:pt x="2956" y="3808"/>
                  <a:pt x="1905" y="3808"/>
                </a:cubicBezTo>
                <a:lnTo>
                  <a:pt x="1905" y="3808"/>
                </a:lnTo>
                <a:cubicBezTo>
                  <a:pt x="853" y="3808"/>
                  <a:pt x="0" y="2955"/>
                  <a:pt x="0" y="1903"/>
                </a:cubicBezTo>
                <a:lnTo>
                  <a:pt x="0" y="1903"/>
                </a:lnTo>
                <a:cubicBezTo>
                  <a:pt x="0" y="852"/>
                  <a:pt x="853" y="0"/>
                  <a:pt x="1905" y="0"/>
                </a:cubicBezTo>
                <a:lnTo>
                  <a:pt x="1905" y="0"/>
                </a:lnTo>
                <a:cubicBezTo>
                  <a:pt x="2956" y="0"/>
                  <a:pt x="3809" y="852"/>
                  <a:pt x="3809" y="1903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B8109FB-B89D-2C4A-AAE6-2D6DB0B3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744" y="3278686"/>
            <a:ext cx="2364135" cy="2334095"/>
          </a:xfrm>
          <a:custGeom>
            <a:avLst/>
            <a:gdLst>
              <a:gd name="connsiteX0" fmla="*/ 1225974 w 4728270"/>
              <a:gd name="connsiteY0" fmla="*/ 2679942 h 4668190"/>
              <a:gd name="connsiteX1" fmla="*/ 1262140 w 4728270"/>
              <a:gd name="connsiteY1" fmla="*/ 2723692 h 4668190"/>
              <a:gd name="connsiteX2" fmla="*/ 1194063 w 4728270"/>
              <a:gd name="connsiteY2" fmla="*/ 2703193 h 4668190"/>
              <a:gd name="connsiteX3" fmla="*/ 1186499 w 4728270"/>
              <a:gd name="connsiteY3" fmla="*/ 2682693 h 4668190"/>
              <a:gd name="connsiteX4" fmla="*/ 1225974 w 4728270"/>
              <a:gd name="connsiteY4" fmla="*/ 2679942 h 4668190"/>
              <a:gd name="connsiteX5" fmla="*/ 779455 w 4728270"/>
              <a:gd name="connsiteY5" fmla="*/ 2669967 h 4668190"/>
              <a:gd name="connsiteX6" fmla="*/ 894137 w 4728270"/>
              <a:gd name="connsiteY6" fmla="*/ 2705632 h 4668190"/>
              <a:gd name="connsiteX7" fmla="*/ 836179 w 4728270"/>
              <a:gd name="connsiteY7" fmla="*/ 2741297 h 4668190"/>
              <a:gd name="connsiteX8" fmla="*/ 774522 w 4728270"/>
              <a:gd name="connsiteY8" fmla="*/ 2681431 h 4668190"/>
              <a:gd name="connsiteX9" fmla="*/ 779455 w 4728270"/>
              <a:gd name="connsiteY9" fmla="*/ 2669967 h 4668190"/>
              <a:gd name="connsiteX10" fmla="*/ 990728 w 4728270"/>
              <a:gd name="connsiteY10" fmla="*/ 2623277 h 4668190"/>
              <a:gd name="connsiteX11" fmla="*/ 1014724 w 4728270"/>
              <a:gd name="connsiteY11" fmla="*/ 2624245 h 4668190"/>
              <a:gd name="connsiteX12" fmla="*/ 1129276 w 4728270"/>
              <a:gd name="connsiteY12" fmla="*/ 2647779 h 4668190"/>
              <a:gd name="connsiteX13" fmla="*/ 1163264 w 4728270"/>
              <a:gd name="connsiteY13" fmla="*/ 2672552 h 4668190"/>
              <a:gd name="connsiteX14" fmla="*/ 1134311 w 4728270"/>
              <a:gd name="connsiteY14" fmla="*/ 2681223 h 4668190"/>
              <a:gd name="connsiteX15" fmla="*/ 1060041 w 4728270"/>
              <a:gd name="connsiteY15" fmla="*/ 2720859 h 4668190"/>
              <a:gd name="connsiteX16" fmla="*/ 1009688 w 4728270"/>
              <a:gd name="connsiteY16" fmla="*/ 2718382 h 4668190"/>
              <a:gd name="connsiteX17" fmla="*/ 989547 w 4728270"/>
              <a:gd name="connsiteY17" fmla="*/ 2709712 h 4668190"/>
              <a:gd name="connsiteX18" fmla="*/ 951783 w 4728270"/>
              <a:gd name="connsiteY18" fmla="*/ 2705996 h 4668190"/>
              <a:gd name="connsiteX19" fmla="*/ 925348 w 4728270"/>
              <a:gd name="connsiteY19" fmla="*/ 2691132 h 4668190"/>
              <a:gd name="connsiteX20" fmla="*/ 954300 w 4728270"/>
              <a:gd name="connsiteY20" fmla="*/ 2666359 h 4668190"/>
              <a:gd name="connsiteX21" fmla="*/ 970665 w 4728270"/>
              <a:gd name="connsiteY21" fmla="*/ 2666359 h 4668190"/>
              <a:gd name="connsiteX22" fmla="*/ 974442 w 4728270"/>
              <a:gd name="connsiteY22" fmla="*/ 2662643 h 4668190"/>
              <a:gd name="connsiteX23" fmla="*/ 990728 w 4728270"/>
              <a:gd name="connsiteY23" fmla="*/ 2623277 h 4668190"/>
              <a:gd name="connsiteX24" fmla="*/ 646825 w 4728270"/>
              <a:gd name="connsiteY24" fmla="*/ 2500762 h 4668190"/>
              <a:gd name="connsiteX25" fmla="*/ 692441 w 4728270"/>
              <a:gd name="connsiteY25" fmla="*/ 2502151 h 4668190"/>
              <a:gd name="connsiteX26" fmla="*/ 795271 w 4728270"/>
              <a:gd name="connsiteY26" fmla="*/ 2521909 h 4668190"/>
              <a:gd name="connsiteX27" fmla="*/ 945756 w 4728270"/>
              <a:gd name="connsiteY27" fmla="*/ 2605882 h 4668190"/>
              <a:gd name="connsiteX28" fmla="*/ 954534 w 4728270"/>
              <a:gd name="connsiteY28" fmla="*/ 2631815 h 4668190"/>
              <a:gd name="connsiteX29" fmla="*/ 926945 w 4728270"/>
              <a:gd name="connsiteY29" fmla="*/ 2639224 h 4668190"/>
              <a:gd name="connsiteX30" fmla="*/ 884308 w 4728270"/>
              <a:gd name="connsiteY30" fmla="*/ 2646633 h 4668190"/>
              <a:gd name="connsiteX31" fmla="*/ 802796 w 4728270"/>
              <a:gd name="connsiteY31" fmla="*/ 2639224 h 4668190"/>
              <a:gd name="connsiteX32" fmla="*/ 802796 w 4728270"/>
              <a:gd name="connsiteY32" fmla="*/ 2631815 h 4668190"/>
              <a:gd name="connsiteX33" fmla="*/ 782731 w 4728270"/>
              <a:gd name="connsiteY33" fmla="*/ 2577479 h 4668190"/>
              <a:gd name="connsiteX34" fmla="*/ 713759 w 4728270"/>
              <a:gd name="connsiteY34" fmla="*/ 2560191 h 4668190"/>
              <a:gd name="connsiteX35" fmla="*/ 649803 w 4728270"/>
              <a:gd name="connsiteY35" fmla="*/ 2530554 h 4668190"/>
              <a:gd name="connsiteX36" fmla="*/ 593372 w 4728270"/>
              <a:gd name="connsiteY36" fmla="*/ 2563896 h 4668190"/>
              <a:gd name="connsiteX37" fmla="*/ 602150 w 4728270"/>
              <a:gd name="connsiteY37" fmla="*/ 2505856 h 4668190"/>
              <a:gd name="connsiteX38" fmla="*/ 646825 w 4728270"/>
              <a:gd name="connsiteY38" fmla="*/ 2500762 h 4668190"/>
              <a:gd name="connsiteX39" fmla="*/ 4200032 w 4728270"/>
              <a:gd name="connsiteY39" fmla="*/ 1736152 h 4668190"/>
              <a:gd name="connsiteX40" fmla="*/ 4234661 w 4728270"/>
              <a:gd name="connsiteY40" fmla="*/ 1763343 h 4668190"/>
              <a:gd name="connsiteX41" fmla="*/ 4223914 w 4728270"/>
              <a:gd name="connsiteY41" fmla="*/ 1833790 h 4668190"/>
              <a:gd name="connsiteX42" fmla="*/ 4200032 w 4728270"/>
              <a:gd name="connsiteY42" fmla="*/ 1736152 h 4668190"/>
              <a:gd name="connsiteX43" fmla="*/ 4561624 w 4728270"/>
              <a:gd name="connsiteY43" fmla="*/ 1677710 h 4668190"/>
              <a:gd name="connsiteX44" fmla="*/ 4605151 w 4728270"/>
              <a:gd name="connsiteY44" fmla="*/ 1693906 h 4668190"/>
              <a:gd name="connsiteX45" fmla="*/ 4631267 w 4728270"/>
              <a:gd name="connsiteY45" fmla="*/ 1695152 h 4668190"/>
              <a:gd name="connsiteX46" fmla="*/ 4728270 w 4728270"/>
              <a:gd name="connsiteY46" fmla="*/ 2367894 h 4668190"/>
              <a:gd name="connsiteX47" fmla="*/ 4728270 w 4728270"/>
              <a:gd name="connsiteY47" fmla="*/ 2437660 h 4668190"/>
              <a:gd name="connsiteX48" fmla="*/ 4676038 w 4728270"/>
              <a:gd name="connsiteY48" fmla="*/ 2245804 h 4668190"/>
              <a:gd name="connsiteX49" fmla="*/ 4632511 w 4728270"/>
              <a:gd name="connsiteY49" fmla="*/ 2219642 h 4668190"/>
              <a:gd name="connsiteX50" fmla="*/ 4606395 w 4728270"/>
              <a:gd name="connsiteY50" fmla="*/ 2260754 h 4668190"/>
              <a:gd name="connsiteX51" fmla="*/ 4628780 w 4728270"/>
              <a:gd name="connsiteY51" fmla="*/ 2328028 h 4668190"/>
              <a:gd name="connsiteX52" fmla="*/ 4684743 w 4728270"/>
              <a:gd name="connsiteY52" fmla="*/ 2537326 h 4668190"/>
              <a:gd name="connsiteX53" fmla="*/ 4698423 w 4728270"/>
              <a:gd name="connsiteY53" fmla="*/ 2714232 h 4668190"/>
              <a:gd name="connsiteX54" fmla="*/ 4699667 w 4728270"/>
              <a:gd name="connsiteY54" fmla="*/ 2739148 h 4668190"/>
              <a:gd name="connsiteX55" fmla="*/ 3548069 w 4728270"/>
              <a:gd name="connsiteY55" fmla="*/ 4421004 h 4668190"/>
              <a:gd name="connsiteX56" fmla="*/ 3713471 w 4728270"/>
              <a:gd name="connsiteY56" fmla="*/ 4144432 h 4668190"/>
              <a:gd name="connsiteX57" fmla="*/ 3924888 w 4728270"/>
              <a:gd name="connsiteY57" fmla="*/ 3768195 h 4668190"/>
              <a:gd name="connsiteX58" fmla="*/ 3999505 w 4728270"/>
              <a:gd name="connsiteY58" fmla="*/ 3631155 h 4668190"/>
              <a:gd name="connsiteX59" fmla="*/ 3997018 w 4728270"/>
              <a:gd name="connsiteY59" fmla="*/ 3502835 h 4668190"/>
              <a:gd name="connsiteX60" fmla="*/ 3974633 w 4728270"/>
              <a:gd name="connsiteY60" fmla="*/ 3453002 h 4668190"/>
              <a:gd name="connsiteX61" fmla="*/ 3975876 w 4728270"/>
              <a:gd name="connsiteY61" fmla="*/ 3247442 h 4668190"/>
              <a:gd name="connsiteX62" fmla="*/ 3988313 w 4728270"/>
              <a:gd name="connsiteY62" fmla="*/ 3216297 h 4668190"/>
              <a:gd name="connsiteX63" fmla="*/ 3906233 w 4728270"/>
              <a:gd name="connsiteY63" fmla="*/ 3207576 h 4668190"/>
              <a:gd name="connsiteX64" fmla="*/ 3902502 w 4728270"/>
              <a:gd name="connsiteY64" fmla="*/ 3203839 h 4668190"/>
              <a:gd name="connsiteX65" fmla="*/ 3846539 w 4728270"/>
              <a:gd name="connsiteY65" fmla="*/ 3154006 h 4668190"/>
              <a:gd name="connsiteX66" fmla="*/ 3729638 w 4728270"/>
              <a:gd name="connsiteY66" fmla="*/ 3198855 h 4668190"/>
              <a:gd name="connsiteX67" fmla="*/ 3585378 w 4728270"/>
              <a:gd name="connsiteY67" fmla="*/ 3207576 h 4668190"/>
              <a:gd name="connsiteX68" fmla="*/ 3545582 w 4728270"/>
              <a:gd name="connsiteY68" fmla="*/ 3202593 h 4668190"/>
              <a:gd name="connsiteX69" fmla="*/ 3434899 w 4728270"/>
              <a:gd name="connsiteY69" fmla="*/ 3172693 h 4668190"/>
              <a:gd name="connsiteX70" fmla="*/ 3310536 w 4728270"/>
              <a:gd name="connsiteY70" fmla="*/ 3060569 h 4668190"/>
              <a:gd name="connsiteX71" fmla="*/ 3301831 w 4728270"/>
              <a:gd name="connsiteY71" fmla="*/ 3053094 h 4668190"/>
              <a:gd name="connsiteX72" fmla="*/ 3174981 w 4728270"/>
              <a:gd name="connsiteY72" fmla="*/ 2746623 h 4668190"/>
              <a:gd name="connsiteX73" fmla="*/ 3196123 w 4728270"/>
              <a:gd name="connsiteY73" fmla="*/ 2688069 h 4668190"/>
              <a:gd name="connsiteX74" fmla="*/ 3229701 w 4728270"/>
              <a:gd name="connsiteY74" fmla="*/ 2634499 h 4668190"/>
              <a:gd name="connsiteX75" fmla="*/ 3235919 w 4728270"/>
              <a:gd name="connsiteY75" fmla="*/ 2554767 h 4668190"/>
              <a:gd name="connsiteX76" fmla="*/ 3239650 w 4728270"/>
              <a:gd name="connsiteY76" fmla="*/ 2432677 h 4668190"/>
              <a:gd name="connsiteX77" fmla="*/ 3403808 w 4728270"/>
              <a:gd name="connsiteY77" fmla="*/ 2234591 h 4668190"/>
              <a:gd name="connsiteX78" fmla="*/ 3452310 w 4728270"/>
              <a:gd name="connsiteY78" fmla="*/ 2209675 h 4668190"/>
              <a:gd name="connsiteX79" fmla="*/ 3504542 w 4728270"/>
              <a:gd name="connsiteY79" fmla="*/ 2152367 h 4668190"/>
              <a:gd name="connsiteX80" fmla="*/ 3512004 w 4728270"/>
              <a:gd name="connsiteY80" fmla="*/ 2108764 h 4668190"/>
              <a:gd name="connsiteX81" fmla="*/ 3538120 w 4728270"/>
              <a:gd name="connsiteY81" fmla="*/ 2052702 h 4668190"/>
              <a:gd name="connsiteX82" fmla="*/ 3702279 w 4728270"/>
              <a:gd name="connsiteY82" fmla="*/ 1958020 h 4668190"/>
              <a:gd name="connsiteX83" fmla="*/ 3911208 w 4728270"/>
              <a:gd name="connsiteY83" fmla="*/ 1930611 h 4668190"/>
              <a:gd name="connsiteX84" fmla="*/ 3992044 w 4728270"/>
              <a:gd name="connsiteY84" fmla="*/ 1901958 h 4668190"/>
              <a:gd name="connsiteX85" fmla="*/ 4056712 w 4728270"/>
              <a:gd name="connsiteY85" fmla="*/ 1880779 h 4668190"/>
              <a:gd name="connsiteX86" fmla="*/ 4081585 w 4728270"/>
              <a:gd name="connsiteY86" fmla="*/ 1920645 h 4668190"/>
              <a:gd name="connsiteX87" fmla="*/ 4070392 w 4728270"/>
              <a:gd name="connsiteY87" fmla="*/ 1946807 h 4668190"/>
              <a:gd name="connsiteX88" fmla="*/ 4120137 w 4728270"/>
              <a:gd name="connsiteY88" fmla="*/ 2053948 h 4668190"/>
              <a:gd name="connsiteX89" fmla="*/ 4238282 w 4728270"/>
              <a:gd name="connsiteY89" fmla="*/ 2132434 h 4668190"/>
              <a:gd name="connsiteX90" fmla="*/ 4291757 w 4728270"/>
              <a:gd name="connsiteY90" fmla="*/ 2179775 h 4668190"/>
              <a:gd name="connsiteX91" fmla="*/ 4371350 w 4728270"/>
              <a:gd name="connsiteY91" fmla="*/ 2154859 h 4668190"/>
              <a:gd name="connsiteX92" fmla="*/ 4380055 w 4728270"/>
              <a:gd name="connsiteY92" fmla="*/ 2092568 h 4668190"/>
              <a:gd name="connsiteX93" fmla="*/ 4412389 w 4728270"/>
              <a:gd name="connsiteY93" fmla="*/ 2075127 h 4668190"/>
              <a:gd name="connsiteX94" fmla="*/ 4487007 w 4728270"/>
              <a:gd name="connsiteY94" fmla="*/ 2159842 h 4668190"/>
              <a:gd name="connsiteX95" fmla="*/ 4494469 w 4728270"/>
              <a:gd name="connsiteY95" fmla="*/ 2177284 h 4668190"/>
              <a:gd name="connsiteX96" fmla="*/ 4608882 w 4728270"/>
              <a:gd name="connsiteY96" fmla="*/ 2144892 h 4668190"/>
              <a:gd name="connsiteX97" fmla="*/ 4631267 w 4728270"/>
              <a:gd name="connsiteY97" fmla="*/ 2124959 h 4668190"/>
              <a:gd name="connsiteX98" fmla="*/ 4632511 w 4728270"/>
              <a:gd name="connsiteY98" fmla="*/ 1923137 h 4668190"/>
              <a:gd name="connsiteX99" fmla="*/ 4623806 w 4728270"/>
              <a:gd name="connsiteY99" fmla="*/ 1909433 h 4668190"/>
              <a:gd name="connsiteX100" fmla="*/ 4616344 w 4728270"/>
              <a:gd name="connsiteY100" fmla="*/ 1901958 h 4668190"/>
              <a:gd name="connsiteX101" fmla="*/ 4596446 w 4728270"/>
              <a:gd name="connsiteY101" fmla="*/ 1933103 h 4668190"/>
              <a:gd name="connsiteX102" fmla="*/ 4595202 w 4728270"/>
              <a:gd name="connsiteY102" fmla="*/ 1924382 h 4668190"/>
              <a:gd name="connsiteX103" fmla="*/ 4508149 w 4728270"/>
              <a:gd name="connsiteY103" fmla="*/ 1919399 h 4668190"/>
              <a:gd name="connsiteX104" fmla="*/ 4487007 w 4728270"/>
              <a:gd name="connsiteY104" fmla="*/ 1899466 h 4668190"/>
              <a:gd name="connsiteX105" fmla="*/ 4459647 w 4728270"/>
              <a:gd name="connsiteY105" fmla="*/ 1822225 h 4668190"/>
              <a:gd name="connsiteX106" fmla="*/ 4479545 w 4728270"/>
              <a:gd name="connsiteY106" fmla="*/ 1758688 h 4668190"/>
              <a:gd name="connsiteX107" fmla="*/ 4500687 w 4728270"/>
              <a:gd name="connsiteY107" fmla="*/ 1747476 h 4668190"/>
              <a:gd name="connsiteX108" fmla="*/ 4531777 w 4728270"/>
              <a:gd name="connsiteY108" fmla="*/ 1700135 h 4668190"/>
              <a:gd name="connsiteX109" fmla="*/ 4561624 w 4728270"/>
              <a:gd name="connsiteY109" fmla="*/ 1677710 h 4668190"/>
              <a:gd name="connsiteX110" fmla="*/ 1723721 w 4728270"/>
              <a:gd name="connsiteY110" fmla="*/ 1263748 h 4668190"/>
              <a:gd name="connsiteX111" fmla="*/ 1732469 w 4728270"/>
              <a:gd name="connsiteY111" fmla="*/ 1269964 h 4668190"/>
              <a:gd name="connsiteX112" fmla="*/ 1698729 w 4728270"/>
              <a:gd name="connsiteY112" fmla="*/ 1320933 h 4668190"/>
              <a:gd name="connsiteX113" fmla="*/ 1728720 w 4728270"/>
              <a:gd name="connsiteY113" fmla="*/ 1355742 h 4668190"/>
              <a:gd name="connsiteX114" fmla="*/ 1767458 w 4728270"/>
              <a:gd name="connsiteY114" fmla="*/ 1349526 h 4668190"/>
              <a:gd name="connsiteX115" fmla="*/ 1793699 w 4728270"/>
              <a:gd name="connsiteY115" fmla="*/ 1373146 h 4668190"/>
              <a:gd name="connsiteX116" fmla="*/ 1807445 w 4728270"/>
              <a:gd name="connsiteY116" fmla="*/ 1422872 h 4668190"/>
              <a:gd name="connsiteX117" fmla="*/ 1822440 w 4728270"/>
              <a:gd name="connsiteY117" fmla="*/ 1488759 h 4668190"/>
              <a:gd name="connsiteX118" fmla="*/ 1747464 w 4728270"/>
              <a:gd name="connsiteY118" fmla="*/ 1463896 h 4668190"/>
              <a:gd name="connsiteX119" fmla="*/ 1694981 w 4728270"/>
              <a:gd name="connsiteY119" fmla="*/ 1475084 h 4668190"/>
              <a:gd name="connsiteX120" fmla="*/ 1691232 w 4728270"/>
              <a:gd name="connsiteY120" fmla="*/ 1444005 h 4668190"/>
              <a:gd name="connsiteX121" fmla="*/ 1615006 w 4728270"/>
              <a:gd name="connsiteY121" fmla="*/ 1444005 h 4668190"/>
              <a:gd name="connsiteX122" fmla="*/ 1575018 w 4728270"/>
              <a:gd name="connsiteY122" fmla="*/ 1441519 h 4668190"/>
              <a:gd name="connsiteX123" fmla="*/ 1562522 w 4728270"/>
              <a:gd name="connsiteY123" fmla="*/ 1419142 h 4668190"/>
              <a:gd name="connsiteX124" fmla="*/ 1588764 w 4728270"/>
              <a:gd name="connsiteY124" fmla="*/ 1385577 h 4668190"/>
              <a:gd name="connsiteX125" fmla="*/ 1641247 w 4728270"/>
              <a:gd name="connsiteY125" fmla="*/ 1320933 h 4668190"/>
              <a:gd name="connsiteX126" fmla="*/ 1723721 w 4728270"/>
              <a:gd name="connsiteY126" fmla="*/ 1263748 h 4668190"/>
              <a:gd name="connsiteX127" fmla="*/ 3351444 w 4728270"/>
              <a:gd name="connsiteY127" fmla="*/ 1110401 h 4668190"/>
              <a:gd name="connsiteX128" fmla="*/ 3412310 w 4728270"/>
              <a:gd name="connsiteY128" fmla="*/ 1131490 h 4668190"/>
              <a:gd name="connsiteX129" fmla="*/ 3406179 w 4728270"/>
              <a:gd name="connsiteY129" fmla="*/ 1165908 h 4668190"/>
              <a:gd name="connsiteX130" fmla="*/ 3398822 w 4728270"/>
              <a:gd name="connsiteY130" fmla="*/ 1164679 h 4668190"/>
              <a:gd name="connsiteX131" fmla="*/ 3403727 w 4728270"/>
              <a:gd name="connsiteY131" fmla="*/ 1174513 h 4668190"/>
              <a:gd name="connsiteX132" fmla="*/ 3411084 w 4728270"/>
              <a:gd name="connsiteY132" fmla="*/ 1244578 h 4668190"/>
              <a:gd name="connsiteX133" fmla="*/ 3316671 w 4728270"/>
              <a:gd name="connsiteY133" fmla="*/ 1270392 h 4668190"/>
              <a:gd name="connsiteX134" fmla="*/ 3309314 w 4728270"/>
              <a:gd name="connsiteY134" fmla="*/ 1250724 h 4668190"/>
              <a:gd name="connsiteX135" fmla="*/ 3317897 w 4728270"/>
              <a:gd name="connsiteY135" fmla="*/ 1192951 h 4668190"/>
              <a:gd name="connsiteX136" fmla="*/ 3300732 w 4728270"/>
              <a:gd name="connsiteY136" fmla="*/ 1185576 h 4668190"/>
              <a:gd name="connsiteX137" fmla="*/ 3295827 w 4728270"/>
              <a:gd name="connsiteY137" fmla="*/ 1147470 h 4668190"/>
              <a:gd name="connsiteX138" fmla="*/ 3343646 w 4728270"/>
              <a:gd name="connsiteY138" fmla="*/ 1133948 h 4668190"/>
              <a:gd name="connsiteX139" fmla="*/ 3330159 w 4728270"/>
              <a:gd name="connsiteY139" fmla="*/ 1114281 h 4668190"/>
              <a:gd name="connsiteX140" fmla="*/ 3351444 w 4728270"/>
              <a:gd name="connsiteY140" fmla="*/ 1110401 h 4668190"/>
              <a:gd name="connsiteX141" fmla="*/ 3416043 w 4728270"/>
              <a:gd name="connsiteY141" fmla="*/ 961630 h 4668190"/>
              <a:gd name="connsiteX142" fmla="*/ 3403587 w 4728270"/>
              <a:gd name="connsiteY142" fmla="*/ 1011197 h 4668190"/>
              <a:gd name="connsiteX143" fmla="*/ 3419780 w 4728270"/>
              <a:gd name="connsiteY143" fmla="*/ 1008719 h 4668190"/>
              <a:gd name="connsiteX144" fmla="*/ 3472097 w 4728270"/>
              <a:gd name="connsiteY144" fmla="*/ 1050851 h 4668190"/>
              <a:gd name="connsiteX145" fmla="*/ 3469606 w 4728270"/>
              <a:gd name="connsiteY145" fmla="*/ 1076874 h 4668190"/>
              <a:gd name="connsiteX146" fmla="*/ 3594169 w 4728270"/>
              <a:gd name="connsiteY146" fmla="*/ 1197074 h 4668190"/>
              <a:gd name="connsiteX147" fmla="*/ 3615344 w 4728270"/>
              <a:gd name="connsiteY147" fmla="*/ 1214422 h 4668190"/>
              <a:gd name="connsiteX148" fmla="*/ 3643994 w 4728270"/>
              <a:gd name="connsiteY148" fmla="*/ 1252836 h 4668190"/>
              <a:gd name="connsiteX149" fmla="*/ 3648977 w 4728270"/>
              <a:gd name="connsiteY149" fmla="*/ 1282577 h 4668190"/>
              <a:gd name="connsiteX150" fmla="*/ 3660187 w 4728270"/>
              <a:gd name="connsiteY150" fmla="*/ 1229292 h 4668190"/>
              <a:gd name="connsiteX151" fmla="*/ 3629046 w 4728270"/>
              <a:gd name="connsiteY151" fmla="*/ 1309838 h 4668190"/>
              <a:gd name="connsiteX152" fmla="*/ 3585449 w 4728270"/>
              <a:gd name="connsiteY152" fmla="*/ 1306121 h 4668190"/>
              <a:gd name="connsiteX153" fmla="*/ 3524413 w 4728270"/>
              <a:gd name="connsiteY153" fmla="*/ 1328426 h 4668190"/>
              <a:gd name="connsiteX154" fmla="*/ 3490781 w 4728270"/>
              <a:gd name="connsiteY154" fmla="*/ 1312317 h 4668190"/>
              <a:gd name="connsiteX155" fmla="*/ 3535624 w 4728270"/>
              <a:gd name="connsiteY155" fmla="*/ 1280098 h 4668190"/>
              <a:gd name="connsiteX156" fmla="*/ 3482062 w 4728270"/>
              <a:gd name="connsiteY156" fmla="*/ 1247880 h 4668190"/>
              <a:gd name="connsiteX157" fmla="*/ 3495764 w 4728270"/>
              <a:gd name="connsiteY157" fmla="*/ 1215661 h 4668190"/>
              <a:gd name="connsiteX158" fmla="*/ 3474588 w 4728270"/>
              <a:gd name="connsiteY158" fmla="*/ 1197074 h 4668190"/>
              <a:gd name="connsiteX159" fmla="*/ 3510711 w 4728270"/>
              <a:gd name="connsiteY159" fmla="*/ 1185921 h 4668190"/>
              <a:gd name="connsiteX160" fmla="*/ 3478325 w 4728270"/>
              <a:gd name="connsiteY160" fmla="*/ 1115288 h 4668190"/>
              <a:gd name="connsiteX161" fmla="*/ 3430991 w 4728270"/>
              <a:gd name="connsiteY161" fmla="*/ 1097940 h 4668190"/>
              <a:gd name="connsiteX162" fmla="*/ 3391131 w 4728270"/>
              <a:gd name="connsiteY162" fmla="*/ 1068199 h 4668190"/>
              <a:gd name="connsiteX163" fmla="*/ 3389885 w 4728270"/>
              <a:gd name="connsiteY163" fmla="*/ 1047133 h 4668190"/>
              <a:gd name="connsiteX164" fmla="*/ 3373692 w 4728270"/>
              <a:gd name="connsiteY164" fmla="*/ 1042177 h 4668190"/>
              <a:gd name="connsiteX165" fmla="*/ 3374937 w 4728270"/>
              <a:gd name="connsiteY165" fmla="*/ 976500 h 4668190"/>
              <a:gd name="connsiteX166" fmla="*/ 3416043 w 4728270"/>
              <a:gd name="connsiteY166" fmla="*/ 961630 h 4668190"/>
              <a:gd name="connsiteX167" fmla="*/ 3332734 w 4728270"/>
              <a:gd name="connsiteY167" fmla="*/ 950643 h 4668190"/>
              <a:gd name="connsiteX168" fmla="*/ 3312308 w 4728270"/>
              <a:gd name="connsiteY168" fmla="*/ 1009783 h 4668190"/>
              <a:gd name="connsiteX169" fmla="*/ 3332734 w 4728270"/>
              <a:gd name="connsiteY169" fmla="*/ 950643 h 4668190"/>
              <a:gd name="connsiteX170" fmla="*/ 1124403 w 4728270"/>
              <a:gd name="connsiteY170" fmla="*/ 785852 h 4668190"/>
              <a:gd name="connsiteX171" fmla="*/ 1088579 w 4728270"/>
              <a:gd name="connsiteY171" fmla="*/ 836859 h 4668190"/>
              <a:gd name="connsiteX172" fmla="*/ 1124403 w 4728270"/>
              <a:gd name="connsiteY172" fmla="*/ 785852 h 4668190"/>
              <a:gd name="connsiteX173" fmla="*/ 1066262 w 4728270"/>
              <a:gd name="connsiteY173" fmla="*/ 769374 h 4668190"/>
              <a:gd name="connsiteX174" fmla="*/ 1069924 w 4728270"/>
              <a:gd name="connsiteY174" fmla="*/ 779968 h 4668190"/>
              <a:gd name="connsiteX175" fmla="*/ 1021098 w 4728270"/>
              <a:gd name="connsiteY175" fmla="*/ 801156 h 4668190"/>
              <a:gd name="connsiteX176" fmla="*/ 1016215 w 4728270"/>
              <a:gd name="connsiteY176" fmla="*/ 789385 h 4668190"/>
              <a:gd name="connsiteX177" fmla="*/ 1075192 w 4728270"/>
              <a:gd name="connsiteY177" fmla="*/ 648527 h 4668190"/>
              <a:gd name="connsiteX178" fmla="*/ 1071434 w 4728270"/>
              <a:gd name="connsiteY178" fmla="*/ 669707 h 4668190"/>
              <a:gd name="connsiteX179" fmla="*/ 1110270 w 4728270"/>
              <a:gd name="connsiteY179" fmla="*/ 705837 h 4668190"/>
              <a:gd name="connsiteX180" fmla="*/ 1127810 w 4728270"/>
              <a:gd name="connsiteY180" fmla="*/ 724524 h 4668190"/>
              <a:gd name="connsiteX181" fmla="*/ 1130315 w 4728270"/>
              <a:gd name="connsiteY181" fmla="*/ 748196 h 4668190"/>
              <a:gd name="connsiteX182" fmla="*/ 1105259 w 4728270"/>
              <a:gd name="connsiteY182" fmla="*/ 745704 h 4668190"/>
              <a:gd name="connsiteX183" fmla="*/ 1080203 w 4728270"/>
              <a:gd name="connsiteY183" fmla="*/ 717049 h 4668190"/>
              <a:gd name="connsiteX184" fmla="*/ 988749 w 4728270"/>
              <a:gd name="connsiteY184" fmla="*/ 741966 h 4668190"/>
              <a:gd name="connsiteX185" fmla="*/ 1075192 w 4728270"/>
              <a:gd name="connsiteY185" fmla="*/ 648527 h 4668190"/>
              <a:gd name="connsiteX186" fmla="*/ 2757507 w 4728270"/>
              <a:gd name="connsiteY186" fmla="*/ 621061 h 4668190"/>
              <a:gd name="connsiteX187" fmla="*/ 2804768 w 4728270"/>
              <a:gd name="connsiteY187" fmla="*/ 634821 h 4668190"/>
              <a:gd name="connsiteX188" fmla="*/ 2919190 w 4728270"/>
              <a:gd name="connsiteY188" fmla="*/ 647330 h 4668190"/>
              <a:gd name="connsiteX189" fmla="*/ 3018687 w 4728270"/>
              <a:gd name="connsiteY189" fmla="*/ 671098 h 4668190"/>
              <a:gd name="connsiteX190" fmla="*/ 3019930 w 4728270"/>
              <a:gd name="connsiteY190" fmla="*/ 677352 h 4668190"/>
              <a:gd name="connsiteX191" fmla="*/ 2881878 w 4728270"/>
              <a:gd name="connsiteY191" fmla="*/ 736145 h 4668190"/>
              <a:gd name="connsiteX192" fmla="*/ 2818449 w 4728270"/>
              <a:gd name="connsiteY192" fmla="*/ 742400 h 4668190"/>
              <a:gd name="connsiteX193" fmla="*/ 2776163 w 4728270"/>
              <a:gd name="connsiteY193" fmla="*/ 688610 h 4668190"/>
              <a:gd name="connsiteX194" fmla="*/ 2769944 w 4728270"/>
              <a:gd name="connsiteY194" fmla="*/ 654836 h 4668190"/>
              <a:gd name="connsiteX195" fmla="*/ 2757507 w 4728270"/>
              <a:gd name="connsiteY195" fmla="*/ 621061 h 4668190"/>
              <a:gd name="connsiteX196" fmla="*/ 1388496 w 4728270"/>
              <a:gd name="connsiteY196" fmla="*/ 505709 h 4668190"/>
              <a:gd name="connsiteX197" fmla="*/ 1384761 w 4728270"/>
              <a:gd name="connsiteY197" fmla="*/ 541526 h 4668190"/>
              <a:gd name="connsiteX198" fmla="*/ 1310054 w 4728270"/>
              <a:gd name="connsiteY198" fmla="*/ 595252 h 4668190"/>
              <a:gd name="connsiteX199" fmla="*/ 1339937 w 4728270"/>
              <a:gd name="connsiteY199" fmla="*/ 540247 h 4668190"/>
              <a:gd name="connsiteX200" fmla="*/ 1388496 w 4728270"/>
              <a:gd name="connsiteY200" fmla="*/ 505709 h 4668190"/>
              <a:gd name="connsiteX201" fmla="*/ 3666900 w 4728270"/>
              <a:gd name="connsiteY201" fmla="*/ 457809 h 4668190"/>
              <a:gd name="connsiteX202" fmla="*/ 3683955 w 4728270"/>
              <a:gd name="connsiteY202" fmla="*/ 463244 h 4668190"/>
              <a:gd name="connsiteX203" fmla="*/ 3777192 w 4728270"/>
              <a:gd name="connsiteY203" fmla="*/ 505634 h 4668190"/>
              <a:gd name="connsiteX204" fmla="*/ 3871673 w 4728270"/>
              <a:gd name="connsiteY204" fmla="*/ 545530 h 4668190"/>
              <a:gd name="connsiteX205" fmla="*/ 3948749 w 4728270"/>
              <a:gd name="connsiteY205" fmla="*/ 614101 h 4668190"/>
              <a:gd name="connsiteX206" fmla="*/ 3891563 w 4728270"/>
              <a:gd name="connsiteY206" fmla="*/ 620335 h 4668190"/>
              <a:gd name="connsiteX207" fmla="*/ 3881618 w 4728270"/>
              <a:gd name="connsiteY207" fmla="*/ 635296 h 4668190"/>
              <a:gd name="connsiteX208" fmla="*/ 3905238 w 4728270"/>
              <a:gd name="connsiteY208" fmla="*/ 644023 h 4668190"/>
              <a:gd name="connsiteX209" fmla="*/ 3999719 w 4728270"/>
              <a:gd name="connsiteY209" fmla="*/ 723814 h 4668190"/>
              <a:gd name="connsiteX210" fmla="*/ 4056904 w 4728270"/>
              <a:gd name="connsiteY210" fmla="*/ 723814 h 4668190"/>
              <a:gd name="connsiteX211" fmla="*/ 4058147 w 4728270"/>
              <a:gd name="connsiteY211" fmla="*/ 718827 h 4668190"/>
              <a:gd name="connsiteX212" fmla="*/ 4596438 w 4728270"/>
              <a:gd name="connsiteY212" fmla="*/ 1591549 h 4668190"/>
              <a:gd name="connsiteX213" fmla="*/ 4545468 w 4728270"/>
              <a:gd name="connsiteY213" fmla="*/ 1515498 h 4668190"/>
              <a:gd name="connsiteX214" fmla="*/ 4487039 w 4728270"/>
              <a:gd name="connsiteY214" fmla="*/ 1489316 h 4668190"/>
              <a:gd name="connsiteX215" fmla="*/ 4499471 w 4728270"/>
              <a:gd name="connsiteY215" fmla="*/ 1519238 h 4668190"/>
              <a:gd name="connsiteX216" fmla="*/ 4492012 w 4728270"/>
              <a:gd name="connsiteY216" fmla="*/ 1550407 h 4668190"/>
              <a:gd name="connsiteX217" fmla="*/ 4469635 w 4728270"/>
              <a:gd name="connsiteY217" fmla="*/ 1529212 h 4668190"/>
              <a:gd name="connsiteX218" fmla="*/ 4463419 w 4728270"/>
              <a:gd name="connsiteY218" fmla="*/ 1500537 h 4668190"/>
              <a:gd name="connsiteX219" fmla="*/ 4431097 w 4728270"/>
              <a:gd name="connsiteY219" fmla="*/ 1480589 h 4668190"/>
              <a:gd name="connsiteX220" fmla="*/ 4418665 w 4728270"/>
              <a:gd name="connsiteY220" fmla="*/ 1509264 h 4668190"/>
              <a:gd name="connsiteX221" fmla="*/ 4442285 w 4728270"/>
              <a:gd name="connsiteY221" fmla="*/ 1665107 h 4668190"/>
              <a:gd name="connsiteX222" fmla="*/ 4382613 w 4728270"/>
              <a:gd name="connsiteY222" fmla="*/ 1746146 h 4668190"/>
              <a:gd name="connsiteX223" fmla="*/ 4344075 w 4728270"/>
              <a:gd name="connsiteY223" fmla="*/ 1768587 h 4668190"/>
              <a:gd name="connsiteX224" fmla="*/ 4362723 w 4728270"/>
              <a:gd name="connsiteY224" fmla="*/ 1810976 h 4668190"/>
              <a:gd name="connsiteX225" fmla="*/ 4413693 w 4728270"/>
              <a:gd name="connsiteY225" fmla="*/ 1852119 h 4668190"/>
              <a:gd name="connsiteX226" fmla="*/ 4426124 w 4728270"/>
              <a:gd name="connsiteY226" fmla="*/ 1872067 h 4668190"/>
              <a:gd name="connsiteX227" fmla="*/ 4402504 w 4728270"/>
              <a:gd name="connsiteY227" fmla="*/ 1883288 h 4668190"/>
              <a:gd name="connsiteX228" fmla="*/ 4357750 w 4728270"/>
              <a:gd name="connsiteY228" fmla="*/ 1855859 h 4668190"/>
              <a:gd name="connsiteX229" fmla="*/ 4258297 w 4728270"/>
              <a:gd name="connsiteY229" fmla="*/ 1668847 h 4668190"/>
              <a:gd name="connsiteX230" fmla="*/ 4186193 w 4728270"/>
              <a:gd name="connsiteY230" fmla="*/ 1602770 h 4668190"/>
              <a:gd name="connsiteX231" fmla="*/ 4084254 w 4728270"/>
              <a:gd name="connsiteY231" fmla="*/ 1549160 h 4668190"/>
              <a:gd name="connsiteX232" fmla="*/ 4040743 w 4728270"/>
              <a:gd name="connsiteY232" fmla="*/ 1572848 h 4668190"/>
              <a:gd name="connsiteX233" fmla="*/ 4051931 w 4728270"/>
              <a:gd name="connsiteY233" fmla="*/ 1623965 h 4668190"/>
              <a:gd name="connsiteX234" fmla="*/ 4070579 w 4728270"/>
              <a:gd name="connsiteY234" fmla="*/ 1651393 h 4668190"/>
              <a:gd name="connsiteX235" fmla="*/ 4084254 w 4728270"/>
              <a:gd name="connsiteY235" fmla="*/ 1678821 h 4668190"/>
              <a:gd name="connsiteX236" fmla="*/ 4043229 w 4728270"/>
              <a:gd name="connsiteY236" fmla="*/ 1642666 h 4668190"/>
              <a:gd name="connsiteX237" fmla="*/ 3995989 w 4728270"/>
              <a:gd name="connsiteY237" fmla="*/ 1597783 h 4668190"/>
              <a:gd name="connsiteX238" fmla="*/ 3951235 w 4728270"/>
              <a:gd name="connsiteY238" fmla="*/ 1596536 h 4668190"/>
              <a:gd name="connsiteX239" fmla="*/ 3886590 w 4728270"/>
              <a:gd name="connsiteY239" fmla="*/ 1604017 h 4668190"/>
              <a:gd name="connsiteX240" fmla="*/ 3818216 w 4728270"/>
              <a:gd name="connsiteY240" fmla="*/ 1651393 h 4668190"/>
              <a:gd name="connsiteX241" fmla="*/ 3793353 w 4728270"/>
              <a:gd name="connsiteY241" fmla="*/ 1709990 h 4668190"/>
              <a:gd name="connsiteX242" fmla="*/ 3766003 w 4728270"/>
              <a:gd name="connsiteY242" fmla="*/ 1757366 h 4668190"/>
              <a:gd name="connsiteX243" fmla="*/ 3700116 w 4728270"/>
              <a:gd name="connsiteY243" fmla="*/ 1889521 h 4668190"/>
              <a:gd name="connsiteX244" fmla="*/ 3594447 w 4728270"/>
              <a:gd name="connsiteY244" fmla="*/ 1936898 h 4668190"/>
              <a:gd name="connsiteX245" fmla="*/ 3575799 w 4728270"/>
              <a:gd name="connsiteY245" fmla="*/ 1924430 h 4668190"/>
              <a:gd name="connsiteX246" fmla="*/ 3514884 w 4728270"/>
              <a:gd name="connsiteY246" fmla="*/ 1893262 h 4668190"/>
              <a:gd name="connsiteX247" fmla="*/ 3466401 w 4728270"/>
              <a:gd name="connsiteY247" fmla="*/ 1862093 h 4668190"/>
              <a:gd name="connsiteX248" fmla="*/ 3422890 w 4728270"/>
              <a:gd name="connsiteY248" fmla="*/ 1675081 h 4668190"/>
              <a:gd name="connsiteX249" fmla="*/ 3460185 w 4728270"/>
              <a:gd name="connsiteY249" fmla="*/ 1630198 h 4668190"/>
              <a:gd name="connsiteX250" fmla="*/ 3605635 w 4728270"/>
              <a:gd name="connsiteY250" fmla="*/ 1617731 h 4668190"/>
              <a:gd name="connsiteX251" fmla="*/ 3660334 w 4728270"/>
              <a:gd name="connsiteY251" fmla="*/ 1529212 h 4668190"/>
              <a:gd name="connsiteX252" fmla="*/ 3593203 w 4728270"/>
              <a:gd name="connsiteY252" fmla="*/ 1475602 h 4668190"/>
              <a:gd name="connsiteX253" fmla="*/ 3537261 w 4728270"/>
              <a:gd name="connsiteY253" fmla="*/ 1459394 h 4668190"/>
              <a:gd name="connsiteX254" fmla="*/ 3537261 w 4728270"/>
              <a:gd name="connsiteY254" fmla="*/ 1451914 h 4668190"/>
              <a:gd name="connsiteX255" fmla="*/ 3563367 w 4728270"/>
              <a:gd name="connsiteY255" fmla="*/ 1436953 h 4668190"/>
              <a:gd name="connsiteX256" fmla="*/ 3695143 w 4728270"/>
              <a:gd name="connsiteY256" fmla="*/ 1289837 h 4668190"/>
              <a:gd name="connsiteX257" fmla="*/ 3710061 w 4728270"/>
              <a:gd name="connsiteY257" fmla="*/ 1244954 h 4668190"/>
              <a:gd name="connsiteX258" fmla="*/ 3777192 w 4728270"/>
              <a:gd name="connsiteY258" fmla="*/ 1177630 h 4668190"/>
              <a:gd name="connsiteX259" fmla="*/ 3792110 w 4728270"/>
              <a:gd name="connsiteY259" fmla="*/ 1101578 h 4668190"/>
              <a:gd name="connsiteX260" fmla="*/ 3778435 w 4728270"/>
              <a:gd name="connsiteY260" fmla="*/ 1018046 h 4668190"/>
              <a:gd name="connsiteX261" fmla="*/ 3783408 w 4728270"/>
              <a:gd name="connsiteY261" fmla="*/ 1011813 h 4668190"/>
              <a:gd name="connsiteX262" fmla="*/ 3795839 w 4728270"/>
              <a:gd name="connsiteY262" fmla="*/ 1005579 h 4668190"/>
              <a:gd name="connsiteX263" fmla="*/ 3812001 w 4728270"/>
              <a:gd name="connsiteY263" fmla="*/ 1081630 h 4668190"/>
              <a:gd name="connsiteX264" fmla="*/ 3860484 w 4728270"/>
              <a:gd name="connsiteY264" fmla="*/ 1170149 h 4668190"/>
              <a:gd name="connsiteX265" fmla="*/ 3992259 w 4728270"/>
              <a:gd name="connsiteY265" fmla="*/ 1160175 h 4668190"/>
              <a:gd name="connsiteX266" fmla="*/ 4044472 w 4728270"/>
              <a:gd name="connsiteY266" fmla="*/ 1131500 h 4668190"/>
              <a:gd name="connsiteX267" fmla="*/ 4083011 w 4728270"/>
              <a:gd name="connsiteY267" fmla="*/ 1116539 h 4668190"/>
              <a:gd name="connsiteX268" fmla="*/ 4090470 w 4728270"/>
              <a:gd name="connsiteY268" fmla="*/ 1080384 h 4668190"/>
              <a:gd name="connsiteX269" fmla="*/ 4049445 w 4728270"/>
              <a:gd name="connsiteY269" fmla="*/ 1016800 h 4668190"/>
              <a:gd name="connsiteX270" fmla="*/ 4070579 w 4728270"/>
              <a:gd name="connsiteY270" fmla="*/ 1029267 h 4668190"/>
              <a:gd name="connsiteX271" fmla="*/ 4096685 w 4728270"/>
              <a:gd name="connsiteY271" fmla="*/ 1026774 h 4668190"/>
              <a:gd name="connsiteX272" fmla="*/ 4096685 w 4728270"/>
              <a:gd name="connsiteY272" fmla="*/ 999345 h 4668190"/>
              <a:gd name="connsiteX273" fmla="*/ 4091713 w 4728270"/>
              <a:gd name="connsiteY273" fmla="*/ 993111 h 4668190"/>
              <a:gd name="connsiteX274" fmla="*/ 4089226 w 4728270"/>
              <a:gd name="connsiteY274" fmla="*/ 928281 h 4668190"/>
              <a:gd name="connsiteX275" fmla="*/ 4116576 w 4728270"/>
              <a:gd name="connsiteY275" fmla="*/ 894619 h 4668190"/>
              <a:gd name="connsiteX276" fmla="*/ 4121549 w 4728270"/>
              <a:gd name="connsiteY276" fmla="*/ 883398 h 4668190"/>
              <a:gd name="connsiteX277" fmla="*/ 4100415 w 4728270"/>
              <a:gd name="connsiteY277" fmla="*/ 880904 h 4668190"/>
              <a:gd name="connsiteX278" fmla="*/ 4084254 w 4728270"/>
              <a:gd name="connsiteY278" fmla="*/ 883398 h 4668190"/>
              <a:gd name="connsiteX279" fmla="*/ 3964910 w 4728270"/>
              <a:gd name="connsiteY279" fmla="*/ 874671 h 4668190"/>
              <a:gd name="connsiteX280" fmla="*/ 3874159 w 4728270"/>
              <a:gd name="connsiteY280" fmla="*/ 722568 h 4668190"/>
              <a:gd name="connsiteX281" fmla="*/ 3861727 w 4728270"/>
              <a:gd name="connsiteY281" fmla="*/ 655243 h 4668190"/>
              <a:gd name="connsiteX282" fmla="*/ 3803298 w 4728270"/>
              <a:gd name="connsiteY282" fmla="*/ 637789 h 4668190"/>
              <a:gd name="connsiteX283" fmla="*/ 3792110 w 4728270"/>
              <a:gd name="connsiteY283" fmla="*/ 658984 h 4668190"/>
              <a:gd name="connsiteX284" fmla="*/ 3794596 w 4728270"/>
              <a:gd name="connsiteY284" fmla="*/ 766204 h 4668190"/>
              <a:gd name="connsiteX285" fmla="*/ 3856755 w 4728270"/>
              <a:gd name="connsiteY285" fmla="*/ 883398 h 4668190"/>
              <a:gd name="connsiteX286" fmla="*/ 3941290 w 4728270"/>
              <a:gd name="connsiteY286" fmla="*/ 1047968 h 4668190"/>
              <a:gd name="connsiteX287" fmla="*/ 3884104 w 4728270"/>
              <a:gd name="connsiteY287" fmla="*/ 1117786 h 4668190"/>
              <a:gd name="connsiteX288" fmla="*/ 3906481 w 4728270"/>
              <a:gd name="connsiteY288" fmla="*/ 1085371 h 4668190"/>
              <a:gd name="connsiteX289" fmla="*/ 3897779 w 4728270"/>
              <a:gd name="connsiteY289" fmla="*/ 1029267 h 4668190"/>
              <a:gd name="connsiteX290" fmla="*/ 3849295 w 4728270"/>
              <a:gd name="connsiteY290" fmla="*/ 998098 h 4668190"/>
              <a:gd name="connsiteX291" fmla="*/ 3758544 w 4728270"/>
              <a:gd name="connsiteY291" fmla="*/ 880904 h 4668190"/>
              <a:gd name="connsiteX292" fmla="*/ 3747356 w 4728270"/>
              <a:gd name="connsiteY292" fmla="*/ 883398 h 4668190"/>
              <a:gd name="connsiteX293" fmla="*/ 3736167 w 4728270"/>
              <a:gd name="connsiteY293" fmla="*/ 914567 h 4668190"/>
              <a:gd name="connsiteX294" fmla="*/ 3680225 w 4728270"/>
              <a:gd name="connsiteY294" fmla="*/ 939501 h 4668190"/>
              <a:gd name="connsiteX295" fmla="*/ 3626769 w 4728270"/>
              <a:gd name="connsiteY295" fmla="*/ 905839 h 4668190"/>
              <a:gd name="connsiteX296" fmla="*/ 3608121 w 4728270"/>
              <a:gd name="connsiteY296" fmla="*/ 824801 h 4668190"/>
              <a:gd name="connsiteX297" fmla="*/ 3632985 w 4728270"/>
              <a:gd name="connsiteY297" fmla="*/ 708854 h 4668190"/>
              <a:gd name="connsiteX298" fmla="*/ 3640444 w 4728270"/>
              <a:gd name="connsiteY298" fmla="*/ 642776 h 4668190"/>
              <a:gd name="connsiteX299" fmla="*/ 3637957 w 4728270"/>
              <a:gd name="connsiteY299" fmla="*/ 538049 h 4668190"/>
              <a:gd name="connsiteX300" fmla="*/ 3632985 w 4728270"/>
              <a:gd name="connsiteY300" fmla="*/ 485686 h 4668190"/>
              <a:gd name="connsiteX301" fmla="*/ 3666900 w 4728270"/>
              <a:gd name="connsiteY301" fmla="*/ 457809 h 4668190"/>
              <a:gd name="connsiteX302" fmla="*/ 987490 w 4728270"/>
              <a:gd name="connsiteY302" fmla="*/ 439790 h 4668190"/>
              <a:gd name="connsiteX303" fmla="*/ 979945 w 4728270"/>
              <a:gd name="connsiteY303" fmla="*/ 460389 h 4668190"/>
              <a:gd name="connsiteX304" fmla="*/ 884381 w 4728270"/>
              <a:gd name="connsiteY304" fmla="*/ 519610 h 4668190"/>
              <a:gd name="connsiteX305" fmla="*/ 987490 w 4728270"/>
              <a:gd name="connsiteY305" fmla="*/ 439790 h 4668190"/>
              <a:gd name="connsiteX306" fmla="*/ 1130376 w 4728270"/>
              <a:gd name="connsiteY306" fmla="*/ 406831 h 4668190"/>
              <a:gd name="connsiteX307" fmla="*/ 1069375 w 4728270"/>
              <a:gd name="connsiteY307" fmla="*/ 522643 h 4668190"/>
              <a:gd name="connsiteX308" fmla="*/ 1094273 w 4728270"/>
              <a:gd name="connsiteY308" fmla="*/ 528869 h 4668190"/>
              <a:gd name="connsiteX309" fmla="*/ 1083069 w 4728270"/>
              <a:gd name="connsiteY309" fmla="*/ 550039 h 4668190"/>
              <a:gd name="connsiteX310" fmla="*/ 1085559 w 4728270"/>
              <a:gd name="connsiteY310" fmla="*/ 579926 h 4668190"/>
              <a:gd name="connsiteX311" fmla="*/ 1120416 w 4728270"/>
              <a:gd name="connsiteY311" fmla="*/ 579926 h 4668190"/>
              <a:gd name="connsiteX312" fmla="*/ 1136600 w 4728270"/>
              <a:gd name="connsiteY312" fmla="*/ 558756 h 4668190"/>
              <a:gd name="connsiteX313" fmla="*/ 1216274 w 4728270"/>
              <a:gd name="connsiteY313" fmla="*/ 494001 h 4668190"/>
              <a:gd name="connsiteX314" fmla="*/ 1238683 w 4728270"/>
              <a:gd name="connsiteY314" fmla="*/ 492755 h 4668190"/>
              <a:gd name="connsiteX315" fmla="*/ 1241172 w 4728270"/>
              <a:gd name="connsiteY315" fmla="*/ 515171 h 4668190"/>
              <a:gd name="connsiteX316" fmla="*/ 1162743 w 4728270"/>
              <a:gd name="connsiteY316" fmla="*/ 603586 h 4668190"/>
              <a:gd name="connsiteX317" fmla="*/ 1114192 w 4728270"/>
              <a:gd name="connsiteY317" fmla="*/ 622265 h 4668190"/>
              <a:gd name="connsiteX318" fmla="*/ 1059416 w 4728270"/>
              <a:gd name="connsiteY318" fmla="*/ 622265 h 4668190"/>
              <a:gd name="connsiteX319" fmla="*/ 1003395 w 4728270"/>
              <a:gd name="connsiteY319" fmla="*/ 621020 h 4668190"/>
              <a:gd name="connsiteX320" fmla="*/ 999660 w 4728270"/>
              <a:gd name="connsiteY320" fmla="*/ 652152 h 4668190"/>
              <a:gd name="connsiteX321" fmla="*/ 905047 w 4728270"/>
              <a:gd name="connsiteY321" fmla="*/ 738077 h 4668190"/>
              <a:gd name="connsiteX322" fmla="*/ 882639 w 4728270"/>
              <a:gd name="connsiteY322" fmla="*/ 751775 h 4668190"/>
              <a:gd name="connsiteX323" fmla="*/ 835333 w 4728270"/>
              <a:gd name="connsiteY323" fmla="*/ 799095 h 4668190"/>
              <a:gd name="connsiteX324" fmla="*/ 723291 w 4728270"/>
              <a:gd name="connsiteY324" fmla="*/ 887511 h 4668190"/>
              <a:gd name="connsiteX325" fmla="*/ 710842 w 4728270"/>
              <a:gd name="connsiteY325" fmla="*/ 931095 h 4668190"/>
              <a:gd name="connsiteX326" fmla="*/ 704617 w 4728270"/>
              <a:gd name="connsiteY326" fmla="*/ 985888 h 4668190"/>
              <a:gd name="connsiteX327" fmla="*/ 718311 w 4728270"/>
              <a:gd name="connsiteY327" fmla="*/ 1033209 h 4668190"/>
              <a:gd name="connsiteX328" fmla="*/ 797985 w 4728270"/>
              <a:gd name="connsiteY328" fmla="*/ 1094227 h 4668190"/>
              <a:gd name="connsiteX329" fmla="*/ 892598 w 4728270"/>
              <a:gd name="connsiteY329" fmla="*/ 1094227 h 4668190"/>
              <a:gd name="connsiteX330" fmla="*/ 906292 w 4728270"/>
              <a:gd name="connsiteY330" fmla="*/ 1090492 h 4668190"/>
              <a:gd name="connsiteX331" fmla="*/ 876415 w 4728270"/>
              <a:gd name="connsiteY331" fmla="*/ 1172680 h 4668190"/>
              <a:gd name="connsiteX332" fmla="*/ 900068 w 4728270"/>
              <a:gd name="connsiteY332" fmla="*/ 1279775 h 4668190"/>
              <a:gd name="connsiteX333" fmla="*/ 951109 w 4728270"/>
              <a:gd name="connsiteY333" fmla="*/ 1271058 h 4668190"/>
              <a:gd name="connsiteX334" fmla="*/ 985966 w 4728270"/>
              <a:gd name="connsiteY334" fmla="*/ 1172680 h 4668190"/>
              <a:gd name="connsiteX335" fmla="*/ 1048212 w 4728270"/>
              <a:gd name="connsiteY335" fmla="*/ 1084265 h 4668190"/>
              <a:gd name="connsiteX336" fmla="*/ 1074355 w 4728270"/>
              <a:gd name="connsiteY336" fmla="*/ 1068077 h 4668190"/>
              <a:gd name="connsiteX337" fmla="*/ 1096763 w 4728270"/>
              <a:gd name="connsiteY337" fmla="*/ 977171 h 4668190"/>
              <a:gd name="connsiteX338" fmla="*/ 1105477 w 4728270"/>
              <a:gd name="connsiteY338" fmla="*/ 913661 h 4668190"/>
              <a:gd name="connsiteX339" fmla="*/ 1147804 w 4728270"/>
              <a:gd name="connsiteY339" fmla="*/ 832718 h 4668190"/>
              <a:gd name="connsiteX340" fmla="*/ 1190131 w 4728270"/>
              <a:gd name="connsiteY340" fmla="*/ 809058 h 4668190"/>
              <a:gd name="connsiteX341" fmla="*/ 1222499 w 4728270"/>
              <a:gd name="connsiteY341" fmla="*/ 809058 h 4668190"/>
              <a:gd name="connsiteX342" fmla="*/ 1349479 w 4728270"/>
              <a:gd name="connsiteY342" fmla="*/ 856378 h 4668190"/>
              <a:gd name="connsiteX343" fmla="*/ 1350724 w 4728270"/>
              <a:gd name="connsiteY343" fmla="*/ 898718 h 4668190"/>
              <a:gd name="connsiteX344" fmla="*/ 1305907 w 4728270"/>
              <a:gd name="connsiteY344" fmla="*/ 946039 h 4668190"/>
              <a:gd name="connsiteX345" fmla="*/ 1505093 w 4728270"/>
              <a:gd name="connsiteY345" fmla="*/ 897473 h 4668190"/>
              <a:gd name="connsiteX346" fmla="*/ 1556134 w 4728270"/>
              <a:gd name="connsiteY346" fmla="*/ 1005812 h 4668190"/>
              <a:gd name="connsiteX347" fmla="*/ 1543685 w 4728270"/>
              <a:gd name="connsiteY347" fmla="*/ 1033209 h 4668190"/>
              <a:gd name="connsiteX348" fmla="*/ 1547419 w 4728270"/>
              <a:gd name="connsiteY348" fmla="*/ 1064341 h 4668190"/>
              <a:gd name="connsiteX349" fmla="*/ 1609665 w 4728270"/>
              <a:gd name="connsiteY349" fmla="*/ 1095473 h 4668190"/>
              <a:gd name="connsiteX350" fmla="*/ 1674400 w 4728270"/>
              <a:gd name="connsiteY350" fmla="*/ 1110416 h 4668190"/>
              <a:gd name="connsiteX351" fmla="*/ 1625849 w 4728270"/>
              <a:gd name="connsiteY351" fmla="*/ 1145284 h 4668190"/>
              <a:gd name="connsiteX352" fmla="*/ 1610910 w 4728270"/>
              <a:gd name="connsiteY352" fmla="*/ 1173926 h 4668190"/>
              <a:gd name="connsiteX353" fmla="*/ 1642032 w 4728270"/>
              <a:gd name="connsiteY353" fmla="*/ 1173926 h 4668190"/>
              <a:gd name="connsiteX354" fmla="*/ 1711747 w 4728270"/>
              <a:gd name="connsiteY354" fmla="*/ 1173926 h 4668190"/>
              <a:gd name="connsiteX355" fmla="*/ 1746605 w 4728270"/>
              <a:gd name="connsiteY355" fmla="*/ 1206303 h 4668190"/>
              <a:gd name="connsiteX356" fmla="*/ 1717972 w 4728270"/>
              <a:gd name="connsiteY356" fmla="*/ 1239926 h 4668190"/>
              <a:gd name="connsiteX357" fmla="*/ 1450317 w 4728270"/>
              <a:gd name="connsiteY357" fmla="*/ 1337058 h 4668190"/>
              <a:gd name="connsiteX358" fmla="*/ 1406745 w 4728270"/>
              <a:gd name="connsiteY358" fmla="*/ 1333322 h 4668190"/>
              <a:gd name="connsiteX359" fmla="*/ 1299683 w 4728270"/>
              <a:gd name="connsiteY359" fmla="*/ 1345775 h 4668190"/>
              <a:gd name="connsiteX360" fmla="*/ 1227478 w 4728270"/>
              <a:gd name="connsiteY360" fmla="*/ 1389360 h 4668190"/>
              <a:gd name="connsiteX361" fmla="*/ 1192621 w 4728270"/>
              <a:gd name="connsiteY361" fmla="*/ 1434190 h 4668190"/>
              <a:gd name="connsiteX362" fmla="*/ 1201335 w 4728270"/>
              <a:gd name="connsiteY362" fmla="*/ 1441661 h 4668190"/>
              <a:gd name="connsiteX363" fmla="*/ 1228723 w 4728270"/>
              <a:gd name="connsiteY363" fmla="*/ 1414265 h 4668190"/>
              <a:gd name="connsiteX364" fmla="*/ 1322091 w 4728270"/>
              <a:gd name="connsiteY364" fmla="*/ 1364454 h 4668190"/>
              <a:gd name="connsiteX365" fmla="*/ 1374377 w 4728270"/>
              <a:gd name="connsiteY365" fmla="*/ 1400567 h 4668190"/>
              <a:gd name="connsiteX366" fmla="*/ 1384337 w 4728270"/>
              <a:gd name="connsiteY366" fmla="*/ 1460341 h 4668190"/>
              <a:gd name="connsiteX367" fmla="*/ 1411725 w 4728270"/>
              <a:gd name="connsiteY367" fmla="*/ 1485246 h 4668190"/>
              <a:gd name="connsiteX368" fmla="*/ 1464011 w 4728270"/>
              <a:gd name="connsiteY368" fmla="*/ 1474039 h 4668190"/>
              <a:gd name="connsiteX369" fmla="*/ 1521276 w 4728270"/>
              <a:gd name="connsiteY369" fmla="*/ 1461586 h 4668190"/>
              <a:gd name="connsiteX370" fmla="*/ 1547419 w 4728270"/>
              <a:gd name="connsiteY370" fmla="*/ 1476529 h 4668190"/>
              <a:gd name="connsiteX371" fmla="*/ 1538705 w 4728270"/>
              <a:gd name="connsiteY371" fmla="*/ 1502680 h 4668190"/>
              <a:gd name="connsiteX372" fmla="*/ 1427908 w 4728270"/>
              <a:gd name="connsiteY372" fmla="*/ 1558718 h 4668190"/>
              <a:gd name="connsiteX373" fmla="*/ 1407990 w 4728270"/>
              <a:gd name="connsiteY373" fmla="*/ 1551246 h 4668190"/>
              <a:gd name="connsiteX374" fmla="*/ 1337030 w 4728270"/>
              <a:gd name="connsiteY374" fmla="*/ 1566190 h 4668190"/>
              <a:gd name="connsiteX375" fmla="*/ 1322091 w 4728270"/>
              <a:gd name="connsiteY375" fmla="*/ 1589850 h 4668190"/>
              <a:gd name="connsiteX376" fmla="*/ 1307152 w 4728270"/>
              <a:gd name="connsiteY376" fmla="*/ 1612265 h 4668190"/>
              <a:gd name="connsiteX377" fmla="*/ 1281009 w 4728270"/>
              <a:gd name="connsiteY377" fmla="*/ 1581133 h 4668190"/>
              <a:gd name="connsiteX378" fmla="*/ 1227478 w 4728270"/>
              <a:gd name="connsiteY378" fmla="*/ 1591095 h 4668190"/>
              <a:gd name="connsiteX379" fmla="*/ 1166478 w 4728270"/>
              <a:gd name="connsiteY379" fmla="*/ 1629699 h 4668190"/>
              <a:gd name="connsiteX380" fmla="*/ 1122906 w 4728270"/>
              <a:gd name="connsiteY380" fmla="*/ 1668303 h 4668190"/>
              <a:gd name="connsiteX381" fmla="*/ 1066885 w 4728270"/>
              <a:gd name="connsiteY381" fmla="*/ 1705661 h 4668190"/>
              <a:gd name="connsiteX382" fmla="*/ 1017089 w 4728270"/>
              <a:gd name="connsiteY382" fmla="*/ 1701926 h 4668190"/>
              <a:gd name="connsiteX383" fmla="*/ 993436 w 4728270"/>
              <a:gd name="connsiteY383" fmla="*/ 1755473 h 4668190"/>
              <a:gd name="connsiteX384" fmla="*/ 947374 w 4728270"/>
              <a:gd name="connsiteY384" fmla="*/ 1800303 h 4668190"/>
              <a:gd name="connsiteX385" fmla="*/ 911272 w 4728270"/>
              <a:gd name="connsiteY385" fmla="*/ 1791586 h 4668190"/>
              <a:gd name="connsiteX386" fmla="*/ 878904 w 4728270"/>
              <a:gd name="connsiteY386" fmla="*/ 1840152 h 4668190"/>
              <a:gd name="connsiteX387" fmla="*/ 891353 w 4728270"/>
              <a:gd name="connsiteY387" fmla="*/ 1922341 h 4668190"/>
              <a:gd name="connsiteX388" fmla="*/ 858986 w 4728270"/>
              <a:gd name="connsiteY388" fmla="*/ 2005775 h 4668190"/>
              <a:gd name="connsiteX389" fmla="*/ 704617 w 4728270"/>
              <a:gd name="connsiteY389" fmla="*/ 2162680 h 4668190"/>
              <a:gd name="connsiteX390" fmla="*/ 699638 w 4728270"/>
              <a:gd name="connsiteY390" fmla="*/ 2261058 h 4668190"/>
              <a:gd name="connsiteX391" fmla="*/ 749434 w 4728270"/>
              <a:gd name="connsiteY391" fmla="*/ 2363171 h 4668190"/>
              <a:gd name="connsiteX392" fmla="*/ 750679 w 4728270"/>
              <a:gd name="connsiteY392" fmla="*/ 2409246 h 4668190"/>
              <a:gd name="connsiteX393" fmla="*/ 705862 w 4728270"/>
              <a:gd name="connsiteY393" fmla="*/ 2389322 h 4668190"/>
              <a:gd name="connsiteX394" fmla="*/ 644862 w 4728270"/>
              <a:gd name="connsiteY394" fmla="*/ 2259812 h 4668190"/>
              <a:gd name="connsiteX395" fmla="*/ 634903 w 4728270"/>
              <a:gd name="connsiteY395" fmla="*/ 2224944 h 4668190"/>
              <a:gd name="connsiteX396" fmla="*/ 595066 w 4728270"/>
              <a:gd name="connsiteY396" fmla="*/ 2201284 h 4668190"/>
              <a:gd name="connsiteX397" fmla="*/ 527841 w 4728270"/>
              <a:gd name="connsiteY397" fmla="*/ 2186341 h 4668190"/>
              <a:gd name="connsiteX398" fmla="*/ 448167 w 4728270"/>
              <a:gd name="connsiteY398" fmla="*/ 2202529 h 4668190"/>
              <a:gd name="connsiteX399" fmla="*/ 382186 w 4728270"/>
              <a:gd name="connsiteY399" fmla="*/ 2213737 h 4668190"/>
              <a:gd name="connsiteX400" fmla="*/ 302512 w 4728270"/>
              <a:gd name="connsiteY400" fmla="*/ 2217473 h 4668190"/>
              <a:gd name="connsiteX401" fmla="*/ 222838 w 4728270"/>
              <a:gd name="connsiteY401" fmla="*/ 2456567 h 4668190"/>
              <a:gd name="connsiteX402" fmla="*/ 253961 w 4728270"/>
              <a:gd name="connsiteY402" fmla="*/ 2603510 h 4668190"/>
              <a:gd name="connsiteX403" fmla="*/ 263920 w 4728270"/>
              <a:gd name="connsiteY403" fmla="*/ 2647095 h 4668190"/>
              <a:gd name="connsiteX404" fmla="*/ 358533 w 4728270"/>
              <a:gd name="connsiteY404" fmla="*/ 2680718 h 4668190"/>
              <a:gd name="connsiteX405" fmla="*/ 417044 w 4728270"/>
              <a:gd name="connsiteY405" fmla="*/ 2628416 h 4668190"/>
              <a:gd name="connsiteX406" fmla="*/ 459371 w 4728270"/>
              <a:gd name="connsiteY406" fmla="*/ 2578605 h 4668190"/>
              <a:gd name="connsiteX407" fmla="*/ 511657 w 4728270"/>
              <a:gd name="connsiteY407" fmla="*/ 2594794 h 4668190"/>
              <a:gd name="connsiteX408" fmla="*/ 499208 w 4728270"/>
              <a:gd name="connsiteY408" fmla="*/ 2694416 h 4668190"/>
              <a:gd name="connsiteX409" fmla="*/ 476799 w 4728270"/>
              <a:gd name="connsiteY409" fmla="*/ 2766642 h 4668190"/>
              <a:gd name="connsiteX410" fmla="*/ 505432 w 4728270"/>
              <a:gd name="connsiteY410" fmla="*/ 2796529 h 4668190"/>
              <a:gd name="connsiteX411" fmla="*/ 581372 w 4728270"/>
              <a:gd name="connsiteY411" fmla="*/ 2797774 h 4668190"/>
              <a:gd name="connsiteX412" fmla="*/ 639882 w 4728270"/>
              <a:gd name="connsiteY412" fmla="*/ 2872492 h 4668190"/>
              <a:gd name="connsiteX413" fmla="*/ 646107 w 4728270"/>
              <a:gd name="connsiteY413" fmla="*/ 2965888 h 4668190"/>
              <a:gd name="connsiteX414" fmla="*/ 656066 w 4728270"/>
              <a:gd name="connsiteY414" fmla="*/ 3013208 h 4668190"/>
              <a:gd name="connsiteX415" fmla="*/ 704617 w 4728270"/>
              <a:gd name="connsiteY415" fmla="*/ 3041850 h 4668190"/>
              <a:gd name="connsiteX416" fmla="*/ 817904 w 4728270"/>
              <a:gd name="connsiteY416" fmla="*/ 3054303 h 4668190"/>
              <a:gd name="connsiteX417" fmla="*/ 855251 w 4728270"/>
              <a:gd name="connsiteY417" fmla="*/ 3064265 h 4668190"/>
              <a:gd name="connsiteX418" fmla="*/ 897578 w 4728270"/>
              <a:gd name="connsiteY418" fmla="*/ 3038114 h 4668190"/>
              <a:gd name="connsiteX419" fmla="*/ 948619 w 4728270"/>
              <a:gd name="connsiteY419" fmla="*/ 2988303 h 4668190"/>
              <a:gd name="connsiteX420" fmla="*/ 1019579 w 4728270"/>
              <a:gd name="connsiteY420" fmla="*/ 2948454 h 4668190"/>
              <a:gd name="connsiteX421" fmla="*/ 1055681 w 4728270"/>
              <a:gd name="connsiteY421" fmla="*/ 2917322 h 4668190"/>
              <a:gd name="connsiteX422" fmla="*/ 1048212 w 4728270"/>
              <a:gd name="connsiteY422" fmla="*/ 3003246 h 4668190"/>
              <a:gd name="connsiteX423" fmla="*/ 1048212 w 4728270"/>
              <a:gd name="connsiteY423" fmla="*/ 3025661 h 4668190"/>
              <a:gd name="connsiteX424" fmla="*/ 1069375 w 4728270"/>
              <a:gd name="connsiteY424" fmla="*/ 3049322 h 4668190"/>
              <a:gd name="connsiteX425" fmla="*/ 1086804 w 4728270"/>
              <a:gd name="connsiteY425" fmla="*/ 3026906 h 4668190"/>
              <a:gd name="connsiteX426" fmla="*/ 1091783 w 4728270"/>
              <a:gd name="connsiteY426" fmla="*/ 2987058 h 4668190"/>
              <a:gd name="connsiteX427" fmla="*/ 1107967 w 4728270"/>
              <a:gd name="connsiteY427" fmla="*/ 2967133 h 4668190"/>
              <a:gd name="connsiteX428" fmla="*/ 1135355 w 4728270"/>
              <a:gd name="connsiteY428" fmla="*/ 2969624 h 4668190"/>
              <a:gd name="connsiteX429" fmla="*/ 1300928 w 4728270"/>
              <a:gd name="connsiteY429" fmla="*/ 3003246 h 4668190"/>
              <a:gd name="connsiteX430" fmla="*/ 1364418 w 4728270"/>
              <a:gd name="connsiteY430" fmla="*/ 2983322 h 4668190"/>
              <a:gd name="connsiteX431" fmla="*/ 1401765 w 4728270"/>
              <a:gd name="connsiteY431" fmla="*/ 3000756 h 4668190"/>
              <a:gd name="connsiteX432" fmla="*/ 1425419 w 4728270"/>
              <a:gd name="connsiteY432" fmla="*/ 3014454 h 4668190"/>
              <a:gd name="connsiteX433" fmla="*/ 1456541 w 4728270"/>
              <a:gd name="connsiteY433" fmla="*/ 3043095 h 4668190"/>
              <a:gd name="connsiteX434" fmla="*/ 1487664 w 4728270"/>
              <a:gd name="connsiteY434" fmla="*/ 3097888 h 4668190"/>
              <a:gd name="connsiteX435" fmla="*/ 1634563 w 4728270"/>
              <a:gd name="connsiteY435" fmla="*/ 3158906 h 4668190"/>
              <a:gd name="connsiteX436" fmla="*/ 1826279 w 4728270"/>
              <a:gd name="connsiteY436" fmla="*/ 3209963 h 4668190"/>
              <a:gd name="connsiteX437" fmla="*/ 1858646 w 4728270"/>
              <a:gd name="connsiteY437" fmla="*/ 3243586 h 4668190"/>
              <a:gd name="connsiteX438" fmla="*/ 1892259 w 4728270"/>
              <a:gd name="connsiteY438" fmla="*/ 3293397 h 4668190"/>
              <a:gd name="connsiteX439" fmla="*/ 1882299 w 4728270"/>
              <a:gd name="connsiteY439" fmla="*/ 3353171 h 4668190"/>
              <a:gd name="connsiteX440" fmla="*/ 1828768 w 4728270"/>
              <a:gd name="connsiteY440" fmla="*/ 3386794 h 4668190"/>
              <a:gd name="connsiteX441" fmla="*/ 1817564 w 4728270"/>
              <a:gd name="connsiteY441" fmla="*/ 3447812 h 4668190"/>
              <a:gd name="connsiteX442" fmla="*/ 1900973 w 4728270"/>
              <a:gd name="connsiteY442" fmla="*/ 3398001 h 4668190"/>
              <a:gd name="connsiteX443" fmla="*/ 1934585 w 4728270"/>
              <a:gd name="connsiteY443" fmla="*/ 3386794 h 4668190"/>
              <a:gd name="connsiteX444" fmla="*/ 1940810 w 4728270"/>
              <a:gd name="connsiteY444" fmla="*/ 3424152 h 4668190"/>
              <a:gd name="connsiteX445" fmla="*/ 1940810 w 4728270"/>
              <a:gd name="connsiteY445" fmla="*/ 3446567 h 4668190"/>
              <a:gd name="connsiteX446" fmla="*/ 2040403 w 4728270"/>
              <a:gd name="connsiteY446" fmla="*/ 3414190 h 4668190"/>
              <a:gd name="connsiteX447" fmla="*/ 2101403 w 4728270"/>
              <a:gd name="connsiteY447" fmla="*/ 3486416 h 4668190"/>
              <a:gd name="connsiteX448" fmla="*/ 2244567 w 4728270"/>
              <a:gd name="connsiteY448" fmla="*/ 3470228 h 4668190"/>
              <a:gd name="connsiteX449" fmla="*/ 2329221 w 4728270"/>
              <a:gd name="connsiteY449" fmla="*/ 3496378 h 4668190"/>
              <a:gd name="connsiteX450" fmla="*/ 2354119 w 4728270"/>
              <a:gd name="connsiteY450" fmla="*/ 3508831 h 4668190"/>
              <a:gd name="connsiteX451" fmla="*/ 2451222 w 4728270"/>
              <a:gd name="connsiteY451" fmla="*/ 3564869 h 4668190"/>
              <a:gd name="connsiteX452" fmla="*/ 2469895 w 4728270"/>
              <a:gd name="connsiteY452" fmla="*/ 3607208 h 4668190"/>
              <a:gd name="connsiteX453" fmla="*/ 2440018 w 4728270"/>
              <a:gd name="connsiteY453" fmla="*/ 3674454 h 4668190"/>
              <a:gd name="connsiteX454" fmla="*/ 2359099 w 4728270"/>
              <a:gd name="connsiteY454" fmla="*/ 3764114 h 4668190"/>
              <a:gd name="connsiteX455" fmla="*/ 2344160 w 4728270"/>
              <a:gd name="connsiteY455" fmla="*/ 3767850 h 4668190"/>
              <a:gd name="connsiteX456" fmla="*/ 2313037 w 4728270"/>
              <a:gd name="connsiteY456" fmla="*/ 3792756 h 4668190"/>
              <a:gd name="connsiteX457" fmla="*/ 2295609 w 4728270"/>
              <a:gd name="connsiteY457" fmla="*/ 3962114 h 4668190"/>
              <a:gd name="connsiteX458" fmla="*/ 2154934 w 4728270"/>
              <a:gd name="connsiteY458" fmla="*/ 4081662 h 4668190"/>
              <a:gd name="connsiteX459" fmla="*/ 2036668 w 4728270"/>
              <a:gd name="connsiteY459" fmla="*/ 4132718 h 4668190"/>
              <a:gd name="connsiteX460" fmla="*/ 2026709 w 4728270"/>
              <a:gd name="connsiteY460" fmla="*/ 4180039 h 4668190"/>
              <a:gd name="connsiteX461" fmla="*/ 2003055 w 4728270"/>
              <a:gd name="connsiteY461" fmla="*/ 4302076 h 4668190"/>
              <a:gd name="connsiteX462" fmla="*/ 1964463 w 4728270"/>
              <a:gd name="connsiteY462" fmla="*/ 4388001 h 4668190"/>
              <a:gd name="connsiteX463" fmla="*/ 1961973 w 4728270"/>
              <a:gd name="connsiteY463" fmla="*/ 4409171 h 4668190"/>
              <a:gd name="connsiteX464" fmla="*/ 1903463 w 4728270"/>
              <a:gd name="connsiteY464" fmla="*/ 4447774 h 4668190"/>
              <a:gd name="connsiteX465" fmla="*/ 1858646 w 4728270"/>
              <a:gd name="connsiteY465" fmla="*/ 4436567 h 4668190"/>
              <a:gd name="connsiteX466" fmla="*/ 1815075 w 4728270"/>
              <a:gd name="connsiteY466" fmla="*/ 4432831 h 4668190"/>
              <a:gd name="connsiteX467" fmla="*/ 1848687 w 4728270"/>
              <a:gd name="connsiteY467" fmla="*/ 4482642 h 4668190"/>
              <a:gd name="connsiteX468" fmla="*/ 1821299 w 4728270"/>
              <a:gd name="connsiteY468" fmla="*/ 4541171 h 4668190"/>
              <a:gd name="connsiteX469" fmla="*/ 1782707 w 4728270"/>
              <a:gd name="connsiteY469" fmla="*/ 4561095 h 4668190"/>
              <a:gd name="connsiteX470" fmla="*/ 1795156 w 4728270"/>
              <a:gd name="connsiteY470" fmla="*/ 4617133 h 4668190"/>
              <a:gd name="connsiteX471" fmla="*/ 1793911 w 4728270"/>
              <a:gd name="connsiteY471" fmla="*/ 4650756 h 4668190"/>
              <a:gd name="connsiteX472" fmla="*/ 1780217 w 4728270"/>
              <a:gd name="connsiteY472" fmla="*/ 4668190 h 4668190"/>
              <a:gd name="connsiteX473" fmla="*/ 1640787 w 4728270"/>
              <a:gd name="connsiteY473" fmla="*/ 4628340 h 4668190"/>
              <a:gd name="connsiteX474" fmla="*/ 1595971 w 4728270"/>
              <a:gd name="connsiteY474" fmla="*/ 4513774 h 4668190"/>
              <a:gd name="connsiteX475" fmla="*/ 1511317 w 4728270"/>
              <a:gd name="connsiteY475" fmla="*/ 4285888 h 4668190"/>
              <a:gd name="connsiteX476" fmla="*/ 1435378 w 4728270"/>
              <a:gd name="connsiteY476" fmla="*/ 4097850 h 4668190"/>
              <a:gd name="connsiteX477" fmla="*/ 1325826 w 4728270"/>
              <a:gd name="connsiteY477" fmla="*/ 3967095 h 4668190"/>
              <a:gd name="connsiteX478" fmla="*/ 1175192 w 4728270"/>
              <a:gd name="connsiteY478" fmla="*/ 3901095 h 4668190"/>
              <a:gd name="connsiteX479" fmla="*/ 1119171 w 4728270"/>
              <a:gd name="connsiteY479" fmla="*/ 3815171 h 4668190"/>
              <a:gd name="connsiteX480" fmla="*/ 1091783 w 4728270"/>
              <a:gd name="connsiteY480" fmla="*/ 3776567 h 4668190"/>
              <a:gd name="connsiteX481" fmla="*/ 915007 w 4728270"/>
              <a:gd name="connsiteY481" fmla="*/ 3630869 h 4668190"/>
              <a:gd name="connsiteX482" fmla="*/ 851516 w 4728270"/>
              <a:gd name="connsiteY482" fmla="*/ 3536228 h 4668190"/>
              <a:gd name="connsiteX483" fmla="*/ 868945 w 4728270"/>
              <a:gd name="connsiteY483" fmla="*/ 3502605 h 4668190"/>
              <a:gd name="connsiteX484" fmla="*/ 886374 w 4728270"/>
              <a:gd name="connsiteY484" fmla="*/ 3446567 h 4668190"/>
              <a:gd name="connsiteX485" fmla="*/ 868945 w 4728270"/>
              <a:gd name="connsiteY485" fmla="*/ 3335737 h 4668190"/>
              <a:gd name="connsiteX486" fmla="*/ 887619 w 4728270"/>
              <a:gd name="connsiteY486" fmla="*/ 3283435 h 4668190"/>
              <a:gd name="connsiteX487" fmla="*/ 815414 w 4728270"/>
              <a:gd name="connsiteY487" fmla="*/ 3077963 h 4668190"/>
              <a:gd name="connsiteX488" fmla="*/ 785536 w 4728270"/>
              <a:gd name="connsiteY488" fmla="*/ 3061774 h 4668190"/>
              <a:gd name="connsiteX489" fmla="*/ 778067 w 4728270"/>
              <a:gd name="connsiteY489" fmla="*/ 3075473 h 4668190"/>
              <a:gd name="connsiteX490" fmla="*/ 730760 w 4728270"/>
              <a:gd name="connsiteY490" fmla="*/ 3097888 h 4668190"/>
              <a:gd name="connsiteX491" fmla="*/ 636147 w 4728270"/>
              <a:gd name="connsiteY491" fmla="*/ 3035624 h 4668190"/>
              <a:gd name="connsiteX492" fmla="*/ 607515 w 4728270"/>
              <a:gd name="connsiteY492" fmla="*/ 2999510 h 4668190"/>
              <a:gd name="connsiteX493" fmla="*/ 537800 w 4728270"/>
              <a:gd name="connsiteY493" fmla="*/ 2927284 h 4668190"/>
              <a:gd name="connsiteX494" fmla="*/ 433228 w 4728270"/>
              <a:gd name="connsiteY494" fmla="*/ 2886190 h 4668190"/>
              <a:gd name="connsiteX495" fmla="*/ 399615 w 4728270"/>
              <a:gd name="connsiteY495" fmla="*/ 2855058 h 4668190"/>
              <a:gd name="connsiteX496" fmla="*/ 332390 w 4728270"/>
              <a:gd name="connsiteY496" fmla="*/ 2785322 h 4668190"/>
              <a:gd name="connsiteX497" fmla="*/ 217859 w 4728270"/>
              <a:gd name="connsiteY497" fmla="*/ 2735510 h 4668190"/>
              <a:gd name="connsiteX498" fmla="*/ 85899 w 4728270"/>
              <a:gd name="connsiteY498" fmla="*/ 2556190 h 4668190"/>
              <a:gd name="connsiteX499" fmla="*/ 28633 w 4728270"/>
              <a:gd name="connsiteY499" fmla="*/ 2297171 h 4668190"/>
              <a:gd name="connsiteX500" fmla="*/ 7469 w 4728270"/>
              <a:gd name="connsiteY500" fmla="*/ 2203775 h 4668190"/>
              <a:gd name="connsiteX501" fmla="*/ 0 w 4728270"/>
              <a:gd name="connsiteY501" fmla="*/ 2171397 h 4668190"/>
              <a:gd name="connsiteX502" fmla="*/ 834088 w 4728270"/>
              <a:gd name="connsiteY502" fmla="*/ 556265 h 4668190"/>
              <a:gd name="connsiteX503" fmla="*/ 849027 w 4728270"/>
              <a:gd name="connsiteY503" fmla="*/ 557510 h 4668190"/>
              <a:gd name="connsiteX504" fmla="*/ 964803 w 4728270"/>
              <a:gd name="connsiteY504" fmla="*/ 558756 h 4668190"/>
              <a:gd name="connsiteX505" fmla="*/ 1032028 w 4728270"/>
              <a:gd name="connsiteY505" fmla="*/ 497736 h 4668190"/>
              <a:gd name="connsiteX506" fmla="*/ 1104233 w 4728270"/>
              <a:gd name="connsiteY506" fmla="*/ 415548 h 4668190"/>
              <a:gd name="connsiteX507" fmla="*/ 1130376 w 4728270"/>
              <a:gd name="connsiteY507" fmla="*/ 406831 h 4668190"/>
              <a:gd name="connsiteX508" fmla="*/ 1355423 w 4728270"/>
              <a:gd name="connsiteY508" fmla="*/ 306188 h 4668190"/>
              <a:gd name="connsiteX509" fmla="*/ 1372794 w 4728270"/>
              <a:gd name="connsiteY509" fmla="*/ 314877 h 4668190"/>
              <a:gd name="connsiteX510" fmla="*/ 1361627 w 4728270"/>
              <a:gd name="connsiteY510" fmla="*/ 327289 h 4668190"/>
              <a:gd name="connsiteX511" fmla="*/ 1295866 w 4728270"/>
              <a:gd name="connsiteY511" fmla="*/ 374455 h 4668190"/>
              <a:gd name="connsiteX512" fmla="*/ 1293384 w 4728270"/>
              <a:gd name="connsiteY512" fmla="*/ 384385 h 4668190"/>
              <a:gd name="connsiteX513" fmla="*/ 1419944 w 4728270"/>
              <a:gd name="connsiteY513" fmla="*/ 312394 h 4668190"/>
              <a:gd name="connsiteX514" fmla="*/ 1427389 w 4728270"/>
              <a:gd name="connsiteY514" fmla="*/ 319842 h 4668190"/>
              <a:gd name="connsiteX515" fmla="*/ 1396369 w 4728270"/>
              <a:gd name="connsiteY515" fmla="*/ 363284 h 4668190"/>
              <a:gd name="connsiteX516" fmla="*/ 1429870 w 4728270"/>
              <a:gd name="connsiteY516" fmla="*/ 360802 h 4668190"/>
              <a:gd name="connsiteX517" fmla="*/ 1506799 w 4728270"/>
              <a:gd name="connsiteY517" fmla="*/ 318601 h 4668190"/>
              <a:gd name="connsiteX518" fmla="*/ 1513002 w 4728270"/>
              <a:gd name="connsiteY518" fmla="*/ 332254 h 4668190"/>
              <a:gd name="connsiteX519" fmla="*/ 1503076 w 4728270"/>
              <a:gd name="connsiteY519" fmla="*/ 345907 h 4668190"/>
              <a:gd name="connsiteX520" fmla="*/ 1470816 w 4728270"/>
              <a:gd name="connsiteY520" fmla="*/ 353355 h 4668190"/>
              <a:gd name="connsiteX521" fmla="*/ 1499354 w 4728270"/>
              <a:gd name="connsiteY521" fmla="*/ 376938 h 4668190"/>
              <a:gd name="connsiteX522" fmla="*/ 1516725 w 4728270"/>
              <a:gd name="connsiteY522" fmla="*/ 404244 h 4668190"/>
              <a:gd name="connsiteX523" fmla="*/ 1561393 w 4728270"/>
              <a:gd name="connsiteY523" fmla="*/ 424104 h 4668190"/>
              <a:gd name="connsiteX524" fmla="*/ 1565115 w 4728270"/>
              <a:gd name="connsiteY524" fmla="*/ 430310 h 4668190"/>
              <a:gd name="connsiteX525" fmla="*/ 1613506 w 4728270"/>
              <a:gd name="connsiteY525" fmla="*/ 462582 h 4668190"/>
              <a:gd name="connsiteX526" fmla="*/ 1599857 w 4728270"/>
              <a:gd name="connsiteY526" fmla="*/ 513472 h 4668190"/>
              <a:gd name="connsiteX527" fmla="*/ 1571319 w 4728270"/>
              <a:gd name="connsiteY527" fmla="*/ 520919 h 4668190"/>
              <a:gd name="connsiteX528" fmla="*/ 1617228 w 4728270"/>
              <a:gd name="connsiteY528" fmla="*/ 546985 h 4668190"/>
              <a:gd name="connsiteX529" fmla="*/ 1653211 w 4728270"/>
              <a:gd name="connsiteY529" fmla="*/ 566844 h 4668190"/>
              <a:gd name="connsiteX530" fmla="*/ 1689193 w 4728270"/>
              <a:gd name="connsiteY530" fmla="*/ 595392 h 4668190"/>
              <a:gd name="connsiteX531" fmla="*/ 1701601 w 4728270"/>
              <a:gd name="connsiteY531" fmla="*/ 615252 h 4668190"/>
              <a:gd name="connsiteX532" fmla="*/ 1684230 w 4728270"/>
              <a:gd name="connsiteY532" fmla="*/ 630146 h 4668190"/>
              <a:gd name="connsiteX533" fmla="*/ 1619710 w 4728270"/>
              <a:gd name="connsiteY533" fmla="*/ 678554 h 4668190"/>
              <a:gd name="connsiteX534" fmla="*/ 1589931 w 4728270"/>
              <a:gd name="connsiteY534" fmla="*/ 681036 h 4668190"/>
              <a:gd name="connsiteX535" fmla="*/ 1568838 w 4728270"/>
              <a:gd name="connsiteY535" fmla="*/ 643800 h 4668190"/>
              <a:gd name="connsiteX536" fmla="*/ 1553948 w 4728270"/>
              <a:gd name="connsiteY536" fmla="*/ 625181 h 4668190"/>
              <a:gd name="connsiteX537" fmla="*/ 1534096 w 4728270"/>
              <a:gd name="connsiteY537" fmla="*/ 633870 h 4668190"/>
              <a:gd name="connsiteX538" fmla="*/ 1525410 w 4728270"/>
              <a:gd name="connsiteY538" fmla="*/ 662418 h 4668190"/>
              <a:gd name="connsiteX539" fmla="*/ 1542781 w 4728270"/>
              <a:gd name="connsiteY539" fmla="*/ 679795 h 4668190"/>
              <a:gd name="connsiteX540" fmla="*/ 1560152 w 4728270"/>
              <a:gd name="connsiteY540" fmla="*/ 714549 h 4668190"/>
              <a:gd name="connsiteX541" fmla="*/ 1558911 w 4728270"/>
              <a:gd name="connsiteY541" fmla="*/ 755509 h 4668190"/>
              <a:gd name="connsiteX542" fmla="*/ 1529133 w 4728270"/>
              <a:gd name="connsiteY542" fmla="*/ 787781 h 4668190"/>
              <a:gd name="connsiteX543" fmla="*/ 1468334 w 4728270"/>
              <a:gd name="connsiteY543" fmla="*/ 749303 h 4668190"/>
              <a:gd name="connsiteX544" fmla="*/ 1464612 w 4728270"/>
              <a:gd name="connsiteY544" fmla="*/ 754268 h 4668190"/>
              <a:gd name="connsiteX545" fmla="*/ 1488187 w 4728270"/>
              <a:gd name="connsiteY545" fmla="*/ 786540 h 4668190"/>
              <a:gd name="connsiteX546" fmla="*/ 1490668 w 4728270"/>
              <a:gd name="connsiteY546" fmla="*/ 815088 h 4668190"/>
              <a:gd name="connsiteX547" fmla="*/ 1464612 w 4728270"/>
              <a:gd name="connsiteY547" fmla="*/ 815088 h 4668190"/>
              <a:gd name="connsiteX548" fmla="*/ 1402573 w 4728270"/>
              <a:gd name="connsiteY548" fmla="*/ 792746 h 4668190"/>
              <a:gd name="connsiteX549" fmla="*/ 1359146 w 4728270"/>
              <a:gd name="connsiteY549" fmla="*/ 791504 h 4668190"/>
              <a:gd name="connsiteX550" fmla="*/ 1346738 w 4728270"/>
              <a:gd name="connsiteY550" fmla="*/ 741856 h 4668190"/>
              <a:gd name="connsiteX551" fmla="*/ 1323163 w 4728270"/>
              <a:gd name="connsiteY551" fmla="*/ 695931 h 4668190"/>
              <a:gd name="connsiteX552" fmla="*/ 1302070 w 4728270"/>
              <a:gd name="connsiteY552" fmla="*/ 700896 h 4668190"/>
              <a:gd name="connsiteX553" fmla="*/ 1205289 w 4728270"/>
              <a:gd name="connsiteY553" fmla="*/ 699654 h 4668190"/>
              <a:gd name="connsiteX554" fmla="*/ 1197844 w 4728270"/>
              <a:gd name="connsiteY554" fmla="*/ 688484 h 4668190"/>
              <a:gd name="connsiteX555" fmla="*/ 1263605 w 4728270"/>
              <a:gd name="connsiteY555" fmla="*/ 657453 h 4668190"/>
              <a:gd name="connsiteX556" fmla="*/ 1336812 w 4728270"/>
              <a:gd name="connsiteY556" fmla="*/ 656212 h 4668190"/>
              <a:gd name="connsiteX557" fmla="*/ 1402573 w 4728270"/>
              <a:gd name="connsiteY557" fmla="*/ 590427 h 4668190"/>
              <a:gd name="connsiteX558" fmla="*/ 1412499 w 4728270"/>
              <a:gd name="connsiteY558" fmla="*/ 529608 h 4668190"/>
              <a:gd name="connsiteX559" fmla="*/ 1387684 w 4728270"/>
              <a:gd name="connsiteY559" fmla="*/ 502301 h 4668190"/>
              <a:gd name="connsiteX560" fmla="*/ 1375276 w 4728270"/>
              <a:gd name="connsiteY560" fmla="*/ 471270 h 4668190"/>
              <a:gd name="connsiteX561" fmla="*/ 1186677 w 4728270"/>
              <a:gd name="connsiteY561" fmla="*/ 450170 h 4668190"/>
              <a:gd name="connsiteX562" fmla="*/ 1175510 w 4728270"/>
              <a:gd name="connsiteY562" fmla="*/ 437757 h 4668190"/>
              <a:gd name="connsiteX563" fmla="*/ 1199085 w 4728270"/>
              <a:gd name="connsiteY563" fmla="*/ 400521 h 4668190"/>
              <a:gd name="connsiteX564" fmla="*/ 1254920 w 4728270"/>
              <a:gd name="connsiteY564" fmla="*/ 352113 h 4668190"/>
              <a:gd name="connsiteX565" fmla="*/ 1334330 w 4728270"/>
              <a:gd name="connsiteY565" fmla="*/ 311153 h 4668190"/>
              <a:gd name="connsiteX566" fmla="*/ 1355423 w 4728270"/>
              <a:gd name="connsiteY566" fmla="*/ 306188 h 4668190"/>
              <a:gd name="connsiteX567" fmla="*/ 1250953 w 4728270"/>
              <a:gd name="connsiteY567" fmla="*/ 297593 h 4668190"/>
              <a:gd name="connsiteX568" fmla="*/ 1295130 w 4728270"/>
              <a:gd name="connsiteY568" fmla="*/ 309502 h 4668190"/>
              <a:gd name="connsiteX569" fmla="*/ 1270587 w 4728270"/>
              <a:gd name="connsiteY569" fmla="*/ 336539 h 4668190"/>
              <a:gd name="connsiteX570" fmla="*/ 1208003 w 4728270"/>
              <a:gd name="connsiteY570" fmla="*/ 368725 h 4668190"/>
              <a:gd name="connsiteX571" fmla="*/ 1181006 w 4728270"/>
              <a:gd name="connsiteY571" fmla="*/ 371300 h 4668190"/>
              <a:gd name="connsiteX572" fmla="*/ 1184687 w 4728270"/>
              <a:gd name="connsiteY572" fmla="*/ 340401 h 4668190"/>
              <a:gd name="connsiteX573" fmla="*/ 1186957 w 4728270"/>
              <a:gd name="connsiteY573" fmla="*/ 332067 h 4668190"/>
              <a:gd name="connsiteX574" fmla="*/ 1157305 w 4728270"/>
              <a:gd name="connsiteY574" fmla="*/ 342485 h 4668190"/>
              <a:gd name="connsiteX575" fmla="*/ 1132700 w 4728270"/>
              <a:gd name="connsiteY575" fmla="*/ 369479 h 4668190"/>
              <a:gd name="connsiteX576" fmla="*/ 1121487 w 4728270"/>
              <a:gd name="connsiteY576" fmla="*/ 380779 h 4668190"/>
              <a:gd name="connsiteX577" fmla="*/ 1085357 w 4728270"/>
              <a:gd name="connsiteY577" fmla="*/ 390824 h 4668190"/>
              <a:gd name="connsiteX578" fmla="*/ 1076636 w 4728270"/>
              <a:gd name="connsiteY578" fmla="*/ 380779 h 4668190"/>
              <a:gd name="connsiteX579" fmla="*/ 1196238 w 4728270"/>
              <a:gd name="connsiteY579" fmla="*/ 307957 h 4668190"/>
              <a:gd name="connsiteX580" fmla="*/ 1191610 w 4728270"/>
              <a:gd name="connsiteY580" fmla="*/ 328945 h 4668190"/>
              <a:gd name="connsiteX581" fmla="*/ 1201561 w 4728270"/>
              <a:gd name="connsiteY581" fmla="*/ 323503 h 4668190"/>
              <a:gd name="connsiteX582" fmla="*/ 1214139 w 4728270"/>
              <a:gd name="connsiteY582" fmla="*/ 314652 h 4668190"/>
              <a:gd name="connsiteX583" fmla="*/ 1250953 w 4728270"/>
              <a:gd name="connsiteY583" fmla="*/ 297593 h 4668190"/>
              <a:gd name="connsiteX584" fmla="*/ 2719060 w 4728270"/>
              <a:gd name="connsiteY584" fmla="*/ 242262 h 4668190"/>
              <a:gd name="connsiteX585" fmla="*/ 2811227 w 4728270"/>
              <a:gd name="connsiteY585" fmla="*/ 323192 h 4668190"/>
              <a:gd name="connsiteX586" fmla="*/ 2740889 w 4728270"/>
              <a:gd name="connsiteY586" fmla="*/ 305761 h 4668190"/>
              <a:gd name="connsiteX587" fmla="*/ 2719060 w 4728270"/>
              <a:gd name="connsiteY587" fmla="*/ 242262 h 4668190"/>
              <a:gd name="connsiteX588" fmla="*/ 1308650 w 4728270"/>
              <a:gd name="connsiteY588" fmla="*/ 242042 h 4668190"/>
              <a:gd name="connsiteX589" fmla="*/ 1315911 w 4728270"/>
              <a:gd name="connsiteY589" fmla="*/ 252894 h 4668190"/>
              <a:gd name="connsiteX590" fmla="*/ 1311070 w 4728270"/>
              <a:gd name="connsiteY590" fmla="*/ 258922 h 4668190"/>
              <a:gd name="connsiteX591" fmla="*/ 1288074 w 4728270"/>
              <a:gd name="connsiteY591" fmla="*/ 290272 h 4668190"/>
              <a:gd name="connsiteX592" fmla="*/ 1277182 w 4728270"/>
              <a:gd name="connsiteY592" fmla="*/ 261334 h 4668190"/>
              <a:gd name="connsiteX593" fmla="*/ 1246924 w 4728270"/>
              <a:gd name="connsiteY593" fmla="*/ 273391 h 4668190"/>
              <a:gd name="connsiteX594" fmla="*/ 1308650 w 4728270"/>
              <a:gd name="connsiteY594" fmla="*/ 242042 h 4668190"/>
              <a:gd name="connsiteX595" fmla="*/ 1400823 w 4728270"/>
              <a:gd name="connsiteY595" fmla="*/ 203587 h 4668190"/>
              <a:gd name="connsiteX596" fmla="*/ 1422985 w 4728270"/>
              <a:gd name="connsiteY596" fmla="*/ 209651 h 4668190"/>
              <a:gd name="connsiteX597" fmla="*/ 1420523 w 4728270"/>
              <a:gd name="connsiteY597" fmla="*/ 246034 h 4668190"/>
              <a:gd name="connsiteX598" fmla="*/ 1511632 w 4728270"/>
              <a:gd name="connsiteY598" fmla="*/ 246034 h 4668190"/>
              <a:gd name="connsiteX599" fmla="*/ 1531332 w 4728270"/>
              <a:gd name="connsiteY599" fmla="*/ 256948 h 4668190"/>
              <a:gd name="connsiteX600" fmla="*/ 1519020 w 4728270"/>
              <a:gd name="connsiteY600" fmla="*/ 275140 h 4668190"/>
              <a:gd name="connsiteX601" fmla="*/ 1467309 w 4728270"/>
              <a:gd name="connsiteY601" fmla="*/ 292119 h 4668190"/>
              <a:gd name="connsiteX602" fmla="*/ 1360193 w 4728270"/>
              <a:gd name="connsiteY602" fmla="*/ 294544 h 4668190"/>
              <a:gd name="connsiteX603" fmla="*/ 1336800 w 4728270"/>
              <a:gd name="connsiteY603" fmla="*/ 293331 h 4668190"/>
              <a:gd name="connsiteX604" fmla="*/ 1319563 w 4728270"/>
              <a:gd name="connsiteY604" fmla="*/ 278778 h 4668190"/>
              <a:gd name="connsiteX605" fmla="*/ 1328182 w 4728270"/>
              <a:gd name="connsiteY605" fmla="*/ 261800 h 4668190"/>
              <a:gd name="connsiteX606" fmla="*/ 1356500 w 4728270"/>
              <a:gd name="connsiteY606" fmla="*/ 224204 h 4668190"/>
              <a:gd name="connsiteX607" fmla="*/ 1400823 w 4728270"/>
              <a:gd name="connsiteY607" fmla="*/ 203587 h 4668190"/>
              <a:gd name="connsiteX608" fmla="*/ 3235406 w 4728270"/>
              <a:gd name="connsiteY608" fmla="*/ 165140 h 4668190"/>
              <a:gd name="connsiteX609" fmla="*/ 3293256 w 4728270"/>
              <a:gd name="connsiteY609" fmla="*/ 187690 h 4668190"/>
              <a:gd name="connsiteX610" fmla="*/ 3291970 w 4728270"/>
              <a:gd name="connsiteY610" fmla="*/ 207734 h 4668190"/>
              <a:gd name="connsiteX611" fmla="*/ 3264974 w 4728270"/>
              <a:gd name="connsiteY611" fmla="*/ 235295 h 4668190"/>
              <a:gd name="connsiteX612" fmla="*/ 3248262 w 4728270"/>
              <a:gd name="connsiteY612" fmla="*/ 215251 h 4668190"/>
              <a:gd name="connsiteX613" fmla="*/ 3235406 w 4728270"/>
              <a:gd name="connsiteY613" fmla="*/ 165140 h 4668190"/>
              <a:gd name="connsiteX614" fmla="*/ 2987117 w 4728270"/>
              <a:gd name="connsiteY614" fmla="*/ 82741 h 4668190"/>
              <a:gd name="connsiteX615" fmla="*/ 3212059 w 4728270"/>
              <a:gd name="connsiteY615" fmla="*/ 157795 h 4668190"/>
              <a:gd name="connsiteX616" fmla="*/ 3219475 w 4728270"/>
              <a:gd name="connsiteY616" fmla="*/ 194072 h 4668190"/>
              <a:gd name="connsiteX617" fmla="*/ 3186105 w 4728270"/>
              <a:gd name="connsiteY617" fmla="*/ 206581 h 4668190"/>
              <a:gd name="connsiteX618" fmla="*/ 3092172 w 4728270"/>
              <a:gd name="connsiteY618" fmla="*/ 162799 h 4668190"/>
              <a:gd name="connsiteX619" fmla="*/ 3047678 w 4728270"/>
              <a:gd name="connsiteY619" fmla="*/ 139032 h 4668190"/>
              <a:gd name="connsiteX620" fmla="*/ 3015543 w 4728270"/>
              <a:gd name="connsiteY620" fmla="*/ 137781 h 4668190"/>
              <a:gd name="connsiteX621" fmla="*/ 2978465 w 4728270"/>
              <a:gd name="connsiteY621" fmla="*/ 107759 h 4668190"/>
              <a:gd name="connsiteX622" fmla="*/ 2987117 w 4728270"/>
              <a:gd name="connsiteY622" fmla="*/ 82741 h 4668190"/>
              <a:gd name="connsiteX623" fmla="*/ 2351653 w 4728270"/>
              <a:gd name="connsiteY623" fmla="*/ 6 h 4668190"/>
              <a:gd name="connsiteX624" fmla="*/ 2466511 w 4728270"/>
              <a:gd name="connsiteY624" fmla="*/ 4847 h 4668190"/>
              <a:gd name="connsiteX625" fmla="*/ 2512641 w 4728270"/>
              <a:gd name="connsiteY625" fmla="*/ 11092 h 4668190"/>
              <a:gd name="connsiteX626" fmla="*/ 2515134 w 4728270"/>
              <a:gd name="connsiteY626" fmla="*/ 52312 h 4668190"/>
              <a:gd name="connsiteX627" fmla="*/ 2619862 w 4728270"/>
              <a:gd name="connsiteY627" fmla="*/ 38572 h 4668190"/>
              <a:gd name="connsiteX628" fmla="*/ 2643551 w 4728270"/>
              <a:gd name="connsiteY628" fmla="*/ 47316 h 4668190"/>
              <a:gd name="connsiteX629" fmla="*/ 2628590 w 4728270"/>
              <a:gd name="connsiteY629" fmla="*/ 67302 h 4668190"/>
              <a:gd name="connsiteX630" fmla="*/ 2621109 w 4728270"/>
              <a:gd name="connsiteY630" fmla="*/ 108522 h 4668190"/>
              <a:gd name="connsiteX631" fmla="*/ 2626096 w 4728270"/>
              <a:gd name="connsiteY631" fmla="*/ 132255 h 4668190"/>
              <a:gd name="connsiteX632" fmla="*/ 2652278 w 4728270"/>
              <a:gd name="connsiteY632" fmla="*/ 179721 h 4668190"/>
              <a:gd name="connsiteX633" fmla="*/ 2679707 w 4728270"/>
              <a:gd name="connsiteY633" fmla="*/ 192212 h 4668190"/>
              <a:gd name="connsiteX634" fmla="*/ 2684694 w 4728270"/>
              <a:gd name="connsiteY634" fmla="*/ 219692 h 4668190"/>
              <a:gd name="connsiteX635" fmla="*/ 2688434 w 4728270"/>
              <a:gd name="connsiteY635" fmla="*/ 303382 h 4668190"/>
              <a:gd name="connsiteX636" fmla="*/ 2702149 w 4728270"/>
              <a:gd name="connsiteY636" fmla="*/ 314624 h 4668190"/>
              <a:gd name="connsiteX637" fmla="*/ 2713369 w 4728270"/>
              <a:gd name="connsiteY637" fmla="*/ 329613 h 4668190"/>
              <a:gd name="connsiteX638" fmla="*/ 2692175 w 4728270"/>
              <a:gd name="connsiteY638" fmla="*/ 342104 h 4668190"/>
              <a:gd name="connsiteX639" fmla="*/ 2644797 w 4728270"/>
              <a:gd name="connsiteY639" fmla="*/ 335859 h 4668190"/>
              <a:gd name="connsiteX640" fmla="*/ 2641057 w 4728270"/>
              <a:gd name="connsiteY640" fmla="*/ 344603 h 4668190"/>
              <a:gd name="connsiteX641" fmla="*/ 2684694 w 4728270"/>
              <a:gd name="connsiteY641" fmla="*/ 368335 h 4668190"/>
              <a:gd name="connsiteX642" fmla="*/ 2734564 w 4728270"/>
              <a:gd name="connsiteY642" fmla="*/ 403310 h 4668190"/>
              <a:gd name="connsiteX643" fmla="*/ 2749525 w 4728270"/>
              <a:gd name="connsiteY643" fmla="*/ 443282 h 4668190"/>
              <a:gd name="connsiteX644" fmla="*/ 2707136 w 4728270"/>
              <a:gd name="connsiteY644" fmla="*/ 469513 h 4668190"/>
              <a:gd name="connsiteX645" fmla="*/ 2693421 w 4728270"/>
              <a:gd name="connsiteY645" fmla="*/ 469513 h 4668190"/>
              <a:gd name="connsiteX646" fmla="*/ 2668486 w 4728270"/>
              <a:gd name="connsiteY646" fmla="*/ 520726 h 4668190"/>
              <a:gd name="connsiteX647" fmla="*/ 2537576 w 4728270"/>
              <a:gd name="connsiteY647" fmla="*/ 549456 h 4668190"/>
              <a:gd name="connsiteX648" fmla="*/ 2507654 w 4728270"/>
              <a:gd name="connsiteY648" fmla="*/ 549456 h 4668190"/>
              <a:gd name="connsiteX649" fmla="*/ 2486459 w 4728270"/>
              <a:gd name="connsiteY649" fmla="*/ 579434 h 4668190"/>
              <a:gd name="connsiteX650" fmla="*/ 2451549 w 4728270"/>
              <a:gd name="connsiteY650" fmla="*/ 628149 h 4668190"/>
              <a:gd name="connsiteX651" fmla="*/ 2395445 w 4728270"/>
              <a:gd name="connsiteY651" fmla="*/ 669370 h 4668190"/>
              <a:gd name="connsiteX652" fmla="*/ 2306925 w 4728270"/>
              <a:gd name="connsiteY652" fmla="*/ 684359 h 4668190"/>
              <a:gd name="connsiteX653" fmla="*/ 2275756 w 4728270"/>
              <a:gd name="connsiteY653" fmla="*/ 724330 h 4668190"/>
              <a:gd name="connsiteX654" fmla="*/ 2259548 w 4728270"/>
              <a:gd name="connsiteY654" fmla="*/ 766800 h 4668190"/>
              <a:gd name="connsiteX655" fmla="*/ 2219652 w 4728270"/>
              <a:gd name="connsiteY655" fmla="*/ 837999 h 4668190"/>
              <a:gd name="connsiteX656" fmla="*/ 2162301 w 4728270"/>
              <a:gd name="connsiteY656" fmla="*/ 897955 h 4668190"/>
              <a:gd name="connsiteX657" fmla="*/ 2109937 w 4728270"/>
              <a:gd name="connsiteY657" fmla="*/ 891710 h 4668190"/>
              <a:gd name="connsiteX658" fmla="*/ 2063807 w 4728270"/>
              <a:gd name="connsiteY658" fmla="*/ 874223 h 4668190"/>
              <a:gd name="connsiteX659" fmla="*/ 1981520 w 4728270"/>
              <a:gd name="connsiteY659" fmla="*/ 815515 h 4668190"/>
              <a:gd name="connsiteX660" fmla="*/ 1952845 w 4728270"/>
              <a:gd name="connsiteY660" fmla="*/ 725579 h 4668190"/>
              <a:gd name="connsiteX661" fmla="*/ 1945364 w 4728270"/>
              <a:gd name="connsiteY661" fmla="*/ 713088 h 4668190"/>
              <a:gd name="connsiteX662" fmla="*/ 1902974 w 4728270"/>
              <a:gd name="connsiteY662" fmla="*/ 651882 h 4668190"/>
              <a:gd name="connsiteX663" fmla="*/ 1924169 w 4728270"/>
              <a:gd name="connsiteY663" fmla="*/ 565694 h 4668190"/>
              <a:gd name="connsiteX664" fmla="*/ 1936637 w 4728270"/>
              <a:gd name="connsiteY664" fmla="*/ 538214 h 4668190"/>
              <a:gd name="connsiteX665" fmla="*/ 1965312 w 4728270"/>
              <a:gd name="connsiteY665" fmla="*/ 514481 h 4668190"/>
              <a:gd name="connsiteX666" fmla="*/ 2006456 w 4728270"/>
              <a:gd name="connsiteY666" fmla="*/ 484502 h 4668190"/>
              <a:gd name="connsiteX667" fmla="*/ 1952845 w 4728270"/>
              <a:gd name="connsiteY667" fmla="*/ 494495 h 4668190"/>
              <a:gd name="connsiteX668" fmla="*/ 1875546 w 4728270"/>
              <a:gd name="connsiteY668" fmla="*/ 503239 h 4668190"/>
              <a:gd name="connsiteX669" fmla="*/ 1875546 w 4728270"/>
              <a:gd name="connsiteY669" fmla="*/ 455773 h 4668190"/>
              <a:gd name="connsiteX670" fmla="*/ 1910455 w 4728270"/>
              <a:gd name="connsiteY670" fmla="*/ 452025 h 4668190"/>
              <a:gd name="connsiteX671" fmla="*/ 1942871 w 4728270"/>
              <a:gd name="connsiteY671" fmla="*/ 459520 h 4668190"/>
              <a:gd name="connsiteX672" fmla="*/ 1920429 w 4728270"/>
              <a:gd name="connsiteY672" fmla="*/ 418300 h 4668190"/>
              <a:gd name="connsiteX673" fmla="*/ 1919182 w 4728270"/>
              <a:gd name="connsiteY673" fmla="*/ 374581 h 4668190"/>
              <a:gd name="connsiteX674" fmla="*/ 1940377 w 4728270"/>
              <a:gd name="connsiteY674" fmla="*/ 320870 h 4668190"/>
              <a:gd name="connsiteX675" fmla="*/ 1879286 w 4728270"/>
              <a:gd name="connsiteY675" fmla="*/ 242176 h 4668190"/>
              <a:gd name="connsiteX676" fmla="*/ 1769571 w 4728270"/>
              <a:gd name="connsiteY676" fmla="*/ 248422 h 4668190"/>
              <a:gd name="connsiteX677" fmla="*/ 1724687 w 4728270"/>
              <a:gd name="connsiteY677" fmla="*/ 193461 h 4668190"/>
              <a:gd name="connsiteX678" fmla="*/ 1795753 w 4728270"/>
              <a:gd name="connsiteY678" fmla="*/ 180970 h 4668190"/>
              <a:gd name="connsiteX679" fmla="*/ 1758350 w 4728270"/>
              <a:gd name="connsiteY679" fmla="*/ 152241 h 4668190"/>
              <a:gd name="connsiteX680" fmla="*/ 1719700 w 4728270"/>
              <a:gd name="connsiteY680" fmla="*/ 159735 h 4668190"/>
              <a:gd name="connsiteX681" fmla="*/ 1629934 w 4728270"/>
              <a:gd name="connsiteY681" fmla="*/ 192212 h 4668190"/>
              <a:gd name="connsiteX682" fmla="*/ 1596271 w 4728270"/>
              <a:gd name="connsiteY682" fmla="*/ 223440 h 4668190"/>
              <a:gd name="connsiteX683" fmla="*/ 1530193 w 4728270"/>
              <a:gd name="connsiteY683" fmla="*/ 224689 h 4668190"/>
              <a:gd name="connsiteX684" fmla="*/ 1474088 w 4728270"/>
              <a:gd name="connsiteY684" fmla="*/ 232183 h 4668190"/>
              <a:gd name="connsiteX685" fmla="*/ 1456634 w 4728270"/>
              <a:gd name="connsiteY685" fmla="*/ 237180 h 4668190"/>
              <a:gd name="connsiteX686" fmla="*/ 1441673 w 4728270"/>
              <a:gd name="connsiteY686" fmla="*/ 227187 h 4668190"/>
              <a:gd name="connsiteX687" fmla="*/ 1442919 w 4728270"/>
              <a:gd name="connsiteY687" fmla="*/ 209699 h 4668190"/>
              <a:gd name="connsiteX688" fmla="*/ 1482816 w 4728270"/>
              <a:gd name="connsiteY688" fmla="*/ 170977 h 4668190"/>
              <a:gd name="connsiteX689" fmla="*/ 1485309 w 4728270"/>
              <a:gd name="connsiteY689" fmla="*/ 195959 h 4668190"/>
              <a:gd name="connsiteX690" fmla="*/ 1516478 w 4728270"/>
              <a:gd name="connsiteY690" fmla="*/ 173475 h 4668190"/>
              <a:gd name="connsiteX691" fmla="*/ 1504011 w 4728270"/>
              <a:gd name="connsiteY691" fmla="*/ 159735 h 4668190"/>
              <a:gd name="connsiteX692" fmla="*/ 1691025 w 4728270"/>
              <a:gd name="connsiteY692" fmla="*/ 96031 h 4668190"/>
              <a:gd name="connsiteX693" fmla="*/ 1697259 w 4728270"/>
              <a:gd name="connsiteY693" fmla="*/ 94782 h 4668190"/>
              <a:gd name="connsiteX694" fmla="*/ 1733415 w 4728270"/>
              <a:gd name="connsiteY694" fmla="*/ 89786 h 4668190"/>
              <a:gd name="connsiteX695" fmla="*/ 1720947 w 4728270"/>
              <a:gd name="connsiteY695" fmla="*/ 87287 h 4668190"/>
              <a:gd name="connsiteX696" fmla="*/ 2057573 w 4728270"/>
              <a:gd name="connsiteY696" fmla="*/ 18587 h 4668190"/>
              <a:gd name="connsiteX697" fmla="*/ 2057573 w 4728270"/>
              <a:gd name="connsiteY697" fmla="*/ 34825 h 4668190"/>
              <a:gd name="connsiteX698" fmla="*/ 2214665 w 4728270"/>
              <a:gd name="connsiteY698" fmla="*/ 34825 h 4668190"/>
              <a:gd name="connsiteX699" fmla="*/ 2210924 w 4728270"/>
              <a:gd name="connsiteY699" fmla="*/ 28580 h 4668190"/>
              <a:gd name="connsiteX700" fmla="*/ 2235860 w 4728270"/>
              <a:gd name="connsiteY700" fmla="*/ 11092 h 4668190"/>
              <a:gd name="connsiteX701" fmla="*/ 2351653 w 4728270"/>
              <a:gd name="connsiteY701" fmla="*/ 6 h 466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</a:cxnLst>
            <a:rect l="l" t="t" r="r" b="b"/>
            <a:pathLst>
              <a:path w="4728270" h="4668190">
                <a:moveTo>
                  <a:pt x="1225974" y="2679942"/>
                </a:moveTo>
                <a:cubicBezTo>
                  <a:pt x="1256467" y="2680281"/>
                  <a:pt x="1262140" y="2691134"/>
                  <a:pt x="1262140" y="2723692"/>
                </a:cubicBezTo>
                <a:cubicBezTo>
                  <a:pt x="1238187" y="2716457"/>
                  <a:pt x="1215495" y="2710428"/>
                  <a:pt x="1194063" y="2703193"/>
                </a:cubicBezTo>
                <a:cubicBezTo>
                  <a:pt x="1189020" y="2700781"/>
                  <a:pt x="1189020" y="2689928"/>
                  <a:pt x="1186499" y="2682693"/>
                </a:cubicBezTo>
                <a:cubicBezTo>
                  <a:pt x="1202888" y="2680884"/>
                  <a:pt x="1215810" y="2679829"/>
                  <a:pt x="1225974" y="2679942"/>
                </a:cubicBezTo>
                <a:close/>
                <a:moveTo>
                  <a:pt x="779455" y="2669967"/>
                </a:moveTo>
                <a:cubicBezTo>
                  <a:pt x="816449" y="2682705"/>
                  <a:pt x="853443" y="2694168"/>
                  <a:pt x="894137" y="2705632"/>
                </a:cubicBezTo>
                <a:cubicBezTo>
                  <a:pt x="875640" y="2728560"/>
                  <a:pt x="859609" y="2756582"/>
                  <a:pt x="836179" y="2741297"/>
                </a:cubicBezTo>
                <a:cubicBezTo>
                  <a:pt x="813983" y="2726012"/>
                  <a:pt x="780688" y="2715822"/>
                  <a:pt x="774522" y="2681431"/>
                </a:cubicBezTo>
                <a:cubicBezTo>
                  <a:pt x="775755" y="2677610"/>
                  <a:pt x="776988" y="2675062"/>
                  <a:pt x="779455" y="2669967"/>
                </a:cubicBezTo>
                <a:close/>
                <a:moveTo>
                  <a:pt x="990728" y="2623277"/>
                </a:moveTo>
                <a:cubicBezTo>
                  <a:pt x="996550" y="2622852"/>
                  <a:pt x="1004339" y="2623316"/>
                  <a:pt x="1014724" y="2624245"/>
                </a:cubicBezTo>
                <a:cubicBezTo>
                  <a:pt x="1052488" y="2627961"/>
                  <a:pt x="1091512" y="2637870"/>
                  <a:pt x="1129276" y="2647779"/>
                </a:cubicBezTo>
                <a:cubicBezTo>
                  <a:pt x="1140605" y="2650257"/>
                  <a:pt x="1148158" y="2661404"/>
                  <a:pt x="1163264" y="2672552"/>
                </a:cubicBezTo>
                <a:cubicBezTo>
                  <a:pt x="1148158" y="2676268"/>
                  <a:pt x="1141864" y="2679984"/>
                  <a:pt x="1134311" y="2681223"/>
                </a:cubicBezTo>
                <a:cubicBezTo>
                  <a:pt x="1105359" y="2686177"/>
                  <a:pt x="1078923" y="2693609"/>
                  <a:pt x="1060041" y="2720859"/>
                </a:cubicBezTo>
                <a:cubicBezTo>
                  <a:pt x="1042418" y="2745632"/>
                  <a:pt x="1029830" y="2741916"/>
                  <a:pt x="1009688" y="2718382"/>
                </a:cubicBezTo>
                <a:cubicBezTo>
                  <a:pt x="1005912" y="2713428"/>
                  <a:pt x="997100" y="2710950"/>
                  <a:pt x="989547" y="2709712"/>
                </a:cubicBezTo>
                <a:cubicBezTo>
                  <a:pt x="978218" y="2707234"/>
                  <a:pt x="964371" y="2709712"/>
                  <a:pt x="951783" y="2705996"/>
                </a:cubicBezTo>
                <a:cubicBezTo>
                  <a:pt x="941712" y="2703518"/>
                  <a:pt x="926606" y="2697325"/>
                  <a:pt x="925348" y="2691132"/>
                </a:cubicBezTo>
                <a:cubicBezTo>
                  <a:pt x="922830" y="2673791"/>
                  <a:pt x="937936" y="2666359"/>
                  <a:pt x="954300" y="2666359"/>
                </a:cubicBezTo>
                <a:cubicBezTo>
                  <a:pt x="959336" y="2666359"/>
                  <a:pt x="965630" y="2666359"/>
                  <a:pt x="970665" y="2666359"/>
                </a:cubicBezTo>
                <a:cubicBezTo>
                  <a:pt x="971924" y="2665120"/>
                  <a:pt x="974442" y="2663882"/>
                  <a:pt x="974442" y="2662643"/>
                </a:cubicBezTo>
                <a:cubicBezTo>
                  <a:pt x="973498" y="2633845"/>
                  <a:pt x="973262" y="2624555"/>
                  <a:pt x="990728" y="2623277"/>
                </a:cubicBezTo>
                <a:close/>
                <a:moveTo>
                  <a:pt x="646825" y="2500762"/>
                </a:moveTo>
                <a:cubicBezTo>
                  <a:pt x="662031" y="2500299"/>
                  <a:pt x="677393" y="2500916"/>
                  <a:pt x="692441" y="2502151"/>
                </a:cubicBezTo>
                <a:cubicBezTo>
                  <a:pt x="727554" y="2505856"/>
                  <a:pt x="761413" y="2515735"/>
                  <a:pt x="795271" y="2521909"/>
                </a:cubicBezTo>
                <a:cubicBezTo>
                  <a:pt x="856719" y="2534258"/>
                  <a:pt x="899356" y="2573775"/>
                  <a:pt x="945756" y="2605882"/>
                </a:cubicBezTo>
                <a:cubicBezTo>
                  <a:pt x="952026" y="2610821"/>
                  <a:pt x="952026" y="2623170"/>
                  <a:pt x="954534" y="2631815"/>
                </a:cubicBezTo>
                <a:cubicBezTo>
                  <a:pt x="944502" y="2634284"/>
                  <a:pt x="935723" y="2637989"/>
                  <a:pt x="926945" y="2639224"/>
                </a:cubicBezTo>
                <a:cubicBezTo>
                  <a:pt x="913151" y="2641694"/>
                  <a:pt x="896848" y="2642928"/>
                  <a:pt x="884308" y="2646633"/>
                </a:cubicBezTo>
                <a:cubicBezTo>
                  <a:pt x="855465" y="2657747"/>
                  <a:pt x="829130" y="2647868"/>
                  <a:pt x="802796" y="2639224"/>
                </a:cubicBezTo>
                <a:cubicBezTo>
                  <a:pt x="802796" y="2634284"/>
                  <a:pt x="801542" y="2631815"/>
                  <a:pt x="802796" y="2631815"/>
                </a:cubicBezTo>
                <a:cubicBezTo>
                  <a:pt x="830384" y="2598473"/>
                  <a:pt x="826622" y="2588593"/>
                  <a:pt x="782731" y="2577479"/>
                </a:cubicBezTo>
                <a:cubicBezTo>
                  <a:pt x="758904" y="2571305"/>
                  <a:pt x="735078" y="2567600"/>
                  <a:pt x="713759" y="2560191"/>
                </a:cubicBezTo>
                <a:cubicBezTo>
                  <a:pt x="693695" y="2554016"/>
                  <a:pt x="676138" y="2541668"/>
                  <a:pt x="649803" y="2530554"/>
                </a:cubicBezTo>
                <a:cubicBezTo>
                  <a:pt x="636009" y="2537963"/>
                  <a:pt x="614690" y="2551547"/>
                  <a:pt x="593372" y="2563896"/>
                </a:cubicBezTo>
                <a:cubicBezTo>
                  <a:pt x="565783" y="2540433"/>
                  <a:pt x="568291" y="2513265"/>
                  <a:pt x="602150" y="2505856"/>
                </a:cubicBezTo>
                <a:cubicBezTo>
                  <a:pt x="616572" y="2502768"/>
                  <a:pt x="631620" y="2501225"/>
                  <a:pt x="646825" y="2500762"/>
                </a:cubicBezTo>
                <a:close/>
                <a:moveTo>
                  <a:pt x="4200032" y="1736152"/>
                </a:moveTo>
                <a:cubicBezTo>
                  <a:pt x="4210779" y="1744804"/>
                  <a:pt x="4221526" y="1753455"/>
                  <a:pt x="4234661" y="1763343"/>
                </a:cubicBezTo>
                <a:cubicBezTo>
                  <a:pt x="4197643" y="1784353"/>
                  <a:pt x="4239438" y="1811544"/>
                  <a:pt x="4223914" y="1833790"/>
                </a:cubicBezTo>
                <a:cubicBezTo>
                  <a:pt x="4185702" y="1811544"/>
                  <a:pt x="4211973" y="1768286"/>
                  <a:pt x="4200032" y="1736152"/>
                </a:cubicBezTo>
                <a:close/>
                <a:moveTo>
                  <a:pt x="4561624" y="1677710"/>
                </a:moveTo>
                <a:cubicBezTo>
                  <a:pt x="4576548" y="1681448"/>
                  <a:pt x="4590228" y="1688923"/>
                  <a:pt x="4605151" y="1693906"/>
                </a:cubicBezTo>
                <a:cubicBezTo>
                  <a:pt x="4616344" y="1697643"/>
                  <a:pt x="4626293" y="1697643"/>
                  <a:pt x="4631267" y="1695152"/>
                </a:cubicBezTo>
                <a:cubicBezTo>
                  <a:pt x="4694693" y="1908187"/>
                  <a:pt x="4728270" y="2134926"/>
                  <a:pt x="4728270" y="2367894"/>
                </a:cubicBezTo>
                <a:cubicBezTo>
                  <a:pt x="4728270" y="2391565"/>
                  <a:pt x="4728270" y="2413989"/>
                  <a:pt x="4728270" y="2437660"/>
                </a:cubicBezTo>
                <a:cubicBezTo>
                  <a:pt x="4709616" y="2374123"/>
                  <a:pt x="4692205" y="2310586"/>
                  <a:pt x="4676038" y="2245804"/>
                </a:cubicBezTo>
                <a:cubicBezTo>
                  <a:pt x="4668576" y="2218396"/>
                  <a:pt x="4653653" y="2217150"/>
                  <a:pt x="4632511" y="2219642"/>
                </a:cubicBezTo>
                <a:cubicBezTo>
                  <a:pt x="4608882" y="2223379"/>
                  <a:pt x="4602664" y="2239575"/>
                  <a:pt x="4606395" y="2260754"/>
                </a:cubicBezTo>
                <a:cubicBezTo>
                  <a:pt x="4612613" y="2283178"/>
                  <a:pt x="4617588" y="2308095"/>
                  <a:pt x="4628780" y="2328028"/>
                </a:cubicBezTo>
                <a:cubicBezTo>
                  <a:pt x="4662358" y="2394056"/>
                  <a:pt x="4678525" y="2465068"/>
                  <a:pt x="4684743" y="2537326"/>
                </a:cubicBezTo>
                <a:cubicBezTo>
                  <a:pt x="4688474" y="2595879"/>
                  <a:pt x="4693449" y="2654432"/>
                  <a:pt x="4698423" y="2714232"/>
                </a:cubicBezTo>
                <a:cubicBezTo>
                  <a:pt x="4698423" y="2721706"/>
                  <a:pt x="4699667" y="2730427"/>
                  <a:pt x="4699667" y="2739148"/>
                </a:cubicBezTo>
                <a:cubicBezTo>
                  <a:pt x="4586497" y="3457986"/>
                  <a:pt x="4152471" y="4069683"/>
                  <a:pt x="3548069" y="4421004"/>
                </a:cubicBezTo>
                <a:cubicBezTo>
                  <a:pt x="3621443" y="4340026"/>
                  <a:pt x="3671188" y="4244098"/>
                  <a:pt x="3713471" y="4144432"/>
                </a:cubicBezTo>
                <a:cubicBezTo>
                  <a:pt x="3770678" y="4011130"/>
                  <a:pt x="3836590" y="3884056"/>
                  <a:pt x="3924888" y="3768195"/>
                </a:cubicBezTo>
                <a:cubicBezTo>
                  <a:pt x="3955978" y="3727083"/>
                  <a:pt x="3978364" y="3678496"/>
                  <a:pt x="3999505" y="3631155"/>
                </a:cubicBezTo>
                <a:cubicBezTo>
                  <a:pt x="4019403" y="3588797"/>
                  <a:pt x="4016916" y="3545193"/>
                  <a:pt x="3997018" y="3502835"/>
                </a:cubicBezTo>
                <a:cubicBezTo>
                  <a:pt x="3988313" y="3486640"/>
                  <a:pt x="3980851" y="3469198"/>
                  <a:pt x="3974633" y="3453002"/>
                </a:cubicBezTo>
                <a:cubicBezTo>
                  <a:pt x="3944786" y="3384482"/>
                  <a:pt x="3946029" y="3314717"/>
                  <a:pt x="3975876" y="3247442"/>
                </a:cubicBezTo>
                <a:cubicBezTo>
                  <a:pt x="3979607" y="3237476"/>
                  <a:pt x="3983338" y="3228755"/>
                  <a:pt x="3988313" y="3216297"/>
                </a:cubicBezTo>
                <a:cubicBezTo>
                  <a:pt x="3958466" y="3212559"/>
                  <a:pt x="3932349" y="3210068"/>
                  <a:pt x="3906233" y="3207576"/>
                </a:cubicBezTo>
                <a:cubicBezTo>
                  <a:pt x="3904990" y="3205084"/>
                  <a:pt x="3902502" y="3203839"/>
                  <a:pt x="3902502" y="3203839"/>
                </a:cubicBezTo>
                <a:cubicBezTo>
                  <a:pt x="3900015" y="3156498"/>
                  <a:pt x="3891310" y="3145285"/>
                  <a:pt x="3846539" y="3154006"/>
                </a:cubicBezTo>
                <a:cubicBezTo>
                  <a:pt x="3805500" y="3163972"/>
                  <a:pt x="3765704" y="3178922"/>
                  <a:pt x="3729638" y="3198855"/>
                </a:cubicBezTo>
                <a:cubicBezTo>
                  <a:pt x="3681137" y="3225018"/>
                  <a:pt x="3635123" y="3234984"/>
                  <a:pt x="3585378" y="3207576"/>
                </a:cubicBezTo>
                <a:cubicBezTo>
                  <a:pt x="3574185" y="3201347"/>
                  <a:pt x="3559262" y="3201347"/>
                  <a:pt x="3545582" y="3202593"/>
                </a:cubicBezTo>
                <a:cubicBezTo>
                  <a:pt x="3504542" y="3207576"/>
                  <a:pt x="3467233" y="3200101"/>
                  <a:pt x="3434899" y="3172693"/>
                </a:cubicBezTo>
                <a:cubicBezTo>
                  <a:pt x="3392616" y="3136564"/>
                  <a:pt x="3351576" y="3097944"/>
                  <a:pt x="3310536" y="3060569"/>
                </a:cubicBezTo>
                <a:cubicBezTo>
                  <a:pt x="3308049" y="3058078"/>
                  <a:pt x="3305562" y="3055586"/>
                  <a:pt x="3301831" y="3053094"/>
                </a:cubicBezTo>
                <a:cubicBezTo>
                  <a:pt x="3196123" y="2978345"/>
                  <a:pt x="3174981" y="2866222"/>
                  <a:pt x="3174981" y="2746623"/>
                </a:cubicBezTo>
                <a:cubicBezTo>
                  <a:pt x="3174981" y="2726690"/>
                  <a:pt x="3187417" y="2706757"/>
                  <a:pt x="3196123" y="2688069"/>
                </a:cubicBezTo>
                <a:cubicBezTo>
                  <a:pt x="3206072" y="2669382"/>
                  <a:pt x="3219752" y="2653186"/>
                  <a:pt x="3229701" y="2634499"/>
                </a:cubicBezTo>
                <a:cubicBezTo>
                  <a:pt x="3245868" y="2609583"/>
                  <a:pt x="3248355" y="2582175"/>
                  <a:pt x="3235919" y="2554767"/>
                </a:cubicBezTo>
                <a:cubicBezTo>
                  <a:pt x="3217264" y="2513655"/>
                  <a:pt x="3222239" y="2472543"/>
                  <a:pt x="3239650" y="2432677"/>
                </a:cubicBezTo>
                <a:cubicBezTo>
                  <a:pt x="3278202" y="2352944"/>
                  <a:pt x="3339140" y="2291899"/>
                  <a:pt x="3403808" y="2234591"/>
                </a:cubicBezTo>
                <a:cubicBezTo>
                  <a:pt x="3417488" y="2222133"/>
                  <a:pt x="3436143" y="2215904"/>
                  <a:pt x="3452310" y="2209675"/>
                </a:cubicBezTo>
                <a:cubicBezTo>
                  <a:pt x="3484644" y="2202200"/>
                  <a:pt x="3499567" y="2181021"/>
                  <a:pt x="3504542" y="2152367"/>
                </a:cubicBezTo>
                <a:cubicBezTo>
                  <a:pt x="3507029" y="2137418"/>
                  <a:pt x="3507029" y="2122468"/>
                  <a:pt x="3512004" y="2108764"/>
                </a:cubicBezTo>
                <a:cubicBezTo>
                  <a:pt x="3518222" y="2090076"/>
                  <a:pt x="3524440" y="2066406"/>
                  <a:pt x="3538120" y="2052702"/>
                </a:cubicBezTo>
                <a:cubicBezTo>
                  <a:pt x="3582890" y="2006606"/>
                  <a:pt x="3632635" y="1966740"/>
                  <a:pt x="3702279" y="1958020"/>
                </a:cubicBezTo>
                <a:cubicBezTo>
                  <a:pt x="3770678" y="1949299"/>
                  <a:pt x="3839077" y="1928120"/>
                  <a:pt x="3911208" y="1930611"/>
                </a:cubicBezTo>
                <a:cubicBezTo>
                  <a:pt x="3937324" y="1931857"/>
                  <a:pt x="3964684" y="1911924"/>
                  <a:pt x="3992044" y="1901958"/>
                </a:cubicBezTo>
                <a:cubicBezTo>
                  <a:pt x="4013185" y="1893237"/>
                  <a:pt x="4034327" y="1883270"/>
                  <a:pt x="4056712" y="1880779"/>
                </a:cubicBezTo>
                <a:cubicBezTo>
                  <a:pt x="4081585" y="1878287"/>
                  <a:pt x="4091534" y="1895729"/>
                  <a:pt x="4081585" y="1920645"/>
                </a:cubicBezTo>
                <a:cubicBezTo>
                  <a:pt x="4077854" y="1929366"/>
                  <a:pt x="4074123" y="1936841"/>
                  <a:pt x="4070392" y="1946807"/>
                </a:cubicBezTo>
                <a:cubicBezTo>
                  <a:pt x="4055469" y="1992902"/>
                  <a:pt x="4074123" y="2038998"/>
                  <a:pt x="4120137" y="2053948"/>
                </a:cubicBezTo>
                <a:cubicBezTo>
                  <a:pt x="4167395" y="2070143"/>
                  <a:pt x="4208435" y="2091322"/>
                  <a:pt x="4238282" y="2132434"/>
                </a:cubicBezTo>
                <a:cubicBezTo>
                  <a:pt x="4251961" y="2151122"/>
                  <a:pt x="4273103" y="2164826"/>
                  <a:pt x="4291757" y="2179775"/>
                </a:cubicBezTo>
                <a:cubicBezTo>
                  <a:pt x="4325335" y="2207183"/>
                  <a:pt x="4361401" y="2197217"/>
                  <a:pt x="4371350" y="2154859"/>
                </a:cubicBezTo>
                <a:cubicBezTo>
                  <a:pt x="4377568" y="2134926"/>
                  <a:pt x="4377568" y="2113747"/>
                  <a:pt x="4380055" y="2092568"/>
                </a:cubicBezTo>
                <a:cubicBezTo>
                  <a:pt x="4382542" y="2067652"/>
                  <a:pt x="4391248" y="2063914"/>
                  <a:pt x="4412389" y="2075127"/>
                </a:cubicBezTo>
                <a:cubicBezTo>
                  <a:pt x="4449698" y="2092568"/>
                  <a:pt x="4472083" y="2123713"/>
                  <a:pt x="4487007" y="2159842"/>
                </a:cubicBezTo>
                <a:cubicBezTo>
                  <a:pt x="4489494" y="2166071"/>
                  <a:pt x="4493225" y="2172300"/>
                  <a:pt x="4494469" y="2177284"/>
                </a:cubicBezTo>
                <a:cubicBezTo>
                  <a:pt x="4534265" y="2166071"/>
                  <a:pt x="4571573" y="2157351"/>
                  <a:pt x="4608882" y="2144892"/>
                </a:cubicBezTo>
                <a:cubicBezTo>
                  <a:pt x="4617588" y="2142401"/>
                  <a:pt x="4630024" y="2132434"/>
                  <a:pt x="4631267" y="2124959"/>
                </a:cubicBezTo>
                <a:cubicBezTo>
                  <a:pt x="4647435" y="2057685"/>
                  <a:pt x="4647435" y="1990411"/>
                  <a:pt x="4632511" y="1923137"/>
                </a:cubicBezTo>
                <a:cubicBezTo>
                  <a:pt x="4631267" y="1918153"/>
                  <a:pt x="4627537" y="1913170"/>
                  <a:pt x="4623806" y="1909433"/>
                </a:cubicBezTo>
                <a:cubicBezTo>
                  <a:pt x="4622562" y="1906941"/>
                  <a:pt x="4620075" y="1905695"/>
                  <a:pt x="4616344" y="1901958"/>
                </a:cubicBezTo>
                <a:cubicBezTo>
                  <a:pt x="4608882" y="1913170"/>
                  <a:pt x="4602664" y="1923137"/>
                  <a:pt x="4596446" y="1933103"/>
                </a:cubicBezTo>
                <a:cubicBezTo>
                  <a:pt x="4595202" y="1930611"/>
                  <a:pt x="4595202" y="1928120"/>
                  <a:pt x="4595202" y="1924382"/>
                </a:cubicBezTo>
                <a:cubicBezTo>
                  <a:pt x="4566599" y="1923137"/>
                  <a:pt x="4537995" y="1923137"/>
                  <a:pt x="4508149" y="1919399"/>
                </a:cubicBezTo>
                <a:cubicBezTo>
                  <a:pt x="4500687" y="1919399"/>
                  <a:pt x="4490738" y="1908187"/>
                  <a:pt x="4487007" y="1899466"/>
                </a:cubicBezTo>
                <a:cubicBezTo>
                  <a:pt x="4475814" y="1874550"/>
                  <a:pt x="4469596" y="1847142"/>
                  <a:pt x="4459647" y="1822225"/>
                </a:cubicBezTo>
                <a:cubicBezTo>
                  <a:pt x="4448454" y="1792326"/>
                  <a:pt x="4452185" y="1776130"/>
                  <a:pt x="4479545" y="1758688"/>
                </a:cubicBezTo>
                <a:cubicBezTo>
                  <a:pt x="4487007" y="1754951"/>
                  <a:pt x="4493225" y="1749968"/>
                  <a:pt x="4500687" y="1747476"/>
                </a:cubicBezTo>
                <a:cubicBezTo>
                  <a:pt x="4525559" y="1741247"/>
                  <a:pt x="4541726" y="1732526"/>
                  <a:pt x="4531777" y="1700135"/>
                </a:cubicBezTo>
                <a:cubicBezTo>
                  <a:pt x="4525559" y="1680202"/>
                  <a:pt x="4539239" y="1670235"/>
                  <a:pt x="4561624" y="1677710"/>
                </a:cubicBezTo>
                <a:close/>
                <a:moveTo>
                  <a:pt x="1723721" y="1263748"/>
                </a:moveTo>
                <a:cubicBezTo>
                  <a:pt x="1726221" y="1264991"/>
                  <a:pt x="1728720" y="1267478"/>
                  <a:pt x="1732469" y="1269964"/>
                </a:cubicBezTo>
                <a:cubicBezTo>
                  <a:pt x="1719973" y="1287368"/>
                  <a:pt x="1708726" y="1303529"/>
                  <a:pt x="1698729" y="1320933"/>
                </a:cubicBezTo>
                <a:cubicBezTo>
                  <a:pt x="1706227" y="1329635"/>
                  <a:pt x="1714974" y="1340824"/>
                  <a:pt x="1728720" y="1355742"/>
                </a:cubicBezTo>
                <a:cubicBezTo>
                  <a:pt x="1737467" y="1354498"/>
                  <a:pt x="1752462" y="1349526"/>
                  <a:pt x="1767458" y="1349526"/>
                </a:cubicBezTo>
                <a:cubicBezTo>
                  <a:pt x="1782453" y="1348283"/>
                  <a:pt x="1799947" y="1343310"/>
                  <a:pt x="1793699" y="1373146"/>
                </a:cubicBezTo>
                <a:cubicBezTo>
                  <a:pt x="1791200" y="1388064"/>
                  <a:pt x="1803696" y="1405468"/>
                  <a:pt x="1807445" y="1422872"/>
                </a:cubicBezTo>
                <a:cubicBezTo>
                  <a:pt x="1813693" y="1445249"/>
                  <a:pt x="1817442" y="1467625"/>
                  <a:pt x="1822440" y="1488759"/>
                </a:cubicBezTo>
                <a:cubicBezTo>
                  <a:pt x="1782453" y="1498704"/>
                  <a:pt x="1761210" y="1481300"/>
                  <a:pt x="1747464" y="1463896"/>
                </a:cubicBezTo>
                <a:cubicBezTo>
                  <a:pt x="1728720" y="1467625"/>
                  <a:pt x="1711225" y="1471355"/>
                  <a:pt x="1694981" y="1475084"/>
                </a:cubicBezTo>
                <a:cubicBezTo>
                  <a:pt x="1693731" y="1466382"/>
                  <a:pt x="1692481" y="1457680"/>
                  <a:pt x="1691232" y="1444005"/>
                </a:cubicBezTo>
                <a:cubicBezTo>
                  <a:pt x="1668739" y="1444005"/>
                  <a:pt x="1641247" y="1444005"/>
                  <a:pt x="1615006" y="1444005"/>
                </a:cubicBezTo>
                <a:cubicBezTo>
                  <a:pt x="1601260" y="1444005"/>
                  <a:pt x="1586265" y="1445249"/>
                  <a:pt x="1575018" y="1441519"/>
                </a:cubicBezTo>
                <a:cubicBezTo>
                  <a:pt x="1568770" y="1440276"/>
                  <a:pt x="1560023" y="1424115"/>
                  <a:pt x="1562522" y="1419142"/>
                </a:cubicBezTo>
                <a:cubicBezTo>
                  <a:pt x="1568770" y="1406711"/>
                  <a:pt x="1578767" y="1395522"/>
                  <a:pt x="1588764" y="1385577"/>
                </a:cubicBezTo>
                <a:cubicBezTo>
                  <a:pt x="1606258" y="1363200"/>
                  <a:pt x="1626252" y="1343310"/>
                  <a:pt x="1641247" y="1320933"/>
                </a:cubicBezTo>
                <a:cubicBezTo>
                  <a:pt x="1662491" y="1289854"/>
                  <a:pt x="1689982" y="1272450"/>
                  <a:pt x="1723721" y="1263748"/>
                </a:cubicBezTo>
                <a:close/>
                <a:moveTo>
                  <a:pt x="3351444" y="1110401"/>
                </a:moveTo>
                <a:cubicBezTo>
                  <a:pt x="3375526" y="1109825"/>
                  <a:pt x="3404953" y="1118583"/>
                  <a:pt x="3412310" y="1131490"/>
                </a:cubicBezTo>
                <a:cubicBezTo>
                  <a:pt x="3417214" y="1140095"/>
                  <a:pt x="3408631" y="1154845"/>
                  <a:pt x="3406179" y="1165908"/>
                </a:cubicBezTo>
                <a:cubicBezTo>
                  <a:pt x="3403727" y="1165908"/>
                  <a:pt x="3401275" y="1165908"/>
                  <a:pt x="3398822" y="1164679"/>
                </a:cubicBezTo>
                <a:cubicBezTo>
                  <a:pt x="3401275" y="1168367"/>
                  <a:pt x="3402501" y="1172054"/>
                  <a:pt x="3403727" y="1174513"/>
                </a:cubicBezTo>
                <a:cubicBezTo>
                  <a:pt x="3417214" y="1196639"/>
                  <a:pt x="3431928" y="1218764"/>
                  <a:pt x="3411084" y="1244578"/>
                </a:cubicBezTo>
                <a:cubicBezTo>
                  <a:pt x="3393918" y="1264245"/>
                  <a:pt x="3339968" y="1278996"/>
                  <a:pt x="3316671" y="1270392"/>
                </a:cubicBezTo>
                <a:cubicBezTo>
                  <a:pt x="3312993" y="1267933"/>
                  <a:pt x="3309314" y="1256870"/>
                  <a:pt x="3309314" y="1250724"/>
                </a:cubicBezTo>
                <a:cubicBezTo>
                  <a:pt x="3311767" y="1232286"/>
                  <a:pt x="3315445" y="1213848"/>
                  <a:pt x="3317897" y="1192951"/>
                </a:cubicBezTo>
                <a:cubicBezTo>
                  <a:pt x="3309314" y="1188034"/>
                  <a:pt x="3303184" y="1186805"/>
                  <a:pt x="3300732" y="1185576"/>
                </a:cubicBezTo>
                <a:cubicBezTo>
                  <a:pt x="3298279" y="1172054"/>
                  <a:pt x="3297053" y="1160991"/>
                  <a:pt x="3295827" y="1147470"/>
                </a:cubicBezTo>
                <a:cubicBezTo>
                  <a:pt x="3309314" y="1143782"/>
                  <a:pt x="3325254" y="1138865"/>
                  <a:pt x="3343646" y="1133948"/>
                </a:cubicBezTo>
                <a:cubicBezTo>
                  <a:pt x="3338742" y="1126573"/>
                  <a:pt x="3335063" y="1120427"/>
                  <a:pt x="3330159" y="1114281"/>
                </a:cubicBezTo>
                <a:cubicBezTo>
                  <a:pt x="3335983" y="1111822"/>
                  <a:pt x="3343416" y="1110593"/>
                  <a:pt x="3351444" y="1110401"/>
                </a:cubicBezTo>
                <a:close/>
                <a:moveTo>
                  <a:pt x="3416043" y="961630"/>
                </a:moveTo>
                <a:cubicBezTo>
                  <a:pt x="3411061" y="981457"/>
                  <a:pt x="3407324" y="995088"/>
                  <a:pt x="3403587" y="1011197"/>
                </a:cubicBezTo>
                <a:cubicBezTo>
                  <a:pt x="3414798" y="1008719"/>
                  <a:pt x="3417289" y="1009958"/>
                  <a:pt x="3419780" y="1008719"/>
                </a:cubicBezTo>
                <a:cubicBezTo>
                  <a:pt x="3473342" y="991370"/>
                  <a:pt x="3475834" y="993849"/>
                  <a:pt x="3472097" y="1050851"/>
                </a:cubicBezTo>
                <a:cubicBezTo>
                  <a:pt x="3472097" y="1059525"/>
                  <a:pt x="3470851" y="1069438"/>
                  <a:pt x="3469606" y="1076874"/>
                </a:cubicBezTo>
                <a:cubicBezTo>
                  <a:pt x="3526905" y="1105375"/>
                  <a:pt x="3565519" y="1143789"/>
                  <a:pt x="3594169" y="1197074"/>
                </a:cubicBezTo>
                <a:cubicBezTo>
                  <a:pt x="3596660" y="1204509"/>
                  <a:pt x="3607871" y="1214422"/>
                  <a:pt x="3615344" y="1214422"/>
                </a:cubicBezTo>
                <a:cubicBezTo>
                  <a:pt x="3642748" y="1215661"/>
                  <a:pt x="3646485" y="1230531"/>
                  <a:pt x="3643994" y="1252836"/>
                </a:cubicBezTo>
                <a:cubicBezTo>
                  <a:pt x="3642748" y="1262750"/>
                  <a:pt x="3643994" y="1272663"/>
                  <a:pt x="3648977" y="1282577"/>
                </a:cubicBezTo>
                <a:cubicBezTo>
                  <a:pt x="3652713" y="1265228"/>
                  <a:pt x="3656450" y="1250358"/>
                  <a:pt x="3660187" y="1229292"/>
                </a:cubicBezTo>
                <a:cubicBezTo>
                  <a:pt x="3690082" y="1272663"/>
                  <a:pt x="3675135" y="1306121"/>
                  <a:pt x="3629046" y="1309838"/>
                </a:cubicBezTo>
                <a:cubicBezTo>
                  <a:pt x="3614099" y="1311078"/>
                  <a:pt x="3599151" y="1308599"/>
                  <a:pt x="3585449" y="1306121"/>
                </a:cubicBezTo>
                <a:cubicBezTo>
                  <a:pt x="3560537" y="1303643"/>
                  <a:pt x="3536870" y="1297447"/>
                  <a:pt x="3524413" y="1328426"/>
                </a:cubicBezTo>
                <a:cubicBezTo>
                  <a:pt x="3513203" y="1323469"/>
                  <a:pt x="3503238" y="1317273"/>
                  <a:pt x="3490781" y="1312317"/>
                </a:cubicBezTo>
                <a:cubicBezTo>
                  <a:pt x="3505729" y="1302403"/>
                  <a:pt x="3519431" y="1291251"/>
                  <a:pt x="3535624" y="1280098"/>
                </a:cubicBezTo>
                <a:cubicBezTo>
                  <a:pt x="3515694" y="1267706"/>
                  <a:pt x="3499501" y="1257793"/>
                  <a:pt x="3482062" y="1247880"/>
                </a:cubicBezTo>
                <a:cubicBezTo>
                  <a:pt x="3487044" y="1235488"/>
                  <a:pt x="3490781" y="1226814"/>
                  <a:pt x="3495764" y="1215661"/>
                </a:cubicBezTo>
                <a:cubicBezTo>
                  <a:pt x="3489536" y="1210704"/>
                  <a:pt x="3483307" y="1204509"/>
                  <a:pt x="3474588" y="1197074"/>
                </a:cubicBezTo>
                <a:cubicBezTo>
                  <a:pt x="3485799" y="1193356"/>
                  <a:pt x="3495764" y="1190878"/>
                  <a:pt x="3510711" y="1185921"/>
                </a:cubicBezTo>
                <a:cubicBezTo>
                  <a:pt x="3499501" y="1162377"/>
                  <a:pt x="3489536" y="1138832"/>
                  <a:pt x="3478325" y="1115288"/>
                </a:cubicBezTo>
                <a:cubicBezTo>
                  <a:pt x="3454658" y="1123962"/>
                  <a:pt x="3438465" y="1123962"/>
                  <a:pt x="3430991" y="1097940"/>
                </a:cubicBezTo>
                <a:cubicBezTo>
                  <a:pt x="3426008" y="1086787"/>
                  <a:pt x="3408570" y="1080591"/>
                  <a:pt x="3391131" y="1068199"/>
                </a:cubicBezTo>
                <a:cubicBezTo>
                  <a:pt x="3391131" y="1065721"/>
                  <a:pt x="3391131" y="1055808"/>
                  <a:pt x="3389885" y="1047133"/>
                </a:cubicBezTo>
                <a:cubicBezTo>
                  <a:pt x="3383657" y="1045894"/>
                  <a:pt x="3373692" y="1044655"/>
                  <a:pt x="3373692" y="1042177"/>
                </a:cubicBezTo>
                <a:cubicBezTo>
                  <a:pt x="3367464" y="1019871"/>
                  <a:pt x="3356253" y="996327"/>
                  <a:pt x="3374937" y="976500"/>
                </a:cubicBezTo>
                <a:cubicBezTo>
                  <a:pt x="3383657" y="967826"/>
                  <a:pt x="3401096" y="966587"/>
                  <a:pt x="3416043" y="961630"/>
                </a:cubicBezTo>
                <a:close/>
                <a:moveTo>
                  <a:pt x="3332734" y="950643"/>
                </a:moveTo>
                <a:cubicBezTo>
                  <a:pt x="3349555" y="978927"/>
                  <a:pt x="3344749" y="989212"/>
                  <a:pt x="3312308" y="1009783"/>
                </a:cubicBezTo>
                <a:cubicBezTo>
                  <a:pt x="3320719" y="986641"/>
                  <a:pt x="3326726" y="969928"/>
                  <a:pt x="3332734" y="950643"/>
                </a:cubicBezTo>
                <a:close/>
                <a:moveTo>
                  <a:pt x="1124403" y="785852"/>
                </a:moveTo>
                <a:cubicBezTo>
                  <a:pt x="1130374" y="826396"/>
                  <a:pt x="1119627" y="839474"/>
                  <a:pt x="1088579" y="836859"/>
                </a:cubicBezTo>
                <a:cubicBezTo>
                  <a:pt x="1076638" y="797623"/>
                  <a:pt x="1120821" y="809394"/>
                  <a:pt x="1124403" y="785852"/>
                </a:cubicBezTo>
                <a:close/>
                <a:moveTo>
                  <a:pt x="1066262" y="769374"/>
                </a:moveTo>
                <a:cubicBezTo>
                  <a:pt x="1067483" y="772906"/>
                  <a:pt x="1068704" y="775260"/>
                  <a:pt x="1069924" y="779968"/>
                </a:cubicBezTo>
                <a:cubicBezTo>
                  <a:pt x="1054056" y="787031"/>
                  <a:pt x="1038187" y="794093"/>
                  <a:pt x="1021098" y="801156"/>
                </a:cubicBezTo>
                <a:cubicBezTo>
                  <a:pt x="1019877" y="796448"/>
                  <a:pt x="1017436" y="792916"/>
                  <a:pt x="1016215" y="789385"/>
                </a:cubicBezTo>
                <a:close/>
                <a:moveTo>
                  <a:pt x="1075192" y="648527"/>
                </a:moveTo>
                <a:cubicBezTo>
                  <a:pt x="1073939" y="658494"/>
                  <a:pt x="1071434" y="664723"/>
                  <a:pt x="1071434" y="669707"/>
                </a:cubicBezTo>
                <a:cubicBezTo>
                  <a:pt x="1092731" y="672199"/>
                  <a:pt x="1122798" y="664723"/>
                  <a:pt x="1110270" y="705837"/>
                </a:cubicBezTo>
                <a:cubicBezTo>
                  <a:pt x="1109018" y="709574"/>
                  <a:pt x="1124051" y="717049"/>
                  <a:pt x="1127810" y="724524"/>
                </a:cubicBezTo>
                <a:cubicBezTo>
                  <a:pt x="1130315" y="730754"/>
                  <a:pt x="1129062" y="740721"/>
                  <a:pt x="1130315" y="748196"/>
                </a:cubicBezTo>
                <a:cubicBezTo>
                  <a:pt x="1121546" y="748196"/>
                  <a:pt x="1110270" y="750687"/>
                  <a:pt x="1105259" y="745704"/>
                </a:cubicBezTo>
                <a:cubicBezTo>
                  <a:pt x="1095237" y="738229"/>
                  <a:pt x="1087720" y="725770"/>
                  <a:pt x="1080203" y="717049"/>
                </a:cubicBezTo>
                <a:cubicBezTo>
                  <a:pt x="1045125" y="719541"/>
                  <a:pt x="1028839" y="768129"/>
                  <a:pt x="988749" y="741966"/>
                </a:cubicBezTo>
                <a:cubicBezTo>
                  <a:pt x="1017563" y="710820"/>
                  <a:pt x="1043872" y="682165"/>
                  <a:pt x="1075192" y="648527"/>
                </a:cubicBezTo>
                <a:close/>
                <a:moveTo>
                  <a:pt x="2757507" y="621061"/>
                </a:moveTo>
                <a:cubicBezTo>
                  <a:pt x="2777406" y="627316"/>
                  <a:pt x="2793575" y="627316"/>
                  <a:pt x="2804768" y="634821"/>
                </a:cubicBezTo>
                <a:cubicBezTo>
                  <a:pt x="2840836" y="659839"/>
                  <a:pt x="2876903" y="659839"/>
                  <a:pt x="2919190" y="647330"/>
                </a:cubicBezTo>
                <a:cubicBezTo>
                  <a:pt x="2971426" y="629818"/>
                  <a:pt x="2995056" y="637323"/>
                  <a:pt x="3018687" y="671098"/>
                </a:cubicBezTo>
                <a:cubicBezTo>
                  <a:pt x="3019930" y="672349"/>
                  <a:pt x="3019930" y="674850"/>
                  <a:pt x="3019930" y="677352"/>
                </a:cubicBezTo>
                <a:cubicBezTo>
                  <a:pt x="2982619" y="718632"/>
                  <a:pt x="2941576" y="746152"/>
                  <a:pt x="2881878" y="736145"/>
                </a:cubicBezTo>
                <a:cubicBezTo>
                  <a:pt x="2860735" y="733643"/>
                  <a:pt x="2839592" y="742400"/>
                  <a:pt x="2818449" y="742400"/>
                </a:cubicBezTo>
                <a:cubicBezTo>
                  <a:pt x="2774919" y="742400"/>
                  <a:pt x="2766213" y="729890"/>
                  <a:pt x="2776163" y="688610"/>
                </a:cubicBezTo>
                <a:cubicBezTo>
                  <a:pt x="2778650" y="678603"/>
                  <a:pt x="2773675" y="664843"/>
                  <a:pt x="2769944" y="654836"/>
                </a:cubicBezTo>
                <a:cubicBezTo>
                  <a:pt x="2768700" y="646079"/>
                  <a:pt x="2763726" y="638574"/>
                  <a:pt x="2757507" y="621061"/>
                </a:cubicBezTo>
                <a:close/>
                <a:moveTo>
                  <a:pt x="1388496" y="505709"/>
                </a:moveTo>
                <a:cubicBezTo>
                  <a:pt x="1387251" y="517222"/>
                  <a:pt x="1386006" y="530014"/>
                  <a:pt x="1384761" y="541526"/>
                </a:cubicBezTo>
                <a:cubicBezTo>
                  <a:pt x="1382270" y="577343"/>
                  <a:pt x="1356123" y="597810"/>
                  <a:pt x="1310054" y="595252"/>
                </a:cubicBezTo>
                <a:cubicBezTo>
                  <a:pt x="1296358" y="563272"/>
                  <a:pt x="1328731" y="556876"/>
                  <a:pt x="1339937" y="540247"/>
                </a:cubicBezTo>
                <a:cubicBezTo>
                  <a:pt x="1351143" y="524897"/>
                  <a:pt x="1371064" y="515943"/>
                  <a:pt x="1388496" y="505709"/>
                </a:cubicBezTo>
                <a:close/>
                <a:moveTo>
                  <a:pt x="3666900" y="457809"/>
                </a:moveTo>
                <a:cubicBezTo>
                  <a:pt x="3672533" y="458335"/>
                  <a:pt x="3678361" y="460127"/>
                  <a:pt x="3683955" y="463244"/>
                </a:cubicBezTo>
                <a:cubicBezTo>
                  <a:pt x="3713791" y="479452"/>
                  <a:pt x="3744870" y="496906"/>
                  <a:pt x="3777192" y="505634"/>
                </a:cubicBezTo>
                <a:cubicBezTo>
                  <a:pt x="3810757" y="514361"/>
                  <a:pt x="3843080" y="529322"/>
                  <a:pt x="3871673" y="545530"/>
                </a:cubicBezTo>
                <a:cubicBezTo>
                  <a:pt x="3897779" y="567971"/>
                  <a:pt x="3923885" y="590413"/>
                  <a:pt x="3948749" y="614101"/>
                </a:cubicBezTo>
                <a:cubicBezTo>
                  <a:pt x="3928858" y="616594"/>
                  <a:pt x="3910211" y="617841"/>
                  <a:pt x="3891563" y="620335"/>
                </a:cubicBezTo>
                <a:cubicBezTo>
                  <a:pt x="3887834" y="625322"/>
                  <a:pt x="3885347" y="630309"/>
                  <a:pt x="3881618" y="635296"/>
                </a:cubicBezTo>
                <a:cubicBezTo>
                  <a:pt x="3889077" y="637789"/>
                  <a:pt x="3899022" y="640283"/>
                  <a:pt x="3905238" y="644023"/>
                </a:cubicBezTo>
                <a:cubicBezTo>
                  <a:pt x="3938803" y="667711"/>
                  <a:pt x="3973612" y="687659"/>
                  <a:pt x="3999719" y="723814"/>
                </a:cubicBezTo>
                <a:cubicBezTo>
                  <a:pt x="4015880" y="748749"/>
                  <a:pt x="4050688" y="746256"/>
                  <a:pt x="4056904" y="723814"/>
                </a:cubicBezTo>
                <a:cubicBezTo>
                  <a:pt x="4058147" y="722568"/>
                  <a:pt x="4058147" y="720074"/>
                  <a:pt x="4058147" y="718827"/>
                </a:cubicBezTo>
                <a:cubicBezTo>
                  <a:pt x="4296835" y="964436"/>
                  <a:pt x="4482067" y="1261162"/>
                  <a:pt x="4596438" y="1591549"/>
                </a:cubicBezTo>
                <a:cubicBezTo>
                  <a:pt x="4580277" y="1566614"/>
                  <a:pt x="4561629" y="1541679"/>
                  <a:pt x="4545468" y="1515498"/>
                </a:cubicBezTo>
                <a:cubicBezTo>
                  <a:pt x="4530550" y="1490563"/>
                  <a:pt x="4514389" y="1483082"/>
                  <a:pt x="4487039" y="1489316"/>
                </a:cubicBezTo>
                <a:cubicBezTo>
                  <a:pt x="4492012" y="1498043"/>
                  <a:pt x="4499471" y="1508017"/>
                  <a:pt x="4499471" y="1519238"/>
                </a:cubicBezTo>
                <a:cubicBezTo>
                  <a:pt x="4500714" y="1529212"/>
                  <a:pt x="4498228" y="1547913"/>
                  <a:pt x="4492012" y="1550407"/>
                </a:cubicBezTo>
                <a:cubicBezTo>
                  <a:pt x="4474608" y="1559134"/>
                  <a:pt x="4472121" y="1542926"/>
                  <a:pt x="4469635" y="1529212"/>
                </a:cubicBezTo>
                <a:cubicBezTo>
                  <a:pt x="4467149" y="1519238"/>
                  <a:pt x="4468392" y="1506771"/>
                  <a:pt x="4463419" y="1500537"/>
                </a:cubicBezTo>
                <a:cubicBezTo>
                  <a:pt x="4454717" y="1490563"/>
                  <a:pt x="4442285" y="1486823"/>
                  <a:pt x="4431097" y="1480589"/>
                </a:cubicBezTo>
                <a:cubicBezTo>
                  <a:pt x="4426124" y="1490563"/>
                  <a:pt x="4418665" y="1500537"/>
                  <a:pt x="4418665" y="1509264"/>
                </a:cubicBezTo>
                <a:cubicBezTo>
                  <a:pt x="4426124" y="1561627"/>
                  <a:pt x="4436069" y="1612744"/>
                  <a:pt x="4442285" y="1665107"/>
                </a:cubicBezTo>
                <a:cubicBezTo>
                  <a:pt x="4449744" y="1716224"/>
                  <a:pt x="4432340" y="1734925"/>
                  <a:pt x="4382613" y="1746146"/>
                </a:cubicBezTo>
                <a:cubicBezTo>
                  <a:pt x="4368939" y="1749886"/>
                  <a:pt x="4347805" y="1757366"/>
                  <a:pt x="4344075" y="1768587"/>
                </a:cubicBezTo>
                <a:cubicBezTo>
                  <a:pt x="4340346" y="1779808"/>
                  <a:pt x="4352777" y="1798509"/>
                  <a:pt x="4362723" y="1810976"/>
                </a:cubicBezTo>
                <a:cubicBezTo>
                  <a:pt x="4377641" y="1825937"/>
                  <a:pt x="4396288" y="1838405"/>
                  <a:pt x="4413693" y="1852119"/>
                </a:cubicBezTo>
                <a:cubicBezTo>
                  <a:pt x="4418665" y="1857106"/>
                  <a:pt x="4422395" y="1864586"/>
                  <a:pt x="4426124" y="1872067"/>
                </a:cubicBezTo>
                <a:cubicBezTo>
                  <a:pt x="4418665" y="1875807"/>
                  <a:pt x="4411206" y="1882041"/>
                  <a:pt x="4402504" y="1883288"/>
                </a:cubicBezTo>
                <a:cubicBezTo>
                  <a:pt x="4381370" y="1885781"/>
                  <a:pt x="4367695" y="1875807"/>
                  <a:pt x="4357750" y="1855859"/>
                </a:cubicBezTo>
                <a:cubicBezTo>
                  <a:pt x="4326671" y="1792275"/>
                  <a:pt x="4295592" y="1728691"/>
                  <a:pt x="4258297" y="1668847"/>
                </a:cubicBezTo>
                <a:cubicBezTo>
                  <a:pt x="4242136" y="1641419"/>
                  <a:pt x="4213543" y="1620224"/>
                  <a:pt x="4186193" y="1602770"/>
                </a:cubicBezTo>
                <a:cubicBezTo>
                  <a:pt x="4153871" y="1582822"/>
                  <a:pt x="4117819" y="1567861"/>
                  <a:pt x="4084254" y="1549160"/>
                </a:cubicBezTo>
                <a:cubicBezTo>
                  <a:pt x="4056904" y="1535446"/>
                  <a:pt x="4040743" y="1541679"/>
                  <a:pt x="4040743" y="1572848"/>
                </a:cubicBezTo>
                <a:cubicBezTo>
                  <a:pt x="4039500" y="1589056"/>
                  <a:pt x="4045716" y="1607757"/>
                  <a:pt x="4051931" y="1623965"/>
                </a:cubicBezTo>
                <a:cubicBezTo>
                  <a:pt x="4056904" y="1633939"/>
                  <a:pt x="4064363" y="1642666"/>
                  <a:pt x="4070579" y="1651393"/>
                </a:cubicBezTo>
                <a:cubicBezTo>
                  <a:pt x="4075552" y="1658873"/>
                  <a:pt x="4081767" y="1667601"/>
                  <a:pt x="4084254" y="1678821"/>
                </a:cubicBezTo>
                <a:cubicBezTo>
                  <a:pt x="4070579" y="1667601"/>
                  <a:pt x="4056904" y="1655133"/>
                  <a:pt x="4043229" y="1642666"/>
                </a:cubicBezTo>
                <a:cubicBezTo>
                  <a:pt x="4027068" y="1627705"/>
                  <a:pt x="4010907" y="1612744"/>
                  <a:pt x="3995989" y="1597783"/>
                </a:cubicBezTo>
                <a:cubicBezTo>
                  <a:pt x="3981071" y="1585315"/>
                  <a:pt x="3966153" y="1584069"/>
                  <a:pt x="3951235" y="1596536"/>
                </a:cubicBezTo>
                <a:cubicBezTo>
                  <a:pt x="3931344" y="1613991"/>
                  <a:pt x="3910211" y="1613991"/>
                  <a:pt x="3886590" y="1604017"/>
                </a:cubicBezTo>
                <a:cubicBezTo>
                  <a:pt x="3846809" y="1589056"/>
                  <a:pt x="3823189" y="1609004"/>
                  <a:pt x="3818216" y="1651393"/>
                </a:cubicBezTo>
                <a:cubicBezTo>
                  <a:pt x="3815730" y="1671341"/>
                  <a:pt x="3802055" y="1691289"/>
                  <a:pt x="3793353" y="1709990"/>
                </a:cubicBezTo>
                <a:cubicBezTo>
                  <a:pt x="3784651" y="1726198"/>
                  <a:pt x="3768490" y="1741159"/>
                  <a:pt x="3766003" y="1757366"/>
                </a:cubicBezTo>
                <a:cubicBezTo>
                  <a:pt x="3757301" y="1809730"/>
                  <a:pt x="3731195" y="1854613"/>
                  <a:pt x="3700116" y="1889521"/>
                </a:cubicBezTo>
                <a:cubicBezTo>
                  <a:pt x="3676496" y="1915703"/>
                  <a:pt x="3631742" y="1921937"/>
                  <a:pt x="3594447" y="1936898"/>
                </a:cubicBezTo>
                <a:cubicBezTo>
                  <a:pt x="3590717" y="1938144"/>
                  <a:pt x="3580772" y="1929417"/>
                  <a:pt x="3575799" y="1924430"/>
                </a:cubicBezTo>
                <a:cubicBezTo>
                  <a:pt x="3559638" y="1904482"/>
                  <a:pt x="3539747" y="1893262"/>
                  <a:pt x="3514884" y="1893262"/>
                </a:cubicBezTo>
                <a:cubicBezTo>
                  <a:pt x="3491264" y="1894508"/>
                  <a:pt x="3472616" y="1883288"/>
                  <a:pt x="3466401" y="1862093"/>
                </a:cubicBezTo>
                <a:cubicBezTo>
                  <a:pt x="3450239" y="1799756"/>
                  <a:pt x="3434078" y="1738665"/>
                  <a:pt x="3422890" y="1675081"/>
                </a:cubicBezTo>
                <a:cubicBezTo>
                  <a:pt x="3416674" y="1650146"/>
                  <a:pt x="3436565" y="1632692"/>
                  <a:pt x="3460185" y="1630198"/>
                </a:cubicBezTo>
                <a:cubicBezTo>
                  <a:pt x="3508668" y="1623965"/>
                  <a:pt x="3557152" y="1618978"/>
                  <a:pt x="3605635" y="1617731"/>
                </a:cubicBezTo>
                <a:cubicBezTo>
                  <a:pt x="3674009" y="1616484"/>
                  <a:pt x="3690170" y="1592796"/>
                  <a:pt x="3660334" y="1529212"/>
                </a:cubicBezTo>
                <a:cubicBezTo>
                  <a:pt x="3647903" y="1500537"/>
                  <a:pt x="3626769" y="1480589"/>
                  <a:pt x="3593203" y="1475602"/>
                </a:cubicBezTo>
                <a:cubicBezTo>
                  <a:pt x="3574556" y="1473108"/>
                  <a:pt x="3555909" y="1465628"/>
                  <a:pt x="3537261" y="1459394"/>
                </a:cubicBezTo>
                <a:cubicBezTo>
                  <a:pt x="3537261" y="1456901"/>
                  <a:pt x="3537261" y="1454407"/>
                  <a:pt x="3537261" y="1451914"/>
                </a:cubicBezTo>
                <a:cubicBezTo>
                  <a:pt x="3545963" y="1446927"/>
                  <a:pt x="3554665" y="1440693"/>
                  <a:pt x="3563367" y="1436953"/>
                </a:cubicBezTo>
                <a:cubicBezTo>
                  <a:pt x="3635471" y="1412018"/>
                  <a:pt x="3677739" y="1362148"/>
                  <a:pt x="3695143" y="1289837"/>
                </a:cubicBezTo>
                <a:cubicBezTo>
                  <a:pt x="3698873" y="1274876"/>
                  <a:pt x="3705088" y="1259915"/>
                  <a:pt x="3710061" y="1244954"/>
                </a:cubicBezTo>
                <a:cubicBezTo>
                  <a:pt x="3718763" y="1210045"/>
                  <a:pt x="3737411" y="1186357"/>
                  <a:pt x="3777192" y="1177630"/>
                </a:cubicBezTo>
                <a:cubicBezTo>
                  <a:pt x="3818216" y="1168903"/>
                  <a:pt x="3826919" y="1131500"/>
                  <a:pt x="3792110" y="1101578"/>
                </a:cubicBezTo>
                <a:cubicBezTo>
                  <a:pt x="3761031" y="1075397"/>
                  <a:pt x="3767247" y="1047968"/>
                  <a:pt x="3778435" y="1018046"/>
                </a:cubicBezTo>
                <a:cubicBezTo>
                  <a:pt x="3779678" y="1015553"/>
                  <a:pt x="3780921" y="1013059"/>
                  <a:pt x="3783408" y="1011813"/>
                </a:cubicBezTo>
                <a:cubicBezTo>
                  <a:pt x="3784651" y="1010566"/>
                  <a:pt x="3787137" y="1009319"/>
                  <a:pt x="3795839" y="1005579"/>
                </a:cubicBezTo>
                <a:cubicBezTo>
                  <a:pt x="3802055" y="1031761"/>
                  <a:pt x="3810757" y="1056695"/>
                  <a:pt x="3812001" y="1081630"/>
                </a:cubicBezTo>
                <a:cubicBezTo>
                  <a:pt x="3814487" y="1119033"/>
                  <a:pt x="3818216" y="1153942"/>
                  <a:pt x="3860484" y="1170149"/>
                </a:cubicBezTo>
                <a:cubicBezTo>
                  <a:pt x="3905238" y="1190097"/>
                  <a:pt x="3949992" y="1193837"/>
                  <a:pt x="3992259" y="1160175"/>
                </a:cubicBezTo>
                <a:cubicBezTo>
                  <a:pt x="4007177" y="1147708"/>
                  <a:pt x="4027068" y="1140227"/>
                  <a:pt x="4044472" y="1131500"/>
                </a:cubicBezTo>
                <a:cubicBezTo>
                  <a:pt x="4058147" y="1126513"/>
                  <a:pt x="4070579" y="1122773"/>
                  <a:pt x="4083011" y="1116539"/>
                </a:cubicBezTo>
                <a:cubicBezTo>
                  <a:pt x="4101658" y="1107812"/>
                  <a:pt x="4104144" y="1097838"/>
                  <a:pt x="4090470" y="1080384"/>
                </a:cubicBezTo>
                <a:cubicBezTo>
                  <a:pt x="4074308" y="1061682"/>
                  <a:pt x="4059390" y="1041735"/>
                  <a:pt x="4049445" y="1016800"/>
                </a:cubicBezTo>
                <a:cubicBezTo>
                  <a:pt x="4056904" y="1020540"/>
                  <a:pt x="4063120" y="1026774"/>
                  <a:pt x="4070579" y="1029267"/>
                </a:cubicBezTo>
                <a:cubicBezTo>
                  <a:pt x="4079281" y="1030514"/>
                  <a:pt x="4092956" y="1031761"/>
                  <a:pt x="4096685" y="1026774"/>
                </a:cubicBezTo>
                <a:cubicBezTo>
                  <a:pt x="4101658" y="1020540"/>
                  <a:pt x="4097929" y="1009319"/>
                  <a:pt x="4096685" y="999345"/>
                </a:cubicBezTo>
                <a:cubicBezTo>
                  <a:pt x="4096685" y="996852"/>
                  <a:pt x="4094199" y="995605"/>
                  <a:pt x="4091713" y="993111"/>
                </a:cubicBezTo>
                <a:cubicBezTo>
                  <a:pt x="4059390" y="961943"/>
                  <a:pt x="4059390" y="961943"/>
                  <a:pt x="4089226" y="928281"/>
                </a:cubicBezTo>
                <a:cubicBezTo>
                  <a:pt x="4099172" y="917060"/>
                  <a:pt x="4107874" y="905839"/>
                  <a:pt x="4116576" y="894619"/>
                </a:cubicBezTo>
                <a:cubicBezTo>
                  <a:pt x="4119062" y="892125"/>
                  <a:pt x="4119062" y="889632"/>
                  <a:pt x="4121549" y="883398"/>
                </a:cubicBezTo>
                <a:cubicBezTo>
                  <a:pt x="4112847" y="882151"/>
                  <a:pt x="4106631" y="880904"/>
                  <a:pt x="4100415" y="880904"/>
                </a:cubicBezTo>
                <a:cubicBezTo>
                  <a:pt x="4094199" y="880904"/>
                  <a:pt x="4089226" y="883398"/>
                  <a:pt x="4084254" y="883398"/>
                </a:cubicBezTo>
                <a:cubicBezTo>
                  <a:pt x="4043229" y="893372"/>
                  <a:pt x="4003448" y="908333"/>
                  <a:pt x="3964910" y="874671"/>
                </a:cubicBezTo>
                <a:cubicBezTo>
                  <a:pt x="3915183" y="833528"/>
                  <a:pt x="3881618" y="787398"/>
                  <a:pt x="3874159" y="722568"/>
                </a:cubicBezTo>
                <a:cubicBezTo>
                  <a:pt x="3872916" y="700126"/>
                  <a:pt x="3869186" y="676438"/>
                  <a:pt x="3861727" y="655243"/>
                </a:cubicBezTo>
                <a:cubicBezTo>
                  <a:pt x="3853025" y="631555"/>
                  <a:pt x="3824432" y="624075"/>
                  <a:pt x="3803298" y="637789"/>
                </a:cubicBezTo>
                <a:cubicBezTo>
                  <a:pt x="3798326" y="641529"/>
                  <a:pt x="3792110" y="651503"/>
                  <a:pt x="3792110" y="658984"/>
                </a:cubicBezTo>
                <a:cubicBezTo>
                  <a:pt x="3792110" y="695139"/>
                  <a:pt x="3798326" y="730048"/>
                  <a:pt x="3794596" y="766204"/>
                </a:cubicBezTo>
                <a:cubicBezTo>
                  <a:pt x="3789624" y="819814"/>
                  <a:pt x="3809514" y="857216"/>
                  <a:pt x="3856755" y="883398"/>
                </a:cubicBezTo>
                <a:cubicBezTo>
                  <a:pt x="3922642" y="919554"/>
                  <a:pt x="3949992" y="975657"/>
                  <a:pt x="3941290" y="1047968"/>
                </a:cubicBezTo>
                <a:cubicBezTo>
                  <a:pt x="3937560" y="1082877"/>
                  <a:pt x="3918913" y="1106565"/>
                  <a:pt x="3884104" y="1117786"/>
                </a:cubicBezTo>
                <a:cubicBezTo>
                  <a:pt x="3891563" y="1107812"/>
                  <a:pt x="3899022" y="1096591"/>
                  <a:pt x="3906481" y="1085371"/>
                </a:cubicBezTo>
                <a:cubicBezTo>
                  <a:pt x="3922642" y="1062929"/>
                  <a:pt x="3918913" y="1044228"/>
                  <a:pt x="3897779" y="1029267"/>
                </a:cubicBezTo>
                <a:cubicBezTo>
                  <a:pt x="3881618" y="1018046"/>
                  <a:pt x="3865457" y="1006826"/>
                  <a:pt x="3849295" y="998098"/>
                </a:cubicBezTo>
                <a:cubicBezTo>
                  <a:pt x="3800812" y="974410"/>
                  <a:pt x="3743626" y="958203"/>
                  <a:pt x="3758544" y="880904"/>
                </a:cubicBezTo>
                <a:cubicBezTo>
                  <a:pt x="3754815" y="880904"/>
                  <a:pt x="3751085" y="882151"/>
                  <a:pt x="3747356" y="883398"/>
                </a:cubicBezTo>
                <a:cubicBezTo>
                  <a:pt x="3743626" y="893372"/>
                  <a:pt x="3738654" y="903346"/>
                  <a:pt x="3736167" y="914567"/>
                </a:cubicBezTo>
                <a:cubicBezTo>
                  <a:pt x="3724979" y="948229"/>
                  <a:pt x="3711304" y="955709"/>
                  <a:pt x="3680225" y="939501"/>
                </a:cubicBezTo>
                <a:cubicBezTo>
                  <a:pt x="3661578" y="929527"/>
                  <a:pt x="3644173" y="918307"/>
                  <a:pt x="3626769" y="905839"/>
                </a:cubicBezTo>
                <a:cubicBezTo>
                  <a:pt x="3596933" y="885891"/>
                  <a:pt x="3588231" y="853476"/>
                  <a:pt x="3608121" y="824801"/>
                </a:cubicBezTo>
                <a:cubicBezTo>
                  <a:pt x="3632985" y="788645"/>
                  <a:pt x="3642930" y="752490"/>
                  <a:pt x="3632985" y="708854"/>
                </a:cubicBezTo>
                <a:cubicBezTo>
                  <a:pt x="3629255" y="687659"/>
                  <a:pt x="3634228" y="662724"/>
                  <a:pt x="3640444" y="642776"/>
                </a:cubicBezTo>
                <a:cubicBezTo>
                  <a:pt x="3651632" y="606620"/>
                  <a:pt x="3650389" y="572958"/>
                  <a:pt x="3637957" y="538049"/>
                </a:cubicBezTo>
                <a:cubicBezTo>
                  <a:pt x="3632985" y="521842"/>
                  <a:pt x="3630498" y="503140"/>
                  <a:pt x="3632985" y="485686"/>
                </a:cubicBezTo>
                <a:cubicBezTo>
                  <a:pt x="3634849" y="466049"/>
                  <a:pt x="3650001" y="456231"/>
                  <a:pt x="3666900" y="457809"/>
                </a:cubicBezTo>
                <a:close/>
                <a:moveTo>
                  <a:pt x="987490" y="439790"/>
                </a:moveTo>
                <a:cubicBezTo>
                  <a:pt x="983717" y="446227"/>
                  <a:pt x="981202" y="453951"/>
                  <a:pt x="979945" y="460389"/>
                </a:cubicBezTo>
                <a:cubicBezTo>
                  <a:pt x="968628" y="497724"/>
                  <a:pt x="924618" y="520898"/>
                  <a:pt x="884381" y="519610"/>
                </a:cubicBezTo>
                <a:cubicBezTo>
                  <a:pt x="918331" y="492574"/>
                  <a:pt x="952282" y="465538"/>
                  <a:pt x="987490" y="439790"/>
                </a:cubicBezTo>
                <a:close/>
                <a:moveTo>
                  <a:pt x="1130376" y="406831"/>
                </a:moveTo>
                <a:cubicBezTo>
                  <a:pt x="1110457" y="444189"/>
                  <a:pt x="1090539" y="482793"/>
                  <a:pt x="1069375" y="522643"/>
                </a:cubicBezTo>
                <a:cubicBezTo>
                  <a:pt x="1078089" y="525133"/>
                  <a:pt x="1085559" y="527624"/>
                  <a:pt x="1094273" y="528869"/>
                </a:cubicBezTo>
                <a:cubicBezTo>
                  <a:pt x="1089294" y="537586"/>
                  <a:pt x="1083069" y="542567"/>
                  <a:pt x="1083069" y="550039"/>
                </a:cubicBezTo>
                <a:cubicBezTo>
                  <a:pt x="1080579" y="560001"/>
                  <a:pt x="1080579" y="577435"/>
                  <a:pt x="1085559" y="579926"/>
                </a:cubicBezTo>
                <a:cubicBezTo>
                  <a:pt x="1094273" y="584907"/>
                  <a:pt x="1110457" y="583661"/>
                  <a:pt x="1120416" y="579926"/>
                </a:cubicBezTo>
                <a:cubicBezTo>
                  <a:pt x="1126641" y="578680"/>
                  <a:pt x="1132865" y="567473"/>
                  <a:pt x="1136600" y="558756"/>
                </a:cubicBezTo>
                <a:cubicBezTo>
                  <a:pt x="1154029" y="525133"/>
                  <a:pt x="1183907" y="507699"/>
                  <a:pt x="1216274" y="494001"/>
                </a:cubicBezTo>
                <a:cubicBezTo>
                  <a:pt x="1223744" y="491510"/>
                  <a:pt x="1234948" y="489019"/>
                  <a:pt x="1238683" y="492755"/>
                </a:cubicBezTo>
                <a:cubicBezTo>
                  <a:pt x="1242417" y="497736"/>
                  <a:pt x="1243662" y="507699"/>
                  <a:pt x="1241172" y="515171"/>
                </a:cubicBezTo>
                <a:cubicBezTo>
                  <a:pt x="1231213" y="557510"/>
                  <a:pt x="1203825" y="587397"/>
                  <a:pt x="1162743" y="603586"/>
                </a:cubicBezTo>
                <a:cubicBezTo>
                  <a:pt x="1147804" y="609812"/>
                  <a:pt x="1131621" y="616039"/>
                  <a:pt x="1114192" y="622265"/>
                </a:cubicBezTo>
                <a:cubicBezTo>
                  <a:pt x="1098008" y="597360"/>
                  <a:pt x="1080579" y="608567"/>
                  <a:pt x="1059416" y="622265"/>
                </a:cubicBezTo>
                <a:cubicBezTo>
                  <a:pt x="1043232" y="634718"/>
                  <a:pt x="1027048" y="657133"/>
                  <a:pt x="1003395" y="621020"/>
                </a:cubicBezTo>
                <a:cubicBezTo>
                  <a:pt x="1000905" y="637209"/>
                  <a:pt x="999660" y="644680"/>
                  <a:pt x="999660" y="652152"/>
                </a:cubicBezTo>
                <a:cubicBezTo>
                  <a:pt x="994681" y="700718"/>
                  <a:pt x="953599" y="736831"/>
                  <a:pt x="905047" y="738077"/>
                </a:cubicBezTo>
                <a:cubicBezTo>
                  <a:pt x="897578" y="738077"/>
                  <a:pt x="890109" y="745548"/>
                  <a:pt x="882639" y="751775"/>
                </a:cubicBezTo>
                <a:cubicBezTo>
                  <a:pt x="866455" y="766718"/>
                  <a:pt x="852761" y="784152"/>
                  <a:pt x="835333" y="799095"/>
                </a:cubicBezTo>
                <a:cubicBezTo>
                  <a:pt x="797985" y="828982"/>
                  <a:pt x="759393" y="856378"/>
                  <a:pt x="723291" y="887511"/>
                </a:cubicBezTo>
                <a:cubicBezTo>
                  <a:pt x="713332" y="896227"/>
                  <a:pt x="713332" y="916152"/>
                  <a:pt x="710842" y="931095"/>
                </a:cubicBezTo>
                <a:cubicBezTo>
                  <a:pt x="707107" y="948529"/>
                  <a:pt x="710842" y="968454"/>
                  <a:pt x="704617" y="985888"/>
                </a:cubicBezTo>
                <a:cubicBezTo>
                  <a:pt x="698393" y="1005812"/>
                  <a:pt x="705862" y="1015775"/>
                  <a:pt x="718311" y="1033209"/>
                </a:cubicBezTo>
                <a:cubicBezTo>
                  <a:pt x="740720" y="1061850"/>
                  <a:pt x="770597" y="1075548"/>
                  <a:pt x="797985" y="1094227"/>
                </a:cubicBezTo>
                <a:cubicBezTo>
                  <a:pt x="836577" y="1117888"/>
                  <a:pt x="861476" y="1107926"/>
                  <a:pt x="892598" y="1094227"/>
                </a:cubicBezTo>
                <a:cubicBezTo>
                  <a:pt x="895088" y="1094227"/>
                  <a:pt x="897578" y="1092982"/>
                  <a:pt x="906292" y="1090492"/>
                </a:cubicBezTo>
                <a:cubicBezTo>
                  <a:pt x="895088" y="1120378"/>
                  <a:pt x="886374" y="1146529"/>
                  <a:pt x="876415" y="1172680"/>
                </a:cubicBezTo>
                <a:cubicBezTo>
                  <a:pt x="861476" y="1213775"/>
                  <a:pt x="872680" y="1249888"/>
                  <a:pt x="900068" y="1279775"/>
                </a:cubicBezTo>
                <a:cubicBezTo>
                  <a:pt x="921231" y="1302190"/>
                  <a:pt x="939905" y="1299699"/>
                  <a:pt x="951109" y="1271058"/>
                </a:cubicBezTo>
                <a:cubicBezTo>
                  <a:pt x="964803" y="1239926"/>
                  <a:pt x="977252" y="1206303"/>
                  <a:pt x="985966" y="1172680"/>
                </a:cubicBezTo>
                <a:cubicBezTo>
                  <a:pt x="995926" y="1134077"/>
                  <a:pt x="1015844" y="1104190"/>
                  <a:pt x="1048212" y="1084265"/>
                </a:cubicBezTo>
                <a:cubicBezTo>
                  <a:pt x="1058171" y="1079284"/>
                  <a:pt x="1066885" y="1073058"/>
                  <a:pt x="1074355" y="1068077"/>
                </a:cubicBezTo>
                <a:cubicBezTo>
                  <a:pt x="1109212" y="1041926"/>
                  <a:pt x="1117927" y="1014529"/>
                  <a:pt x="1096763" y="977171"/>
                </a:cubicBezTo>
                <a:cubicBezTo>
                  <a:pt x="1081824" y="951020"/>
                  <a:pt x="1084314" y="934831"/>
                  <a:pt x="1105477" y="913661"/>
                </a:cubicBezTo>
                <a:cubicBezTo>
                  <a:pt x="1125396" y="892492"/>
                  <a:pt x="1134110" y="860114"/>
                  <a:pt x="1147804" y="832718"/>
                </a:cubicBezTo>
                <a:cubicBezTo>
                  <a:pt x="1155274" y="814039"/>
                  <a:pt x="1161498" y="795360"/>
                  <a:pt x="1190131" y="809058"/>
                </a:cubicBezTo>
                <a:cubicBezTo>
                  <a:pt x="1198845" y="812794"/>
                  <a:pt x="1211295" y="809058"/>
                  <a:pt x="1222499" y="809058"/>
                </a:cubicBezTo>
                <a:cubicBezTo>
                  <a:pt x="1272295" y="807812"/>
                  <a:pt x="1310887" y="833963"/>
                  <a:pt x="1349479" y="856378"/>
                </a:cubicBezTo>
                <a:cubicBezTo>
                  <a:pt x="1369398" y="867586"/>
                  <a:pt x="1363173" y="883775"/>
                  <a:pt x="1350724" y="898718"/>
                </a:cubicBezTo>
                <a:cubicBezTo>
                  <a:pt x="1337030" y="914907"/>
                  <a:pt x="1320846" y="931095"/>
                  <a:pt x="1305907" y="946039"/>
                </a:cubicBezTo>
                <a:cubicBezTo>
                  <a:pt x="1374377" y="993360"/>
                  <a:pt x="1393051" y="987133"/>
                  <a:pt x="1505093" y="897473"/>
                </a:cubicBezTo>
                <a:cubicBezTo>
                  <a:pt x="1534970" y="927360"/>
                  <a:pt x="1553644" y="963473"/>
                  <a:pt x="1556134" y="1005812"/>
                </a:cubicBezTo>
                <a:cubicBezTo>
                  <a:pt x="1556134" y="1014529"/>
                  <a:pt x="1549909" y="1025737"/>
                  <a:pt x="1543685" y="1033209"/>
                </a:cubicBezTo>
                <a:cubicBezTo>
                  <a:pt x="1531236" y="1045661"/>
                  <a:pt x="1533725" y="1056869"/>
                  <a:pt x="1547419" y="1064341"/>
                </a:cubicBezTo>
                <a:cubicBezTo>
                  <a:pt x="1566093" y="1076794"/>
                  <a:pt x="1588501" y="1088001"/>
                  <a:pt x="1609665" y="1095473"/>
                </a:cubicBezTo>
                <a:cubicBezTo>
                  <a:pt x="1629583" y="1102944"/>
                  <a:pt x="1650747" y="1105435"/>
                  <a:pt x="1674400" y="1110416"/>
                </a:cubicBezTo>
                <a:cubicBezTo>
                  <a:pt x="1654481" y="1122869"/>
                  <a:pt x="1638298" y="1132831"/>
                  <a:pt x="1625849" y="1145284"/>
                </a:cubicBezTo>
                <a:cubicBezTo>
                  <a:pt x="1617134" y="1151511"/>
                  <a:pt x="1614644" y="1165209"/>
                  <a:pt x="1610910" y="1173926"/>
                </a:cubicBezTo>
                <a:cubicBezTo>
                  <a:pt x="1620869" y="1173926"/>
                  <a:pt x="1630828" y="1173926"/>
                  <a:pt x="1642032" y="1173926"/>
                </a:cubicBezTo>
                <a:cubicBezTo>
                  <a:pt x="1665686" y="1173926"/>
                  <a:pt x="1690584" y="1168944"/>
                  <a:pt x="1711747" y="1173926"/>
                </a:cubicBezTo>
                <a:cubicBezTo>
                  <a:pt x="1725441" y="1176416"/>
                  <a:pt x="1742870" y="1192605"/>
                  <a:pt x="1746605" y="1206303"/>
                </a:cubicBezTo>
                <a:cubicBezTo>
                  <a:pt x="1749094" y="1215020"/>
                  <a:pt x="1731666" y="1234944"/>
                  <a:pt x="1717972" y="1239926"/>
                </a:cubicBezTo>
                <a:cubicBezTo>
                  <a:pt x="1629583" y="1273548"/>
                  <a:pt x="1548664" y="1329586"/>
                  <a:pt x="1450317" y="1337058"/>
                </a:cubicBezTo>
                <a:cubicBezTo>
                  <a:pt x="1435378" y="1337058"/>
                  <a:pt x="1420439" y="1337058"/>
                  <a:pt x="1406745" y="1333322"/>
                </a:cubicBezTo>
                <a:cubicBezTo>
                  <a:pt x="1369398" y="1323360"/>
                  <a:pt x="1334540" y="1325850"/>
                  <a:pt x="1299683" y="1345775"/>
                </a:cubicBezTo>
                <a:cubicBezTo>
                  <a:pt x="1276030" y="1360718"/>
                  <a:pt x="1249887" y="1371926"/>
                  <a:pt x="1227478" y="1389360"/>
                </a:cubicBezTo>
                <a:cubicBezTo>
                  <a:pt x="1212539" y="1400567"/>
                  <a:pt x="1203825" y="1419246"/>
                  <a:pt x="1192621" y="1434190"/>
                </a:cubicBezTo>
                <a:cubicBezTo>
                  <a:pt x="1196356" y="1436680"/>
                  <a:pt x="1198845" y="1439171"/>
                  <a:pt x="1201335" y="1441661"/>
                </a:cubicBezTo>
                <a:cubicBezTo>
                  <a:pt x="1211295" y="1432944"/>
                  <a:pt x="1221254" y="1424227"/>
                  <a:pt x="1228723" y="1414265"/>
                </a:cubicBezTo>
                <a:cubicBezTo>
                  <a:pt x="1253621" y="1384378"/>
                  <a:pt x="1285989" y="1370680"/>
                  <a:pt x="1322091" y="1364454"/>
                </a:cubicBezTo>
                <a:cubicBezTo>
                  <a:pt x="1353214" y="1360718"/>
                  <a:pt x="1366908" y="1370680"/>
                  <a:pt x="1374377" y="1400567"/>
                </a:cubicBezTo>
                <a:cubicBezTo>
                  <a:pt x="1380602" y="1420492"/>
                  <a:pt x="1383092" y="1439171"/>
                  <a:pt x="1384337" y="1460341"/>
                </a:cubicBezTo>
                <a:cubicBezTo>
                  <a:pt x="1385581" y="1479020"/>
                  <a:pt x="1393051" y="1487737"/>
                  <a:pt x="1411725" y="1485246"/>
                </a:cubicBezTo>
                <a:cubicBezTo>
                  <a:pt x="1429153" y="1482756"/>
                  <a:pt x="1446582" y="1477775"/>
                  <a:pt x="1464011" y="1474039"/>
                </a:cubicBezTo>
                <a:cubicBezTo>
                  <a:pt x="1483929" y="1469058"/>
                  <a:pt x="1501358" y="1462831"/>
                  <a:pt x="1521276" y="1461586"/>
                </a:cubicBezTo>
                <a:cubicBezTo>
                  <a:pt x="1529991" y="1461586"/>
                  <a:pt x="1542440" y="1469058"/>
                  <a:pt x="1547419" y="1476529"/>
                </a:cubicBezTo>
                <a:cubicBezTo>
                  <a:pt x="1549909" y="1482756"/>
                  <a:pt x="1544930" y="1498944"/>
                  <a:pt x="1538705" y="1502680"/>
                </a:cubicBezTo>
                <a:cubicBezTo>
                  <a:pt x="1501358" y="1522605"/>
                  <a:pt x="1465256" y="1541284"/>
                  <a:pt x="1427908" y="1558718"/>
                </a:cubicBezTo>
                <a:cubicBezTo>
                  <a:pt x="1422929" y="1559963"/>
                  <a:pt x="1414214" y="1554982"/>
                  <a:pt x="1407990" y="1551246"/>
                </a:cubicBezTo>
                <a:cubicBezTo>
                  <a:pt x="1379357" y="1535058"/>
                  <a:pt x="1355704" y="1540039"/>
                  <a:pt x="1337030" y="1566190"/>
                </a:cubicBezTo>
                <a:cubicBezTo>
                  <a:pt x="1332051" y="1573661"/>
                  <a:pt x="1327071" y="1582378"/>
                  <a:pt x="1322091" y="1589850"/>
                </a:cubicBezTo>
                <a:cubicBezTo>
                  <a:pt x="1317112" y="1598567"/>
                  <a:pt x="1312132" y="1604794"/>
                  <a:pt x="1307152" y="1612265"/>
                </a:cubicBezTo>
                <a:cubicBezTo>
                  <a:pt x="1298438" y="1601058"/>
                  <a:pt x="1292213" y="1588605"/>
                  <a:pt x="1281009" y="1581133"/>
                </a:cubicBezTo>
                <a:cubicBezTo>
                  <a:pt x="1257356" y="1563699"/>
                  <a:pt x="1243662" y="1566190"/>
                  <a:pt x="1227478" y="1591095"/>
                </a:cubicBezTo>
                <a:cubicBezTo>
                  <a:pt x="1212539" y="1613510"/>
                  <a:pt x="1192621" y="1628454"/>
                  <a:pt x="1166478" y="1629699"/>
                </a:cubicBezTo>
                <a:cubicBezTo>
                  <a:pt x="1141580" y="1632190"/>
                  <a:pt x="1129131" y="1644643"/>
                  <a:pt x="1122906" y="1668303"/>
                </a:cubicBezTo>
                <a:cubicBezTo>
                  <a:pt x="1112947" y="1704416"/>
                  <a:pt x="1104233" y="1709397"/>
                  <a:pt x="1066885" y="1705661"/>
                </a:cubicBezTo>
                <a:cubicBezTo>
                  <a:pt x="1050701" y="1704416"/>
                  <a:pt x="1037008" y="1703171"/>
                  <a:pt x="1017089" y="1701926"/>
                </a:cubicBezTo>
                <a:cubicBezTo>
                  <a:pt x="1032028" y="1733058"/>
                  <a:pt x="1017089" y="1743020"/>
                  <a:pt x="993436" y="1755473"/>
                </a:cubicBezTo>
                <a:cubicBezTo>
                  <a:pt x="974762" y="1764190"/>
                  <a:pt x="961068" y="1786605"/>
                  <a:pt x="947374" y="1800303"/>
                </a:cubicBezTo>
                <a:cubicBezTo>
                  <a:pt x="936170" y="1796567"/>
                  <a:pt x="922476" y="1787850"/>
                  <a:pt x="911272" y="1791586"/>
                </a:cubicBezTo>
                <a:cubicBezTo>
                  <a:pt x="890109" y="1797812"/>
                  <a:pt x="877659" y="1817737"/>
                  <a:pt x="878904" y="1840152"/>
                </a:cubicBezTo>
                <a:cubicBezTo>
                  <a:pt x="880149" y="1867548"/>
                  <a:pt x="886374" y="1894944"/>
                  <a:pt x="891353" y="1922341"/>
                </a:cubicBezTo>
                <a:cubicBezTo>
                  <a:pt x="900068" y="1965926"/>
                  <a:pt x="891353" y="1974643"/>
                  <a:pt x="858986" y="2005775"/>
                </a:cubicBezTo>
                <a:cubicBezTo>
                  <a:pt x="804210" y="2054341"/>
                  <a:pt x="753169" y="2107888"/>
                  <a:pt x="704617" y="2162680"/>
                </a:cubicBezTo>
                <a:cubicBezTo>
                  <a:pt x="678474" y="2191322"/>
                  <a:pt x="683454" y="2227435"/>
                  <a:pt x="699638" y="2261058"/>
                </a:cubicBezTo>
                <a:cubicBezTo>
                  <a:pt x="715822" y="2295926"/>
                  <a:pt x="734495" y="2328303"/>
                  <a:pt x="749434" y="2363171"/>
                </a:cubicBezTo>
                <a:cubicBezTo>
                  <a:pt x="754414" y="2376869"/>
                  <a:pt x="759393" y="2405511"/>
                  <a:pt x="750679" y="2409246"/>
                </a:cubicBezTo>
                <a:cubicBezTo>
                  <a:pt x="733250" y="2422945"/>
                  <a:pt x="718311" y="2403020"/>
                  <a:pt x="705862" y="2389322"/>
                </a:cubicBezTo>
                <a:cubicBezTo>
                  <a:pt x="674740" y="2351963"/>
                  <a:pt x="652331" y="2309624"/>
                  <a:pt x="644862" y="2259812"/>
                </a:cubicBezTo>
                <a:cubicBezTo>
                  <a:pt x="642372" y="2248605"/>
                  <a:pt x="639882" y="2237397"/>
                  <a:pt x="634903" y="2224944"/>
                </a:cubicBezTo>
                <a:cubicBezTo>
                  <a:pt x="628678" y="2206265"/>
                  <a:pt x="616229" y="2201284"/>
                  <a:pt x="595066" y="2201284"/>
                </a:cubicBezTo>
                <a:cubicBezTo>
                  <a:pt x="572657" y="2200039"/>
                  <a:pt x="547759" y="2196303"/>
                  <a:pt x="527841" y="2186341"/>
                </a:cubicBezTo>
                <a:cubicBezTo>
                  <a:pt x="492983" y="2170152"/>
                  <a:pt x="471820" y="2171397"/>
                  <a:pt x="448167" y="2202529"/>
                </a:cubicBezTo>
                <a:cubicBezTo>
                  <a:pt x="424513" y="2231171"/>
                  <a:pt x="414554" y="2236152"/>
                  <a:pt x="382186" y="2213737"/>
                </a:cubicBezTo>
                <a:cubicBezTo>
                  <a:pt x="352309" y="2193812"/>
                  <a:pt x="328655" y="2200039"/>
                  <a:pt x="302512" y="2217473"/>
                </a:cubicBezTo>
                <a:cubicBezTo>
                  <a:pt x="229063" y="2264794"/>
                  <a:pt x="196695" y="2373133"/>
                  <a:pt x="222838" y="2456567"/>
                </a:cubicBezTo>
                <a:cubicBezTo>
                  <a:pt x="237777" y="2503888"/>
                  <a:pt x="244002" y="2554944"/>
                  <a:pt x="253961" y="2603510"/>
                </a:cubicBezTo>
                <a:cubicBezTo>
                  <a:pt x="256451" y="2617209"/>
                  <a:pt x="257696" y="2633397"/>
                  <a:pt x="263920" y="2647095"/>
                </a:cubicBezTo>
                <a:cubicBezTo>
                  <a:pt x="281349" y="2688190"/>
                  <a:pt x="318696" y="2703133"/>
                  <a:pt x="358533" y="2680718"/>
                </a:cubicBezTo>
                <a:cubicBezTo>
                  <a:pt x="380942" y="2668265"/>
                  <a:pt x="398370" y="2647095"/>
                  <a:pt x="417044" y="2628416"/>
                </a:cubicBezTo>
                <a:cubicBezTo>
                  <a:pt x="431983" y="2612227"/>
                  <a:pt x="443187" y="2592303"/>
                  <a:pt x="459371" y="2578605"/>
                </a:cubicBezTo>
                <a:cubicBezTo>
                  <a:pt x="483024" y="2558680"/>
                  <a:pt x="502942" y="2564907"/>
                  <a:pt x="511657" y="2594794"/>
                </a:cubicBezTo>
                <a:cubicBezTo>
                  <a:pt x="521616" y="2629661"/>
                  <a:pt x="511657" y="2662039"/>
                  <a:pt x="499208" y="2694416"/>
                </a:cubicBezTo>
                <a:cubicBezTo>
                  <a:pt x="490493" y="2718076"/>
                  <a:pt x="481779" y="2741737"/>
                  <a:pt x="476799" y="2766642"/>
                </a:cubicBezTo>
                <a:cubicBezTo>
                  <a:pt x="470575" y="2794039"/>
                  <a:pt x="479289" y="2797774"/>
                  <a:pt x="505432" y="2796529"/>
                </a:cubicBezTo>
                <a:cubicBezTo>
                  <a:pt x="530330" y="2792794"/>
                  <a:pt x="556473" y="2792794"/>
                  <a:pt x="581372" y="2797774"/>
                </a:cubicBezTo>
                <a:cubicBezTo>
                  <a:pt x="617474" y="2805246"/>
                  <a:pt x="637392" y="2831397"/>
                  <a:pt x="639882" y="2872492"/>
                </a:cubicBezTo>
                <a:cubicBezTo>
                  <a:pt x="642372" y="2903624"/>
                  <a:pt x="642372" y="2934756"/>
                  <a:pt x="646107" y="2965888"/>
                </a:cubicBezTo>
                <a:cubicBezTo>
                  <a:pt x="647352" y="2982076"/>
                  <a:pt x="651086" y="2998265"/>
                  <a:pt x="656066" y="3013208"/>
                </a:cubicBezTo>
                <a:cubicBezTo>
                  <a:pt x="664780" y="3035624"/>
                  <a:pt x="682209" y="3046831"/>
                  <a:pt x="704617" y="3041850"/>
                </a:cubicBezTo>
                <a:cubicBezTo>
                  <a:pt x="744454" y="3033133"/>
                  <a:pt x="780557" y="3041850"/>
                  <a:pt x="817904" y="3054303"/>
                </a:cubicBezTo>
                <a:cubicBezTo>
                  <a:pt x="830353" y="3059284"/>
                  <a:pt x="842802" y="3061774"/>
                  <a:pt x="855251" y="3064265"/>
                </a:cubicBezTo>
                <a:cubicBezTo>
                  <a:pt x="877659" y="3069246"/>
                  <a:pt x="893843" y="3061774"/>
                  <a:pt x="897578" y="3038114"/>
                </a:cubicBezTo>
                <a:cubicBezTo>
                  <a:pt x="903803" y="3008227"/>
                  <a:pt x="921231" y="2995774"/>
                  <a:pt x="948619" y="2988303"/>
                </a:cubicBezTo>
                <a:cubicBezTo>
                  <a:pt x="974762" y="2979586"/>
                  <a:pt x="997171" y="2962152"/>
                  <a:pt x="1019579" y="2948454"/>
                </a:cubicBezTo>
                <a:cubicBezTo>
                  <a:pt x="1030783" y="2940982"/>
                  <a:pt x="1039497" y="2931020"/>
                  <a:pt x="1055681" y="2917322"/>
                </a:cubicBezTo>
                <a:cubicBezTo>
                  <a:pt x="1053191" y="2950944"/>
                  <a:pt x="1050701" y="2978340"/>
                  <a:pt x="1048212" y="3003246"/>
                </a:cubicBezTo>
                <a:cubicBezTo>
                  <a:pt x="1048212" y="3010718"/>
                  <a:pt x="1045722" y="3019435"/>
                  <a:pt x="1048212" y="3025661"/>
                </a:cubicBezTo>
                <a:cubicBezTo>
                  <a:pt x="1053191" y="3034378"/>
                  <a:pt x="1061906" y="3040605"/>
                  <a:pt x="1069375" y="3049322"/>
                </a:cubicBezTo>
                <a:cubicBezTo>
                  <a:pt x="1074355" y="3041850"/>
                  <a:pt x="1084314" y="3035624"/>
                  <a:pt x="1086804" y="3026906"/>
                </a:cubicBezTo>
                <a:cubicBezTo>
                  <a:pt x="1090539" y="3014454"/>
                  <a:pt x="1088049" y="2999510"/>
                  <a:pt x="1091783" y="2987058"/>
                </a:cubicBezTo>
                <a:cubicBezTo>
                  <a:pt x="1094273" y="2978340"/>
                  <a:pt x="1101743" y="2969624"/>
                  <a:pt x="1107967" y="2967133"/>
                </a:cubicBezTo>
                <a:cubicBezTo>
                  <a:pt x="1115437" y="2963397"/>
                  <a:pt x="1129131" y="2964642"/>
                  <a:pt x="1135355" y="2969624"/>
                </a:cubicBezTo>
                <a:cubicBezTo>
                  <a:pt x="1183907" y="3011963"/>
                  <a:pt x="1241172" y="3015699"/>
                  <a:pt x="1300928" y="3003246"/>
                </a:cubicBezTo>
                <a:cubicBezTo>
                  <a:pt x="1322091" y="2998265"/>
                  <a:pt x="1342010" y="2989548"/>
                  <a:pt x="1364418" y="2983322"/>
                </a:cubicBezTo>
                <a:cubicBezTo>
                  <a:pt x="1380602" y="2979586"/>
                  <a:pt x="1393051" y="2980831"/>
                  <a:pt x="1401765" y="3000756"/>
                </a:cubicBezTo>
                <a:cubicBezTo>
                  <a:pt x="1404255" y="3008227"/>
                  <a:pt x="1417949" y="3014454"/>
                  <a:pt x="1425419" y="3014454"/>
                </a:cubicBezTo>
                <a:cubicBezTo>
                  <a:pt x="1446582" y="3013208"/>
                  <a:pt x="1452807" y="3023171"/>
                  <a:pt x="1456541" y="3043095"/>
                </a:cubicBezTo>
                <a:cubicBezTo>
                  <a:pt x="1462766" y="3061774"/>
                  <a:pt x="1472725" y="3084190"/>
                  <a:pt x="1487664" y="3097888"/>
                </a:cubicBezTo>
                <a:cubicBezTo>
                  <a:pt x="1528746" y="3136492"/>
                  <a:pt x="1581032" y="3148944"/>
                  <a:pt x="1634563" y="3158906"/>
                </a:cubicBezTo>
                <a:cubicBezTo>
                  <a:pt x="1699298" y="3172605"/>
                  <a:pt x="1764033" y="3190039"/>
                  <a:pt x="1826279" y="3209963"/>
                </a:cubicBezTo>
                <a:cubicBezTo>
                  <a:pt x="1839973" y="3213699"/>
                  <a:pt x="1849932" y="3229888"/>
                  <a:pt x="1858646" y="3243586"/>
                </a:cubicBezTo>
                <a:cubicBezTo>
                  <a:pt x="1871095" y="3258529"/>
                  <a:pt x="1879810" y="3278454"/>
                  <a:pt x="1892259" y="3293397"/>
                </a:cubicBezTo>
                <a:cubicBezTo>
                  <a:pt x="1917157" y="3323284"/>
                  <a:pt x="1915912" y="3332001"/>
                  <a:pt x="1882299" y="3353171"/>
                </a:cubicBezTo>
                <a:cubicBezTo>
                  <a:pt x="1863626" y="3363133"/>
                  <a:pt x="1846197" y="3374340"/>
                  <a:pt x="1828768" y="3386794"/>
                </a:cubicBezTo>
                <a:cubicBezTo>
                  <a:pt x="1807605" y="3401737"/>
                  <a:pt x="1805115" y="3415435"/>
                  <a:pt x="1817564" y="3447812"/>
                </a:cubicBezTo>
                <a:cubicBezTo>
                  <a:pt x="1844952" y="3431624"/>
                  <a:pt x="1873585" y="3414190"/>
                  <a:pt x="1900973" y="3398001"/>
                </a:cubicBezTo>
                <a:cubicBezTo>
                  <a:pt x="1912177" y="3393020"/>
                  <a:pt x="1923381" y="3390529"/>
                  <a:pt x="1934585" y="3386794"/>
                </a:cubicBezTo>
                <a:cubicBezTo>
                  <a:pt x="1935831" y="3399246"/>
                  <a:pt x="1939565" y="3411699"/>
                  <a:pt x="1940810" y="3424152"/>
                </a:cubicBezTo>
                <a:cubicBezTo>
                  <a:pt x="1942055" y="3432869"/>
                  <a:pt x="1940810" y="3441586"/>
                  <a:pt x="1940810" y="3446567"/>
                </a:cubicBezTo>
                <a:cubicBezTo>
                  <a:pt x="1976912" y="3435360"/>
                  <a:pt x="2008035" y="3419171"/>
                  <a:pt x="2040403" y="3414190"/>
                </a:cubicBezTo>
                <a:cubicBezTo>
                  <a:pt x="2086464" y="3406718"/>
                  <a:pt x="2101403" y="3439095"/>
                  <a:pt x="2101403" y="3486416"/>
                </a:cubicBezTo>
                <a:cubicBezTo>
                  <a:pt x="2149955" y="3444076"/>
                  <a:pt x="2197261" y="3455284"/>
                  <a:pt x="2244567" y="3470228"/>
                </a:cubicBezTo>
                <a:cubicBezTo>
                  <a:pt x="2273200" y="3478944"/>
                  <a:pt x="2300588" y="3487661"/>
                  <a:pt x="2329221" y="3496378"/>
                </a:cubicBezTo>
                <a:cubicBezTo>
                  <a:pt x="2337935" y="3500114"/>
                  <a:pt x="2347895" y="3502605"/>
                  <a:pt x="2354119" y="3508831"/>
                </a:cubicBezTo>
                <a:cubicBezTo>
                  <a:pt x="2380262" y="3537473"/>
                  <a:pt x="2410140" y="3558642"/>
                  <a:pt x="2451222" y="3564869"/>
                </a:cubicBezTo>
                <a:cubicBezTo>
                  <a:pt x="2469895" y="3568605"/>
                  <a:pt x="2476120" y="3589774"/>
                  <a:pt x="2469895" y="3607208"/>
                </a:cubicBezTo>
                <a:cubicBezTo>
                  <a:pt x="2462426" y="3630869"/>
                  <a:pt x="2454957" y="3655774"/>
                  <a:pt x="2440018" y="3674454"/>
                </a:cubicBezTo>
                <a:cubicBezTo>
                  <a:pt x="2416365" y="3706831"/>
                  <a:pt x="2386487" y="3734228"/>
                  <a:pt x="2359099" y="3764114"/>
                </a:cubicBezTo>
                <a:cubicBezTo>
                  <a:pt x="2356609" y="3766605"/>
                  <a:pt x="2347895" y="3769095"/>
                  <a:pt x="2344160" y="3767850"/>
                </a:cubicBezTo>
                <a:cubicBezTo>
                  <a:pt x="2319262" y="3759133"/>
                  <a:pt x="2315527" y="3772831"/>
                  <a:pt x="2313037" y="3792756"/>
                </a:cubicBezTo>
                <a:cubicBezTo>
                  <a:pt x="2309303" y="3848794"/>
                  <a:pt x="2306813" y="3907322"/>
                  <a:pt x="2295609" y="3962114"/>
                </a:cubicBezTo>
                <a:cubicBezTo>
                  <a:pt x="2275690" y="4048039"/>
                  <a:pt x="2240833" y="4074190"/>
                  <a:pt x="2154934" y="4081662"/>
                </a:cubicBezTo>
                <a:cubicBezTo>
                  <a:pt x="2107627" y="4084152"/>
                  <a:pt x="2069035" y="4099095"/>
                  <a:pt x="2036668" y="4132718"/>
                </a:cubicBezTo>
                <a:cubicBezTo>
                  <a:pt x="2020484" y="4148907"/>
                  <a:pt x="2019239" y="4161360"/>
                  <a:pt x="2026709" y="4180039"/>
                </a:cubicBezTo>
                <a:cubicBezTo>
                  <a:pt x="2055341" y="4243548"/>
                  <a:pt x="2052852" y="4253510"/>
                  <a:pt x="2003055" y="4302076"/>
                </a:cubicBezTo>
                <a:cubicBezTo>
                  <a:pt x="1978157" y="4326982"/>
                  <a:pt x="1964463" y="4353133"/>
                  <a:pt x="1964463" y="4388001"/>
                </a:cubicBezTo>
                <a:cubicBezTo>
                  <a:pt x="1964463" y="4395473"/>
                  <a:pt x="1963218" y="4401699"/>
                  <a:pt x="1961973" y="4409171"/>
                </a:cubicBezTo>
                <a:cubicBezTo>
                  <a:pt x="1954504" y="4446529"/>
                  <a:pt x="1939565" y="4456492"/>
                  <a:pt x="1903463" y="4447774"/>
                </a:cubicBezTo>
                <a:cubicBezTo>
                  <a:pt x="1888524" y="4444039"/>
                  <a:pt x="1873585" y="4439058"/>
                  <a:pt x="1858646" y="4436567"/>
                </a:cubicBezTo>
                <a:cubicBezTo>
                  <a:pt x="1847442" y="4434076"/>
                  <a:pt x="1834993" y="4434076"/>
                  <a:pt x="1815075" y="4432831"/>
                </a:cubicBezTo>
                <a:cubicBezTo>
                  <a:pt x="1828768" y="4452756"/>
                  <a:pt x="1838728" y="4467699"/>
                  <a:pt x="1848687" y="4482642"/>
                </a:cubicBezTo>
                <a:cubicBezTo>
                  <a:pt x="1871095" y="4515020"/>
                  <a:pt x="1861136" y="4536190"/>
                  <a:pt x="1821299" y="4541171"/>
                </a:cubicBezTo>
                <a:cubicBezTo>
                  <a:pt x="1805115" y="4542416"/>
                  <a:pt x="1788931" y="4541171"/>
                  <a:pt x="1782707" y="4561095"/>
                </a:cubicBezTo>
                <a:cubicBezTo>
                  <a:pt x="1777727" y="4582265"/>
                  <a:pt x="1772748" y="4602190"/>
                  <a:pt x="1795156" y="4617133"/>
                </a:cubicBezTo>
                <a:cubicBezTo>
                  <a:pt x="1810095" y="4628340"/>
                  <a:pt x="1813829" y="4639548"/>
                  <a:pt x="1793911" y="4650756"/>
                </a:cubicBezTo>
                <a:cubicBezTo>
                  <a:pt x="1786442" y="4656982"/>
                  <a:pt x="1781462" y="4663208"/>
                  <a:pt x="1780217" y="4668190"/>
                </a:cubicBezTo>
                <a:cubicBezTo>
                  <a:pt x="1732911" y="4656982"/>
                  <a:pt x="1686849" y="4643284"/>
                  <a:pt x="1640787" y="4628340"/>
                </a:cubicBezTo>
                <a:cubicBezTo>
                  <a:pt x="1615889" y="4595963"/>
                  <a:pt x="1600951" y="4557360"/>
                  <a:pt x="1595971" y="4513774"/>
                </a:cubicBezTo>
                <a:cubicBezTo>
                  <a:pt x="1583522" y="4431586"/>
                  <a:pt x="1556134" y="4355624"/>
                  <a:pt x="1511317" y="4285888"/>
                </a:cubicBezTo>
                <a:cubicBezTo>
                  <a:pt x="1473970" y="4227360"/>
                  <a:pt x="1447827" y="4165095"/>
                  <a:pt x="1435378" y="4097850"/>
                </a:cubicBezTo>
                <a:cubicBezTo>
                  <a:pt x="1424174" y="4033095"/>
                  <a:pt x="1386826" y="3990756"/>
                  <a:pt x="1325826" y="3967095"/>
                </a:cubicBezTo>
                <a:cubicBezTo>
                  <a:pt x="1274785" y="3948416"/>
                  <a:pt x="1223744" y="3926001"/>
                  <a:pt x="1175192" y="3901095"/>
                </a:cubicBezTo>
                <a:cubicBezTo>
                  <a:pt x="1141580" y="3883661"/>
                  <a:pt x="1121661" y="3855020"/>
                  <a:pt x="1119171" y="3815171"/>
                </a:cubicBezTo>
                <a:cubicBezTo>
                  <a:pt x="1119171" y="3801473"/>
                  <a:pt x="1104233" y="3786529"/>
                  <a:pt x="1091783" y="3776567"/>
                </a:cubicBezTo>
                <a:cubicBezTo>
                  <a:pt x="1033273" y="3726756"/>
                  <a:pt x="972272" y="3681926"/>
                  <a:pt x="915007" y="3630869"/>
                </a:cubicBezTo>
                <a:cubicBezTo>
                  <a:pt x="888864" y="3605963"/>
                  <a:pt x="870190" y="3568605"/>
                  <a:pt x="851516" y="3536228"/>
                </a:cubicBezTo>
                <a:cubicBezTo>
                  <a:pt x="841557" y="3520039"/>
                  <a:pt x="854006" y="3510076"/>
                  <a:pt x="868945" y="3502605"/>
                </a:cubicBezTo>
                <a:cubicBezTo>
                  <a:pt x="906292" y="3488907"/>
                  <a:pt x="910027" y="3476454"/>
                  <a:pt x="886374" y="3446567"/>
                </a:cubicBezTo>
                <a:cubicBezTo>
                  <a:pt x="857741" y="3411699"/>
                  <a:pt x="854006" y="3375586"/>
                  <a:pt x="868945" y="3335737"/>
                </a:cubicBezTo>
                <a:cubicBezTo>
                  <a:pt x="876415" y="3319548"/>
                  <a:pt x="882639" y="3302114"/>
                  <a:pt x="887619" y="3283435"/>
                </a:cubicBezTo>
                <a:cubicBezTo>
                  <a:pt x="915007" y="3202492"/>
                  <a:pt x="888864" y="3125284"/>
                  <a:pt x="815414" y="3077963"/>
                </a:cubicBezTo>
                <a:cubicBezTo>
                  <a:pt x="806700" y="3071737"/>
                  <a:pt x="796741" y="3068001"/>
                  <a:pt x="785536" y="3061774"/>
                </a:cubicBezTo>
                <a:cubicBezTo>
                  <a:pt x="783047" y="3068001"/>
                  <a:pt x="779312" y="3071737"/>
                  <a:pt x="778067" y="3075473"/>
                </a:cubicBezTo>
                <a:cubicBezTo>
                  <a:pt x="769353" y="3116567"/>
                  <a:pt x="764373" y="3119058"/>
                  <a:pt x="730760" y="3097888"/>
                </a:cubicBezTo>
                <a:cubicBezTo>
                  <a:pt x="698393" y="3079208"/>
                  <a:pt x="667270" y="3059284"/>
                  <a:pt x="636147" y="3035624"/>
                </a:cubicBezTo>
                <a:cubicBezTo>
                  <a:pt x="623698" y="3026906"/>
                  <a:pt x="611249" y="3013208"/>
                  <a:pt x="607515" y="2999510"/>
                </a:cubicBezTo>
                <a:cubicBezTo>
                  <a:pt x="597555" y="2960906"/>
                  <a:pt x="570167" y="2942227"/>
                  <a:pt x="537800" y="2927284"/>
                </a:cubicBezTo>
                <a:cubicBezTo>
                  <a:pt x="504187" y="2911095"/>
                  <a:pt x="466840" y="2902378"/>
                  <a:pt x="433228" y="2886190"/>
                </a:cubicBezTo>
                <a:cubicBezTo>
                  <a:pt x="419534" y="2879963"/>
                  <a:pt x="405840" y="2868756"/>
                  <a:pt x="399615" y="2855058"/>
                </a:cubicBezTo>
                <a:cubicBezTo>
                  <a:pt x="383431" y="2823926"/>
                  <a:pt x="362268" y="2800265"/>
                  <a:pt x="332390" y="2785322"/>
                </a:cubicBezTo>
                <a:cubicBezTo>
                  <a:pt x="293798" y="2767888"/>
                  <a:pt x="256451" y="2750454"/>
                  <a:pt x="217859" y="2735510"/>
                </a:cubicBezTo>
                <a:cubicBezTo>
                  <a:pt x="135695" y="2703133"/>
                  <a:pt x="90878" y="2644605"/>
                  <a:pt x="85899" y="2556190"/>
                </a:cubicBezTo>
                <a:cubicBezTo>
                  <a:pt x="83409" y="2466529"/>
                  <a:pt x="65980" y="2380605"/>
                  <a:pt x="28633" y="2297171"/>
                </a:cubicBezTo>
                <a:cubicBezTo>
                  <a:pt x="16184" y="2268529"/>
                  <a:pt x="14939" y="2236152"/>
                  <a:pt x="7469" y="2203775"/>
                </a:cubicBezTo>
                <a:cubicBezTo>
                  <a:pt x="4980" y="2192567"/>
                  <a:pt x="3735" y="2181360"/>
                  <a:pt x="0" y="2171397"/>
                </a:cubicBezTo>
                <a:cubicBezTo>
                  <a:pt x="53531" y="1523850"/>
                  <a:pt x="366003" y="952265"/>
                  <a:pt x="834088" y="556265"/>
                </a:cubicBezTo>
                <a:cubicBezTo>
                  <a:pt x="839067" y="556265"/>
                  <a:pt x="842802" y="557510"/>
                  <a:pt x="849027" y="557510"/>
                </a:cubicBezTo>
                <a:cubicBezTo>
                  <a:pt x="886374" y="563737"/>
                  <a:pt x="927456" y="563737"/>
                  <a:pt x="964803" y="558756"/>
                </a:cubicBezTo>
                <a:cubicBezTo>
                  <a:pt x="998415" y="555020"/>
                  <a:pt x="1012109" y="522643"/>
                  <a:pt x="1032028" y="497736"/>
                </a:cubicBezTo>
                <a:cubicBezTo>
                  <a:pt x="1053191" y="467850"/>
                  <a:pt x="1079334" y="441699"/>
                  <a:pt x="1104233" y="415548"/>
                </a:cubicBezTo>
                <a:cubicBezTo>
                  <a:pt x="1110457" y="409321"/>
                  <a:pt x="1119171" y="406831"/>
                  <a:pt x="1130376" y="406831"/>
                </a:cubicBezTo>
                <a:close/>
                <a:moveTo>
                  <a:pt x="1355423" y="306188"/>
                </a:moveTo>
                <a:cubicBezTo>
                  <a:pt x="1361627" y="306188"/>
                  <a:pt x="1367831" y="312394"/>
                  <a:pt x="1372794" y="314877"/>
                </a:cubicBezTo>
                <a:cubicBezTo>
                  <a:pt x="1369072" y="319842"/>
                  <a:pt x="1365350" y="324807"/>
                  <a:pt x="1361627" y="327289"/>
                </a:cubicBezTo>
                <a:cubicBezTo>
                  <a:pt x="1339293" y="343425"/>
                  <a:pt x="1316959" y="358319"/>
                  <a:pt x="1295866" y="374455"/>
                </a:cubicBezTo>
                <a:cubicBezTo>
                  <a:pt x="1293384" y="375697"/>
                  <a:pt x="1292143" y="379420"/>
                  <a:pt x="1293384" y="384385"/>
                </a:cubicBezTo>
                <a:cubicBezTo>
                  <a:pt x="1330608" y="348390"/>
                  <a:pt x="1375276" y="329772"/>
                  <a:pt x="1419944" y="312394"/>
                </a:cubicBezTo>
                <a:cubicBezTo>
                  <a:pt x="1422425" y="314877"/>
                  <a:pt x="1424907" y="317359"/>
                  <a:pt x="1427389" y="319842"/>
                </a:cubicBezTo>
                <a:cubicBezTo>
                  <a:pt x="1417462" y="333495"/>
                  <a:pt x="1408777" y="347149"/>
                  <a:pt x="1396369" y="363284"/>
                </a:cubicBezTo>
                <a:cubicBezTo>
                  <a:pt x="1410018" y="362043"/>
                  <a:pt x="1419944" y="360802"/>
                  <a:pt x="1429870" y="360802"/>
                </a:cubicBezTo>
                <a:cubicBezTo>
                  <a:pt x="1433592" y="326048"/>
                  <a:pt x="1477020" y="302465"/>
                  <a:pt x="1506799" y="318601"/>
                </a:cubicBezTo>
                <a:cubicBezTo>
                  <a:pt x="1510521" y="321083"/>
                  <a:pt x="1514243" y="327289"/>
                  <a:pt x="1513002" y="332254"/>
                </a:cubicBezTo>
                <a:cubicBezTo>
                  <a:pt x="1511762" y="337219"/>
                  <a:pt x="1508039" y="343425"/>
                  <a:pt x="1503076" y="345907"/>
                </a:cubicBezTo>
                <a:cubicBezTo>
                  <a:pt x="1494391" y="349631"/>
                  <a:pt x="1484465" y="349631"/>
                  <a:pt x="1470816" y="353355"/>
                </a:cubicBezTo>
                <a:cubicBezTo>
                  <a:pt x="1481983" y="362043"/>
                  <a:pt x="1491909" y="369490"/>
                  <a:pt x="1499354" y="376938"/>
                </a:cubicBezTo>
                <a:cubicBezTo>
                  <a:pt x="1506799" y="385626"/>
                  <a:pt x="1510521" y="395556"/>
                  <a:pt x="1516725" y="404244"/>
                </a:cubicBezTo>
                <a:cubicBezTo>
                  <a:pt x="1541540" y="391832"/>
                  <a:pt x="1548985" y="394315"/>
                  <a:pt x="1561393" y="424104"/>
                </a:cubicBezTo>
                <a:cubicBezTo>
                  <a:pt x="1562634" y="426586"/>
                  <a:pt x="1562634" y="429069"/>
                  <a:pt x="1565115" y="430310"/>
                </a:cubicBezTo>
                <a:cubicBezTo>
                  <a:pt x="1581245" y="441481"/>
                  <a:pt x="1597376" y="450170"/>
                  <a:pt x="1613506" y="462582"/>
                </a:cubicBezTo>
                <a:cubicBezTo>
                  <a:pt x="1627154" y="471270"/>
                  <a:pt x="1615987" y="508507"/>
                  <a:pt x="1599857" y="513472"/>
                </a:cubicBezTo>
                <a:cubicBezTo>
                  <a:pt x="1591172" y="517196"/>
                  <a:pt x="1582486" y="518437"/>
                  <a:pt x="1571319" y="520919"/>
                </a:cubicBezTo>
                <a:cubicBezTo>
                  <a:pt x="1582486" y="539538"/>
                  <a:pt x="1594894" y="548226"/>
                  <a:pt x="1617228" y="546985"/>
                </a:cubicBezTo>
                <a:cubicBezTo>
                  <a:pt x="1628395" y="544502"/>
                  <a:pt x="1640803" y="558156"/>
                  <a:pt x="1653211" y="566844"/>
                </a:cubicBezTo>
                <a:cubicBezTo>
                  <a:pt x="1665619" y="575533"/>
                  <a:pt x="1679267" y="585463"/>
                  <a:pt x="1689193" y="595392"/>
                </a:cubicBezTo>
                <a:cubicBezTo>
                  <a:pt x="1695397" y="600357"/>
                  <a:pt x="1701601" y="609046"/>
                  <a:pt x="1701601" y="615252"/>
                </a:cubicBezTo>
                <a:cubicBezTo>
                  <a:pt x="1700360" y="620217"/>
                  <a:pt x="1690434" y="625181"/>
                  <a:pt x="1684230" y="630146"/>
                </a:cubicBezTo>
                <a:cubicBezTo>
                  <a:pt x="1663137" y="646282"/>
                  <a:pt x="1638321" y="659936"/>
                  <a:pt x="1619710" y="678554"/>
                </a:cubicBezTo>
                <a:cubicBezTo>
                  <a:pt x="1608543" y="690966"/>
                  <a:pt x="1599857" y="694690"/>
                  <a:pt x="1589931" y="681036"/>
                </a:cubicBezTo>
                <a:cubicBezTo>
                  <a:pt x="1582486" y="668624"/>
                  <a:pt x="1576282" y="656212"/>
                  <a:pt x="1568838" y="643800"/>
                </a:cubicBezTo>
                <a:cubicBezTo>
                  <a:pt x="1565115" y="636352"/>
                  <a:pt x="1560152" y="627664"/>
                  <a:pt x="1553948" y="625181"/>
                </a:cubicBezTo>
                <a:cubicBezTo>
                  <a:pt x="1548985" y="623940"/>
                  <a:pt x="1537818" y="628905"/>
                  <a:pt x="1534096" y="633870"/>
                </a:cubicBezTo>
                <a:cubicBezTo>
                  <a:pt x="1529133" y="642559"/>
                  <a:pt x="1525410" y="653729"/>
                  <a:pt x="1525410" y="662418"/>
                </a:cubicBezTo>
                <a:cubicBezTo>
                  <a:pt x="1526651" y="668624"/>
                  <a:pt x="1536577" y="676071"/>
                  <a:pt x="1542781" y="679795"/>
                </a:cubicBezTo>
                <a:cubicBezTo>
                  <a:pt x="1558911" y="687242"/>
                  <a:pt x="1567597" y="693448"/>
                  <a:pt x="1560152" y="714549"/>
                </a:cubicBezTo>
                <a:cubicBezTo>
                  <a:pt x="1557671" y="726961"/>
                  <a:pt x="1578764" y="740615"/>
                  <a:pt x="1558911" y="755509"/>
                </a:cubicBezTo>
                <a:cubicBezTo>
                  <a:pt x="1547744" y="762956"/>
                  <a:pt x="1540300" y="775369"/>
                  <a:pt x="1529133" y="787781"/>
                </a:cubicBezTo>
                <a:cubicBezTo>
                  <a:pt x="1509280" y="775369"/>
                  <a:pt x="1488187" y="762956"/>
                  <a:pt x="1468334" y="749303"/>
                </a:cubicBezTo>
                <a:lnTo>
                  <a:pt x="1464612" y="754268"/>
                </a:lnTo>
                <a:cubicBezTo>
                  <a:pt x="1472057" y="764198"/>
                  <a:pt x="1481983" y="775369"/>
                  <a:pt x="1488187" y="786540"/>
                </a:cubicBezTo>
                <a:cubicBezTo>
                  <a:pt x="1491909" y="795228"/>
                  <a:pt x="1489428" y="806399"/>
                  <a:pt x="1490668" y="815088"/>
                </a:cubicBezTo>
                <a:cubicBezTo>
                  <a:pt x="1481983" y="815088"/>
                  <a:pt x="1472057" y="817570"/>
                  <a:pt x="1464612" y="815088"/>
                </a:cubicBezTo>
                <a:cubicBezTo>
                  <a:pt x="1443519" y="808882"/>
                  <a:pt x="1423666" y="798952"/>
                  <a:pt x="1402573" y="792746"/>
                </a:cubicBezTo>
                <a:cubicBezTo>
                  <a:pt x="1390165" y="789022"/>
                  <a:pt x="1377757" y="791504"/>
                  <a:pt x="1359146" y="791504"/>
                </a:cubicBezTo>
                <a:cubicBezTo>
                  <a:pt x="1355423" y="777851"/>
                  <a:pt x="1352942" y="759233"/>
                  <a:pt x="1346738" y="741856"/>
                </a:cubicBezTo>
                <a:cubicBezTo>
                  <a:pt x="1340534" y="725720"/>
                  <a:pt x="1331848" y="710825"/>
                  <a:pt x="1323163" y="695931"/>
                </a:cubicBezTo>
                <a:cubicBezTo>
                  <a:pt x="1320681" y="693448"/>
                  <a:pt x="1308274" y="698413"/>
                  <a:pt x="1302070" y="700896"/>
                </a:cubicBezTo>
                <a:cubicBezTo>
                  <a:pt x="1269809" y="712067"/>
                  <a:pt x="1237549" y="725720"/>
                  <a:pt x="1205289" y="699654"/>
                </a:cubicBezTo>
                <a:cubicBezTo>
                  <a:pt x="1204048" y="698413"/>
                  <a:pt x="1202807" y="695931"/>
                  <a:pt x="1197844" y="688484"/>
                </a:cubicBezTo>
                <a:cubicBezTo>
                  <a:pt x="1220178" y="677313"/>
                  <a:pt x="1240031" y="663659"/>
                  <a:pt x="1263605" y="657453"/>
                </a:cubicBezTo>
                <a:cubicBezTo>
                  <a:pt x="1285940" y="652488"/>
                  <a:pt x="1310755" y="656212"/>
                  <a:pt x="1336812" y="656212"/>
                </a:cubicBezTo>
                <a:cubicBezTo>
                  <a:pt x="1338052" y="615252"/>
                  <a:pt x="1375276" y="606563"/>
                  <a:pt x="1402573" y="590427"/>
                </a:cubicBezTo>
                <a:cubicBezTo>
                  <a:pt x="1439796" y="569327"/>
                  <a:pt x="1442278" y="560638"/>
                  <a:pt x="1412499" y="529608"/>
                </a:cubicBezTo>
                <a:cubicBezTo>
                  <a:pt x="1403814" y="520919"/>
                  <a:pt x="1396369" y="512231"/>
                  <a:pt x="1387684" y="502301"/>
                </a:cubicBezTo>
                <a:cubicBezTo>
                  <a:pt x="1383961" y="492371"/>
                  <a:pt x="1380239" y="482441"/>
                  <a:pt x="1375276" y="471270"/>
                </a:cubicBezTo>
                <a:cubicBezTo>
                  <a:pt x="1309514" y="487406"/>
                  <a:pt x="1247475" y="465064"/>
                  <a:pt x="1186677" y="450170"/>
                </a:cubicBezTo>
                <a:cubicBezTo>
                  <a:pt x="1180473" y="448928"/>
                  <a:pt x="1176751" y="440240"/>
                  <a:pt x="1175510" y="437757"/>
                </a:cubicBezTo>
                <a:cubicBezTo>
                  <a:pt x="1185436" y="422863"/>
                  <a:pt x="1190399" y="410451"/>
                  <a:pt x="1199085" y="400521"/>
                </a:cubicBezTo>
                <a:cubicBezTo>
                  <a:pt x="1216456" y="383144"/>
                  <a:pt x="1235067" y="365767"/>
                  <a:pt x="1254920" y="352113"/>
                </a:cubicBezTo>
                <a:cubicBezTo>
                  <a:pt x="1279736" y="335978"/>
                  <a:pt x="1308274" y="323565"/>
                  <a:pt x="1334330" y="311153"/>
                </a:cubicBezTo>
                <a:cubicBezTo>
                  <a:pt x="1340534" y="307430"/>
                  <a:pt x="1349219" y="304947"/>
                  <a:pt x="1355423" y="306188"/>
                </a:cubicBezTo>
                <a:close/>
                <a:moveTo>
                  <a:pt x="1250953" y="297593"/>
                </a:moveTo>
                <a:cubicBezTo>
                  <a:pt x="1264145" y="296628"/>
                  <a:pt x="1278564" y="300490"/>
                  <a:pt x="1295130" y="309502"/>
                </a:cubicBezTo>
                <a:cubicBezTo>
                  <a:pt x="1286540" y="319802"/>
                  <a:pt x="1280404" y="330101"/>
                  <a:pt x="1270587" y="336539"/>
                </a:cubicBezTo>
                <a:cubicBezTo>
                  <a:pt x="1250953" y="348126"/>
                  <a:pt x="1230092" y="358425"/>
                  <a:pt x="1208003" y="368725"/>
                </a:cubicBezTo>
                <a:cubicBezTo>
                  <a:pt x="1199413" y="372587"/>
                  <a:pt x="1189596" y="370012"/>
                  <a:pt x="1181006" y="371300"/>
                </a:cubicBezTo>
                <a:cubicBezTo>
                  <a:pt x="1181006" y="361000"/>
                  <a:pt x="1183460" y="350701"/>
                  <a:pt x="1184687" y="340401"/>
                </a:cubicBezTo>
                <a:lnTo>
                  <a:pt x="1186957" y="332067"/>
                </a:lnTo>
                <a:lnTo>
                  <a:pt x="1157305" y="342485"/>
                </a:lnTo>
                <a:cubicBezTo>
                  <a:pt x="1147339" y="348762"/>
                  <a:pt x="1138929" y="357551"/>
                  <a:pt x="1132700" y="369479"/>
                </a:cubicBezTo>
                <a:cubicBezTo>
                  <a:pt x="1130208" y="374501"/>
                  <a:pt x="1125224" y="379524"/>
                  <a:pt x="1121487" y="380779"/>
                </a:cubicBezTo>
                <a:cubicBezTo>
                  <a:pt x="1110274" y="385801"/>
                  <a:pt x="1094078" y="394590"/>
                  <a:pt x="1085357" y="390824"/>
                </a:cubicBezTo>
                <a:cubicBezTo>
                  <a:pt x="1081619" y="389568"/>
                  <a:pt x="1077882" y="385801"/>
                  <a:pt x="1076636" y="380779"/>
                </a:cubicBezTo>
                <a:cubicBezTo>
                  <a:pt x="1115258" y="354412"/>
                  <a:pt x="1155125" y="330557"/>
                  <a:pt x="1196238" y="307957"/>
                </a:cubicBezTo>
                <a:lnTo>
                  <a:pt x="1191610" y="328945"/>
                </a:lnTo>
                <a:lnTo>
                  <a:pt x="1201561" y="323503"/>
                </a:lnTo>
                <a:cubicBezTo>
                  <a:pt x="1206163" y="321089"/>
                  <a:pt x="1210458" y="318514"/>
                  <a:pt x="1214139" y="314652"/>
                </a:cubicBezTo>
                <a:cubicBezTo>
                  <a:pt x="1225797" y="304352"/>
                  <a:pt x="1237761" y="298559"/>
                  <a:pt x="1250953" y="297593"/>
                </a:cubicBezTo>
                <a:close/>
                <a:moveTo>
                  <a:pt x="2719060" y="242262"/>
                </a:moveTo>
                <a:cubicBezTo>
                  <a:pt x="2751804" y="231057"/>
                  <a:pt x="2811227" y="280859"/>
                  <a:pt x="2811227" y="323192"/>
                </a:cubicBezTo>
                <a:cubicBezTo>
                  <a:pt x="2785760" y="316966"/>
                  <a:pt x="2756655" y="319456"/>
                  <a:pt x="2740889" y="305761"/>
                </a:cubicBezTo>
                <a:cubicBezTo>
                  <a:pt x="2726336" y="293310"/>
                  <a:pt x="2726336" y="263428"/>
                  <a:pt x="2719060" y="242262"/>
                </a:cubicBezTo>
                <a:close/>
                <a:moveTo>
                  <a:pt x="1308650" y="242042"/>
                </a:moveTo>
                <a:cubicBezTo>
                  <a:pt x="1311070" y="245659"/>
                  <a:pt x="1314701" y="248071"/>
                  <a:pt x="1315911" y="252894"/>
                </a:cubicBezTo>
                <a:cubicBezTo>
                  <a:pt x="1317122" y="254099"/>
                  <a:pt x="1313491" y="256511"/>
                  <a:pt x="1311070" y="258922"/>
                </a:cubicBezTo>
                <a:cubicBezTo>
                  <a:pt x="1303808" y="269774"/>
                  <a:pt x="1296547" y="280626"/>
                  <a:pt x="1288074" y="290272"/>
                </a:cubicBezTo>
                <a:cubicBezTo>
                  <a:pt x="1263868" y="286655"/>
                  <a:pt x="1269920" y="274597"/>
                  <a:pt x="1277182" y="261334"/>
                </a:cubicBezTo>
                <a:cubicBezTo>
                  <a:pt x="1267499" y="264951"/>
                  <a:pt x="1257817" y="268568"/>
                  <a:pt x="1246924" y="273391"/>
                </a:cubicBezTo>
                <a:cubicBezTo>
                  <a:pt x="1267499" y="262540"/>
                  <a:pt x="1288074" y="251688"/>
                  <a:pt x="1308650" y="242042"/>
                </a:cubicBezTo>
                <a:close/>
                <a:moveTo>
                  <a:pt x="1400823" y="203587"/>
                </a:moveTo>
                <a:cubicBezTo>
                  <a:pt x="1408211" y="204800"/>
                  <a:pt x="1416829" y="207225"/>
                  <a:pt x="1422985" y="209651"/>
                </a:cubicBezTo>
                <a:cubicBezTo>
                  <a:pt x="1425447" y="210863"/>
                  <a:pt x="1421754" y="232693"/>
                  <a:pt x="1420523" y="246034"/>
                </a:cubicBezTo>
                <a:cubicBezTo>
                  <a:pt x="1446378" y="246034"/>
                  <a:pt x="1478390" y="244821"/>
                  <a:pt x="1511632" y="246034"/>
                </a:cubicBezTo>
                <a:cubicBezTo>
                  <a:pt x="1517788" y="246034"/>
                  <a:pt x="1525176" y="252097"/>
                  <a:pt x="1531332" y="256948"/>
                </a:cubicBezTo>
                <a:cubicBezTo>
                  <a:pt x="1526407" y="263012"/>
                  <a:pt x="1525176" y="272714"/>
                  <a:pt x="1519020" y="275140"/>
                </a:cubicBezTo>
                <a:cubicBezTo>
                  <a:pt x="1501783" y="282417"/>
                  <a:pt x="1483315" y="290906"/>
                  <a:pt x="1467309" y="292119"/>
                </a:cubicBezTo>
                <a:cubicBezTo>
                  <a:pt x="1431604" y="294544"/>
                  <a:pt x="1395898" y="294544"/>
                  <a:pt x="1360193" y="294544"/>
                </a:cubicBezTo>
                <a:cubicBezTo>
                  <a:pt x="1352806" y="294544"/>
                  <a:pt x="1344187" y="295757"/>
                  <a:pt x="1336800" y="293331"/>
                </a:cubicBezTo>
                <a:cubicBezTo>
                  <a:pt x="1329413" y="290906"/>
                  <a:pt x="1322026" y="284842"/>
                  <a:pt x="1319563" y="278778"/>
                </a:cubicBezTo>
                <a:cubicBezTo>
                  <a:pt x="1318332" y="275140"/>
                  <a:pt x="1324488" y="266651"/>
                  <a:pt x="1328182" y="261800"/>
                </a:cubicBezTo>
                <a:cubicBezTo>
                  <a:pt x="1340494" y="250885"/>
                  <a:pt x="1357731" y="243608"/>
                  <a:pt x="1356500" y="224204"/>
                </a:cubicBezTo>
                <a:cubicBezTo>
                  <a:pt x="1371274" y="216927"/>
                  <a:pt x="1386049" y="210863"/>
                  <a:pt x="1400823" y="203587"/>
                </a:cubicBezTo>
                <a:close/>
                <a:moveTo>
                  <a:pt x="3235406" y="165140"/>
                </a:moveTo>
                <a:cubicBezTo>
                  <a:pt x="3254689" y="172656"/>
                  <a:pt x="3273973" y="180173"/>
                  <a:pt x="3293256" y="187690"/>
                </a:cubicBezTo>
                <a:cubicBezTo>
                  <a:pt x="3294541" y="193954"/>
                  <a:pt x="3293256" y="201470"/>
                  <a:pt x="3291970" y="207734"/>
                </a:cubicBezTo>
                <a:cubicBezTo>
                  <a:pt x="3289399" y="219009"/>
                  <a:pt x="3275258" y="226526"/>
                  <a:pt x="3264974" y="235295"/>
                </a:cubicBezTo>
                <a:cubicBezTo>
                  <a:pt x="3259832" y="229031"/>
                  <a:pt x="3250833" y="222767"/>
                  <a:pt x="3248262" y="215251"/>
                </a:cubicBezTo>
                <a:cubicBezTo>
                  <a:pt x="3243119" y="198965"/>
                  <a:pt x="3239263" y="182679"/>
                  <a:pt x="3235406" y="165140"/>
                </a:cubicBezTo>
                <a:close/>
                <a:moveTo>
                  <a:pt x="2987117" y="82741"/>
                </a:moveTo>
                <a:cubicBezTo>
                  <a:pt x="3063745" y="104006"/>
                  <a:pt x="3139138" y="129024"/>
                  <a:pt x="3212059" y="157795"/>
                </a:cubicBezTo>
                <a:cubicBezTo>
                  <a:pt x="3219475" y="167803"/>
                  <a:pt x="3223183" y="184065"/>
                  <a:pt x="3219475" y="194072"/>
                </a:cubicBezTo>
                <a:cubicBezTo>
                  <a:pt x="3218239" y="201577"/>
                  <a:pt x="3198464" y="206581"/>
                  <a:pt x="3186105" y="206581"/>
                </a:cubicBezTo>
                <a:cubicBezTo>
                  <a:pt x="3147790" y="207832"/>
                  <a:pt x="3115655" y="197825"/>
                  <a:pt x="3092172" y="162799"/>
                </a:cubicBezTo>
                <a:cubicBezTo>
                  <a:pt x="3083521" y="150290"/>
                  <a:pt x="3063745" y="145286"/>
                  <a:pt x="3047678" y="139032"/>
                </a:cubicBezTo>
                <a:cubicBezTo>
                  <a:pt x="3037791" y="136530"/>
                  <a:pt x="3026667" y="139032"/>
                  <a:pt x="3015543" y="137781"/>
                </a:cubicBezTo>
                <a:cubicBezTo>
                  <a:pt x="2997004" y="135279"/>
                  <a:pt x="2977229" y="134028"/>
                  <a:pt x="2978465" y="107759"/>
                </a:cubicBezTo>
                <a:cubicBezTo>
                  <a:pt x="2978465" y="97752"/>
                  <a:pt x="2982173" y="88995"/>
                  <a:pt x="2987117" y="82741"/>
                </a:cubicBezTo>
                <a:close/>
                <a:moveTo>
                  <a:pt x="2351653" y="6"/>
                </a:moveTo>
                <a:cubicBezTo>
                  <a:pt x="2390147" y="-150"/>
                  <a:pt x="2428484" y="2349"/>
                  <a:pt x="2466511" y="4847"/>
                </a:cubicBezTo>
                <a:cubicBezTo>
                  <a:pt x="2483965" y="6096"/>
                  <a:pt x="2500173" y="8594"/>
                  <a:pt x="2512641" y="11092"/>
                </a:cubicBezTo>
                <a:cubicBezTo>
                  <a:pt x="2513887" y="27330"/>
                  <a:pt x="2515134" y="39821"/>
                  <a:pt x="2515134" y="52312"/>
                </a:cubicBezTo>
                <a:cubicBezTo>
                  <a:pt x="2552537" y="47316"/>
                  <a:pt x="2586200" y="42320"/>
                  <a:pt x="2619862" y="38572"/>
                </a:cubicBezTo>
                <a:cubicBezTo>
                  <a:pt x="2627343" y="38572"/>
                  <a:pt x="2636070" y="43569"/>
                  <a:pt x="2643551" y="47316"/>
                </a:cubicBezTo>
                <a:cubicBezTo>
                  <a:pt x="2639811" y="53562"/>
                  <a:pt x="2634823" y="63554"/>
                  <a:pt x="2628590" y="67302"/>
                </a:cubicBezTo>
                <a:cubicBezTo>
                  <a:pt x="2612382" y="79793"/>
                  <a:pt x="2607395" y="92284"/>
                  <a:pt x="2621109" y="108522"/>
                </a:cubicBezTo>
                <a:cubicBezTo>
                  <a:pt x="2626096" y="114768"/>
                  <a:pt x="2628590" y="126010"/>
                  <a:pt x="2626096" y="132255"/>
                </a:cubicBezTo>
                <a:cubicBezTo>
                  <a:pt x="2613629" y="159735"/>
                  <a:pt x="2631083" y="170977"/>
                  <a:pt x="2652278" y="179721"/>
                </a:cubicBezTo>
                <a:cubicBezTo>
                  <a:pt x="2662252" y="183468"/>
                  <a:pt x="2672226" y="188465"/>
                  <a:pt x="2679707" y="192212"/>
                </a:cubicBezTo>
                <a:cubicBezTo>
                  <a:pt x="2680954" y="203454"/>
                  <a:pt x="2678460" y="214696"/>
                  <a:pt x="2684694" y="219692"/>
                </a:cubicBezTo>
                <a:cubicBezTo>
                  <a:pt x="2725837" y="260913"/>
                  <a:pt x="2725837" y="259664"/>
                  <a:pt x="2688434" y="303382"/>
                </a:cubicBezTo>
                <a:cubicBezTo>
                  <a:pt x="2693421" y="307129"/>
                  <a:pt x="2698408" y="309628"/>
                  <a:pt x="2702149" y="314624"/>
                </a:cubicBezTo>
                <a:cubicBezTo>
                  <a:pt x="2707136" y="318371"/>
                  <a:pt x="2710876" y="324617"/>
                  <a:pt x="2713369" y="329613"/>
                </a:cubicBezTo>
                <a:cubicBezTo>
                  <a:pt x="2707136" y="333361"/>
                  <a:pt x="2699655" y="342104"/>
                  <a:pt x="2692175" y="342104"/>
                </a:cubicBezTo>
                <a:cubicBezTo>
                  <a:pt x="2677213" y="342104"/>
                  <a:pt x="2661005" y="338357"/>
                  <a:pt x="2644797" y="335859"/>
                </a:cubicBezTo>
                <a:cubicBezTo>
                  <a:pt x="2643551" y="339606"/>
                  <a:pt x="2643551" y="342104"/>
                  <a:pt x="2641057" y="344603"/>
                </a:cubicBezTo>
                <a:cubicBezTo>
                  <a:pt x="2656018" y="353346"/>
                  <a:pt x="2670979" y="360841"/>
                  <a:pt x="2684694" y="368335"/>
                </a:cubicBezTo>
                <a:cubicBezTo>
                  <a:pt x="2702149" y="379577"/>
                  <a:pt x="2720850" y="388321"/>
                  <a:pt x="2734564" y="403310"/>
                </a:cubicBezTo>
                <a:cubicBezTo>
                  <a:pt x="2743292" y="412054"/>
                  <a:pt x="2750772" y="430791"/>
                  <a:pt x="2749525" y="443282"/>
                </a:cubicBezTo>
                <a:cubicBezTo>
                  <a:pt x="2744538" y="463267"/>
                  <a:pt x="2728331" y="473260"/>
                  <a:pt x="2707136" y="469513"/>
                </a:cubicBezTo>
                <a:cubicBezTo>
                  <a:pt x="2703395" y="469513"/>
                  <a:pt x="2699655" y="469513"/>
                  <a:pt x="2693421" y="469513"/>
                </a:cubicBezTo>
                <a:cubicBezTo>
                  <a:pt x="2704642" y="496993"/>
                  <a:pt x="2685941" y="509485"/>
                  <a:pt x="2668486" y="520726"/>
                </a:cubicBezTo>
                <a:cubicBezTo>
                  <a:pt x="2628590" y="545709"/>
                  <a:pt x="2584953" y="551954"/>
                  <a:pt x="2537576" y="549456"/>
                </a:cubicBezTo>
                <a:cubicBezTo>
                  <a:pt x="2526355" y="548207"/>
                  <a:pt x="2513887" y="549456"/>
                  <a:pt x="2507654" y="549456"/>
                </a:cubicBezTo>
                <a:cubicBezTo>
                  <a:pt x="2500173" y="560698"/>
                  <a:pt x="2493939" y="570691"/>
                  <a:pt x="2486459" y="579434"/>
                </a:cubicBezTo>
                <a:cubicBezTo>
                  <a:pt x="2475238" y="595673"/>
                  <a:pt x="2460277" y="610662"/>
                  <a:pt x="2451549" y="628149"/>
                </a:cubicBezTo>
                <a:cubicBezTo>
                  <a:pt x="2439082" y="653131"/>
                  <a:pt x="2422874" y="666871"/>
                  <a:pt x="2395445" y="669370"/>
                </a:cubicBezTo>
                <a:cubicBezTo>
                  <a:pt x="2365523" y="673117"/>
                  <a:pt x="2335601" y="678113"/>
                  <a:pt x="2306925" y="684359"/>
                </a:cubicBezTo>
                <a:cubicBezTo>
                  <a:pt x="2285730" y="688106"/>
                  <a:pt x="2273263" y="698099"/>
                  <a:pt x="2275756" y="724330"/>
                </a:cubicBezTo>
                <a:cubicBezTo>
                  <a:pt x="2275756" y="738070"/>
                  <a:pt x="2265782" y="753060"/>
                  <a:pt x="2259548" y="766800"/>
                </a:cubicBezTo>
                <a:cubicBezTo>
                  <a:pt x="2245834" y="790533"/>
                  <a:pt x="2229626" y="813017"/>
                  <a:pt x="2219652" y="837999"/>
                </a:cubicBezTo>
                <a:cubicBezTo>
                  <a:pt x="2208431" y="866728"/>
                  <a:pt x="2190976" y="886714"/>
                  <a:pt x="2162301" y="897955"/>
                </a:cubicBezTo>
                <a:cubicBezTo>
                  <a:pt x="2143599" y="905450"/>
                  <a:pt x="2128638" y="904201"/>
                  <a:pt x="2109937" y="891710"/>
                </a:cubicBezTo>
                <a:cubicBezTo>
                  <a:pt x="2097469" y="881717"/>
                  <a:pt x="2078768" y="876721"/>
                  <a:pt x="2063807" y="874223"/>
                </a:cubicBezTo>
                <a:cubicBezTo>
                  <a:pt x="2022663" y="870475"/>
                  <a:pt x="1995235" y="851739"/>
                  <a:pt x="1981520" y="815515"/>
                </a:cubicBezTo>
                <a:cubicBezTo>
                  <a:pt x="1971546" y="785536"/>
                  <a:pt x="1962819" y="755558"/>
                  <a:pt x="1952845" y="725579"/>
                </a:cubicBezTo>
                <a:cubicBezTo>
                  <a:pt x="1951598" y="720583"/>
                  <a:pt x="1949105" y="713088"/>
                  <a:pt x="1945364" y="713088"/>
                </a:cubicBezTo>
                <a:cubicBezTo>
                  <a:pt x="1912948" y="704345"/>
                  <a:pt x="1910455" y="676864"/>
                  <a:pt x="1902974" y="651882"/>
                </a:cubicBezTo>
                <a:cubicBezTo>
                  <a:pt x="1894247" y="618156"/>
                  <a:pt x="1890507" y="588178"/>
                  <a:pt x="1924169" y="565694"/>
                </a:cubicBezTo>
                <a:cubicBezTo>
                  <a:pt x="1931650" y="559449"/>
                  <a:pt x="1931650" y="545709"/>
                  <a:pt x="1936637" y="538214"/>
                </a:cubicBezTo>
                <a:cubicBezTo>
                  <a:pt x="1945364" y="529470"/>
                  <a:pt x="1955338" y="521976"/>
                  <a:pt x="1965312" y="514481"/>
                </a:cubicBezTo>
                <a:cubicBezTo>
                  <a:pt x="1979027" y="505737"/>
                  <a:pt x="1993988" y="496993"/>
                  <a:pt x="2006456" y="484502"/>
                </a:cubicBezTo>
                <a:cubicBezTo>
                  <a:pt x="1986507" y="480755"/>
                  <a:pt x="1970299" y="473260"/>
                  <a:pt x="1952845" y="494495"/>
                </a:cubicBezTo>
                <a:cubicBezTo>
                  <a:pt x="1925416" y="526972"/>
                  <a:pt x="1896741" y="526972"/>
                  <a:pt x="1875546" y="503239"/>
                </a:cubicBezTo>
                <a:cubicBezTo>
                  <a:pt x="1860584" y="487000"/>
                  <a:pt x="1864325" y="473260"/>
                  <a:pt x="1875546" y="455773"/>
                </a:cubicBezTo>
                <a:cubicBezTo>
                  <a:pt x="1885520" y="438285"/>
                  <a:pt x="1896741" y="447029"/>
                  <a:pt x="1910455" y="452025"/>
                </a:cubicBezTo>
                <a:cubicBezTo>
                  <a:pt x="1919182" y="454524"/>
                  <a:pt x="1927910" y="459520"/>
                  <a:pt x="1942871" y="459520"/>
                </a:cubicBezTo>
                <a:cubicBezTo>
                  <a:pt x="1935390" y="445780"/>
                  <a:pt x="1924169" y="433289"/>
                  <a:pt x="1920429" y="418300"/>
                </a:cubicBezTo>
                <a:cubicBezTo>
                  <a:pt x="1915442" y="404559"/>
                  <a:pt x="1915442" y="388321"/>
                  <a:pt x="1919182" y="374581"/>
                </a:cubicBezTo>
                <a:cubicBezTo>
                  <a:pt x="1922923" y="355844"/>
                  <a:pt x="1935390" y="339606"/>
                  <a:pt x="1940377" y="320870"/>
                </a:cubicBezTo>
                <a:cubicBezTo>
                  <a:pt x="1951598" y="277151"/>
                  <a:pt x="1924169" y="240927"/>
                  <a:pt x="1879286" y="242176"/>
                </a:cubicBezTo>
                <a:cubicBezTo>
                  <a:pt x="1843130" y="242176"/>
                  <a:pt x="1805727" y="248422"/>
                  <a:pt x="1769571" y="248422"/>
                </a:cubicBezTo>
                <a:cubicBezTo>
                  <a:pt x="1735908" y="248422"/>
                  <a:pt x="1720947" y="229685"/>
                  <a:pt x="1724687" y="193461"/>
                </a:cubicBezTo>
                <a:cubicBezTo>
                  <a:pt x="1747129" y="189714"/>
                  <a:pt x="1769571" y="185966"/>
                  <a:pt x="1795753" y="180970"/>
                </a:cubicBezTo>
                <a:cubicBezTo>
                  <a:pt x="1780792" y="170977"/>
                  <a:pt x="1749623" y="187216"/>
                  <a:pt x="1758350" y="152241"/>
                </a:cubicBezTo>
                <a:cubicBezTo>
                  <a:pt x="1744636" y="154739"/>
                  <a:pt x="1732168" y="154739"/>
                  <a:pt x="1719700" y="159735"/>
                </a:cubicBezTo>
                <a:cubicBezTo>
                  <a:pt x="1686038" y="170977"/>
                  <a:pt x="1654869" y="182219"/>
                  <a:pt x="1629934" y="192212"/>
                </a:cubicBezTo>
                <a:cubicBezTo>
                  <a:pt x="1616219" y="205952"/>
                  <a:pt x="1607492" y="219692"/>
                  <a:pt x="1596271" y="223440"/>
                </a:cubicBezTo>
                <a:cubicBezTo>
                  <a:pt x="1576323" y="230934"/>
                  <a:pt x="1555128" y="258414"/>
                  <a:pt x="1530193" y="224689"/>
                </a:cubicBezTo>
                <a:cubicBezTo>
                  <a:pt x="1523959" y="217194"/>
                  <a:pt x="1494037" y="229685"/>
                  <a:pt x="1474088" y="232183"/>
                </a:cubicBezTo>
                <a:cubicBezTo>
                  <a:pt x="1469101" y="232183"/>
                  <a:pt x="1462867" y="237180"/>
                  <a:pt x="1456634" y="237180"/>
                </a:cubicBezTo>
                <a:cubicBezTo>
                  <a:pt x="1451647" y="237180"/>
                  <a:pt x="1444166" y="232183"/>
                  <a:pt x="1441673" y="227187"/>
                </a:cubicBezTo>
                <a:cubicBezTo>
                  <a:pt x="1439179" y="223440"/>
                  <a:pt x="1439179" y="213447"/>
                  <a:pt x="1442919" y="209699"/>
                </a:cubicBezTo>
                <a:cubicBezTo>
                  <a:pt x="1454140" y="197208"/>
                  <a:pt x="1467855" y="184717"/>
                  <a:pt x="1482816" y="170977"/>
                </a:cubicBezTo>
                <a:cubicBezTo>
                  <a:pt x="1482816" y="178472"/>
                  <a:pt x="1484062" y="184717"/>
                  <a:pt x="1485309" y="195959"/>
                </a:cubicBezTo>
                <a:cubicBezTo>
                  <a:pt x="1496530" y="187216"/>
                  <a:pt x="1505257" y="180970"/>
                  <a:pt x="1516478" y="173475"/>
                </a:cubicBezTo>
                <a:cubicBezTo>
                  <a:pt x="1510244" y="167230"/>
                  <a:pt x="1505257" y="164732"/>
                  <a:pt x="1504011" y="159735"/>
                </a:cubicBezTo>
                <a:cubicBezTo>
                  <a:pt x="1565102" y="136002"/>
                  <a:pt x="1627440" y="114768"/>
                  <a:pt x="1691025" y="96031"/>
                </a:cubicBezTo>
                <a:cubicBezTo>
                  <a:pt x="1693518" y="96031"/>
                  <a:pt x="1694765" y="94782"/>
                  <a:pt x="1697259" y="94782"/>
                </a:cubicBezTo>
                <a:cubicBezTo>
                  <a:pt x="1707233" y="94782"/>
                  <a:pt x="1718454" y="92284"/>
                  <a:pt x="1733415" y="89786"/>
                </a:cubicBezTo>
                <a:cubicBezTo>
                  <a:pt x="1729674" y="88536"/>
                  <a:pt x="1724687" y="87287"/>
                  <a:pt x="1720947" y="87287"/>
                </a:cubicBezTo>
                <a:cubicBezTo>
                  <a:pt x="1829415" y="56060"/>
                  <a:pt x="1942871" y="33576"/>
                  <a:pt x="2057573" y="18587"/>
                </a:cubicBezTo>
                <a:lnTo>
                  <a:pt x="2057573" y="34825"/>
                </a:lnTo>
                <a:lnTo>
                  <a:pt x="2214665" y="34825"/>
                </a:lnTo>
                <a:cubicBezTo>
                  <a:pt x="2213418" y="32327"/>
                  <a:pt x="2213418" y="29829"/>
                  <a:pt x="2210924" y="28580"/>
                </a:cubicBezTo>
                <a:cubicBezTo>
                  <a:pt x="2219652" y="22334"/>
                  <a:pt x="2227132" y="13590"/>
                  <a:pt x="2235860" y="11092"/>
                </a:cubicBezTo>
                <a:cubicBezTo>
                  <a:pt x="2274510" y="2973"/>
                  <a:pt x="2313159" y="163"/>
                  <a:pt x="2351653" y="6"/>
                </a:cubicBezTo>
                <a:close/>
              </a:path>
            </a:pathLst>
          </a:custGeom>
          <a:solidFill>
            <a:srgbClr val="FEE4A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747993"/>
              </a:solidFill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57E22-457B-FD4F-A8E2-B24852FCA595}"/>
              </a:ext>
            </a:extLst>
          </p:cNvPr>
          <p:cNvSpPr txBox="1"/>
          <p:nvPr/>
        </p:nvSpPr>
        <p:spPr>
          <a:xfrm>
            <a:off x="762001" y="329579"/>
            <a:ext cx="106680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4217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BASIC THEORY- DATA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9FDA8-E8E4-4B46-9BB2-7414013EE0F6}"/>
              </a:ext>
            </a:extLst>
          </p:cNvPr>
          <p:cNvSpPr txBox="1"/>
          <p:nvPr/>
        </p:nvSpPr>
        <p:spPr>
          <a:xfrm>
            <a:off x="1791907" y="2171140"/>
            <a:ext cx="2913211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914217"/>
            <a:r>
              <a:rPr lang="es-ES" sz="1700" b="1" spc="-15" dirty="0">
                <a:solidFill>
                  <a:srgbClr val="060E3B"/>
                </a:solidFill>
                <a:latin typeface="Poppins" pitchFamily="2" charset="77"/>
                <a:cs typeface="Poppins" pitchFamily="2" charset="77"/>
              </a:rPr>
              <a:t>T</a:t>
            </a:r>
            <a:r>
              <a:rPr lang="en-US" sz="1700" b="1" spc="-15" dirty="0">
                <a:solidFill>
                  <a:srgbClr val="060E3B"/>
                </a:solidFill>
                <a:latin typeface="Poppins" pitchFamily="2" charset="77"/>
                <a:cs typeface="Poppins" pitchFamily="2" charset="77"/>
              </a:rPr>
              <a:t>YPE OF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368E2-7654-7E4F-BBBE-2BFC3FF8E3F1}"/>
              </a:ext>
            </a:extLst>
          </p:cNvPr>
          <p:cNvSpPr txBox="1"/>
          <p:nvPr/>
        </p:nvSpPr>
        <p:spPr>
          <a:xfrm>
            <a:off x="2092378" y="2525083"/>
            <a:ext cx="2913212" cy="146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217">
              <a:lnSpc>
                <a:spcPts val="1800"/>
              </a:lnSpc>
              <a:buFontTx/>
              <a:buChar char="-"/>
            </a:pPr>
            <a:r>
              <a:rPr lang="en-US" sz="1200" spc="-1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High price</a:t>
            </a:r>
          </a:p>
          <a:p>
            <a:pPr marL="171450" indent="-171450" defTabSz="914217">
              <a:lnSpc>
                <a:spcPts val="1800"/>
              </a:lnSpc>
              <a:buFontTx/>
              <a:buChar char="-"/>
            </a:pPr>
            <a:r>
              <a:rPr lang="en-US" sz="1200" spc="-1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Low price</a:t>
            </a:r>
          </a:p>
          <a:p>
            <a:pPr marL="171450" indent="-171450" defTabSz="914217">
              <a:lnSpc>
                <a:spcPts val="1800"/>
              </a:lnSpc>
              <a:buFontTx/>
              <a:buChar char="-"/>
            </a:pPr>
            <a:r>
              <a:rPr lang="en-US" sz="1200" spc="-1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Open price</a:t>
            </a:r>
          </a:p>
          <a:p>
            <a:pPr marL="171450" indent="-171450" defTabSz="914217">
              <a:lnSpc>
                <a:spcPts val="1800"/>
              </a:lnSpc>
              <a:buFontTx/>
              <a:buChar char="-"/>
            </a:pPr>
            <a:r>
              <a:rPr lang="en-US" sz="1200" spc="-1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Close price</a:t>
            </a:r>
          </a:p>
          <a:p>
            <a:pPr marL="171450" indent="-171450" defTabSz="914217">
              <a:lnSpc>
                <a:spcPts val="1800"/>
              </a:lnSpc>
              <a:buFontTx/>
              <a:buChar char="-"/>
            </a:pPr>
            <a:r>
              <a:rPr lang="en-US" sz="1200" spc="-1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Volume</a:t>
            </a:r>
          </a:p>
          <a:p>
            <a:pPr marL="171450" indent="-171450" defTabSz="914217">
              <a:lnSpc>
                <a:spcPts val="1800"/>
              </a:lnSpc>
              <a:buFontTx/>
              <a:buChar char="-"/>
            </a:pPr>
            <a:r>
              <a:rPr lang="en-US" sz="1200" spc="-10" dirty="0">
                <a:solidFill>
                  <a:srgbClr val="747993"/>
                </a:solidFill>
                <a:latin typeface="Poppins" pitchFamily="2" charset="77"/>
                <a:cs typeface="Poppins" pitchFamily="2" charset="77"/>
              </a:rPr>
              <a:t>Adj Close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711E4-52D4-DA4E-81AE-45FA8D291B4F}"/>
              </a:ext>
            </a:extLst>
          </p:cNvPr>
          <p:cNvSpPr txBox="1"/>
          <p:nvPr/>
        </p:nvSpPr>
        <p:spPr>
          <a:xfrm>
            <a:off x="1345780" y="4160605"/>
            <a:ext cx="3578540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217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CRYPTO INFO</a:t>
            </a:r>
          </a:p>
        </p:txBody>
      </p:sp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0D493005-6DEB-7AF1-19C3-F124AA49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790" y="2105610"/>
            <a:ext cx="2791839" cy="10225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A58697-F8FD-E9A5-E623-B26DD706DAD5}"/>
              </a:ext>
            </a:extLst>
          </p:cNvPr>
          <p:cNvSpPr txBox="1"/>
          <p:nvPr/>
        </p:nvSpPr>
        <p:spPr>
          <a:xfrm>
            <a:off x="5503519" y="4160605"/>
            <a:ext cx="1033741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914217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API</a:t>
            </a:r>
          </a:p>
        </p:txBody>
      </p:sp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9832CC5E-061B-90CF-E889-476318DF8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1022" y="4259495"/>
            <a:ext cx="463939" cy="463939"/>
          </a:xfrm>
          <a:prstGeom prst="rect">
            <a:avLst/>
          </a:prstGeom>
        </p:spPr>
      </p:pic>
      <p:pic>
        <p:nvPicPr>
          <p:cNvPr id="2050" name="Picture 2" descr="Algunas cosas que debes saber - Bitcoin">
            <a:extLst>
              <a:ext uri="{FF2B5EF4-FFF2-40B4-BE49-F238E27FC236}">
                <a16:creationId xmlns:a16="http://schemas.microsoft.com/office/drawing/2014/main" id="{079EF041-5DBD-AFDE-BE62-35D73015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58" y="1529600"/>
            <a:ext cx="455121" cy="45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Graphic 40" descr="Caret Up with solid fill">
            <a:extLst>
              <a:ext uri="{FF2B5EF4-FFF2-40B4-BE49-F238E27FC236}">
                <a16:creationId xmlns:a16="http://schemas.microsoft.com/office/drawing/2014/main" id="{085C407A-F1E4-685B-957D-6EA5798C7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998" y="1124291"/>
            <a:ext cx="567471" cy="567471"/>
          </a:xfrm>
          <a:prstGeom prst="rect">
            <a:avLst/>
          </a:prstGeom>
        </p:spPr>
      </p:pic>
      <p:pic>
        <p:nvPicPr>
          <p:cNvPr id="43" name="Graphic 42" descr="Caret Up with solid fill">
            <a:extLst>
              <a:ext uri="{FF2B5EF4-FFF2-40B4-BE49-F238E27FC236}">
                <a16:creationId xmlns:a16="http://schemas.microsoft.com/office/drawing/2014/main" id="{DF010D73-6A89-2959-59D8-542978185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967949" y="1824754"/>
            <a:ext cx="567471" cy="5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016CCF7C-B48D-8CA9-4922-D032A2F1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3" y="3017562"/>
            <a:ext cx="11057642" cy="3522422"/>
          </a:xfrm>
          <a:prstGeom prst="rect">
            <a:avLst/>
          </a:prstGeom>
        </p:spPr>
      </p:pic>
      <p:sp>
        <p:nvSpPr>
          <p:cNvPr id="46" name="Freeform 7">
            <a:extLst>
              <a:ext uri="{FF2B5EF4-FFF2-40B4-BE49-F238E27FC236}">
                <a16:creationId xmlns:a16="http://schemas.microsoft.com/office/drawing/2014/main" id="{40B20D85-2B79-4883-BE54-666F7367601D}"/>
              </a:ext>
            </a:extLst>
          </p:cNvPr>
          <p:cNvSpPr>
            <a:spLocks/>
          </p:cNvSpPr>
          <p:nvPr/>
        </p:nvSpPr>
        <p:spPr bwMode="auto">
          <a:xfrm>
            <a:off x="10596250" y="1"/>
            <a:ext cx="1595750" cy="4585090"/>
          </a:xfrm>
          <a:custGeom>
            <a:avLst/>
            <a:gdLst>
              <a:gd name="T0" fmla="*/ 1498 w 1498"/>
              <a:gd name="T1" fmla="*/ 0 h 3266"/>
              <a:gd name="T2" fmla="*/ 1498 w 1498"/>
              <a:gd name="T3" fmla="*/ 3266 h 3266"/>
              <a:gd name="T4" fmla="*/ 1206 w 1498"/>
              <a:gd name="T5" fmla="*/ 2620 h 3266"/>
              <a:gd name="T6" fmla="*/ 1182 w 1498"/>
              <a:gd name="T7" fmla="*/ 1702 h 3266"/>
              <a:gd name="T8" fmla="*/ 390 w 1498"/>
              <a:gd name="T9" fmla="*/ 1046 h 3266"/>
              <a:gd name="T10" fmla="*/ 142 w 1498"/>
              <a:gd name="T11" fmla="*/ 0 h 3266"/>
              <a:gd name="T12" fmla="*/ 1498 w 1498"/>
              <a:gd name="T13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8" h="3266">
                <a:moveTo>
                  <a:pt x="1498" y="0"/>
                </a:moveTo>
                <a:cubicBezTo>
                  <a:pt x="1498" y="3266"/>
                  <a:pt x="1498" y="3266"/>
                  <a:pt x="1498" y="3266"/>
                </a:cubicBezTo>
                <a:cubicBezTo>
                  <a:pt x="1408" y="3152"/>
                  <a:pt x="1252" y="2957"/>
                  <a:pt x="1206" y="2620"/>
                </a:cubicBezTo>
                <a:cubicBezTo>
                  <a:pt x="1158" y="2266"/>
                  <a:pt x="1286" y="1961"/>
                  <a:pt x="1182" y="1702"/>
                </a:cubicBezTo>
                <a:cubicBezTo>
                  <a:pt x="1068" y="1418"/>
                  <a:pt x="780" y="1292"/>
                  <a:pt x="390" y="1046"/>
                </a:cubicBezTo>
                <a:cubicBezTo>
                  <a:pt x="0" y="800"/>
                  <a:pt x="94" y="234"/>
                  <a:pt x="142" y="0"/>
                </a:cubicBezTo>
                <a:lnTo>
                  <a:pt x="149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008B4E6F-204A-4EB9-B474-745BAE21CCB5}"/>
              </a:ext>
            </a:extLst>
          </p:cNvPr>
          <p:cNvSpPr>
            <a:spLocks/>
          </p:cNvSpPr>
          <p:nvPr/>
        </p:nvSpPr>
        <p:spPr bwMode="auto">
          <a:xfrm>
            <a:off x="0" y="4283129"/>
            <a:ext cx="469961" cy="2574871"/>
          </a:xfrm>
          <a:custGeom>
            <a:avLst/>
            <a:gdLst>
              <a:gd name="T0" fmla="*/ 200 w 532"/>
              <a:gd name="T1" fmla="*/ 1881 h 2261"/>
              <a:gd name="T2" fmla="*/ 103 w 532"/>
              <a:gd name="T3" fmla="*/ 2261 h 2261"/>
              <a:gd name="T4" fmla="*/ 0 w 532"/>
              <a:gd name="T5" fmla="*/ 2261 h 2261"/>
              <a:gd name="T6" fmla="*/ 0 w 532"/>
              <a:gd name="T7" fmla="*/ 0 h 2261"/>
              <a:gd name="T8" fmla="*/ 516 w 532"/>
              <a:gd name="T9" fmla="*/ 1017 h 2261"/>
              <a:gd name="T10" fmla="*/ 200 w 532"/>
              <a:gd name="T11" fmla="*/ 1881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2261">
                <a:moveTo>
                  <a:pt x="200" y="1881"/>
                </a:moveTo>
                <a:cubicBezTo>
                  <a:pt x="172" y="1978"/>
                  <a:pt x="135" y="2128"/>
                  <a:pt x="103" y="2261"/>
                </a:cubicBezTo>
                <a:cubicBezTo>
                  <a:pt x="0" y="2261"/>
                  <a:pt x="0" y="2261"/>
                  <a:pt x="0" y="2261"/>
                </a:cubicBezTo>
                <a:cubicBezTo>
                  <a:pt x="0" y="0"/>
                  <a:pt x="0" y="0"/>
                  <a:pt x="0" y="0"/>
                </a:cubicBezTo>
                <a:cubicBezTo>
                  <a:pt x="303" y="333"/>
                  <a:pt x="502" y="589"/>
                  <a:pt x="516" y="1017"/>
                </a:cubicBezTo>
                <a:cubicBezTo>
                  <a:pt x="532" y="1497"/>
                  <a:pt x="260" y="1673"/>
                  <a:pt x="200" y="188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E3A96-D021-3906-4E1F-840204B77D5B}"/>
              </a:ext>
            </a:extLst>
          </p:cNvPr>
          <p:cNvSpPr txBox="1"/>
          <p:nvPr/>
        </p:nvSpPr>
        <p:spPr>
          <a:xfrm>
            <a:off x="685774" y="350854"/>
            <a:ext cx="5950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Valera Round"/>
              </a:rPr>
              <a:t>BASIC THEORY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algn="r"/>
            <a:endParaRPr lang="en-US" sz="2000" dirty="0">
              <a:latin typeface="Valera Roun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369E7-5245-925B-5389-FC289588261D}"/>
              </a:ext>
            </a:extLst>
          </p:cNvPr>
          <p:cNvSpPr txBox="1"/>
          <p:nvPr/>
        </p:nvSpPr>
        <p:spPr>
          <a:xfrm>
            <a:off x="685774" y="1258794"/>
            <a:ext cx="5950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Valera Round"/>
              </a:rPr>
              <a:t>NEURAL NETWORK LSTM - PREDICTOR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algn="r"/>
            <a:endParaRPr lang="en-US" sz="2000" dirty="0">
              <a:latin typeface="Valera Rou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E05E3-749F-B8A7-4EFA-E64C774D3E79}"/>
              </a:ext>
            </a:extLst>
          </p:cNvPr>
          <p:cNvCxnSpPr>
            <a:stCxn id="10" idx="1"/>
          </p:cNvCxnSpPr>
          <p:nvPr/>
        </p:nvCxnSpPr>
        <p:spPr>
          <a:xfrm>
            <a:off x="685774" y="1135684"/>
            <a:ext cx="6063818" cy="4959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881237-50F3-E156-5FC7-7262F6C7AD82}"/>
              </a:ext>
            </a:extLst>
          </p:cNvPr>
          <p:cNvSpPr txBox="1"/>
          <p:nvPr/>
        </p:nvSpPr>
        <p:spPr>
          <a:xfrm>
            <a:off x="685773" y="1840058"/>
            <a:ext cx="9636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Long Short Term Memory (LSTM)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Timeseries neural network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uses long-term and short-term data to predict the future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latin typeface="Valera Round"/>
            </a:endParaRPr>
          </a:p>
          <a:p>
            <a:pPr algn="r"/>
            <a:endParaRPr lang="en-US" sz="1600" dirty="0">
              <a:latin typeface="Valera Round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1DE76-423E-7084-B2C0-35D697171867}"/>
              </a:ext>
            </a:extLst>
          </p:cNvPr>
          <p:cNvGrpSpPr/>
          <p:nvPr/>
        </p:nvGrpSpPr>
        <p:grpSpPr>
          <a:xfrm>
            <a:off x="5866947" y="6127444"/>
            <a:ext cx="769523" cy="661226"/>
            <a:chOff x="4306239" y="5025015"/>
            <a:chExt cx="769523" cy="6612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941497-8F79-825B-DDC0-5DEBCD5FAD74}"/>
                </a:ext>
              </a:extLst>
            </p:cNvPr>
            <p:cNvGrpSpPr/>
            <p:nvPr/>
          </p:nvGrpSpPr>
          <p:grpSpPr>
            <a:xfrm>
              <a:off x="4306239" y="5025015"/>
              <a:ext cx="769523" cy="661226"/>
              <a:chOff x="1449917" y="8840993"/>
              <a:chExt cx="4800924" cy="4125277"/>
            </a:xfrm>
          </p:grpSpPr>
          <p:sp>
            <p:nvSpPr>
              <p:cNvPr id="22" name="Freeform 116">
                <a:extLst>
                  <a:ext uri="{FF2B5EF4-FFF2-40B4-BE49-F238E27FC236}">
                    <a16:creationId xmlns:a16="http://schemas.microsoft.com/office/drawing/2014/main" id="{C305EE34-4774-6731-FE1B-E0BDBCC69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83" y="8840993"/>
                <a:ext cx="1829183" cy="2307079"/>
              </a:xfrm>
              <a:custGeom>
                <a:avLst/>
                <a:gdLst>
                  <a:gd name="T0" fmla="*/ 1463 w 1469"/>
                  <a:gd name="T1" fmla="*/ 958 h 1853"/>
                  <a:gd name="T2" fmla="*/ 752 w 1469"/>
                  <a:gd name="T3" fmla="*/ 9 h 1853"/>
                  <a:gd name="T4" fmla="*/ 752 w 1469"/>
                  <a:gd name="T5" fmla="*/ 9 h 1853"/>
                  <a:gd name="T6" fmla="*/ 735 w 1469"/>
                  <a:gd name="T7" fmla="*/ 0 h 1853"/>
                  <a:gd name="T8" fmla="*/ 735 w 1469"/>
                  <a:gd name="T9" fmla="*/ 0 h 1853"/>
                  <a:gd name="T10" fmla="*/ 716 w 1469"/>
                  <a:gd name="T11" fmla="*/ 9 h 1853"/>
                  <a:gd name="T12" fmla="*/ 6 w 1469"/>
                  <a:gd name="T13" fmla="*/ 958 h 1853"/>
                  <a:gd name="T14" fmla="*/ 6 w 1469"/>
                  <a:gd name="T15" fmla="*/ 958 h 1853"/>
                  <a:gd name="T16" fmla="*/ 4 w 1469"/>
                  <a:gd name="T17" fmla="*/ 982 h 1853"/>
                  <a:gd name="T18" fmla="*/ 4 w 1469"/>
                  <a:gd name="T19" fmla="*/ 982 h 1853"/>
                  <a:gd name="T20" fmla="*/ 24 w 1469"/>
                  <a:gd name="T21" fmla="*/ 994 h 1853"/>
                  <a:gd name="T22" fmla="*/ 300 w 1469"/>
                  <a:gd name="T23" fmla="*/ 994 h 1853"/>
                  <a:gd name="T24" fmla="*/ 300 w 1469"/>
                  <a:gd name="T25" fmla="*/ 994 h 1853"/>
                  <a:gd name="T26" fmla="*/ 306 w 1469"/>
                  <a:gd name="T27" fmla="*/ 1000 h 1853"/>
                  <a:gd name="T28" fmla="*/ 306 w 1469"/>
                  <a:gd name="T29" fmla="*/ 1829 h 1853"/>
                  <a:gd name="T30" fmla="*/ 306 w 1469"/>
                  <a:gd name="T31" fmla="*/ 1829 h 1853"/>
                  <a:gd name="T32" fmla="*/ 328 w 1469"/>
                  <a:gd name="T33" fmla="*/ 1852 h 1853"/>
                  <a:gd name="T34" fmla="*/ 1140 w 1469"/>
                  <a:gd name="T35" fmla="*/ 1852 h 1853"/>
                  <a:gd name="T36" fmla="*/ 1140 w 1469"/>
                  <a:gd name="T37" fmla="*/ 1852 h 1853"/>
                  <a:gd name="T38" fmla="*/ 1163 w 1469"/>
                  <a:gd name="T39" fmla="*/ 1829 h 1853"/>
                  <a:gd name="T40" fmla="*/ 1163 w 1469"/>
                  <a:gd name="T41" fmla="*/ 1000 h 1853"/>
                  <a:gd name="T42" fmla="*/ 1163 w 1469"/>
                  <a:gd name="T43" fmla="*/ 1000 h 1853"/>
                  <a:gd name="T44" fmla="*/ 1169 w 1469"/>
                  <a:gd name="T45" fmla="*/ 994 h 1853"/>
                  <a:gd name="T46" fmla="*/ 1445 w 1469"/>
                  <a:gd name="T47" fmla="*/ 994 h 1853"/>
                  <a:gd name="T48" fmla="*/ 1445 w 1469"/>
                  <a:gd name="T49" fmla="*/ 994 h 1853"/>
                  <a:gd name="T50" fmla="*/ 1465 w 1469"/>
                  <a:gd name="T51" fmla="*/ 982 h 1853"/>
                  <a:gd name="T52" fmla="*/ 1465 w 1469"/>
                  <a:gd name="T53" fmla="*/ 982 h 1853"/>
                  <a:gd name="T54" fmla="*/ 1463 w 1469"/>
                  <a:gd name="T55" fmla="*/ 958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69" h="1853">
                    <a:moveTo>
                      <a:pt x="1463" y="958"/>
                    </a:moveTo>
                    <a:lnTo>
                      <a:pt x="752" y="9"/>
                    </a:lnTo>
                    <a:lnTo>
                      <a:pt x="752" y="9"/>
                    </a:lnTo>
                    <a:cubicBezTo>
                      <a:pt x="748" y="3"/>
                      <a:pt x="741" y="0"/>
                      <a:pt x="735" y="0"/>
                    </a:cubicBezTo>
                    <a:lnTo>
                      <a:pt x="735" y="0"/>
                    </a:lnTo>
                    <a:cubicBezTo>
                      <a:pt x="727" y="0"/>
                      <a:pt x="720" y="3"/>
                      <a:pt x="716" y="9"/>
                    </a:cubicBezTo>
                    <a:lnTo>
                      <a:pt x="6" y="958"/>
                    </a:lnTo>
                    <a:lnTo>
                      <a:pt x="6" y="958"/>
                    </a:lnTo>
                    <a:cubicBezTo>
                      <a:pt x="1" y="965"/>
                      <a:pt x="0" y="974"/>
                      <a:pt x="4" y="982"/>
                    </a:cubicBezTo>
                    <a:lnTo>
                      <a:pt x="4" y="982"/>
                    </a:lnTo>
                    <a:cubicBezTo>
                      <a:pt x="7" y="990"/>
                      <a:pt x="15" y="994"/>
                      <a:pt x="24" y="994"/>
                    </a:cubicBezTo>
                    <a:lnTo>
                      <a:pt x="300" y="994"/>
                    </a:lnTo>
                    <a:lnTo>
                      <a:pt x="300" y="994"/>
                    </a:lnTo>
                    <a:cubicBezTo>
                      <a:pt x="303" y="994"/>
                      <a:pt x="306" y="997"/>
                      <a:pt x="306" y="1000"/>
                    </a:cubicBezTo>
                    <a:lnTo>
                      <a:pt x="306" y="1829"/>
                    </a:lnTo>
                    <a:lnTo>
                      <a:pt x="306" y="1829"/>
                    </a:lnTo>
                    <a:cubicBezTo>
                      <a:pt x="306" y="1842"/>
                      <a:pt x="316" y="1852"/>
                      <a:pt x="328" y="1852"/>
                    </a:cubicBezTo>
                    <a:lnTo>
                      <a:pt x="1140" y="1852"/>
                    </a:lnTo>
                    <a:lnTo>
                      <a:pt x="1140" y="1852"/>
                    </a:lnTo>
                    <a:cubicBezTo>
                      <a:pt x="1152" y="1852"/>
                      <a:pt x="1163" y="1842"/>
                      <a:pt x="1163" y="1829"/>
                    </a:cubicBezTo>
                    <a:lnTo>
                      <a:pt x="1163" y="1000"/>
                    </a:lnTo>
                    <a:lnTo>
                      <a:pt x="1163" y="1000"/>
                    </a:lnTo>
                    <a:cubicBezTo>
                      <a:pt x="1163" y="997"/>
                      <a:pt x="1165" y="994"/>
                      <a:pt x="1169" y="994"/>
                    </a:cubicBezTo>
                    <a:lnTo>
                      <a:pt x="1445" y="994"/>
                    </a:lnTo>
                    <a:lnTo>
                      <a:pt x="1445" y="994"/>
                    </a:lnTo>
                    <a:cubicBezTo>
                      <a:pt x="1453" y="994"/>
                      <a:pt x="1461" y="990"/>
                      <a:pt x="1465" y="982"/>
                    </a:cubicBezTo>
                    <a:lnTo>
                      <a:pt x="1465" y="982"/>
                    </a:lnTo>
                    <a:cubicBezTo>
                      <a:pt x="1468" y="974"/>
                      <a:pt x="1468" y="965"/>
                      <a:pt x="1463" y="9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3" name="Freeform 117">
                <a:extLst>
                  <a:ext uri="{FF2B5EF4-FFF2-40B4-BE49-F238E27FC236}">
                    <a16:creationId xmlns:a16="http://schemas.microsoft.com/office/drawing/2014/main" id="{2DB1B5F3-1959-59E4-67CF-32019444D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83" y="8840993"/>
                <a:ext cx="1829183" cy="2307079"/>
              </a:xfrm>
              <a:custGeom>
                <a:avLst/>
                <a:gdLst>
                  <a:gd name="T0" fmla="*/ 1463 w 1469"/>
                  <a:gd name="T1" fmla="*/ 958 h 1853"/>
                  <a:gd name="T2" fmla="*/ 752 w 1469"/>
                  <a:gd name="T3" fmla="*/ 9 h 1853"/>
                  <a:gd name="T4" fmla="*/ 752 w 1469"/>
                  <a:gd name="T5" fmla="*/ 9 h 1853"/>
                  <a:gd name="T6" fmla="*/ 735 w 1469"/>
                  <a:gd name="T7" fmla="*/ 0 h 1853"/>
                  <a:gd name="T8" fmla="*/ 735 w 1469"/>
                  <a:gd name="T9" fmla="*/ 0 h 1853"/>
                  <a:gd name="T10" fmla="*/ 716 w 1469"/>
                  <a:gd name="T11" fmla="*/ 9 h 1853"/>
                  <a:gd name="T12" fmla="*/ 6 w 1469"/>
                  <a:gd name="T13" fmla="*/ 958 h 1853"/>
                  <a:gd name="T14" fmla="*/ 6 w 1469"/>
                  <a:gd name="T15" fmla="*/ 958 h 1853"/>
                  <a:gd name="T16" fmla="*/ 4 w 1469"/>
                  <a:gd name="T17" fmla="*/ 982 h 1853"/>
                  <a:gd name="T18" fmla="*/ 4 w 1469"/>
                  <a:gd name="T19" fmla="*/ 982 h 1853"/>
                  <a:gd name="T20" fmla="*/ 24 w 1469"/>
                  <a:gd name="T21" fmla="*/ 994 h 1853"/>
                  <a:gd name="T22" fmla="*/ 300 w 1469"/>
                  <a:gd name="T23" fmla="*/ 994 h 1853"/>
                  <a:gd name="T24" fmla="*/ 300 w 1469"/>
                  <a:gd name="T25" fmla="*/ 994 h 1853"/>
                  <a:gd name="T26" fmla="*/ 306 w 1469"/>
                  <a:gd name="T27" fmla="*/ 1000 h 1853"/>
                  <a:gd name="T28" fmla="*/ 306 w 1469"/>
                  <a:gd name="T29" fmla="*/ 1829 h 1853"/>
                  <a:gd name="T30" fmla="*/ 306 w 1469"/>
                  <a:gd name="T31" fmla="*/ 1829 h 1853"/>
                  <a:gd name="T32" fmla="*/ 328 w 1469"/>
                  <a:gd name="T33" fmla="*/ 1852 h 1853"/>
                  <a:gd name="T34" fmla="*/ 1140 w 1469"/>
                  <a:gd name="T35" fmla="*/ 1852 h 1853"/>
                  <a:gd name="T36" fmla="*/ 1140 w 1469"/>
                  <a:gd name="T37" fmla="*/ 1852 h 1853"/>
                  <a:gd name="T38" fmla="*/ 1163 w 1469"/>
                  <a:gd name="T39" fmla="*/ 1829 h 1853"/>
                  <a:gd name="T40" fmla="*/ 1163 w 1469"/>
                  <a:gd name="T41" fmla="*/ 1000 h 1853"/>
                  <a:gd name="T42" fmla="*/ 1163 w 1469"/>
                  <a:gd name="T43" fmla="*/ 1000 h 1853"/>
                  <a:gd name="T44" fmla="*/ 1169 w 1469"/>
                  <a:gd name="T45" fmla="*/ 994 h 1853"/>
                  <a:gd name="T46" fmla="*/ 1445 w 1469"/>
                  <a:gd name="T47" fmla="*/ 994 h 1853"/>
                  <a:gd name="T48" fmla="*/ 1445 w 1469"/>
                  <a:gd name="T49" fmla="*/ 994 h 1853"/>
                  <a:gd name="T50" fmla="*/ 1465 w 1469"/>
                  <a:gd name="T51" fmla="*/ 982 h 1853"/>
                  <a:gd name="T52" fmla="*/ 1465 w 1469"/>
                  <a:gd name="T53" fmla="*/ 982 h 1853"/>
                  <a:gd name="T54" fmla="*/ 1463 w 1469"/>
                  <a:gd name="T55" fmla="*/ 958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69" h="1853">
                    <a:moveTo>
                      <a:pt x="1463" y="958"/>
                    </a:moveTo>
                    <a:lnTo>
                      <a:pt x="752" y="9"/>
                    </a:lnTo>
                    <a:lnTo>
                      <a:pt x="752" y="9"/>
                    </a:lnTo>
                    <a:cubicBezTo>
                      <a:pt x="748" y="3"/>
                      <a:pt x="741" y="0"/>
                      <a:pt x="735" y="0"/>
                    </a:cubicBezTo>
                    <a:lnTo>
                      <a:pt x="735" y="0"/>
                    </a:lnTo>
                    <a:cubicBezTo>
                      <a:pt x="727" y="0"/>
                      <a:pt x="720" y="3"/>
                      <a:pt x="716" y="9"/>
                    </a:cubicBezTo>
                    <a:lnTo>
                      <a:pt x="6" y="958"/>
                    </a:lnTo>
                    <a:lnTo>
                      <a:pt x="6" y="958"/>
                    </a:lnTo>
                    <a:cubicBezTo>
                      <a:pt x="1" y="965"/>
                      <a:pt x="0" y="974"/>
                      <a:pt x="4" y="982"/>
                    </a:cubicBezTo>
                    <a:lnTo>
                      <a:pt x="4" y="982"/>
                    </a:lnTo>
                    <a:cubicBezTo>
                      <a:pt x="7" y="990"/>
                      <a:pt x="15" y="994"/>
                      <a:pt x="24" y="994"/>
                    </a:cubicBezTo>
                    <a:lnTo>
                      <a:pt x="300" y="994"/>
                    </a:lnTo>
                    <a:lnTo>
                      <a:pt x="300" y="994"/>
                    </a:lnTo>
                    <a:cubicBezTo>
                      <a:pt x="303" y="994"/>
                      <a:pt x="306" y="997"/>
                      <a:pt x="306" y="1000"/>
                    </a:cubicBezTo>
                    <a:lnTo>
                      <a:pt x="306" y="1829"/>
                    </a:lnTo>
                    <a:lnTo>
                      <a:pt x="306" y="1829"/>
                    </a:lnTo>
                    <a:cubicBezTo>
                      <a:pt x="306" y="1842"/>
                      <a:pt x="316" y="1852"/>
                      <a:pt x="328" y="1852"/>
                    </a:cubicBezTo>
                    <a:lnTo>
                      <a:pt x="1140" y="1852"/>
                    </a:lnTo>
                    <a:lnTo>
                      <a:pt x="1140" y="1852"/>
                    </a:lnTo>
                    <a:cubicBezTo>
                      <a:pt x="1152" y="1852"/>
                      <a:pt x="1163" y="1842"/>
                      <a:pt x="1163" y="1829"/>
                    </a:cubicBezTo>
                    <a:lnTo>
                      <a:pt x="1163" y="1000"/>
                    </a:lnTo>
                    <a:lnTo>
                      <a:pt x="1163" y="1000"/>
                    </a:lnTo>
                    <a:cubicBezTo>
                      <a:pt x="1163" y="997"/>
                      <a:pt x="1165" y="994"/>
                      <a:pt x="1169" y="994"/>
                    </a:cubicBezTo>
                    <a:lnTo>
                      <a:pt x="1445" y="994"/>
                    </a:lnTo>
                    <a:lnTo>
                      <a:pt x="1445" y="994"/>
                    </a:lnTo>
                    <a:cubicBezTo>
                      <a:pt x="1453" y="994"/>
                      <a:pt x="1461" y="990"/>
                      <a:pt x="1465" y="982"/>
                    </a:cubicBezTo>
                    <a:lnTo>
                      <a:pt x="1465" y="982"/>
                    </a:lnTo>
                    <a:cubicBezTo>
                      <a:pt x="1468" y="974"/>
                      <a:pt x="1468" y="965"/>
                      <a:pt x="1463" y="958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4" name="Freeform 118">
                <a:extLst>
                  <a:ext uri="{FF2B5EF4-FFF2-40B4-BE49-F238E27FC236}">
                    <a16:creationId xmlns:a16="http://schemas.microsoft.com/office/drawing/2014/main" id="{44A85946-82D2-DE7F-0F03-75A7ED8A9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195" y="11433711"/>
                <a:ext cx="653674" cy="258171"/>
              </a:xfrm>
              <a:custGeom>
                <a:avLst/>
                <a:gdLst>
                  <a:gd name="T0" fmla="*/ 61 w 523"/>
                  <a:gd name="T1" fmla="*/ 0 h 206"/>
                  <a:gd name="T2" fmla="*/ 61 w 523"/>
                  <a:gd name="T3" fmla="*/ 0 h 206"/>
                  <a:gd name="T4" fmla="*/ 33 w 523"/>
                  <a:gd name="T5" fmla="*/ 5 h 206"/>
                  <a:gd name="T6" fmla="*/ 33 w 523"/>
                  <a:gd name="T7" fmla="*/ 5 h 206"/>
                  <a:gd name="T8" fmla="*/ 2 w 523"/>
                  <a:gd name="T9" fmla="*/ 46 h 206"/>
                  <a:gd name="T10" fmla="*/ 2 w 523"/>
                  <a:gd name="T11" fmla="*/ 46 h 206"/>
                  <a:gd name="T12" fmla="*/ 33 w 523"/>
                  <a:gd name="T13" fmla="*/ 108 h 206"/>
                  <a:gd name="T14" fmla="*/ 33 w 523"/>
                  <a:gd name="T15" fmla="*/ 108 h 206"/>
                  <a:gd name="T16" fmla="*/ 522 w 523"/>
                  <a:gd name="T17" fmla="*/ 116 h 206"/>
                  <a:gd name="T18" fmla="*/ 522 w 523"/>
                  <a:gd name="T19" fmla="*/ 116 h 206"/>
                  <a:gd name="T20" fmla="*/ 105 w 523"/>
                  <a:gd name="T21" fmla="*/ 13 h 206"/>
                  <a:gd name="T22" fmla="*/ 105 w 523"/>
                  <a:gd name="T23" fmla="*/ 13 h 206"/>
                  <a:gd name="T24" fmla="*/ 61 w 523"/>
                  <a:gd name="T25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3" h="206">
                    <a:moveTo>
                      <a:pt x="61" y="0"/>
                    </a:moveTo>
                    <a:lnTo>
                      <a:pt x="61" y="0"/>
                    </a:lnTo>
                    <a:cubicBezTo>
                      <a:pt x="52" y="0"/>
                      <a:pt x="43" y="2"/>
                      <a:pt x="33" y="5"/>
                    </a:cubicBezTo>
                    <a:lnTo>
                      <a:pt x="33" y="5"/>
                    </a:lnTo>
                    <a:cubicBezTo>
                      <a:pt x="15" y="13"/>
                      <a:pt x="5" y="27"/>
                      <a:pt x="2" y="46"/>
                    </a:cubicBezTo>
                    <a:lnTo>
                      <a:pt x="2" y="46"/>
                    </a:lnTo>
                    <a:cubicBezTo>
                      <a:pt x="0" y="66"/>
                      <a:pt x="11" y="89"/>
                      <a:pt x="33" y="108"/>
                    </a:cubicBezTo>
                    <a:lnTo>
                      <a:pt x="33" y="108"/>
                    </a:lnTo>
                    <a:cubicBezTo>
                      <a:pt x="69" y="140"/>
                      <a:pt x="191" y="205"/>
                      <a:pt x="522" y="116"/>
                    </a:cubicBezTo>
                    <a:lnTo>
                      <a:pt x="522" y="116"/>
                    </a:lnTo>
                    <a:cubicBezTo>
                      <a:pt x="430" y="106"/>
                      <a:pt x="203" y="78"/>
                      <a:pt x="105" y="13"/>
                    </a:cubicBezTo>
                    <a:lnTo>
                      <a:pt x="105" y="13"/>
                    </a:lnTo>
                    <a:cubicBezTo>
                      <a:pt x="91" y="4"/>
                      <a:pt x="76" y="0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5" name="Freeform 119">
                <a:extLst>
                  <a:ext uri="{FF2B5EF4-FFF2-40B4-BE49-F238E27FC236}">
                    <a16:creationId xmlns:a16="http://schemas.microsoft.com/office/drawing/2014/main" id="{5BD252E4-557F-4217-BDF8-8E3AADEDE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223" y="11406245"/>
                <a:ext cx="697618" cy="280146"/>
              </a:xfrm>
              <a:custGeom>
                <a:avLst/>
                <a:gdLst>
                  <a:gd name="T0" fmla="*/ 51 w 559"/>
                  <a:gd name="T1" fmla="*/ 129 h 227"/>
                  <a:gd name="T2" fmla="*/ 51 w 559"/>
                  <a:gd name="T3" fmla="*/ 129 h 227"/>
                  <a:gd name="T4" fmla="*/ 20 w 559"/>
                  <a:gd name="T5" fmla="*/ 67 h 227"/>
                  <a:gd name="T6" fmla="*/ 20 w 559"/>
                  <a:gd name="T7" fmla="*/ 67 h 227"/>
                  <a:gd name="T8" fmla="*/ 51 w 559"/>
                  <a:gd name="T9" fmla="*/ 26 h 227"/>
                  <a:gd name="T10" fmla="*/ 51 w 559"/>
                  <a:gd name="T11" fmla="*/ 26 h 227"/>
                  <a:gd name="T12" fmla="*/ 79 w 559"/>
                  <a:gd name="T13" fmla="*/ 21 h 227"/>
                  <a:gd name="T14" fmla="*/ 79 w 559"/>
                  <a:gd name="T15" fmla="*/ 21 h 227"/>
                  <a:gd name="T16" fmla="*/ 123 w 559"/>
                  <a:gd name="T17" fmla="*/ 34 h 227"/>
                  <a:gd name="T18" fmla="*/ 123 w 559"/>
                  <a:gd name="T19" fmla="*/ 34 h 227"/>
                  <a:gd name="T20" fmla="*/ 540 w 559"/>
                  <a:gd name="T21" fmla="*/ 137 h 227"/>
                  <a:gd name="T22" fmla="*/ 540 w 559"/>
                  <a:gd name="T23" fmla="*/ 137 h 227"/>
                  <a:gd name="T24" fmla="*/ 51 w 559"/>
                  <a:gd name="T25" fmla="*/ 129 h 227"/>
                  <a:gd name="T26" fmla="*/ 543 w 559"/>
                  <a:gd name="T27" fmla="*/ 120 h 227"/>
                  <a:gd name="T28" fmla="*/ 543 w 559"/>
                  <a:gd name="T29" fmla="*/ 120 h 227"/>
                  <a:gd name="T30" fmla="*/ 132 w 559"/>
                  <a:gd name="T31" fmla="*/ 21 h 227"/>
                  <a:gd name="T32" fmla="*/ 132 w 559"/>
                  <a:gd name="T33" fmla="*/ 21 h 227"/>
                  <a:gd name="T34" fmla="*/ 45 w 559"/>
                  <a:gd name="T35" fmla="*/ 11 h 227"/>
                  <a:gd name="T36" fmla="*/ 45 w 559"/>
                  <a:gd name="T37" fmla="*/ 11 h 227"/>
                  <a:gd name="T38" fmla="*/ 4 w 559"/>
                  <a:gd name="T39" fmla="*/ 65 h 227"/>
                  <a:gd name="T40" fmla="*/ 4 w 559"/>
                  <a:gd name="T41" fmla="*/ 65 h 227"/>
                  <a:gd name="T42" fmla="*/ 40 w 559"/>
                  <a:gd name="T43" fmla="*/ 141 h 227"/>
                  <a:gd name="T44" fmla="*/ 40 w 559"/>
                  <a:gd name="T45" fmla="*/ 141 h 227"/>
                  <a:gd name="T46" fmla="*/ 250 w 559"/>
                  <a:gd name="T47" fmla="*/ 198 h 227"/>
                  <a:gd name="T48" fmla="*/ 250 w 559"/>
                  <a:gd name="T49" fmla="*/ 198 h 227"/>
                  <a:gd name="T50" fmla="*/ 545 w 559"/>
                  <a:gd name="T51" fmla="*/ 152 h 227"/>
                  <a:gd name="T52" fmla="*/ 545 w 559"/>
                  <a:gd name="T53" fmla="*/ 152 h 227"/>
                  <a:gd name="T54" fmla="*/ 557 w 559"/>
                  <a:gd name="T55" fmla="*/ 134 h 227"/>
                  <a:gd name="T56" fmla="*/ 557 w 559"/>
                  <a:gd name="T57" fmla="*/ 134 h 227"/>
                  <a:gd name="T58" fmla="*/ 543 w 559"/>
                  <a:gd name="T59" fmla="*/ 12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9" h="227">
                    <a:moveTo>
                      <a:pt x="51" y="129"/>
                    </a:moveTo>
                    <a:lnTo>
                      <a:pt x="51" y="129"/>
                    </a:lnTo>
                    <a:cubicBezTo>
                      <a:pt x="29" y="110"/>
                      <a:pt x="18" y="87"/>
                      <a:pt x="20" y="67"/>
                    </a:cubicBezTo>
                    <a:lnTo>
                      <a:pt x="20" y="67"/>
                    </a:lnTo>
                    <a:cubicBezTo>
                      <a:pt x="23" y="48"/>
                      <a:pt x="33" y="34"/>
                      <a:pt x="51" y="26"/>
                    </a:cubicBezTo>
                    <a:lnTo>
                      <a:pt x="51" y="26"/>
                    </a:lnTo>
                    <a:cubicBezTo>
                      <a:pt x="61" y="23"/>
                      <a:pt x="70" y="21"/>
                      <a:pt x="79" y="21"/>
                    </a:cubicBezTo>
                    <a:lnTo>
                      <a:pt x="79" y="21"/>
                    </a:lnTo>
                    <a:cubicBezTo>
                      <a:pt x="94" y="21"/>
                      <a:pt x="109" y="25"/>
                      <a:pt x="123" y="34"/>
                    </a:cubicBezTo>
                    <a:lnTo>
                      <a:pt x="123" y="34"/>
                    </a:lnTo>
                    <a:cubicBezTo>
                      <a:pt x="221" y="99"/>
                      <a:pt x="448" y="127"/>
                      <a:pt x="540" y="137"/>
                    </a:cubicBezTo>
                    <a:lnTo>
                      <a:pt x="540" y="137"/>
                    </a:lnTo>
                    <a:cubicBezTo>
                      <a:pt x="209" y="226"/>
                      <a:pt x="87" y="161"/>
                      <a:pt x="51" y="129"/>
                    </a:cubicBezTo>
                    <a:close/>
                    <a:moveTo>
                      <a:pt x="543" y="120"/>
                    </a:moveTo>
                    <a:lnTo>
                      <a:pt x="543" y="120"/>
                    </a:lnTo>
                    <a:cubicBezTo>
                      <a:pt x="451" y="111"/>
                      <a:pt x="228" y="83"/>
                      <a:pt x="132" y="21"/>
                    </a:cubicBezTo>
                    <a:lnTo>
                      <a:pt x="132" y="21"/>
                    </a:lnTo>
                    <a:cubicBezTo>
                      <a:pt x="105" y="3"/>
                      <a:pt x="73" y="0"/>
                      <a:pt x="45" y="11"/>
                    </a:cubicBezTo>
                    <a:lnTo>
                      <a:pt x="45" y="11"/>
                    </a:lnTo>
                    <a:cubicBezTo>
                      <a:pt x="21" y="21"/>
                      <a:pt x="7" y="40"/>
                      <a:pt x="4" y="65"/>
                    </a:cubicBezTo>
                    <a:lnTo>
                      <a:pt x="4" y="65"/>
                    </a:lnTo>
                    <a:cubicBezTo>
                      <a:pt x="0" y="91"/>
                      <a:pt x="14" y="119"/>
                      <a:pt x="40" y="141"/>
                    </a:cubicBezTo>
                    <a:lnTo>
                      <a:pt x="40" y="141"/>
                    </a:lnTo>
                    <a:cubicBezTo>
                      <a:pt x="64" y="163"/>
                      <a:pt x="124" y="198"/>
                      <a:pt x="250" y="198"/>
                    </a:cubicBezTo>
                    <a:lnTo>
                      <a:pt x="250" y="198"/>
                    </a:lnTo>
                    <a:cubicBezTo>
                      <a:pt x="324" y="198"/>
                      <a:pt x="420" y="186"/>
                      <a:pt x="545" y="152"/>
                    </a:cubicBezTo>
                    <a:lnTo>
                      <a:pt x="545" y="152"/>
                    </a:lnTo>
                    <a:cubicBezTo>
                      <a:pt x="553" y="150"/>
                      <a:pt x="558" y="143"/>
                      <a:pt x="557" y="134"/>
                    </a:cubicBezTo>
                    <a:lnTo>
                      <a:pt x="557" y="134"/>
                    </a:lnTo>
                    <a:cubicBezTo>
                      <a:pt x="556" y="127"/>
                      <a:pt x="550" y="121"/>
                      <a:pt x="543" y="1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6" name="Freeform 120">
                <a:extLst>
                  <a:ext uri="{FF2B5EF4-FFF2-40B4-BE49-F238E27FC236}">
                    <a16:creationId xmlns:a16="http://schemas.microsoft.com/office/drawing/2014/main" id="{A918E41D-7AFC-DA2E-76E2-2AD123A39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223" y="11406245"/>
                <a:ext cx="697618" cy="280146"/>
              </a:xfrm>
              <a:custGeom>
                <a:avLst/>
                <a:gdLst>
                  <a:gd name="T0" fmla="*/ 51 w 559"/>
                  <a:gd name="T1" fmla="*/ 129 h 227"/>
                  <a:gd name="T2" fmla="*/ 51 w 559"/>
                  <a:gd name="T3" fmla="*/ 129 h 227"/>
                  <a:gd name="T4" fmla="*/ 20 w 559"/>
                  <a:gd name="T5" fmla="*/ 67 h 227"/>
                  <a:gd name="T6" fmla="*/ 20 w 559"/>
                  <a:gd name="T7" fmla="*/ 67 h 227"/>
                  <a:gd name="T8" fmla="*/ 51 w 559"/>
                  <a:gd name="T9" fmla="*/ 26 h 227"/>
                  <a:gd name="T10" fmla="*/ 51 w 559"/>
                  <a:gd name="T11" fmla="*/ 26 h 227"/>
                  <a:gd name="T12" fmla="*/ 79 w 559"/>
                  <a:gd name="T13" fmla="*/ 21 h 227"/>
                  <a:gd name="T14" fmla="*/ 79 w 559"/>
                  <a:gd name="T15" fmla="*/ 21 h 227"/>
                  <a:gd name="T16" fmla="*/ 123 w 559"/>
                  <a:gd name="T17" fmla="*/ 34 h 227"/>
                  <a:gd name="T18" fmla="*/ 123 w 559"/>
                  <a:gd name="T19" fmla="*/ 34 h 227"/>
                  <a:gd name="T20" fmla="*/ 540 w 559"/>
                  <a:gd name="T21" fmla="*/ 137 h 227"/>
                  <a:gd name="T22" fmla="*/ 540 w 559"/>
                  <a:gd name="T23" fmla="*/ 137 h 227"/>
                  <a:gd name="T24" fmla="*/ 51 w 559"/>
                  <a:gd name="T25" fmla="*/ 129 h 227"/>
                  <a:gd name="T26" fmla="*/ 543 w 559"/>
                  <a:gd name="T27" fmla="*/ 120 h 227"/>
                  <a:gd name="T28" fmla="*/ 543 w 559"/>
                  <a:gd name="T29" fmla="*/ 120 h 227"/>
                  <a:gd name="T30" fmla="*/ 132 w 559"/>
                  <a:gd name="T31" fmla="*/ 21 h 227"/>
                  <a:gd name="T32" fmla="*/ 132 w 559"/>
                  <a:gd name="T33" fmla="*/ 21 h 227"/>
                  <a:gd name="T34" fmla="*/ 45 w 559"/>
                  <a:gd name="T35" fmla="*/ 11 h 227"/>
                  <a:gd name="T36" fmla="*/ 45 w 559"/>
                  <a:gd name="T37" fmla="*/ 11 h 227"/>
                  <a:gd name="T38" fmla="*/ 4 w 559"/>
                  <a:gd name="T39" fmla="*/ 65 h 227"/>
                  <a:gd name="T40" fmla="*/ 4 w 559"/>
                  <a:gd name="T41" fmla="*/ 65 h 227"/>
                  <a:gd name="T42" fmla="*/ 40 w 559"/>
                  <a:gd name="T43" fmla="*/ 141 h 227"/>
                  <a:gd name="T44" fmla="*/ 40 w 559"/>
                  <a:gd name="T45" fmla="*/ 141 h 227"/>
                  <a:gd name="T46" fmla="*/ 250 w 559"/>
                  <a:gd name="T47" fmla="*/ 198 h 227"/>
                  <a:gd name="T48" fmla="*/ 250 w 559"/>
                  <a:gd name="T49" fmla="*/ 198 h 227"/>
                  <a:gd name="T50" fmla="*/ 545 w 559"/>
                  <a:gd name="T51" fmla="*/ 152 h 227"/>
                  <a:gd name="T52" fmla="*/ 545 w 559"/>
                  <a:gd name="T53" fmla="*/ 152 h 227"/>
                  <a:gd name="T54" fmla="*/ 557 w 559"/>
                  <a:gd name="T55" fmla="*/ 134 h 227"/>
                  <a:gd name="T56" fmla="*/ 557 w 559"/>
                  <a:gd name="T57" fmla="*/ 134 h 227"/>
                  <a:gd name="T58" fmla="*/ 543 w 559"/>
                  <a:gd name="T59" fmla="*/ 12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9" h="227">
                    <a:moveTo>
                      <a:pt x="51" y="129"/>
                    </a:moveTo>
                    <a:lnTo>
                      <a:pt x="51" y="129"/>
                    </a:lnTo>
                    <a:cubicBezTo>
                      <a:pt x="29" y="110"/>
                      <a:pt x="18" y="87"/>
                      <a:pt x="20" y="67"/>
                    </a:cubicBezTo>
                    <a:lnTo>
                      <a:pt x="20" y="67"/>
                    </a:lnTo>
                    <a:cubicBezTo>
                      <a:pt x="23" y="48"/>
                      <a:pt x="33" y="34"/>
                      <a:pt x="51" y="26"/>
                    </a:cubicBezTo>
                    <a:lnTo>
                      <a:pt x="51" y="26"/>
                    </a:lnTo>
                    <a:cubicBezTo>
                      <a:pt x="61" y="23"/>
                      <a:pt x="70" y="21"/>
                      <a:pt x="79" y="21"/>
                    </a:cubicBezTo>
                    <a:lnTo>
                      <a:pt x="79" y="21"/>
                    </a:lnTo>
                    <a:cubicBezTo>
                      <a:pt x="94" y="21"/>
                      <a:pt x="109" y="25"/>
                      <a:pt x="123" y="34"/>
                    </a:cubicBezTo>
                    <a:lnTo>
                      <a:pt x="123" y="34"/>
                    </a:lnTo>
                    <a:cubicBezTo>
                      <a:pt x="221" y="99"/>
                      <a:pt x="448" y="127"/>
                      <a:pt x="540" y="137"/>
                    </a:cubicBezTo>
                    <a:lnTo>
                      <a:pt x="540" y="137"/>
                    </a:lnTo>
                    <a:cubicBezTo>
                      <a:pt x="209" y="226"/>
                      <a:pt x="87" y="161"/>
                      <a:pt x="51" y="129"/>
                    </a:cubicBezTo>
                    <a:close/>
                    <a:moveTo>
                      <a:pt x="543" y="120"/>
                    </a:moveTo>
                    <a:lnTo>
                      <a:pt x="543" y="120"/>
                    </a:lnTo>
                    <a:cubicBezTo>
                      <a:pt x="451" y="111"/>
                      <a:pt x="228" y="83"/>
                      <a:pt x="132" y="21"/>
                    </a:cubicBezTo>
                    <a:lnTo>
                      <a:pt x="132" y="21"/>
                    </a:lnTo>
                    <a:cubicBezTo>
                      <a:pt x="105" y="3"/>
                      <a:pt x="73" y="0"/>
                      <a:pt x="45" y="11"/>
                    </a:cubicBezTo>
                    <a:lnTo>
                      <a:pt x="45" y="11"/>
                    </a:lnTo>
                    <a:cubicBezTo>
                      <a:pt x="21" y="21"/>
                      <a:pt x="7" y="40"/>
                      <a:pt x="4" y="65"/>
                    </a:cubicBezTo>
                    <a:lnTo>
                      <a:pt x="4" y="65"/>
                    </a:lnTo>
                    <a:cubicBezTo>
                      <a:pt x="0" y="91"/>
                      <a:pt x="14" y="119"/>
                      <a:pt x="40" y="141"/>
                    </a:cubicBezTo>
                    <a:lnTo>
                      <a:pt x="40" y="141"/>
                    </a:lnTo>
                    <a:cubicBezTo>
                      <a:pt x="64" y="163"/>
                      <a:pt x="124" y="198"/>
                      <a:pt x="250" y="198"/>
                    </a:cubicBezTo>
                    <a:lnTo>
                      <a:pt x="250" y="198"/>
                    </a:lnTo>
                    <a:cubicBezTo>
                      <a:pt x="324" y="198"/>
                      <a:pt x="420" y="186"/>
                      <a:pt x="545" y="152"/>
                    </a:cubicBezTo>
                    <a:lnTo>
                      <a:pt x="545" y="152"/>
                    </a:lnTo>
                    <a:cubicBezTo>
                      <a:pt x="553" y="150"/>
                      <a:pt x="558" y="143"/>
                      <a:pt x="557" y="134"/>
                    </a:cubicBezTo>
                    <a:lnTo>
                      <a:pt x="557" y="134"/>
                    </a:lnTo>
                    <a:cubicBezTo>
                      <a:pt x="556" y="127"/>
                      <a:pt x="550" y="121"/>
                      <a:pt x="543" y="12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7" name="Freeform 121">
                <a:extLst>
                  <a:ext uri="{FF2B5EF4-FFF2-40B4-BE49-F238E27FC236}">
                    <a16:creationId xmlns:a16="http://schemas.microsoft.com/office/drawing/2014/main" id="{0278D5EB-8F34-7991-0856-C5001D00A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259" y="11713853"/>
                <a:ext cx="1466642" cy="1142554"/>
              </a:xfrm>
              <a:custGeom>
                <a:avLst/>
                <a:gdLst>
                  <a:gd name="T0" fmla="*/ 0 w 1179"/>
                  <a:gd name="T1" fmla="*/ 2 h 916"/>
                  <a:gd name="T2" fmla="*/ 0 w 1179"/>
                  <a:gd name="T3" fmla="*/ 2 h 916"/>
                  <a:gd name="T4" fmla="*/ 115 w 1179"/>
                  <a:gd name="T5" fmla="*/ 294 h 916"/>
                  <a:gd name="T6" fmla="*/ 115 w 1179"/>
                  <a:gd name="T7" fmla="*/ 294 h 916"/>
                  <a:gd name="T8" fmla="*/ 372 w 1179"/>
                  <a:gd name="T9" fmla="*/ 488 h 916"/>
                  <a:gd name="T10" fmla="*/ 372 w 1179"/>
                  <a:gd name="T11" fmla="*/ 488 h 916"/>
                  <a:gd name="T12" fmla="*/ 740 w 1179"/>
                  <a:gd name="T13" fmla="*/ 883 h 916"/>
                  <a:gd name="T14" fmla="*/ 740 w 1179"/>
                  <a:gd name="T15" fmla="*/ 883 h 916"/>
                  <a:gd name="T16" fmla="*/ 779 w 1179"/>
                  <a:gd name="T17" fmla="*/ 915 h 916"/>
                  <a:gd name="T18" fmla="*/ 1129 w 1179"/>
                  <a:gd name="T19" fmla="*/ 915 h 916"/>
                  <a:gd name="T20" fmla="*/ 1129 w 1179"/>
                  <a:gd name="T21" fmla="*/ 915 h 916"/>
                  <a:gd name="T22" fmla="*/ 1164 w 1179"/>
                  <a:gd name="T23" fmla="*/ 857 h 916"/>
                  <a:gd name="T24" fmla="*/ 1164 w 1179"/>
                  <a:gd name="T25" fmla="*/ 857 h 916"/>
                  <a:gd name="T26" fmla="*/ 951 w 1179"/>
                  <a:gd name="T27" fmla="*/ 621 h 916"/>
                  <a:gd name="T28" fmla="*/ 951 w 1179"/>
                  <a:gd name="T29" fmla="*/ 621 h 916"/>
                  <a:gd name="T30" fmla="*/ 642 w 1179"/>
                  <a:gd name="T31" fmla="*/ 0 h 916"/>
                  <a:gd name="T32" fmla="*/ 0 w 1179"/>
                  <a:gd name="T33" fmla="*/ 2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9" h="916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2"/>
                      <a:pt x="88" y="171"/>
                      <a:pt x="115" y="294"/>
                    </a:cubicBezTo>
                    <a:lnTo>
                      <a:pt x="115" y="294"/>
                    </a:lnTo>
                    <a:cubicBezTo>
                      <a:pt x="142" y="417"/>
                      <a:pt x="227" y="451"/>
                      <a:pt x="372" y="488"/>
                    </a:cubicBezTo>
                    <a:lnTo>
                      <a:pt x="372" y="488"/>
                    </a:lnTo>
                    <a:cubicBezTo>
                      <a:pt x="512" y="523"/>
                      <a:pt x="706" y="722"/>
                      <a:pt x="740" y="883"/>
                    </a:cubicBezTo>
                    <a:lnTo>
                      <a:pt x="740" y="883"/>
                    </a:lnTo>
                    <a:cubicBezTo>
                      <a:pt x="745" y="901"/>
                      <a:pt x="760" y="915"/>
                      <a:pt x="779" y="915"/>
                    </a:cubicBezTo>
                    <a:lnTo>
                      <a:pt x="1129" y="915"/>
                    </a:lnTo>
                    <a:lnTo>
                      <a:pt x="1129" y="915"/>
                    </a:lnTo>
                    <a:cubicBezTo>
                      <a:pt x="1159" y="915"/>
                      <a:pt x="1178" y="883"/>
                      <a:pt x="1164" y="857"/>
                    </a:cubicBezTo>
                    <a:lnTo>
                      <a:pt x="1164" y="857"/>
                    </a:lnTo>
                    <a:cubicBezTo>
                      <a:pt x="1126" y="790"/>
                      <a:pt x="1053" y="682"/>
                      <a:pt x="951" y="621"/>
                    </a:cubicBezTo>
                    <a:lnTo>
                      <a:pt x="951" y="621"/>
                    </a:lnTo>
                    <a:cubicBezTo>
                      <a:pt x="796" y="529"/>
                      <a:pt x="709" y="470"/>
                      <a:pt x="642" y="0"/>
                    </a:cubicBezTo>
                    <a:lnTo>
                      <a:pt x="0" y="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8" name="Freeform 122">
                <a:extLst>
                  <a:ext uri="{FF2B5EF4-FFF2-40B4-BE49-F238E27FC236}">
                    <a16:creationId xmlns:a16="http://schemas.microsoft.com/office/drawing/2014/main" id="{532439D5-2C0B-CF52-4375-6257D1F9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279" y="11911603"/>
                <a:ext cx="840434" cy="774522"/>
              </a:xfrm>
              <a:custGeom>
                <a:avLst/>
                <a:gdLst>
                  <a:gd name="T0" fmla="*/ 580 w 675"/>
                  <a:gd name="T1" fmla="*/ 71 h 622"/>
                  <a:gd name="T2" fmla="*/ 580 w 675"/>
                  <a:gd name="T3" fmla="*/ 71 h 622"/>
                  <a:gd name="T4" fmla="*/ 317 w 675"/>
                  <a:gd name="T5" fmla="*/ 344 h 622"/>
                  <a:gd name="T6" fmla="*/ 317 w 675"/>
                  <a:gd name="T7" fmla="*/ 344 h 622"/>
                  <a:gd name="T8" fmla="*/ 661 w 675"/>
                  <a:gd name="T9" fmla="*/ 582 h 622"/>
                  <a:gd name="T10" fmla="*/ 661 w 675"/>
                  <a:gd name="T11" fmla="*/ 582 h 622"/>
                  <a:gd name="T12" fmla="*/ 642 w 675"/>
                  <a:gd name="T13" fmla="*/ 621 h 622"/>
                  <a:gd name="T14" fmla="*/ 227 w 675"/>
                  <a:gd name="T15" fmla="*/ 621 h 622"/>
                  <a:gd name="T16" fmla="*/ 227 w 675"/>
                  <a:gd name="T17" fmla="*/ 621 h 622"/>
                  <a:gd name="T18" fmla="*/ 49 w 675"/>
                  <a:gd name="T19" fmla="*/ 284 h 622"/>
                  <a:gd name="T20" fmla="*/ 49 w 675"/>
                  <a:gd name="T21" fmla="*/ 284 h 622"/>
                  <a:gd name="T22" fmla="*/ 580 w 675"/>
                  <a:gd name="T23" fmla="*/ 7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5" h="622">
                    <a:moveTo>
                      <a:pt x="580" y="71"/>
                    </a:moveTo>
                    <a:lnTo>
                      <a:pt x="580" y="71"/>
                    </a:lnTo>
                    <a:cubicBezTo>
                      <a:pt x="580" y="71"/>
                      <a:pt x="307" y="213"/>
                      <a:pt x="317" y="344"/>
                    </a:cubicBezTo>
                    <a:lnTo>
                      <a:pt x="317" y="344"/>
                    </a:lnTo>
                    <a:cubicBezTo>
                      <a:pt x="326" y="462"/>
                      <a:pt x="575" y="480"/>
                      <a:pt x="661" y="582"/>
                    </a:cubicBezTo>
                    <a:lnTo>
                      <a:pt x="661" y="582"/>
                    </a:lnTo>
                    <a:cubicBezTo>
                      <a:pt x="674" y="597"/>
                      <a:pt x="662" y="621"/>
                      <a:pt x="642" y="621"/>
                    </a:cubicBezTo>
                    <a:lnTo>
                      <a:pt x="227" y="621"/>
                    </a:lnTo>
                    <a:lnTo>
                      <a:pt x="227" y="621"/>
                    </a:lnTo>
                    <a:cubicBezTo>
                      <a:pt x="227" y="621"/>
                      <a:pt x="0" y="420"/>
                      <a:pt x="49" y="284"/>
                    </a:cubicBezTo>
                    <a:lnTo>
                      <a:pt x="49" y="284"/>
                    </a:lnTo>
                    <a:cubicBezTo>
                      <a:pt x="96" y="149"/>
                      <a:pt x="217" y="0"/>
                      <a:pt x="580" y="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9" name="Freeform 123">
                <a:extLst>
                  <a:ext uri="{FF2B5EF4-FFF2-40B4-BE49-F238E27FC236}">
                    <a16:creationId xmlns:a16="http://schemas.microsoft.com/office/drawing/2014/main" id="{A2167DAC-FA0E-02E0-A24C-3D01C1EBF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259" y="11713853"/>
                <a:ext cx="1466642" cy="1142554"/>
              </a:xfrm>
              <a:custGeom>
                <a:avLst/>
                <a:gdLst>
                  <a:gd name="T0" fmla="*/ 0 w 1179"/>
                  <a:gd name="T1" fmla="*/ 2 h 916"/>
                  <a:gd name="T2" fmla="*/ 0 w 1179"/>
                  <a:gd name="T3" fmla="*/ 2 h 916"/>
                  <a:gd name="T4" fmla="*/ 115 w 1179"/>
                  <a:gd name="T5" fmla="*/ 294 h 916"/>
                  <a:gd name="T6" fmla="*/ 115 w 1179"/>
                  <a:gd name="T7" fmla="*/ 294 h 916"/>
                  <a:gd name="T8" fmla="*/ 372 w 1179"/>
                  <a:gd name="T9" fmla="*/ 488 h 916"/>
                  <a:gd name="T10" fmla="*/ 372 w 1179"/>
                  <a:gd name="T11" fmla="*/ 488 h 916"/>
                  <a:gd name="T12" fmla="*/ 740 w 1179"/>
                  <a:gd name="T13" fmla="*/ 883 h 916"/>
                  <a:gd name="T14" fmla="*/ 740 w 1179"/>
                  <a:gd name="T15" fmla="*/ 883 h 916"/>
                  <a:gd name="T16" fmla="*/ 779 w 1179"/>
                  <a:gd name="T17" fmla="*/ 915 h 916"/>
                  <a:gd name="T18" fmla="*/ 1129 w 1179"/>
                  <a:gd name="T19" fmla="*/ 915 h 916"/>
                  <a:gd name="T20" fmla="*/ 1129 w 1179"/>
                  <a:gd name="T21" fmla="*/ 915 h 916"/>
                  <a:gd name="T22" fmla="*/ 1164 w 1179"/>
                  <a:gd name="T23" fmla="*/ 857 h 916"/>
                  <a:gd name="T24" fmla="*/ 1164 w 1179"/>
                  <a:gd name="T25" fmla="*/ 857 h 916"/>
                  <a:gd name="T26" fmla="*/ 951 w 1179"/>
                  <a:gd name="T27" fmla="*/ 621 h 916"/>
                  <a:gd name="T28" fmla="*/ 951 w 1179"/>
                  <a:gd name="T29" fmla="*/ 621 h 916"/>
                  <a:gd name="T30" fmla="*/ 642 w 1179"/>
                  <a:gd name="T31" fmla="*/ 0 h 916"/>
                  <a:gd name="T32" fmla="*/ 0 w 1179"/>
                  <a:gd name="T33" fmla="*/ 2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9" h="916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2"/>
                      <a:pt x="88" y="171"/>
                      <a:pt x="115" y="294"/>
                    </a:cubicBezTo>
                    <a:lnTo>
                      <a:pt x="115" y="294"/>
                    </a:lnTo>
                    <a:cubicBezTo>
                      <a:pt x="142" y="417"/>
                      <a:pt x="227" y="451"/>
                      <a:pt x="372" y="488"/>
                    </a:cubicBezTo>
                    <a:lnTo>
                      <a:pt x="372" y="488"/>
                    </a:lnTo>
                    <a:cubicBezTo>
                      <a:pt x="512" y="523"/>
                      <a:pt x="706" y="722"/>
                      <a:pt x="740" y="883"/>
                    </a:cubicBezTo>
                    <a:lnTo>
                      <a:pt x="740" y="883"/>
                    </a:lnTo>
                    <a:cubicBezTo>
                      <a:pt x="745" y="901"/>
                      <a:pt x="760" y="915"/>
                      <a:pt x="779" y="915"/>
                    </a:cubicBezTo>
                    <a:lnTo>
                      <a:pt x="1129" y="915"/>
                    </a:lnTo>
                    <a:lnTo>
                      <a:pt x="1129" y="915"/>
                    </a:lnTo>
                    <a:cubicBezTo>
                      <a:pt x="1159" y="915"/>
                      <a:pt x="1178" y="883"/>
                      <a:pt x="1164" y="857"/>
                    </a:cubicBezTo>
                    <a:lnTo>
                      <a:pt x="1164" y="857"/>
                    </a:lnTo>
                    <a:cubicBezTo>
                      <a:pt x="1126" y="790"/>
                      <a:pt x="1053" y="682"/>
                      <a:pt x="951" y="621"/>
                    </a:cubicBezTo>
                    <a:lnTo>
                      <a:pt x="951" y="621"/>
                    </a:lnTo>
                    <a:cubicBezTo>
                      <a:pt x="796" y="529"/>
                      <a:pt x="709" y="470"/>
                      <a:pt x="642" y="0"/>
                    </a:cubicBezTo>
                    <a:lnTo>
                      <a:pt x="0" y="2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0" name="Freeform 124">
                <a:extLst>
                  <a:ext uri="{FF2B5EF4-FFF2-40B4-BE49-F238E27FC236}">
                    <a16:creationId xmlns:a16="http://schemas.microsoft.com/office/drawing/2014/main" id="{1D055FA6-771B-18F6-654E-32106EB9C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279" y="11911603"/>
                <a:ext cx="840434" cy="774522"/>
              </a:xfrm>
              <a:custGeom>
                <a:avLst/>
                <a:gdLst>
                  <a:gd name="T0" fmla="*/ 580 w 675"/>
                  <a:gd name="T1" fmla="*/ 71 h 622"/>
                  <a:gd name="T2" fmla="*/ 580 w 675"/>
                  <a:gd name="T3" fmla="*/ 71 h 622"/>
                  <a:gd name="T4" fmla="*/ 317 w 675"/>
                  <a:gd name="T5" fmla="*/ 344 h 622"/>
                  <a:gd name="T6" fmla="*/ 317 w 675"/>
                  <a:gd name="T7" fmla="*/ 344 h 622"/>
                  <a:gd name="T8" fmla="*/ 661 w 675"/>
                  <a:gd name="T9" fmla="*/ 582 h 622"/>
                  <a:gd name="T10" fmla="*/ 661 w 675"/>
                  <a:gd name="T11" fmla="*/ 582 h 622"/>
                  <a:gd name="T12" fmla="*/ 642 w 675"/>
                  <a:gd name="T13" fmla="*/ 621 h 622"/>
                  <a:gd name="T14" fmla="*/ 227 w 675"/>
                  <a:gd name="T15" fmla="*/ 621 h 622"/>
                  <a:gd name="T16" fmla="*/ 227 w 675"/>
                  <a:gd name="T17" fmla="*/ 621 h 622"/>
                  <a:gd name="T18" fmla="*/ 49 w 675"/>
                  <a:gd name="T19" fmla="*/ 284 h 622"/>
                  <a:gd name="T20" fmla="*/ 49 w 675"/>
                  <a:gd name="T21" fmla="*/ 284 h 622"/>
                  <a:gd name="T22" fmla="*/ 580 w 675"/>
                  <a:gd name="T23" fmla="*/ 7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5" h="622">
                    <a:moveTo>
                      <a:pt x="580" y="71"/>
                    </a:moveTo>
                    <a:lnTo>
                      <a:pt x="580" y="71"/>
                    </a:lnTo>
                    <a:cubicBezTo>
                      <a:pt x="580" y="71"/>
                      <a:pt x="307" y="213"/>
                      <a:pt x="317" y="344"/>
                    </a:cubicBezTo>
                    <a:lnTo>
                      <a:pt x="317" y="344"/>
                    </a:lnTo>
                    <a:cubicBezTo>
                      <a:pt x="326" y="462"/>
                      <a:pt x="575" y="480"/>
                      <a:pt x="661" y="582"/>
                    </a:cubicBezTo>
                    <a:lnTo>
                      <a:pt x="661" y="582"/>
                    </a:lnTo>
                    <a:cubicBezTo>
                      <a:pt x="674" y="597"/>
                      <a:pt x="662" y="621"/>
                      <a:pt x="642" y="621"/>
                    </a:cubicBezTo>
                    <a:lnTo>
                      <a:pt x="227" y="621"/>
                    </a:lnTo>
                    <a:lnTo>
                      <a:pt x="227" y="621"/>
                    </a:lnTo>
                    <a:cubicBezTo>
                      <a:pt x="227" y="621"/>
                      <a:pt x="0" y="420"/>
                      <a:pt x="49" y="284"/>
                    </a:cubicBezTo>
                    <a:lnTo>
                      <a:pt x="49" y="284"/>
                    </a:lnTo>
                    <a:cubicBezTo>
                      <a:pt x="96" y="149"/>
                      <a:pt x="217" y="0"/>
                      <a:pt x="580" y="7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1" name="Freeform 125">
                <a:extLst>
                  <a:ext uri="{FF2B5EF4-FFF2-40B4-BE49-F238E27FC236}">
                    <a16:creationId xmlns:a16="http://schemas.microsoft.com/office/drawing/2014/main" id="{7BAF2353-CD65-A28C-0A92-3A1DDF2E0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406" y="11785267"/>
                <a:ext cx="252680" cy="313101"/>
              </a:xfrm>
              <a:custGeom>
                <a:avLst/>
                <a:gdLst>
                  <a:gd name="T0" fmla="*/ 5 w 201"/>
                  <a:gd name="T1" fmla="*/ 2 h 252"/>
                  <a:gd name="T2" fmla="*/ 5 w 201"/>
                  <a:gd name="T3" fmla="*/ 2 h 252"/>
                  <a:gd name="T4" fmla="*/ 2 w 201"/>
                  <a:gd name="T5" fmla="*/ 6 h 252"/>
                  <a:gd name="T6" fmla="*/ 2 w 201"/>
                  <a:gd name="T7" fmla="*/ 6 h 252"/>
                  <a:gd name="T8" fmla="*/ 102 w 201"/>
                  <a:gd name="T9" fmla="*/ 251 h 252"/>
                  <a:gd name="T10" fmla="*/ 108 w 201"/>
                  <a:gd name="T11" fmla="*/ 248 h 252"/>
                  <a:gd name="T12" fmla="*/ 108 w 201"/>
                  <a:gd name="T13" fmla="*/ 248 h 252"/>
                  <a:gd name="T14" fmla="*/ 200 w 201"/>
                  <a:gd name="T15" fmla="*/ 197 h 252"/>
                  <a:gd name="T16" fmla="*/ 200 w 201"/>
                  <a:gd name="T17" fmla="*/ 197 h 252"/>
                  <a:gd name="T18" fmla="*/ 5 w 201"/>
                  <a:gd name="T19" fmla="*/ 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52">
                    <a:moveTo>
                      <a:pt x="5" y="2"/>
                    </a:moveTo>
                    <a:lnTo>
                      <a:pt x="5" y="2"/>
                    </a:lnTo>
                    <a:cubicBezTo>
                      <a:pt x="3" y="0"/>
                      <a:pt x="0" y="4"/>
                      <a:pt x="2" y="6"/>
                    </a:cubicBezTo>
                    <a:lnTo>
                      <a:pt x="2" y="6"/>
                    </a:lnTo>
                    <a:cubicBezTo>
                      <a:pt x="24" y="41"/>
                      <a:pt x="88" y="147"/>
                      <a:pt x="102" y="251"/>
                    </a:cubicBezTo>
                    <a:lnTo>
                      <a:pt x="108" y="248"/>
                    </a:lnTo>
                    <a:lnTo>
                      <a:pt x="108" y="248"/>
                    </a:lnTo>
                    <a:cubicBezTo>
                      <a:pt x="160" y="217"/>
                      <a:pt x="200" y="197"/>
                      <a:pt x="200" y="197"/>
                    </a:cubicBezTo>
                    <a:lnTo>
                      <a:pt x="200" y="197"/>
                    </a:lnTo>
                    <a:cubicBezTo>
                      <a:pt x="200" y="197"/>
                      <a:pt x="126" y="94"/>
                      <a:pt x="5" y="2"/>
                    </a:cubicBezTo>
                  </a:path>
                </a:pathLst>
              </a:custGeom>
              <a:solidFill>
                <a:srgbClr val="2F705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2" name="Freeform 126">
                <a:extLst>
                  <a:ext uri="{FF2B5EF4-FFF2-40B4-BE49-F238E27FC236}">
                    <a16:creationId xmlns:a16="http://schemas.microsoft.com/office/drawing/2014/main" id="{5107A7E2-8E21-FC26-8A3A-2EEBA7A58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202" y="10538343"/>
                <a:ext cx="4125280" cy="2427927"/>
              </a:xfrm>
              <a:custGeom>
                <a:avLst/>
                <a:gdLst>
                  <a:gd name="T0" fmla="*/ 3280 w 3310"/>
                  <a:gd name="T1" fmla="*/ 681 h 1948"/>
                  <a:gd name="T2" fmla="*/ 3147 w 3310"/>
                  <a:gd name="T3" fmla="*/ 624 h 1948"/>
                  <a:gd name="T4" fmla="*/ 3095 w 3310"/>
                  <a:gd name="T5" fmla="*/ 617 h 1948"/>
                  <a:gd name="T6" fmla="*/ 2947 w 3310"/>
                  <a:gd name="T7" fmla="*/ 487 h 1948"/>
                  <a:gd name="T8" fmla="*/ 2520 w 3310"/>
                  <a:gd name="T9" fmla="*/ 124 h 1948"/>
                  <a:gd name="T10" fmla="*/ 1946 w 3310"/>
                  <a:gd name="T11" fmla="*/ 92 h 1948"/>
                  <a:gd name="T12" fmla="*/ 1521 w 3310"/>
                  <a:gd name="T13" fmla="*/ 162 h 1948"/>
                  <a:gd name="T14" fmla="*/ 804 w 3310"/>
                  <a:gd name="T15" fmla="*/ 23 h 1948"/>
                  <a:gd name="T16" fmla="*/ 738 w 3310"/>
                  <a:gd name="T17" fmla="*/ 27 h 1948"/>
                  <a:gd name="T18" fmla="*/ 190 w 3310"/>
                  <a:gd name="T19" fmla="*/ 455 h 1948"/>
                  <a:gd name="T20" fmla="*/ 306 w 3310"/>
                  <a:gd name="T21" fmla="*/ 707 h 1948"/>
                  <a:gd name="T22" fmla="*/ 420 w 3310"/>
                  <a:gd name="T23" fmla="*/ 824 h 1948"/>
                  <a:gd name="T24" fmla="*/ 381 w 3310"/>
                  <a:gd name="T25" fmla="*/ 890 h 1948"/>
                  <a:gd name="T26" fmla="*/ 5 w 3310"/>
                  <a:gd name="T27" fmla="*/ 1197 h 1948"/>
                  <a:gd name="T28" fmla="*/ 45 w 3310"/>
                  <a:gd name="T29" fmla="*/ 1269 h 1948"/>
                  <a:gd name="T30" fmla="*/ 50 w 3310"/>
                  <a:gd name="T31" fmla="*/ 1273 h 1948"/>
                  <a:gd name="T32" fmla="*/ 57 w 3310"/>
                  <a:gd name="T33" fmla="*/ 1272 h 1948"/>
                  <a:gd name="T34" fmla="*/ 444 w 3310"/>
                  <a:gd name="T35" fmla="*/ 957 h 1948"/>
                  <a:gd name="T36" fmla="*/ 511 w 3310"/>
                  <a:gd name="T37" fmla="*/ 818 h 1948"/>
                  <a:gd name="T38" fmla="*/ 361 w 3310"/>
                  <a:gd name="T39" fmla="*/ 633 h 1948"/>
                  <a:gd name="T40" fmla="*/ 265 w 3310"/>
                  <a:gd name="T41" fmla="*/ 507 h 1948"/>
                  <a:gd name="T42" fmla="*/ 631 w 3310"/>
                  <a:gd name="T43" fmla="*/ 203 h 1948"/>
                  <a:gd name="T44" fmla="*/ 576 w 3310"/>
                  <a:gd name="T45" fmla="*/ 900 h 1948"/>
                  <a:gd name="T46" fmla="*/ 604 w 3310"/>
                  <a:gd name="T47" fmla="*/ 955 h 1948"/>
                  <a:gd name="T48" fmla="*/ 580 w 3310"/>
                  <a:gd name="T49" fmla="*/ 1450 h 1948"/>
                  <a:gd name="T50" fmla="*/ 572 w 3310"/>
                  <a:gd name="T51" fmla="*/ 1494 h 1948"/>
                  <a:gd name="T52" fmla="*/ 599 w 3310"/>
                  <a:gd name="T53" fmla="*/ 1531 h 1948"/>
                  <a:gd name="T54" fmla="*/ 861 w 3310"/>
                  <a:gd name="T55" fmla="*/ 1752 h 1948"/>
                  <a:gd name="T56" fmla="*/ 972 w 3310"/>
                  <a:gd name="T57" fmla="*/ 1921 h 1948"/>
                  <a:gd name="T58" fmla="*/ 1018 w 3310"/>
                  <a:gd name="T59" fmla="*/ 1947 h 1948"/>
                  <a:gd name="T60" fmla="*/ 1450 w 3310"/>
                  <a:gd name="T61" fmla="*/ 1947 h 1948"/>
                  <a:gd name="T62" fmla="*/ 1469 w 3310"/>
                  <a:gd name="T63" fmla="*/ 1935 h 1948"/>
                  <a:gd name="T64" fmla="*/ 1468 w 3310"/>
                  <a:gd name="T65" fmla="*/ 1912 h 1948"/>
                  <a:gd name="T66" fmla="*/ 1250 w 3310"/>
                  <a:gd name="T67" fmla="*/ 1713 h 1948"/>
                  <a:gd name="T68" fmla="*/ 1085 w 3310"/>
                  <a:gd name="T69" fmla="*/ 1452 h 1948"/>
                  <a:gd name="T70" fmla="*/ 1241 w 3310"/>
                  <a:gd name="T71" fmla="*/ 1274 h 1948"/>
                  <a:gd name="T72" fmla="*/ 1464 w 3310"/>
                  <a:gd name="T73" fmla="*/ 1234 h 1948"/>
                  <a:gd name="T74" fmla="*/ 1489 w 3310"/>
                  <a:gd name="T75" fmla="*/ 1319 h 1948"/>
                  <a:gd name="T76" fmla="*/ 1752 w 3310"/>
                  <a:gd name="T77" fmla="*/ 1520 h 1948"/>
                  <a:gd name="T78" fmla="*/ 2114 w 3310"/>
                  <a:gd name="T79" fmla="*/ 1909 h 1948"/>
                  <a:gd name="T80" fmla="*/ 2511 w 3310"/>
                  <a:gd name="T81" fmla="*/ 1947 h 1948"/>
                  <a:gd name="T82" fmla="*/ 2552 w 3310"/>
                  <a:gd name="T83" fmla="*/ 1924 h 1948"/>
                  <a:gd name="T84" fmla="*/ 2553 w 3310"/>
                  <a:gd name="T85" fmla="*/ 1877 h 1948"/>
                  <a:gd name="T86" fmla="*/ 2337 w 3310"/>
                  <a:gd name="T87" fmla="*/ 1638 h 1948"/>
                  <a:gd name="T88" fmla="*/ 2143 w 3310"/>
                  <a:gd name="T89" fmla="*/ 1455 h 1948"/>
                  <a:gd name="T90" fmla="*/ 2353 w 3310"/>
                  <a:gd name="T91" fmla="*/ 1366 h 1948"/>
                  <a:gd name="T92" fmla="*/ 2596 w 3310"/>
                  <a:gd name="T93" fmla="*/ 1215 h 1948"/>
                  <a:gd name="T94" fmla="*/ 2676 w 3310"/>
                  <a:gd name="T95" fmla="*/ 1349 h 1948"/>
                  <a:gd name="T96" fmla="*/ 2910 w 3310"/>
                  <a:gd name="T97" fmla="*/ 1568 h 1948"/>
                  <a:gd name="T98" fmla="*/ 3130 w 3310"/>
                  <a:gd name="T99" fmla="*/ 1246 h 1948"/>
                  <a:gd name="T100" fmla="*/ 3240 w 3310"/>
                  <a:gd name="T101" fmla="*/ 951 h 1948"/>
                  <a:gd name="T102" fmla="*/ 3280 w 3310"/>
                  <a:gd name="T103" fmla="*/ 681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10" h="1948">
                    <a:moveTo>
                      <a:pt x="3280" y="681"/>
                    </a:moveTo>
                    <a:lnTo>
                      <a:pt x="3280" y="681"/>
                    </a:lnTo>
                    <a:cubicBezTo>
                      <a:pt x="3253" y="636"/>
                      <a:pt x="3197" y="630"/>
                      <a:pt x="3147" y="624"/>
                    </a:cubicBezTo>
                    <a:lnTo>
                      <a:pt x="3147" y="624"/>
                    </a:lnTo>
                    <a:cubicBezTo>
                      <a:pt x="3128" y="622"/>
                      <a:pt x="3111" y="620"/>
                      <a:pt x="3095" y="617"/>
                    </a:cubicBezTo>
                    <a:lnTo>
                      <a:pt x="3095" y="617"/>
                    </a:lnTo>
                    <a:cubicBezTo>
                      <a:pt x="3059" y="607"/>
                      <a:pt x="3012" y="557"/>
                      <a:pt x="2947" y="487"/>
                    </a:cubicBezTo>
                    <a:lnTo>
                      <a:pt x="2947" y="487"/>
                    </a:lnTo>
                    <a:cubicBezTo>
                      <a:pt x="2851" y="383"/>
                      <a:pt x="2719" y="240"/>
                      <a:pt x="2520" y="124"/>
                    </a:cubicBezTo>
                    <a:lnTo>
                      <a:pt x="2520" y="124"/>
                    </a:lnTo>
                    <a:cubicBezTo>
                      <a:pt x="2308" y="0"/>
                      <a:pt x="2149" y="41"/>
                      <a:pt x="1946" y="92"/>
                    </a:cubicBezTo>
                    <a:lnTo>
                      <a:pt x="1946" y="92"/>
                    </a:lnTo>
                    <a:cubicBezTo>
                      <a:pt x="1826" y="123"/>
                      <a:pt x="1691" y="157"/>
                      <a:pt x="1521" y="162"/>
                    </a:cubicBezTo>
                    <a:lnTo>
                      <a:pt x="1521" y="162"/>
                    </a:lnTo>
                    <a:cubicBezTo>
                      <a:pt x="1154" y="175"/>
                      <a:pt x="898" y="69"/>
                      <a:pt x="804" y="23"/>
                    </a:cubicBezTo>
                    <a:lnTo>
                      <a:pt x="804" y="23"/>
                    </a:lnTo>
                    <a:cubicBezTo>
                      <a:pt x="784" y="13"/>
                      <a:pt x="759" y="14"/>
                      <a:pt x="738" y="27"/>
                    </a:cubicBezTo>
                    <a:lnTo>
                      <a:pt x="738" y="27"/>
                    </a:lnTo>
                    <a:cubicBezTo>
                      <a:pt x="636" y="90"/>
                      <a:pt x="291" y="309"/>
                      <a:pt x="190" y="455"/>
                    </a:cubicBezTo>
                    <a:lnTo>
                      <a:pt x="190" y="455"/>
                    </a:lnTo>
                    <a:cubicBezTo>
                      <a:pt x="113" y="567"/>
                      <a:pt x="230" y="651"/>
                      <a:pt x="306" y="707"/>
                    </a:cubicBezTo>
                    <a:lnTo>
                      <a:pt x="306" y="707"/>
                    </a:lnTo>
                    <a:cubicBezTo>
                      <a:pt x="356" y="743"/>
                      <a:pt x="418" y="787"/>
                      <a:pt x="420" y="824"/>
                    </a:cubicBezTo>
                    <a:lnTo>
                      <a:pt x="420" y="824"/>
                    </a:lnTo>
                    <a:cubicBezTo>
                      <a:pt x="421" y="842"/>
                      <a:pt x="408" y="865"/>
                      <a:pt x="381" y="890"/>
                    </a:cubicBezTo>
                    <a:lnTo>
                      <a:pt x="381" y="890"/>
                    </a:lnTo>
                    <a:cubicBezTo>
                      <a:pt x="205" y="1057"/>
                      <a:pt x="13" y="1191"/>
                      <a:pt x="5" y="1197"/>
                    </a:cubicBezTo>
                    <a:lnTo>
                      <a:pt x="5" y="1197"/>
                    </a:lnTo>
                    <a:cubicBezTo>
                      <a:pt x="1" y="1199"/>
                      <a:pt x="0" y="1204"/>
                      <a:pt x="3" y="1208"/>
                    </a:cubicBezTo>
                    <a:lnTo>
                      <a:pt x="45" y="1269"/>
                    </a:lnTo>
                    <a:lnTo>
                      <a:pt x="45" y="1269"/>
                    </a:lnTo>
                    <a:cubicBezTo>
                      <a:pt x="46" y="1271"/>
                      <a:pt x="48" y="1272"/>
                      <a:pt x="50" y="1273"/>
                    </a:cubicBezTo>
                    <a:lnTo>
                      <a:pt x="50" y="1273"/>
                    </a:lnTo>
                    <a:cubicBezTo>
                      <a:pt x="52" y="1274"/>
                      <a:pt x="55" y="1273"/>
                      <a:pt x="57" y="1272"/>
                    </a:cubicBezTo>
                    <a:lnTo>
                      <a:pt x="57" y="1272"/>
                    </a:lnTo>
                    <a:cubicBezTo>
                      <a:pt x="65" y="1266"/>
                      <a:pt x="263" y="1129"/>
                      <a:pt x="444" y="957"/>
                    </a:cubicBezTo>
                    <a:lnTo>
                      <a:pt x="444" y="957"/>
                    </a:lnTo>
                    <a:cubicBezTo>
                      <a:pt x="493" y="911"/>
                      <a:pt x="515" y="866"/>
                      <a:pt x="511" y="818"/>
                    </a:cubicBezTo>
                    <a:lnTo>
                      <a:pt x="511" y="818"/>
                    </a:lnTo>
                    <a:cubicBezTo>
                      <a:pt x="506" y="738"/>
                      <a:pt x="432" y="685"/>
                      <a:pt x="361" y="633"/>
                    </a:cubicBezTo>
                    <a:lnTo>
                      <a:pt x="361" y="633"/>
                    </a:lnTo>
                    <a:cubicBezTo>
                      <a:pt x="263" y="562"/>
                      <a:pt x="244" y="538"/>
                      <a:pt x="265" y="507"/>
                    </a:cubicBezTo>
                    <a:lnTo>
                      <a:pt x="265" y="507"/>
                    </a:lnTo>
                    <a:cubicBezTo>
                      <a:pt x="326" y="420"/>
                      <a:pt x="492" y="297"/>
                      <a:pt x="631" y="203"/>
                    </a:cubicBezTo>
                    <a:lnTo>
                      <a:pt x="631" y="203"/>
                    </a:lnTo>
                    <a:cubicBezTo>
                      <a:pt x="485" y="480"/>
                      <a:pt x="510" y="780"/>
                      <a:pt x="576" y="900"/>
                    </a:cubicBezTo>
                    <a:lnTo>
                      <a:pt x="576" y="900"/>
                    </a:lnTo>
                    <a:cubicBezTo>
                      <a:pt x="585" y="918"/>
                      <a:pt x="595" y="936"/>
                      <a:pt x="604" y="955"/>
                    </a:cubicBezTo>
                    <a:lnTo>
                      <a:pt x="604" y="955"/>
                    </a:lnTo>
                    <a:cubicBezTo>
                      <a:pt x="609" y="966"/>
                      <a:pt x="727" y="1226"/>
                      <a:pt x="580" y="1450"/>
                    </a:cubicBezTo>
                    <a:lnTo>
                      <a:pt x="580" y="1450"/>
                    </a:lnTo>
                    <a:cubicBezTo>
                      <a:pt x="571" y="1463"/>
                      <a:pt x="569" y="1479"/>
                      <a:pt x="572" y="1494"/>
                    </a:cubicBezTo>
                    <a:lnTo>
                      <a:pt x="572" y="1494"/>
                    </a:lnTo>
                    <a:cubicBezTo>
                      <a:pt x="576" y="1510"/>
                      <a:pt x="585" y="1522"/>
                      <a:pt x="599" y="1531"/>
                    </a:cubicBezTo>
                    <a:lnTo>
                      <a:pt x="599" y="1531"/>
                    </a:lnTo>
                    <a:cubicBezTo>
                      <a:pt x="669" y="1573"/>
                      <a:pt x="797" y="1659"/>
                      <a:pt x="861" y="1752"/>
                    </a:cubicBezTo>
                    <a:lnTo>
                      <a:pt x="861" y="1752"/>
                    </a:lnTo>
                    <a:cubicBezTo>
                      <a:pt x="919" y="1837"/>
                      <a:pt x="954" y="1891"/>
                      <a:pt x="972" y="1921"/>
                    </a:cubicBezTo>
                    <a:lnTo>
                      <a:pt x="972" y="1921"/>
                    </a:lnTo>
                    <a:cubicBezTo>
                      <a:pt x="982" y="1938"/>
                      <a:pt x="999" y="1947"/>
                      <a:pt x="1018" y="1947"/>
                    </a:cubicBezTo>
                    <a:lnTo>
                      <a:pt x="1450" y="1947"/>
                    </a:lnTo>
                    <a:lnTo>
                      <a:pt x="1450" y="1947"/>
                    </a:lnTo>
                    <a:cubicBezTo>
                      <a:pt x="1458" y="1947"/>
                      <a:pt x="1465" y="1943"/>
                      <a:pt x="1469" y="1935"/>
                    </a:cubicBezTo>
                    <a:lnTo>
                      <a:pt x="1469" y="1935"/>
                    </a:lnTo>
                    <a:cubicBezTo>
                      <a:pt x="1473" y="1929"/>
                      <a:pt x="1473" y="1919"/>
                      <a:pt x="1468" y="1912"/>
                    </a:cubicBezTo>
                    <a:lnTo>
                      <a:pt x="1468" y="1912"/>
                    </a:lnTo>
                    <a:cubicBezTo>
                      <a:pt x="1435" y="1865"/>
                      <a:pt x="1352" y="1769"/>
                      <a:pt x="1250" y="1713"/>
                    </a:cubicBezTo>
                    <a:lnTo>
                      <a:pt x="1250" y="1713"/>
                    </a:lnTo>
                    <a:cubicBezTo>
                      <a:pt x="1179" y="1675"/>
                      <a:pt x="1080" y="1560"/>
                      <a:pt x="1085" y="1452"/>
                    </a:cubicBezTo>
                    <a:lnTo>
                      <a:pt x="1085" y="1452"/>
                    </a:lnTo>
                    <a:cubicBezTo>
                      <a:pt x="1088" y="1376"/>
                      <a:pt x="1141" y="1317"/>
                      <a:pt x="1241" y="1274"/>
                    </a:cubicBezTo>
                    <a:lnTo>
                      <a:pt x="1241" y="1274"/>
                    </a:lnTo>
                    <a:cubicBezTo>
                      <a:pt x="1311" y="1244"/>
                      <a:pt x="1388" y="1231"/>
                      <a:pt x="1464" y="1234"/>
                    </a:cubicBezTo>
                    <a:lnTo>
                      <a:pt x="1464" y="1234"/>
                    </a:lnTo>
                    <a:cubicBezTo>
                      <a:pt x="1474" y="1263"/>
                      <a:pt x="1483" y="1292"/>
                      <a:pt x="1489" y="1319"/>
                    </a:cubicBezTo>
                    <a:lnTo>
                      <a:pt x="1489" y="1319"/>
                    </a:lnTo>
                    <a:cubicBezTo>
                      <a:pt x="1517" y="1451"/>
                      <a:pt x="1616" y="1485"/>
                      <a:pt x="1752" y="1520"/>
                    </a:cubicBezTo>
                    <a:lnTo>
                      <a:pt x="1752" y="1520"/>
                    </a:lnTo>
                    <a:cubicBezTo>
                      <a:pt x="1895" y="1556"/>
                      <a:pt x="2082" y="1756"/>
                      <a:pt x="2114" y="1909"/>
                    </a:cubicBezTo>
                    <a:lnTo>
                      <a:pt x="2114" y="1909"/>
                    </a:lnTo>
                    <a:cubicBezTo>
                      <a:pt x="2119" y="1932"/>
                      <a:pt x="2138" y="1947"/>
                      <a:pt x="2161" y="1947"/>
                    </a:cubicBezTo>
                    <a:lnTo>
                      <a:pt x="2511" y="1947"/>
                    </a:lnTo>
                    <a:lnTo>
                      <a:pt x="2511" y="1947"/>
                    </a:lnTo>
                    <a:cubicBezTo>
                      <a:pt x="2528" y="1947"/>
                      <a:pt x="2544" y="1938"/>
                      <a:pt x="2552" y="1924"/>
                    </a:cubicBezTo>
                    <a:lnTo>
                      <a:pt x="2552" y="1924"/>
                    </a:lnTo>
                    <a:cubicBezTo>
                      <a:pt x="2561" y="1909"/>
                      <a:pt x="2561" y="1891"/>
                      <a:pt x="2553" y="1877"/>
                    </a:cubicBezTo>
                    <a:lnTo>
                      <a:pt x="2553" y="1877"/>
                    </a:lnTo>
                    <a:cubicBezTo>
                      <a:pt x="2517" y="1814"/>
                      <a:pt x="2443" y="1700"/>
                      <a:pt x="2337" y="1638"/>
                    </a:cubicBezTo>
                    <a:lnTo>
                      <a:pt x="2337" y="1638"/>
                    </a:lnTo>
                    <a:cubicBezTo>
                      <a:pt x="2257" y="1591"/>
                      <a:pt x="2194" y="1554"/>
                      <a:pt x="2143" y="1455"/>
                    </a:cubicBezTo>
                    <a:lnTo>
                      <a:pt x="2143" y="1455"/>
                    </a:lnTo>
                    <a:cubicBezTo>
                      <a:pt x="2226" y="1445"/>
                      <a:pt x="2294" y="1407"/>
                      <a:pt x="2353" y="1366"/>
                    </a:cubicBezTo>
                    <a:lnTo>
                      <a:pt x="2353" y="1366"/>
                    </a:lnTo>
                    <a:cubicBezTo>
                      <a:pt x="2456" y="1294"/>
                      <a:pt x="2568" y="1231"/>
                      <a:pt x="2596" y="1215"/>
                    </a:cubicBezTo>
                    <a:lnTo>
                      <a:pt x="2596" y="1215"/>
                    </a:lnTo>
                    <a:cubicBezTo>
                      <a:pt x="2626" y="1258"/>
                      <a:pt x="2651" y="1304"/>
                      <a:pt x="2676" y="1349"/>
                    </a:cubicBezTo>
                    <a:lnTo>
                      <a:pt x="2676" y="1349"/>
                    </a:lnTo>
                    <a:cubicBezTo>
                      <a:pt x="2737" y="1462"/>
                      <a:pt x="2795" y="1568"/>
                      <a:pt x="2910" y="1568"/>
                    </a:cubicBezTo>
                    <a:lnTo>
                      <a:pt x="2910" y="1568"/>
                    </a:lnTo>
                    <a:cubicBezTo>
                      <a:pt x="3022" y="1568"/>
                      <a:pt x="3065" y="1440"/>
                      <a:pt x="3130" y="1246"/>
                    </a:cubicBezTo>
                    <a:lnTo>
                      <a:pt x="3130" y="1246"/>
                    </a:lnTo>
                    <a:cubicBezTo>
                      <a:pt x="3159" y="1159"/>
                      <a:pt x="3193" y="1060"/>
                      <a:pt x="3240" y="951"/>
                    </a:cubicBezTo>
                    <a:lnTo>
                      <a:pt x="3240" y="951"/>
                    </a:lnTo>
                    <a:cubicBezTo>
                      <a:pt x="3296" y="819"/>
                      <a:pt x="3309" y="730"/>
                      <a:pt x="3280" y="6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3" name="Freeform 127">
                <a:extLst>
                  <a:ext uri="{FF2B5EF4-FFF2-40B4-BE49-F238E27FC236}">
                    <a16:creationId xmlns:a16="http://schemas.microsoft.com/office/drawing/2014/main" id="{3DC09672-9D59-4093-4301-C5417EDBA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202" y="10538343"/>
                <a:ext cx="4125280" cy="2427927"/>
              </a:xfrm>
              <a:custGeom>
                <a:avLst/>
                <a:gdLst>
                  <a:gd name="T0" fmla="*/ 3114 w 3310"/>
                  <a:gd name="T1" fmla="*/ 1241 h 1948"/>
                  <a:gd name="T2" fmla="*/ 2691 w 3310"/>
                  <a:gd name="T3" fmla="*/ 1341 h 1948"/>
                  <a:gd name="T4" fmla="*/ 2595 w 3310"/>
                  <a:gd name="T5" fmla="*/ 1197 h 1948"/>
                  <a:gd name="T6" fmla="*/ 2135 w 3310"/>
                  <a:gd name="T7" fmla="*/ 1440 h 1948"/>
                  <a:gd name="T8" fmla="*/ 2023 w 3310"/>
                  <a:gd name="T9" fmla="*/ 1015 h 1948"/>
                  <a:gd name="T10" fmla="*/ 2329 w 3310"/>
                  <a:gd name="T11" fmla="*/ 1652 h 1948"/>
                  <a:gd name="T12" fmla="*/ 2538 w 3310"/>
                  <a:gd name="T13" fmla="*/ 1915 h 1948"/>
                  <a:gd name="T14" fmla="*/ 2130 w 3310"/>
                  <a:gd name="T15" fmla="*/ 1905 h 1948"/>
                  <a:gd name="T16" fmla="*/ 1505 w 3310"/>
                  <a:gd name="T17" fmla="*/ 1316 h 1948"/>
                  <a:gd name="T18" fmla="*/ 1378 w 3310"/>
                  <a:gd name="T19" fmla="*/ 1019 h 1948"/>
                  <a:gd name="T20" fmla="*/ 1458 w 3310"/>
                  <a:gd name="T21" fmla="*/ 1217 h 1948"/>
                  <a:gd name="T22" fmla="*/ 1068 w 3310"/>
                  <a:gd name="T23" fmla="*/ 1451 h 1948"/>
                  <a:gd name="T24" fmla="*/ 1454 w 3310"/>
                  <a:gd name="T25" fmla="*/ 1922 h 1948"/>
                  <a:gd name="T26" fmla="*/ 1450 w 3310"/>
                  <a:gd name="T27" fmla="*/ 1930 h 1948"/>
                  <a:gd name="T28" fmla="*/ 986 w 3310"/>
                  <a:gd name="T29" fmla="*/ 1912 h 1948"/>
                  <a:gd name="T30" fmla="*/ 608 w 3310"/>
                  <a:gd name="T31" fmla="*/ 1517 h 1948"/>
                  <a:gd name="T32" fmla="*/ 594 w 3310"/>
                  <a:gd name="T33" fmla="*/ 1459 h 1948"/>
                  <a:gd name="T34" fmla="*/ 590 w 3310"/>
                  <a:gd name="T35" fmla="*/ 893 h 1948"/>
                  <a:gd name="T36" fmla="*/ 660 w 3310"/>
                  <a:gd name="T37" fmla="*/ 170 h 1948"/>
                  <a:gd name="T38" fmla="*/ 650 w 3310"/>
                  <a:gd name="T39" fmla="*/ 170 h 1948"/>
                  <a:gd name="T40" fmla="*/ 351 w 3310"/>
                  <a:gd name="T41" fmla="*/ 646 h 1948"/>
                  <a:gd name="T42" fmla="*/ 432 w 3310"/>
                  <a:gd name="T43" fmla="*/ 945 h 1948"/>
                  <a:gd name="T44" fmla="*/ 393 w 3310"/>
                  <a:gd name="T45" fmla="*/ 902 h 1948"/>
                  <a:gd name="T46" fmla="*/ 316 w 3310"/>
                  <a:gd name="T47" fmla="*/ 693 h 1948"/>
                  <a:gd name="T48" fmla="*/ 747 w 3310"/>
                  <a:gd name="T49" fmla="*/ 41 h 1948"/>
                  <a:gd name="T50" fmla="*/ 1521 w 3310"/>
                  <a:gd name="T51" fmla="*/ 180 h 1948"/>
                  <a:gd name="T52" fmla="*/ 2512 w 3310"/>
                  <a:gd name="T53" fmla="*/ 138 h 1948"/>
                  <a:gd name="T54" fmla="*/ 3092 w 3310"/>
                  <a:gd name="T55" fmla="*/ 633 h 1948"/>
                  <a:gd name="T56" fmla="*/ 3265 w 3310"/>
                  <a:gd name="T57" fmla="*/ 689 h 1948"/>
                  <a:gd name="T58" fmla="*/ 3280 w 3310"/>
                  <a:gd name="T59" fmla="*/ 681 h 1948"/>
                  <a:gd name="T60" fmla="*/ 3095 w 3310"/>
                  <a:gd name="T61" fmla="*/ 617 h 1948"/>
                  <a:gd name="T62" fmla="*/ 2520 w 3310"/>
                  <a:gd name="T63" fmla="*/ 124 h 1948"/>
                  <a:gd name="T64" fmla="*/ 1521 w 3310"/>
                  <a:gd name="T65" fmla="*/ 162 h 1948"/>
                  <a:gd name="T66" fmla="*/ 738 w 3310"/>
                  <a:gd name="T67" fmla="*/ 27 h 1948"/>
                  <a:gd name="T68" fmla="*/ 306 w 3310"/>
                  <a:gd name="T69" fmla="*/ 707 h 1948"/>
                  <a:gd name="T70" fmla="*/ 381 w 3310"/>
                  <a:gd name="T71" fmla="*/ 890 h 1948"/>
                  <a:gd name="T72" fmla="*/ 45 w 3310"/>
                  <a:gd name="T73" fmla="*/ 1269 h 1948"/>
                  <a:gd name="T74" fmla="*/ 57 w 3310"/>
                  <a:gd name="T75" fmla="*/ 1272 h 1948"/>
                  <a:gd name="T76" fmla="*/ 511 w 3310"/>
                  <a:gd name="T77" fmla="*/ 818 h 1948"/>
                  <a:gd name="T78" fmla="*/ 265 w 3310"/>
                  <a:gd name="T79" fmla="*/ 507 h 1948"/>
                  <a:gd name="T80" fmla="*/ 576 w 3310"/>
                  <a:gd name="T81" fmla="*/ 900 h 1948"/>
                  <a:gd name="T82" fmla="*/ 580 w 3310"/>
                  <a:gd name="T83" fmla="*/ 1450 h 1948"/>
                  <a:gd name="T84" fmla="*/ 599 w 3310"/>
                  <a:gd name="T85" fmla="*/ 1531 h 1948"/>
                  <a:gd name="T86" fmla="*/ 972 w 3310"/>
                  <a:gd name="T87" fmla="*/ 1921 h 1948"/>
                  <a:gd name="T88" fmla="*/ 1450 w 3310"/>
                  <a:gd name="T89" fmla="*/ 1947 h 1948"/>
                  <a:gd name="T90" fmla="*/ 1468 w 3310"/>
                  <a:gd name="T91" fmla="*/ 1912 h 1948"/>
                  <a:gd name="T92" fmla="*/ 1085 w 3310"/>
                  <a:gd name="T93" fmla="*/ 1451 h 1948"/>
                  <a:gd name="T94" fmla="*/ 1464 w 3310"/>
                  <a:gd name="T95" fmla="*/ 1234 h 1948"/>
                  <a:gd name="T96" fmla="*/ 1752 w 3310"/>
                  <a:gd name="T97" fmla="*/ 1520 h 1948"/>
                  <a:gd name="T98" fmla="*/ 2511 w 3310"/>
                  <a:gd name="T99" fmla="*/ 1947 h 1948"/>
                  <a:gd name="T100" fmla="*/ 2553 w 3310"/>
                  <a:gd name="T101" fmla="*/ 1877 h 1948"/>
                  <a:gd name="T102" fmla="*/ 2143 w 3310"/>
                  <a:gd name="T103" fmla="*/ 1455 h 1948"/>
                  <a:gd name="T104" fmla="*/ 2596 w 3310"/>
                  <a:gd name="T105" fmla="*/ 1215 h 1948"/>
                  <a:gd name="T106" fmla="*/ 2910 w 3310"/>
                  <a:gd name="T107" fmla="*/ 1568 h 1948"/>
                  <a:gd name="T108" fmla="*/ 3240 w 3310"/>
                  <a:gd name="T109" fmla="*/ 951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10" h="1948">
                    <a:moveTo>
                      <a:pt x="3224" y="944"/>
                    </a:moveTo>
                    <a:lnTo>
                      <a:pt x="3224" y="944"/>
                    </a:lnTo>
                    <a:cubicBezTo>
                      <a:pt x="3177" y="1054"/>
                      <a:pt x="3144" y="1153"/>
                      <a:pt x="3114" y="1241"/>
                    </a:cubicBezTo>
                    <a:lnTo>
                      <a:pt x="3114" y="1241"/>
                    </a:lnTo>
                    <a:cubicBezTo>
                      <a:pt x="3052" y="1428"/>
                      <a:pt x="3010" y="1551"/>
                      <a:pt x="2910" y="1551"/>
                    </a:cubicBezTo>
                    <a:lnTo>
                      <a:pt x="2910" y="1551"/>
                    </a:lnTo>
                    <a:cubicBezTo>
                      <a:pt x="2804" y="1551"/>
                      <a:pt x="2752" y="1454"/>
                      <a:pt x="2691" y="1341"/>
                    </a:cubicBezTo>
                    <a:lnTo>
                      <a:pt x="2691" y="1341"/>
                    </a:lnTo>
                    <a:cubicBezTo>
                      <a:pt x="2665" y="1294"/>
                      <a:pt x="2638" y="1245"/>
                      <a:pt x="2606" y="1199"/>
                    </a:cubicBezTo>
                    <a:lnTo>
                      <a:pt x="2606" y="1199"/>
                    </a:lnTo>
                    <a:cubicBezTo>
                      <a:pt x="2603" y="1196"/>
                      <a:pt x="2599" y="1195"/>
                      <a:pt x="2595" y="1197"/>
                    </a:cubicBezTo>
                    <a:lnTo>
                      <a:pt x="2595" y="1197"/>
                    </a:lnTo>
                    <a:cubicBezTo>
                      <a:pt x="2593" y="1198"/>
                      <a:pt x="2462" y="1270"/>
                      <a:pt x="2343" y="1353"/>
                    </a:cubicBezTo>
                    <a:lnTo>
                      <a:pt x="2343" y="1353"/>
                    </a:lnTo>
                    <a:cubicBezTo>
                      <a:pt x="2283" y="1395"/>
                      <a:pt x="2216" y="1431"/>
                      <a:pt x="2135" y="1440"/>
                    </a:cubicBezTo>
                    <a:lnTo>
                      <a:pt x="2135" y="1440"/>
                    </a:lnTo>
                    <a:cubicBezTo>
                      <a:pt x="2095" y="1355"/>
                      <a:pt x="2062" y="1228"/>
                      <a:pt x="2032" y="1022"/>
                    </a:cubicBezTo>
                    <a:lnTo>
                      <a:pt x="2032" y="1022"/>
                    </a:lnTo>
                    <a:cubicBezTo>
                      <a:pt x="2031" y="1018"/>
                      <a:pt x="2027" y="1015"/>
                      <a:pt x="2023" y="1015"/>
                    </a:cubicBezTo>
                    <a:lnTo>
                      <a:pt x="2023" y="1015"/>
                    </a:lnTo>
                    <a:cubicBezTo>
                      <a:pt x="2018" y="1016"/>
                      <a:pt x="2015" y="1020"/>
                      <a:pt x="2016" y="1025"/>
                    </a:cubicBezTo>
                    <a:lnTo>
                      <a:pt x="2016" y="1025"/>
                    </a:lnTo>
                    <a:cubicBezTo>
                      <a:pt x="2082" y="1487"/>
                      <a:pt x="2164" y="1555"/>
                      <a:pt x="2329" y="1652"/>
                    </a:cubicBezTo>
                    <a:lnTo>
                      <a:pt x="2329" y="1652"/>
                    </a:lnTo>
                    <a:cubicBezTo>
                      <a:pt x="2431" y="1713"/>
                      <a:pt x="2504" y="1824"/>
                      <a:pt x="2538" y="1884"/>
                    </a:cubicBezTo>
                    <a:lnTo>
                      <a:pt x="2538" y="1884"/>
                    </a:lnTo>
                    <a:cubicBezTo>
                      <a:pt x="2544" y="1894"/>
                      <a:pt x="2544" y="1906"/>
                      <a:pt x="2538" y="1915"/>
                    </a:cubicBezTo>
                    <a:lnTo>
                      <a:pt x="2538" y="1915"/>
                    </a:lnTo>
                    <a:cubicBezTo>
                      <a:pt x="2532" y="1925"/>
                      <a:pt x="2522" y="1930"/>
                      <a:pt x="2511" y="1930"/>
                    </a:cubicBezTo>
                    <a:lnTo>
                      <a:pt x="2161" y="1930"/>
                    </a:lnTo>
                    <a:lnTo>
                      <a:pt x="2161" y="1930"/>
                    </a:lnTo>
                    <a:cubicBezTo>
                      <a:pt x="2146" y="1930"/>
                      <a:pt x="2133" y="1920"/>
                      <a:pt x="2130" y="1905"/>
                    </a:cubicBezTo>
                    <a:lnTo>
                      <a:pt x="2130" y="1905"/>
                    </a:lnTo>
                    <a:cubicBezTo>
                      <a:pt x="2097" y="1748"/>
                      <a:pt x="1904" y="1541"/>
                      <a:pt x="1756" y="1503"/>
                    </a:cubicBezTo>
                    <a:lnTo>
                      <a:pt x="1756" y="1503"/>
                    </a:lnTo>
                    <a:cubicBezTo>
                      <a:pt x="1602" y="1465"/>
                      <a:pt x="1530" y="1428"/>
                      <a:pt x="1505" y="1316"/>
                    </a:cubicBezTo>
                    <a:lnTo>
                      <a:pt x="1505" y="1316"/>
                    </a:lnTo>
                    <a:cubicBezTo>
                      <a:pt x="1478" y="1194"/>
                      <a:pt x="1390" y="1024"/>
                      <a:pt x="1389" y="1022"/>
                    </a:cubicBezTo>
                    <a:lnTo>
                      <a:pt x="1389" y="1022"/>
                    </a:lnTo>
                    <a:cubicBezTo>
                      <a:pt x="1387" y="1019"/>
                      <a:pt x="1382" y="1017"/>
                      <a:pt x="1378" y="1019"/>
                    </a:cubicBezTo>
                    <a:lnTo>
                      <a:pt x="1378" y="1019"/>
                    </a:lnTo>
                    <a:cubicBezTo>
                      <a:pt x="1373" y="1021"/>
                      <a:pt x="1372" y="1026"/>
                      <a:pt x="1374" y="1030"/>
                    </a:cubicBezTo>
                    <a:lnTo>
                      <a:pt x="1374" y="1030"/>
                    </a:lnTo>
                    <a:cubicBezTo>
                      <a:pt x="1374" y="1031"/>
                      <a:pt x="1422" y="1122"/>
                      <a:pt x="1458" y="1217"/>
                    </a:cubicBezTo>
                    <a:lnTo>
                      <a:pt x="1458" y="1217"/>
                    </a:lnTo>
                    <a:cubicBezTo>
                      <a:pt x="1381" y="1215"/>
                      <a:pt x="1305" y="1229"/>
                      <a:pt x="1234" y="1259"/>
                    </a:cubicBezTo>
                    <a:lnTo>
                      <a:pt x="1234" y="1259"/>
                    </a:lnTo>
                    <a:cubicBezTo>
                      <a:pt x="1128" y="1304"/>
                      <a:pt x="1072" y="1369"/>
                      <a:pt x="1068" y="1451"/>
                    </a:cubicBezTo>
                    <a:lnTo>
                      <a:pt x="1068" y="1451"/>
                    </a:lnTo>
                    <a:cubicBezTo>
                      <a:pt x="1062" y="1566"/>
                      <a:pt x="1168" y="1688"/>
                      <a:pt x="1242" y="1728"/>
                    </a:cubicBezTo>
                    <a:lnTo>
                      <a:pt x="1242" y="1728"/>
                    </a:lnTo>
                    <a:cubicBezTo>
                      <a:pt x="1342" y="1782"/>
                      <a:pt x="1424" y="1878"/>
                      <a:pt x="1454" y="1922"/>
                    </a:cubicBezTo>
                    <a:lnTo>
                      <a:pt x="1454" y="1922"/>
                    </a:lnTo>
                    <a:cubicBezTo>
                      <a:pt x="1456" y="1925"/>
                      <a:pt x="1455" y="1927"/>
                      <a:pt x="1454" y="1928"/>
                    </a:cubicBezTo>
                    <a:lnTo>
                      <a:pt x="1454" y="1928"/>
                    </a:lnTo>
                    <a:cubicBezTo>
                      <a:pt x="1454" y="1929"/>
                      <a:pt x="1453" y="1930"/>
                      <a:pt x="1450" y="1930"/>
                    </a:cubicBezTo>
                    <a:lnTo>
                      <a:pt x="1018" y="1930"/>
                    </a:lnTo>
                    <a:lnTo>
                      <a:pt x="1018" y="1930"/>
                    </a:lnTo>
                    <a:cubicBezTo>
                      <a:pt x="1005" y="1930"/>
                      <a:pt x="993" y="1924"/>
                      <a:pt x="986" y="1912"/>
                    </a:cubicBezTo>
                    <a:lnTo>
                      <a:pt x="986" y="1912"/>
                    </a:lnTo>
                    <a:cubicBezTo>
                      <a:pt x="968" y="1882"/>
                      <a:pt x="933" y="1828"/>
                      <a:pt x="875" y="1743"/>
                    </a:cubicBezTo>
                    <a:lnTo>
                      <a:pt x="875" y="1743"/>
                    </a:lnTo>
                    <a:cubicBezTo>
                      <a:pt x="808" y="1647"/>
                      <a:pt x="678" y="1560"/>
                      <a:pt x="608" y="1517"/>
                    </a:cubicBezTo>
                    <a:lnTo>
                      <a:pt x="608" y="1517"/>
                    </a:lnTo>
                    <a:cubicBezTo>
                      <a:pt x="598" y="1511"/>
                      <a:pt x="591" y="1502"/>
                      <a:pt x="588" y="1491"/>
                    </a:cubicBezTo>
                    <a:lnTo>
                      <a:pt x="588" y="1491"/>
                    </a:lnTo>
                    <a:cubicBezTo>
                      <a:pt x="586" y="1480"/>
                      <a:pt x="588" y="1469"/>
                      <a:pt x="594" y="1459"/>
                    </a:cubicBezTo>
                    <a:lnTo>
                      <a:pt x="594" y="1459"/>
                    </a:lnTo>
                    <a:cubicBezTo>
                      <a:pt x="745" y="1228"/>
                      <a:pt x="624" y="960"/>
                      <a:pt x="619" y="948"/>
                    </a:cubicBezTo>
                    <a:lnTo>
                      <a:pt x="619" y="948"/>
                    </a:lnTo>
                    <a:cubicBezTo>
                      <a:pt x="609" y="929"/>
                      <a:pt x="600" y="910"/>
                      <a:pt x="590" y="893"/>
                    </a:cubicBezTo>
                    <a:lnTo>
                      <a:pt x="590" y="893"/>
                    </a:lnTo>
                    <a:cubicBezTo>
                      <a:pt x="539" y="798"/>
                      <a:pt x="485" y="487"/>
                      <a:pt x="662" y="181"/>
                    </a:cubicBezTo>
                    <a:lnTo>
                      <a:pt x="662" y="181"/>
                    </a:lnTo>
                    <a:cubicBezTo>
                      <a:pt x="664" y="177"/>
                      <a:pt x="663" y="173"/>
                      <a:pt x="660" y="170"/>
                    </a:cubicBezTo>
                    <a:lnTo>
                      <a:pt x="660" y="170"/>
                    </a:lnTo>
                    <a:cubicBezTo>
                      <a:pt x="659" y="169"/>
                      <a:pt x="656" y="169"/>
                      <a:pt x="655" y="169"/>
                    </a:cubicBezTo>
                    <a:lnTo>
                      <a:pt x="655" y="169"/>
                    </a:lnTo>
                    <a:cubicBezTo>
                      <a:pt x="653" y="169"/>
                      <a:pt x="651" y="169"/>
                      <a:pt x="650" y="170"/>
                    </a:cubicBezTo>
                    <a:lnTo>
                      <a:pt x="650" y="170"/>
                    </a:lnTo>
                    <a:cubicBezTo>
                      <a:pt x="505" y="266"/>
                      <a:pt x="317" y="402"/>
                      <a:pt x="252" y="498"/>
                    </a:cubicBezTo>
                    <a:lnTo>
                      <a:pt x="252" y="498"/>
                    </a:lnTo>
                    <a:cubicBezTo>
                      <a:pt x="220" y="544"/>
                      <a:pt x="259" y="580"/>
                      <a:pt x="351" y="646"/>
                    </a:cubicBezTo>
                    <a:lnTo>
                      <a:pt x="351" y="646"/>
                    </a:lnTo>
                    <a:cubicBezTo>
                      <a:pt x="419" y="696"/>
                      <a:pt x="490" y="747"/>
                      <a:pt x="495" y="819"/>
                    </a:cubicBezTo>
                    <a:lnTo>
                      <a:pt x="495" y="819"/>
                    </a:lnTo>
                    <a:cubicBezTo>
                      <a:pt x="497" y="861"/>
                      <a:pt x="477" y="902"/>
                      <a:pt x="432" y="945"/>
                    </a:cubicBezTo>
                    <a:lnTo>
                      <a:pt x="432" y="945"/>
                    </a:lnTo>
                    <a:cubicBezTo>
                      <a:pt x="269" y="1100"/>
                      <a:pt x="91" y="1227"/>
                      <a:pt x="54" y="1253"/>
                    </a:cubicBezTo>
                    <a:lnTo>
                      <a:pt x="21" y="1206"/>
                    </a:lnTo>
                    <a:lnTo>
                      <a:pt x="21" y="1206"/>
                    </a:lnTo>
                    <a:cubicBezTo>
                      <a:pt x="58" y="1179"/>
                      <a:pt x="232" y="1055"/>
                      <a:pt x="393" y="902"/>
                    </a:cubicBezTo>
                    <a:lnTo>
                      <a:pt x="393" y="902"/>
                    </a:lnTo>
                    <a:cubicBezTo>
                      <a:pt x="424" y="874"/>
                      <a:pt x="439" y="847"/>
                      <a:pt x="437" y="823"/>
                    </a:cubicBezTo>
                    <a:lnTo>
                      <a:pt x="437" y="823"/>
                    </a:lnTo>
                    <a:cubicBezTo>
                      <a:pt x="434" y="778"/>
                      <a:pt x="372" y="733"/>
                      <a:pt x="316" y="693"/>
                    </a:cubicBezTo>
                    <a:lnTo>
                      <a:pt x="316" y="693"/>
                    </a:lnTo>
                    <a:cubicBezTo>
                      <a:pt x="236" y="635"/>
                      <a:pt x="136" y="563"/>
                      <a:pt x="204" y="465"/>
                    </a:cubicBezTo>
                    <a:lnTo>
                      <a:pt x="204" y="465"/>
                    </a:lnTo>
                    <a:cubicBezTo>
                      <a:pt x="304" y="321"/>
                      <a:pt x="645" y="104"/>
                      <a:pt x="747" y="41"/>
                    </a:cubicBezTo>
                    <a:lnTo>
                      <a:pt x="747" y="41"/>
                    </a:lnTo>
                    <a:cubicBezTo>
                      <a:pt x="762" y="32"/>
                      <a:pt x="781" y="30"/>
                      <a:pt x="797" y="38"/>
                    </a:cubicBezTo>
                    <a:lnTo>
                      <a:pt x="797" y="38"/>
                    </a:lnTo>
                    <a:cubicBezTo>
                      <a:pt x="892" y="85"/>
                      <a:pt x="1151" y="192"/>
                      <a:pt x="1521" y="180"/>
                    </a:cubicBezTo>
                    <a:lnTo>
                      <a:pt x="1521" y="180"/>
                    </a:lnTo>
                    <a:cubicBezTo>
                      <a:pt x="1693" y="173"/>
                      <a:pt x="1830" y="138"/>
                      <a:pt x="1950" y="108"/>
                    </a:cubicBezTo>
                    <a:lnTo>
                      <a:pt x="1950" y="108"/>
                    </a:lnTo>
                    <a:cubicBezTo>
                      <a:pt x="2149" y="58"/>
                      <a:pt x="2306" y="18"/>
                      <a:pt x="2512" y="138"/>
                    </a:cubicBezTo>
                    <a:lnTo>
                      <a:pt x="2512" y="138"/>
                    </a:lnTo>
                    <a:cubicBezTo>
                      <a:pt x="2709" y="253"/>
                      <a:pt x="2840" y="395"/>
                      <a:pt x="2935" y="498"/>
                    </a:cubicBezTo>
                    <a:lnTo>
                      <a:pt x="2935" y="498"/>
                    </a:lnTo>
                    <a:cubicBezTo>
                      <a:pt x="3002" y="570"/>
                      <a:pt x="3050" y="622"/>
                      <a:pt x="3092" y="633"/>
                    </a:cubicBezTo>
                    <a:lnTo>
                      <a:pt x="3092" y="633"/>
                    </a:lnTo>
                    <a:cubicBezTo>
                      <a:pt x="3107" y="637"/>
                      <a:pt x="3126" y="639"/>
                      <a:pt x="3145" y="641"/>
                    </a:cubicBezTo>
                    <a:lnTo>
                      <a:pt x="3145" y="641"/>
                    </a:lnTo>
                    <a:cubicBezTo>
                      <a:pt x="3193" y="646"/>
                      <a:pt x="3243" y="651"/>
                      <a:pt x="3265" y="689"/>
                    </a:cubicBezTo>
                    <a:lnTo>
                      <a:pt x="3265" y="689"/>
                    </a:lnTo>
                    <a:cubicBezTo>
                      <a:pt x="3292" y="734"/>
                      <a:pt x="3278" y="817"/>
                      <a:pt x="3224" y="944"/>
                    </a:cubicBezTo>
                    <a:close/>
                    <a:moveTo>
                      <a:pt x="3280" y="681"/>
                    </a:moveTo>
                    <a:lnTo>
                      <a:pt x="3280" y="681"/>
                    </a:lnTo>
                    <a:cubicBezTo>
                      <a:pt x="3253" y="636"/>
                      <a:pt x="3197" y="630"/>
                      <a:pt x="3147" y="624"/>
                    </a:cubicBezTo>
                    <a:lnTo>
                      <a:pt x="3147" y="624"/>
                    </a:lnTo>
                    <a:cubicBezTo>
                      <a:pt x="3128" y="622"/>
                      <a:pt x="3111" y="620"/>
                      <a:pt x="3095" y="617"/>
                    </a:cubicBezTo>
                    <a:lnTo>
                      <a:pt x="3095" y="617"/>
                    </a:lnTo>
                    <a:cubicBezTo>
                      <a:pt x="3059" y="607"/>
                      <a:pt x="3012" y="557"/>
                      <a:pt x="2947" y="487"/>
                    </a:cubicBezTo>
                    <a:lnTo>
                      <a:pt x="2947" y="487"/>
                    </a:lnTo>
                    <a:cubicBezTo>
                      <a:pt x="2851" y="383"/>
                      <a:pt x="2719" y="240"/>
                      <a:pt x="2520" y="124"/>
                    </a:cubicBezTo>
                    <a:lnTo>
                      <a:pt x="2520" y="124"/>
                    </a:lnTo>
                    <a:cubicBezTo>
                      <a:pt x="2308" y="0"/>
                      <a:pt x="2149" y="41"/>
                      <a:pt x="1946" y="92"/>
                    </a:cubicBezTo>
                    <a:lnTo>
                      <a:pt x="1946" y="92"/>
                    </a:lnTo>
                    <a:cubicBezTo>
                      <a:pt x="1826" y="123"/>
                      <a:pt x="1691" y="157"/>
                      <a:pt x="1521" y="162"/>
                    </a:cubicBezTo>
                    <a:lnTo>
                      <a:pt x="1521" y="162"/>
                    </a:lnTo>
                    <a:cubicBezTo>
                      <a:pt x="1154" y="175"/>
                      <a:pt x="898" y="69"/>
                      <a:pt x="804" y="23"/>
                    </a:cubicBezTo>
                    <a:lnTo>
                      <a:pt x="804" y="23"/>
                    </a:lnTo>
                    <a:cubicBezTo>
                      <a:pt x="784" y="13"/>
                      <a:pt x="759" y="14"/>
                      <a:pt x="738" y="27"/>
                    </a:cubicBezTo>
                    <a:lnTo>
                      <a:pt x="738" y="27"/>
                    </a:lnTo>
                    <a:cubicBezTo>
                      <a:pt x="636" y="90"/>
                      <a:pt x="291" y="309"/>
                      <a:pt x="190" y="455"/>
                    </a:cubicBezTo>
                    <a:lnTo>
                      <a:pt x="190" y="455"/>
                    </a:lnTo>
                    <a:cubicBezTo>
                      <a:pt x="113" y="567"/>
                      <a:pt x="230" y="651"/>
                      <a:pt x="306" y="707"/>
                    </a:cubicBezTo>
                    <a:lnTo>
                      <a:pt x="306" y="707"/>
                    </a:lnTo>
                    <a:cubicBezTo>
                      <a:pt x="356" y="743"/>
                      <a:pt x="418" y="787"/>
                      <a:pt x="420" y="824"/>
                    </a:cubicBezTo>
                    <a:lnTo>
                      <a:pt x="420" y="824"/>
                    </a:lnTo>
                    <a:cubicBezTo>
                      <a:pt x="421" y="842"/>
                      <a:pt x="408" y="865"/>
                      <a:pt x="381" y="890"/>
                    </a:cubicBezTo>
                    <a:lnTo>
                      <a:pt x="381" y="890"/>
                    </a:lnTo>
                    <a:cubicBezTo>
                      <a:pt x="205" y="1057"/>
                      <a:pt x="13" y="1191"/>
                      <a:pt x="5" y="1197"/>
                    </a:cubicBezTo>
                    <a:lnTo>
                      <a:pt x="5" y="1197"/>
                    </a:lnTo>
                    <a:cubicBezTo>
                      <a:pt x="1" y="1199"/>
                      <a:pt x="0" y="1204"/>
                      <a:pt x="3" y="1208"/>
                    </a:cubicBezTo>
                    <a:lnTo>
                      <a:pt x="45" y="1269"/>
                    </a:lnTo>
                    <a:lnTo>
                      <a:pt x="45" y="1269"/>
                    </a:lnTo>
                    <a:cubicBezTo>
                      <a:pt x="46" y="1271"/>
                      <a:pt x="48" y="1272"/>
                      <a:pt x="50" y="1273"/>
                    </a:cubicBezTo>
                    <a:lnTo>
                      <a:pt x="50" y="1273"/>
                    </a:lnTo>
                    <a:cubicBezTo>
                      <a:pt x="52" y="1274"/>
                      <a:pt x="55" y="1273"/>
                      <a:pt x="57" y="1272"/>
                    </a:cubicBezTo>
                    <a:lnTo>
                      <a:pt x="57" y="1272"/>
                    </a:lnTo>
                    <a:cubicBezTo>
                      <a:pt x="65" y="1266"/>
                      <a:pt x="263" y="1129"/>
                      <a:pt x="444" y="957"/>
                    </a:cubicBezTo>
                    <a:lnTo>
                      <a:pt x="444" y="957"/>
                    </a:lnTo>
                    <a:cubicBezTo>
                      <a:pt x="493" y="911"/>
                      <a:pt x="515" y="866"/>
                      <a:pt x="511" y="818"/>
                    </a:cubicBezTo>
                    <a:lnTo>
                      <a:pt x="511" y="818"/>
                    </a:lnTo>
                    <a:cubicBezTo>
                      <a:pt x="506" y="738"/>
                      <a:pt x="432" y="685"/>
                      <a:pt x="361" y="633"/>
                    </a:cubicBezTo>
                    <a:lnTo>
                      <a:pt x="361" y="633"/>
                    </a:lnTo>
                    <a:cubicBezTo>
                      <a:pt x="263" y="562"/>
                      <a:pt x="244" y="538"/>
                      <a:pt x="265" y="507"/>
                    </a:cubicBezTo>
                    <a:lnTo>
                      <a:pt x="265" y="507"/>
                    </a:lnTo>
                    <a:cubicBezTo>
                      <a:pt x="326" y="420"/>
                      <a:pt x="492" y="297"/>
                      <a:pt x="631" y="203"/>
                    </a:cubicBezTo>
                    <a:lnTo>
                      <a:pt x="631" y="203"/>
                    </a:lnTo>
                    <a:cubicBezTo>
                      <a:pt x="485" y="480"/>
                      <a:pt x="510" y="780"/>
                      <a:pt x="576" y="900"/>
                    </a:cubicBezTo>
                    <a:lnTo>
                      <a:pt x="576" y="900"/>
                    </a:lnTo>
                    <a:cubicBezTo>
                      <a:pt x="585" y="918"/>
                      <a:pt x="595" y="936"/>
                      <a:pt x="604" y="955"/>
                    </a:cubicBezTo>
                    <a:lnTo>
                      <a:pt x="604" y="955"/>
                    </a:lnTo>
                    <a:cubicBezTo>
                      <a:pt x="609" y="966"/>
                      <a:pt x="727" y="1226"/>
                      <a:pt x="580" y="1450"/>
                    </a:cubicBezTo>
                    <a:lnTo>
                      <a:pt x="580" y="1450"/>
                    </a:lnTo>
                    <a:cubicBezTo>
                      <a:pt x="571" y="1463"/>
                      <a:pt x="569" y="1479"/>
                      <a:pt x="572" y="1494"/>
                    </a:cubicBezTo>
                    <a:lnTo>
                      <a:pt x="572" y="1494"/>
                    </a:lnTo>
                    <a:cubicBezTo>
                      <a:pt x="576" y="1510"/>
                      <a:pt x="585" y="1522"/>
                      <a:pt x="599" y="1531"/>
                    </a:cubicBezTo>
                    <a:lnTo>
                      <a:pt x="599" y="1531"/>
                    </a:lnTo>
                    <a:cubicBezTo>
                      <a:pt x="669" y="1573"/>
                      <a:pt x="797" y="1659"/>
                      <a:pt x="861" y="1752"/>
                    </a:cubicBezTo>
                    <a:lnTo>
                      <a:pt x="861" y="1752"/>
                    </a:lnTo>
                    <a:cubicBezTo>
                      <a:pt x="919" y="1837"/>
                      <a:pt x="954" y="1891"/>
                      <a:pt x="972" y="1921"/>
                    </a:cubicBezTo>
                    <a:lnTo>
                      <a:pt x="972" y="1921"/>
                    </a:lnTo>
                    <a:cubicBezTo>
                      <a:pt x="982" y="1938"/>
                      <a:pt x="999" y="1947"/>
                      <a:pt x="1018" y="1947"/>
                    </a:cubicBezTo>
                    <a:lnTo>
                      <a:pt x="1450" y="1947"/>
                    </a:lnTo>
                    <a:lnTo>
                      <a:pt x="1450" y="1947"/>
                    </a:lnTo>
                    <a:cubicBezTo>
                      <a:pt x="1458" y="1947"/>
                      <a:pt x="1465" y="1943"/>
                      <a:pt x="1469" y="1935"/>
                    </a:cubicBezTo>
                    <a:lnTo>
                      <a:pt x="1469" y="1935"/>
                    </a:lnTo>
                    <a:cubicBezTo>
                      <a:pt x="1473" y="1929"/>
                      <a:pt x="1473" y="1919"/>
                      <a:pt x="1468" y="1912"/>
                    </a:cubicBezTo>
                    <a:lnTo>
                      <a:pt x="1468" y="1912"/>
                    </a:lnTo>
                    <a:cubicBezTo>
                      <a:pt x="1435" y="1865"/>
                      <a:pt x="1352" y="1769"/>
                      <a:pt x="1250" y="1713"/>
                    </a:cubicBezTo>
                    <a:lnTo>
                      <a:pt x="1250" y="1713"/>
                    </a:lnTo>
                    <a:cubicBezTo>
                      <a:pt x="1179" y="1675"/>
                      <a:pt x="1080" y="1560"/>
                      <a:pt x="1085" y="1451"/>
                    </a:cubicBezTo>
                    <a:lnTo>
                      <a:pt x="1085" y="1451"/>
                    </a:lnTo>
                    <a:cubicBezTo>
                      <a:pt x="1088" y="1376"/>
                      <a:pt x="1141" y="1317"/>
                      <a:pt x="1241" y="1274"/>
                    </a:cubicBezTo>
                    <a:lnTo>
                      <a:pt x="1241" y="1274"/>
                    </a:lnTo>
                    <a:cubicBezTo>
                      <a:pt x="1312" y="1244"/>
                      <a:pt x="1388" y="1231"/>
                      <a:pt x="1464" y="1234"/>
                    </a:cubicBezTo>
                    <a:lnTo>
                      <a:pt x="1464" y="1234"/>
                    </a:lnTo>
                    <a:cubicBezTo>
                      <a:pt x="1474" y="1263"/>
                      <a:pt x="1483" y="1292"/>
                      <a:pt x="1489" y="1319"/>
                    </a:cubicBezTo>
                    <a:lnTo>
                      <a:pt x="1489" y="1319"/>
                    </a:lnTo>
                    <a:cubicBezTo>
                      <a:pt x="1517" y="1451"/>
                      <a:pt x="1616" y="1485"/>
                      <a:pt x="1752" y="1520"/>
                    </a:cubicBezTo>
                    <a:lnTo>
                      <a:pt x="1752" y="1520"/>
                    </a:lnTo>
                    <a:cubicBezTo>
                      <a:pt x="1895" y="1556"/>
                      <a:pt x="2082" y="1756"/>
                      <a:pt x="2114" y="1909"/>
                    </a:cubicBezTo>
                    <a:lnTo>
                      <a:pt x="2114" y="1909"/>
                    </a:lnTo>
                    <a:cubicBezTo>
                      <a:pt x="2119" y="1932"/>
                      <a:pt x="2138" y="1947"/>
                      <a:pt x="2161" y="1947"/>
                    </a:cubicBezTo>
                    <a:lnTo>
                      <a:pt x="2511" y="1947"/>
                    </a:lnTo>
                    <a:lnTo>
                      <a:pt x="2511" y="1947"/>
                    </a:lnTo>
                    <a:cubicBezTo>
                      <a:pt x="2528" y="1947"/>
                      <a:pt x="2544" y="1938"/>
                      <a:pt x="2552" y="1924"/>
                    </a:cubicBezTo>
                    <a:lnTo>
                      <a:pt x="2552" y="1924"/>
                    </a:lnTo>
                    <a:cubicBezTo>
                      <a:pt x="2561" y="1909"/>
                      <a:pt x="2561" y="1891"/>
                      <a:pt x="2553" y="1877"/>
                    </a:cubicBezTo>
                    <a:lnTo>
                      <a:pt x="2553" y="1877"/>
                    </a:lnTo>
                    <a:cubicBezTo>
                      <a:pt x="2517" y="1814"/>
                      <a:pt x="2443" y="1700"/>
                      <a:pt x="2337" y="1638"/>
                    </a:cubicBezTo>
                    <a:lnTo>
                      <a:pt x="2337" y="1638"/>
                    </a:lnTo>
                    <a:cubicBezTo>
                      <a:pt x="2257" y="1591"/>
                      <a:pt x="2194" y="1554"/>
                      <a:pt x="2143" y="1455"/>
                    </a:cubicBezTo>
                    <a:lnTo>
                      <a:pt x="2143" y="1455"/>
                    </a:lnTo>
                    <a:cubicBezTo>
                      <a:pt x="2226" y="1445"/>
                      <a:pt x="2294" y="1407"/>
                      <a:pt x="2353" y="1366"/>
                    </a:cubicBezTo>
                    <a:lnTo>
                      <a:pt x="2353" y="1366"/>
                    </a:lnTo>
                    <a:cubicBezTo>
                      <a:pt x="2456" y="1294"/>
                      <a:pt x="2568" y="1231"/>
                      <a:pt x="2596" y="1215"/>
                    </a:cubicBezTo>
                    <a:lnTo>
                      <a:pt x="2596" y="1215"/>
                    </a:lnTo>
                    <a:cubicBezTo>
                      <a:pt x="2626" y="1258"/>
                      <a:pt x="2651" y="1304"/>
                      <a:pt x="2676" y="1349"/>
                    </a:cubicBezTo>
                    <a:lnTo>
                      <a:pt x="2676" y="1349"/>
                    </a:lnTo>
                    <a:cubicBezTo>
                      <a:pt x="2737" y="1461"/>
                      <a:pt x="2795" y="1568"/>
                      <a:pt x="2910" y="1568"/>
                    </a:cubicBezTo>
                    <a:lnTo>
                      <a:pt x="2910" y="1568"/>
                    </a:lnTo>
                    <a:cubicBezTo>
                      <a:pt x="3022" y="1568"/>
                      <a:pt x="3065" y="1440"/>
                      <a:pt x="3130" y="1246"/>
                    </a:cubicBezTo>
                    <a:lnTo>
                      <a:pt x="3130" y="1246"/>
                    </a:lnTo>
                    <a:cubicBezTo>
                      <a:pt x="3159" y="1159"/>
                      <a:pt x="3193" y="1060"/>
                      <a:pt x="3240" y="951"/>
                    </a:cubicBezTo>
                    <a:lnTo>
                      <a:pt x="3240" y="951"/>
                    </a:lnTo>
                    <a:cubicBezTo>
                      <a:pt x="3296" y="819"/>
                      <a:pt x="3309" y="730"/>
                      <a:pt x="3280" y="681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4" name="Freeform 128">
                <a:extLst>
                  <a:ext uri="{FF2B5EF4-FFF2-40B4-BE49-F238E27FC236}">
                    <a16:creationId xmlns:a16="http://schemas.microsoft.com/office/drawing/2014/main" id="{F67BB25E-85BA-71F5-BDE6-559526987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511" y="11444698"/>
                <a:ext cx="994240" cy="472402"/>
              </a:xfrm>
              <a:custGeom>
                <a:avLst/>
                <a:gdLst>
                  <a:gd name="T0" fmla="*/ 791 w 796"/>
                  <a:gd name="T1" fmla="*/ 318 h 379"/>
                  <a:gd name="T2" fmla="*/ 791 w 796"/>
                  <a:gd name="T3" fmla="*/ 318 h 379"/>
                  <a:gd name="T4" fmla="*/ 244 w 796"/>
                  <a:gd name="T5" fmla="*/ 166 h 379"/>
                  <a:gd name="T6" fmla="*/ 244 w 796"/>
                  <a:gd name="T7" fmla="*/ 166 h 379"/>
                  <a:gd name="T8" fmla="*/ 259 w 796"/>
                  <a:gd name="T9" fmla="*/ 83 h 379"/>
                  <a:gd name="T10" fmla="*/ 259 w 796"/>
                  <a:gd name="T11" fmla="*/ 83 h 379"/>
                  <a:gd name="T12" fmla="*/ 265 w 796"/>
                  <a:gd name="T13" fmla="*/ 39 h 379"/>
                  <a:gd name="T14" fmla="*/ 265 w 796"/>
                  <a:gd name="T15" fmla="*/ 39 h 379"/>
                  <a:gd name="T16" fmla="*/ 224 w 796"/>
                  <a:gd name="T17" fmla="*/ 3 h 379"/>
                  <a:gd name="T18" fmla="*/ 224 w 796"/>
                  <a:gd name="T19" fmla="*/ 3 h 379"/>
                  <a:gd name="T20" fmla="*/ 189 w 796"/>
                  <a:gd name="T21" fmla="*/ 0 h 379"/>
                  <a:gd name="T22" fmla="*/ 189 w 796"/>
                  <a:gd name="T23" fmla="*/ 0 h 379"/>
                  <a:gd name="T24" fmla="*/ 34 w 796"/>
                  <a:gd name="T25" fmla="*/ 69 h 379"/>
                  <a:gd name="T26" fmla="*/ 34 w 796"/>
                  <a:gd name="T27" fmla="*/ 69 h 379"/>
                  <a:gd name="T28" fmla="*/ 28 w 796"/>
                  <a:gd name="T29" fmla="*/ 214 h 379"/>
                  <a:gd name="T30" fmla="*/ 28 w 796"/>
                  <a:gd name="T31" fmla="*/ 214 h 379"/>
                  <a:gd name="T32" fmla="*/ 791 w 796"/>
                  <a:gd name="T33" fmla="*/ 328 h 379"/>
                  <a:gd name="T34" fmla="*/ 791 w 796"/>
                  <a:gd name="T35" fmla="*/ 328 h 379"/>
                  <a:gd name="T36" fmla="*/ 795 w 796"/>
                  <a:gd name="T37" fmla="*/ 323 h 379"/>
                  <a:gd name="T38" fmla="*/ 795 w 796"/>
                  <a:gd name="T39" fmla="*/ 323 h 379"/>
                  <a:gd name="T40" fmla="*/ 791 w 796"/>
                  <a:gd name="T41" fmla="*/ 31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6" h="379">
                    <a:moveTo>
                      <a:pt x="791" y="318"/>
                    </a:moveTo>
                    <a:lnTo>
                      <a:pt x="791" y="318"/>
                    </a:lnTo>
                    <a:cubicBezTo>
                      <a:pt x="457" y="290"/>
                      <a:pt x="279" y="241"/>
                      <a:pt x="244" y="166"/>
                    </a:cubicBezTo>
                    <a:lnTo>
                      <a:pt x="244" y="166"/>
                    </a:lnTo>
                    <a:cubicBezTo>
                      <a:pt x="233" y="140"/>
                      <a:pt x="238" y="113"/>
                      <a:pt x="259" y="83"/>
                    </a:cubicBezTo>
                    <a:lnTo>
                      <a:pt x="259" y="83"/>
                    </a:lnTo>
                    <a:cubicBezTo>
                      <a:pt x="269" y="69"/>
                      <a:pt x="270" y="54"/>
                      <a:pt x="265" y="39"/>
                    </a:cubicBezTo>
                    <a:lnTo>
                      <a:pt x="265" y="39"/>
                    </a:lnTo>
                    <a:cubicBezTo>
                      <a:pt x="258" y="21"/>
                      <a:pt x="242" y="8"/>
                      <a:pt x="224" y="3"/>
                    </a:cubicBezTo>
                    <a:lnTo>
                      <a:pt x="224" y="3"/>
                    </a:lnTo>
                    <a:cubicBezTo>
                      <a:pt x="213" y="1"/>
                      <a:pt x="201" y="0"/>
                      <a:pt x="189" y="0"/>
                    </a:cubicBezTo>
                    <a:lnTo>
                      <a:pt x="189" y="0"/>
                    </a:lnTo>
                    <a:cubicBezTo>
                      <a:pt x="136" y="0"/>
                      <a:pt x="70" y="22"/>
                      <a:pt x="34" y="69"/>
                    </a:cubicBezTo>
                    <a:lnTo>
                      <a:pt x="34" y="69"/>
                    </a:lnTo>
                    <a:cubicBezTo>
                      <a:pt x="2" y="110"/>
                      <a:pt x="0" y="160"/>
                      <a:pt x="28" y="214"/>
                    </a:cubicBezTo>
                    <a:lnTo>
                      <a:pt x="28" y="214"/>
                    </a:lnTo>
                    <a:cubicBezTo>
                      <a:pt x="92" y="338"/>
                      <a:pt x="356" y="378"/>
                      <a:pt x="791" y="328"/>
                    </a:cubicBezTo>
                    <a:lnTo>
                      <a:pt x="791" y="328"/>
                    </a:lnTo>
                    <a:cubicBezTo>
                      <a:pt x="795" y="328"/>
                      <a:pt x="795" y="325"/>
                      <a:pt x="795" y="323"/>
                    </a:cubicBezTo>
                    <a:lnTo>
                      <a:pt x="795" y="323"/>
                    </a:lnTo>
                    <a:cubicBezTo>
                      <a:pt x="795" y="322"/>
                      <a:pt x="794" y="318"/>
                      <a:pt x="791" y="3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5" name="Freeform 129">
                <a:extLst>
                  <a:ext uri="{FF2B5EF4-FFF2-40B4-BE49-F238E27FC236}">
                    <a16:creationId xmlns:a16="http://schemas.microsoft.com/office/drawing/2014/main" id="{8CEBEFD9-A7B5-488D-7A88-EAE052355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552" y="11411737"/>
                <a:ext cx="1043678" cy="505361"/>
              </a:xfrm>
              <a:custGeom>
                <a:avLst/>
                <a:gdLst>
                  <a:gd name="T0" fmla="*/ 817 w 839"/>
                  <a:gd name="T1" fmla="*/ 355 h 406"/>
                  <a:gd name="T2" fmla="*/ 817 w 839"/>
                  <a:gd name="T3" fmla="*/ 355 h 406"/>
                  <a:gd name="T4" fmla="*/ 54 w 839"/>
                  <a:gd name="T5" fmla="*/ 241 h 406"/>
                  <a:gd name="T6" fmla="*/ 54 w 839"/>
                  <a:gd name="T7" fmla="*/ 241 h 406"/>
                  <a:gd name="T8" fmla="*/ 60 w 839"/>
                  <a:gd name="T9" fmla="*/ 96 h 406"/>
                  <a:gd name="T10" fmla="*/ 60 w 839"/>
                  <a:gd name="T11" fmla="*/ 96 h 406"/>
                  <a:gd name="T12" fmla="*/ 215 w 839"/>
                  <a:gd name="T13" fmla="*/ 27 h 406"/>
                  <a:gd name="T14" fmla="*/ 215 w 839"/>
                  <a:gd name="T15" fmla="*/ 27 h 406"/>
                  <a:gd name="T16" fmla="*/ 250 w 839"/>
                  <a:gd name="T17" fmla="*/ 30 h 406"/>
                  <a:gd name="T18" fmla="*/ 250 w 839"/>
                  <a:gd name="T19" fmla="*/ 30 h 406"/>
                  <a:gd name="T20" fmla="*/ 291 w 839"/>
                  <a:gd name="T21" fmla="*/ 66 h 406"/>
                  <a:gd name="T22" fmla="*/ 291 w 839"/>
                  <a:gd name="T23" fmla="*/ 66 h 406"/>
                  <a:gd name="T24" fmla="*/ 285 w 839"/>
                  <a:gd name="T25" fmla="*/ 110 h 406"/>
                  <a:gd name="T26" fmla="*/ 285 w 839"/>
                  <a:gd name="T27" fmla="*/ 110 h 406"/>
                  <a:gd name="T28" fmla="*/ 270 w 839"/>
                  <a:gd name="T29" fmla="*/ 193 h 406"/>
                  <a:gd name="T30" fmla="*/ 270 w 839"/>
                  <a:gd name="T31" fmla="*/ 193 h 406"/>
                  <a:gd name="T32" fmla="*/ 817 w 839"/>
                  <a:gd name="T33" fmla="*/ 345 h 406"/>
                  <a:gd name="T34" fmla="*/ 817 w 839"/>
                  <a:gd name="T35" fmla="*/ 345 h 406"/>
                  <a:gd name="T36" fmla="*/ 821 w 839"/>
                  <a:gd name="T37" fmla="*/ 350 h 406"/>
                  <a:gd name="T38" fmla="*/ 821 w 839"/>
                  <a:gd name="T39" fmla="*/ 350 h 406"/>
                  <a:gd name="T40" fmla="*/ 817 w 839"/>
                  <a:gd name="T41" fmla="*/ 355 h 406"/>
                  <a:gd name="T42" fmla="*/ 818 w 839"/>
                  <a:gd name="T43" fmla="*/ 329 h 406"/>
                  <a:gd name="T44" fmla="*/ 818 w 839"/>
                  <a:gd name="T45" fmla="*/ 329 h 406"/>
                  <a:gd name="T46" fmla="*/ 285 w 839"/>
                  <a:gd name="T47" fmla="*/ 186 h 406"/>
                  <a:gd name="T48" fmla="*/ 285 w 839"/>
                  <a:gd name="T49" fmla="*/ 186 h 406"/>
                  <a:gd name="T50" fmla="*/ 298 w 839"/>
                  <a:gd name="T51" fmla="*/ 120 h 406"/>
                  <a:gd name="T52" fmla="*/ 298 w 839"/>
                  <a:gd name="T53" fmla="*/ 120 h 406"/>
                  <a:gd name="T54" fmla="*/ 306 w 839"/>
                  <a:gd name="T55" fmla="*/ 60 h 406"/>
                  <a:gd name="T56" fmla="*/ 306 w 839"/>
                  <a:gd name="T57" fmla="*/ 60 h 406"/>
                  <a:gd name="T58" fmla="*/ 254 w 839"/>
                  <a:gd name="T59" fmla="*/ 14 h 406"/>
                  <a:gd name="T60" fmla="*/ 254 w 839"/>
                  <a:gd name="T61" fmla="*/ 14 h 406"/>
                  <a:gd name="T62" fmla="*/ 47 w 839"/>
                  <a:gd name="T63" fmla="*/ 86 h 406"/>
                  <a:gd name="T64" fmla="*/ 47 w 839"/>
                  <a:gd name="T65" fmla="*/ 86 h 406"/>
                  <a:gd name="T66" fmla="*/ 39 w 839"/>
                  <a:gd name="T67" fmla="*/ 249 h 406"/>
                  <a:gd name="T68" fmla="*/ 39 w 839"/>
                  <a:gd name="T69" fmla="*/ 249 h 406"/>
                  <a:gd name="T70" fmla="*/ 489 w 839"/>
                  <a:gd name="T71" fmla="*/ 393 h 406"/>
                  <a:gd name="T72" fmla="*/ 489 w 839"/>
                  <a:gd name="T73" fmla="*/ 393 h 406"/>
                  <a:gd name="T74" fmla="*/ 818 w 839"/>
                  <a:gd name="T75" fmla="*/ 371 h 406"/>
                  <a:gd name="T76" fmla="*/ 818 w 839"/>
                  <a:gd name="T77" fmla="*/ 371 h 406"/>
                  <a:gd name="T78" fmla="*/ 837 w 839"/>
                  <a:gd name="T79" fmla="*/ 350 h 406"/>
                  <a:gd name="T80" fmla="*/ 837 w 839"/>
                  <a:gd name="T81" fmla="*/ 350 h 406"/>
                  <a:gd name="T82" fmla="*/ 818 w 839"/>
                  <a:gd name="T83" fmla="*/ 32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9" h="406">
                    <a:moveTo>
                      <a:pt x="817" y="355"/>
                    </a:moveTo>
                    <a:lnTo>
                      <a:pt x="817" y="355"/>
                    </a:lnTo>
                    <a:cubicBezTo>
                      <a:pt x="382" y="405"/>
                      <a:pt x="118" y="365"/>
                      <a:pt x="54" y="241"/>
                    </a:cubicBezTo>
                    <a:lnTo>
                      <a:pt x="54" y="241"/>
                    </a:lnTo>
                    <a:cubicBezTo>
                      <a:pt x="26" y="187"/>
                      <a:pt x="28" y="137"/>
                      <a:pt x="60" y="96"/>
                    </a:cubicBezTo>
                    <a:lnTo>
                      <a:pt x="60" y="96"/>
                    </a:lnTo>
                    <a:cubicBezTo>
                      <a:pt x="96" y="49"/>
                      <a:pt x="162" y="27"/>
                      <a:pt x="215" y="27"/>
                    </a:cubicBezTo>
                    <a:lnTo>
                      <a:pt x="215" y="27"/>
                    </a:lnTo>
                    <a:cubicBezTo>
                      <a:pt x="227" y="27"/>
                      <a:pt x="239" y="28"/>
                      <a:pt x="250" y="30"/>
                    </a:cubicBezTo>
                    <a:lnTo>
                      <a:pt x="250" y="30"/>
                    </a:lnTo>
                    <a:cubicBezTo>
                      <a:pt x="268" y="35"/>
                      <a:pt x="284" y="48"/>
                      <a:pt x="291" y="66"/>
                    </a:cubicBezTo>
                    <a:lnTo>
                      <a:pt x="291" y="66"/>
                    </a:lnTo>
                    <a:cubicBezTo>
                      <a:pt x="296" y="81"/>
                      <a:pt x="295" y="96"/>
                      <a:pt x="285" y="110"/>
                    </a:cubicBezTo>
                    <a:lnTo>
                      <a:pt x="285" y="110"/>
                    </a:lnTo>
                    <a:cubicBezTo>
                      <a:pt x="264" y="140"/>
                      <a:pt x="259" y="167"/>
                      <a:pt x="270" y="193"/>
                    </a:cubicBezTo>
                    <a:lnTo>
                      <a:pt x="270" y="193"/>
                    </a:lnTo>
                    <a:cubicBezTo>
                      <a:pt x="305" y="268"/>
                      <a:pt x="483" y="317"/>
                      <a:pt x="817" y="345"/>
                    </a:cubicBezTo>
                    <a:lnTo>
                      <a:pt x="817" y="345"/>
                    </a:lnTo>
                    <a:cubicBezTo>
                      <a:pt x="820" y="345"/>
                      <a:pt x="821" y="349"/>
                      <a:pt x="821" y="350"/>
                    </a:cubicBezTo>
                    <a:lnTo>
                      <a:pt x="821" y="350"/>
                    </a:lnTo>
                    <a:cubicBezTo>
                      <a:pt x="821" y="352"/>
                      <a:pt x="821" y="355"/>
                      <a:pt x="817" y="355"/>
                    </a:cubicBezTo>
                    <a:close/>
                    <a:moveTo>
                      <a:pt x="818" y="329"/>
                    </a:moveTo>
                    <a:lnTo>
                      <a:pt x="818" y="329"/>
                    </a:lnTo>
                    <a:cubicBezTo>
                      <a:pt x="495" y="302"/>
                      <a:pt x="317" y="254"/>
                      <a:pt x="285" y="186"/>
                    </a:cubicBezTo>
                    <a:lnTo>
                      <a:pt x="285" y="186"/>
                    </a:lnTo>
                    <a:cubicBezTo>
                      <a:pt x="277" y="166"/>
                      <a:pt x="281" y="145"/>
                      <a:pt x="298" y="120"/>
                    </a:cubicBezTo>
                    <a:lnTo>
                      <a:pt x="298" y="120"/>
                    </a:lnTo>
                    <a:cubicBezTo>
                      <a:pt x="311" y="102"/>
                      <a:pt x="314" y="80"/>
                      <a:pt x="306" y="60"/>
                    </a:cubicBezTo>
                    <a:lnTo>
                      <a:pt x="306" y="60"/>
                    </a:lnTo>
                    <a:cubicBezTo>
                      <a:pt x="298" y="38"/>
                      <a:pt x="278" y="20"/>
                      <a:pt x="254" y="14"/>
                    </a:cubicBezTo>
                    <a:lnTo>
                      <a:pt x="254" y="14"/>
                    </a:lnTo>
                    <a:cubicBezTo>
                      <a:pt x="193" y="0"/>
                      <a:pt x="96" y="23"/>
                      <a:pt x="47" y="86"/>
                    </a:cubicBezTo>
                    <a:lnTo>
                      <a:pt x="47" y="86"/>
                    </a:lnTo>
                    <a:cubicBezTo>
                      <a:pt x="21" y="118"/>
                      <a:pt x="0" y="173"/>
                      <a:pt x="39" y="249"/>
                    </a:cubicBezTo>
                    <a:lnTo>
                      <a:pt x="39" y="249"/>
                    </a:lnTo>
                    <a:cubicBezTo>
                      <a:pt x="89" y="345"/>
                      <a:pt x="240" y="393"/>
                      <a:pt x="489" y="393"/>
                    </a:cubicBezTo>
                    <a:lnTo>
                      <a:pt x="489" y="393"/>
                    </a:lnTo>
                    <a:cubicBezTo>
                      <a:pt x="584" y="393"/>
                      <a:pt x="694" y="386"/>
                      <a:pt x="818" y="371"/>
                    </a:cubicBezTo>
                    <a:lnTo>
                      <a:pt x="818" y="371"/>
                    </a:lnTo>
                    <a:cubicBezTo>
                      <a:pt x="830" y="370"/>
                      <a:pt x="838" y="361"/>
                      <a:pt x="837" y="350"/>
                    </a:cubicBezTo>
                    <a:lnTo>
                      <a:pt x="837" y="350"/>
                    </a:lnTo>
                    <a:cubicBezTo>
                      <a:pt x="837" y="339"/>
                      <a:pt x="829" y="329"/>
                      <a:pt x="818" y="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6" name="Freeform 130">
                <a:extLst>
                  <a:ext uri="{FF2B5EF4-FFF2-40B4-BE49-F238E27FC236}">
                    <a16:creationId xmlns:a16="http://schemas.microsoft.com/office/drawing/2014/main" id="{2392B0FF-082F-9F8B-55B8-2C342C49F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552" y="11411737"/>
                <a:ext cx="1043678" cy="505361"/>
              </a:xfrm>
              <a:custGeom>
                <a:avLst/>
                <a:gdLst>
                  <a:gd name="T0" fmla="*/ 817 w 839"/>
                  <a:gd name="T1" fmla="*/ 355 h 406"/>
                  <a:gd name="T2" fmla="*/ 817 w 839"/>
                  <a:gd name="T3" fmla="*/ 355 h 406"/>
                  <a:gd name="T4" fmla="*/ 54 w 839"/>
                  <a:gd name="T5" fmla="*/ 241 h 406"/>
                  <a:gd name="T6" fmla="*/ 54 w 839"/>
                  <a:gd name="T7" fmla="*/ 241 h 406"/>
                  <a:gd name="T8" fmla="*/ 60 w 839"/>
                  <a:gd name="T9" fmla="*/ 96 h 406"/>
                  <a:gd name="T10" fmla="*/ 60 w 839"/>
                  <a:gd name="T11" fmla="*/ 96 h 406"/>
                  <a:gd name="T12" fmla="*/ 215 w 839"/>
                  <a:gd name="T13" fmla="*/ 27 h 406"/>
                  <a:gd name="T14" fmla="*/ 215 w 839"/>
                  <a:gd name="T15" fmla="*/ 27 h 406"/>
                  <a:gd name="T16" fmla="*/ 250 w 839"/>
                  <a:gd name="T17" fmla="*/ 30 h 406"/>
                  <a:gd name="T18" fmla="*/ 250 w 839"/>
                  <a:gd name="T19" fmla="*/ 30 h 406"/>
                  <a:gd name="T20" fmla="*/ 291 w 839"/>
                  <a:gd name="T21" fmla="*/ 66 h 406"/>
                  <a:gd name="T22" fmla="*/ 291 w 839"/>
                  <a:gd name="T23" fmla="*/ 66 h 406"/>
                  <a:gd name="T24" fmla="*/ 285 w 839"/>
                  <a:gd name="T25" fmla="*/ 110 h 406"/>
                  <a:gd name="T26" fmla="*/ 285 w 839"/>
                  <a:gd name="T27" fmla="*/ 110 h 406"/>
                  <a:gd name="T28" fmla="*/ 270 w 839"/>
                  <a:gd name="T29" fmla="*/ 193 h 406"/>
                  <a:gd name="T30" fmla="*/ 270 w 839"/>
                  <a:gd name="T31" fmla="*/ 193 h 406"/>
                  <a:gd name="T32" fmla="*/ 817 w 839"/>
                  <a:gd name="T33" fmla="*/ 345 h 406"/>
                  <a:gd name="T34" fmla="*/ 817 w 839"/>
                  <a:gd name="T35" fmla="*/ 345 h 406"/>
                  <a:gd name="T36" fmla="*/ 821 w 839"/>
                  <a:gd name="T37" fmla="*/ 350 h 406"/>
                  <a:gd name="T38" fmla="*/ 821 w 839"/>
                  <a:gd name="T39" fmla="*/ 350 h 406"/>
                  <a:gd name="T40" fmla="*/ 817 w 839"/>
                  <a:gd name="T41" fmla="*/ 355 h 406"/>
                  <a:gd name="T42" fmla="*/ 818 w 839"/>
                  <a:gd name="T43" fmla="*/ 329 h 406"/>
                  <a:gd name="T44" fmla="*/ 818 w 839"/>
                  <a:gd name="T45" fmla="*/ 329 h 406"/>
                  <a:gd name="T46" fmla="*/ 285 w 839"/>
                  <a:gd name="T47" fmla="*/ 186 h 406"/>
                  <a:gd name="T48" fmla="*/ 285 w 839"/>
                  <a:gd name="T49" fmla="*/ 186 h 406"/>
                  <a:gd name="T50" fmla="*/ 298 w 839"/>
                  <a:gd name="T51" fmla="*/ 120 h 406"/>
                  <a:gd name="T52" fmla="*/ 298 w 839"/>
                  <a:gd name="T53" fmla="*/ 120 h 406"/>
                  <a:gd name="T54" fmla="*/ 306 w 839"/>
                  <a:gd name="T55" fmla="*/ 60 h 406"/>
                  <a:gd name="T56" fmla="*/ 306 w 839"/>
                  <a:gd name="T57" fmla="*/ 60 h 406"/>
                  <a:gd name="T58" fmla="*/ 254 w 839"/>
                  <a:gd name="T59" fmla="*/ 14 h 406"/>
                  <a:gd name="T60" fmla="*/ 254 w 839"/>
                  <a:gd name="T61" fmla="*/ 14 h 406"/>
                  <a:gd name="T62" fmla="*/ 47 w 839"/>
                  <a:gd name="T63" fmla="*/ 86 h 406"/>
                  <a:gd name="T64" fmla="*/ 47 w 839"/>
                  <a:gd name="T65" fmla="*/ 86 h 406"/>
                  <a:gd name="T66" fmla="*/ 39 w 839"/>
                  <a:gd name="T67" fmla="*/ 249 h 406"/>
                  <a:gd name="T68" fmla="*/ 39 w 839"/>
                  <a:gd name="T69" fmla="*/ 249 h 406"/>
                  <a:gd name="T70" fmla="*/ 489 w 839"/>
                  <a:gd name="T71" fmla="*/ 393 h 406"/>
                  <a:gd name="T72" fmla="*/ 489 w 839"/>
                  <a:gd name="T73" fmla="*/ 393 h 406"/>
                  <a:gd name="T74" fmla="*/ 818 w 839"/>
                  <a:gd name="T75" fmla="*/ 371 h 406"/>
                  <a:gd name="T76" fmla="*/ 818 w 839"/>
                  <a:gd name="T77" fmla="*/ 371 h 406"/>
                  <a:gd name="T78" fmla="*/ 837 w 839"/>
                  <a:gd name="T79" fmla="*/ 350 h 406"/>
                  <a:gd name="T80" fmla="*/ 837 w 839"/>
                  <a:gd name="T81" fmla="*/ 350 h 406"/>
                  <a:gd name="T82" fmla="*/ 818 w 839"/>
                  <a:gd name="T83" fmla="*/ 32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9" h="406">
                    <a:moveTo>
                      <a:pt x="817" y="355"/>
                    </a:moveTo>
                    <a:lnTo>
                      <a:pt x="817" y="355"/>
                    </a:lnTo>
                    <a:cubicBezTo>
                      <a:pt x="382" y="405"/>
                      <a:pt x="118" y="365"/>
                      <a:pt x="54" y="241"/>
                    </a:cubicBezTo>
                    <a:lnTo>
                      <a:pt x="54" y="241"/>
                    </a:lnTo>
                    <a:cubicBezTo>
                      <a:pt x="26" y="187"/>
                      <a:pt x="28" y="137"/>
                      <a:pt x="60" y="96"/>
                    </a:cubicBezTo>
                    <a:lnTo>
                      <a:pt x="60" y="96"/>
                    </a:lnTo>
                    <a:cubicBezTo>
                      <a:pt x="96" y="49"/>
                      <a:pt x="162" y="27"/>
                      <a:pt x="215" y="27"/>
                    </a:cubicBezTo>
                    <a:lnTo>
                      <a:pt x="215" y="27"/>
                    </a:lnTo>
                    <a:cubicBezTo>
                      <a:pt x="227" y="27"/>
                      <a:pt x="239" y="28"/>
                      <a:pt x="250" y="30"/>
                    </a:cubicBezTo>
                    <a:lnTo>
                      <a:pt x="250" y="30"/>
                    </a:lnTo>
                    <a:cubicBezTo>
                      <a:pt x="268" y="35"/>
                      <a:pt x="284" y="48"/>
                      <a:pt x="291" y="66"/>
                    </a:cubicBezTo>
                    <a:lnTo>
                      <a:pt x="291" y="66"/>
                    </a:lnTo>
                    <a:cubicBezTo>
                      <a:pt x="296" y="81"/>
                      <a:pt x="295" y="96"/>
                      <a:pt x="285" y="110"/>
                    </a:cubicBezTo>
                    <a:lnTo>
                      <a:pt x="285" y="110"/>
                    </a:lnTo>
                    <a:cubicBezTo>
                      <a:pt x="264" y="140"/>
                      <a:pt x="259" y="167"/>
                      <a:pt x="270" y="193"/>
                    </a:cubicBezTo>
                    <a:lnTo>
                      <a:pt x="270" y="193"/>
                    </a:lnTo>
                    <a:cubicBezTo>
                      <a:pt x="305" y="268"/>
                      <a:pt x="483" y="317"/>
                      <a:pt x="817" y="345"/>
                    </a:cubicBezTo>
                    <a:lnTo>
                      <a:pt x="817" y="345"/>
                    </a:lnTo>
                    <a:cubicBezTo>
                      <a:pt x="820" y="345"/>
                      <a:pt x="821" y="349"/>
                      <a:pt x="821" y="350"/>
                    </a:cubicBezTo>
                    <a:lnTo>
                      <a:pt x="821" y="350"/>
                    </a:lnTo>
                    <a:cubicBezTo>
                      <a:pt x="821" y="352"/>
                      <a:pt x="821" y="355"/>
                      <a:pt x="817" y="355"/>
                    </a:cubicBezTo>
                    <a:close/>
                    <a:moveTo>
                      <a:pt x="818" y="329"/>
                    </a:moveTo>
                    <a:lnTo>
                      <a:pt x="818" y="329"/>
                    </a:lnTo>
                    <a:cubicBezTo>
                      <a:pt x="495" y="302"/>
                      <a:pt x="317" y="254"/>
                      <a:pt x="285" y="186"/>
                    </a:cubicBezTo>
                    <a:lnTo>
                      <a:pt x="285" y="186"/>
                    </a:lnTo>
                    <a:cubicBezTo>
                      <a:pt x="277" y="166"/>
                      <a:pt x="281" y="145"/>
                      <a:pt x="298" y="120"/>
                    </a:cubicBezTo>
                    <a:lnTo>
                      <a:pt x="298" y="120"/>
                    </a:lnTo>
                    <a:cubicBezTo>
                      <a:pt x="311" y="102"/>
                      <a:pt x="314" y="80"/>
                      <a:pt x="306" y="60"/>
                    </a:cubicBezTo>
                    <a:lnTo>
                      <a:pt x="306" y="60"/>
                    </a:lnTo>
                    <a:cubicBezTo>
                      <a:pt x="298" y="38"/>
                      <a:pt x="278" y="20"/>
                      <a:pt x="254" y="14"/>
                    </a:cubicBezTo>
                    <a:lnTo>
                      <a:pt x="254" y="14"/>
                    </a:lnTo>
                    <a:cubicBezTo>
                      <a:pt x="193" y="0"/>
                      <a:pt x="96" y="23"/>
                      <a:pt x="47" y="86"/>
                    </a:cubicBezTo>
                    <a:lnTo>
                      <a:pt x="47" y="86"/>
                    </a:lnTo>
                    <a:cubicBezTo>
                      <a:pt x="21" y="118"/>
                      <a:pt x="0" y="173"/>
                      <a:pt x="39" y="249"/>
                    </a:cubicBezTo>
                    <a:lnTo>
                      <a:pt x="39" y="249"/>
                    </a:lnTo>
                    <a:cubicBezTo>
                      <a:pt x="89" y="345"/>
                      <a:pt x="240" y="393"/>
                      <a:pt x="489" y="393"/>
                    </a:cubicBezTo>
                    <a:lnTo>
                      <a:pt x="489" y="393"/>
                    </a:lnTo>
                    <a:cubicBezTo>
                      <a:pt x="584" y="393"/>
                      <a:pt x="694" y="386"/>
                      <a:pt x="818" y="371"/>
                    </a:cubicBezTo>
                    <a:lnTo>
                      <a:pt x="818" y="371"/>
                    </a:lnTo>
                    <a:cubicBezTo>
                      <a:pt x="830" y="370"/>
                      <a:pt x="838" y="361"/>
                      <a:pt x="837" y="350"/>
                    </a:cubicBezTo>
                    <a:lnTo>
                      <a:pt x="837" y="350"/>
                    </a:lnTo>
                    <a:cubicBezTo>
                      <a:pt x="837" y="339"/>
                      <a:pt x="829" y="329"/>
                      <a:pt x="818" y="329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7" name="Freeform 131">
                <a:extLst>
                  <a:ext uri="{FF2B5EF4-FFF2-40B4-BE49-F238E27FC236}">
                    <a16:creationId xmlns:a16="http://schemas.microsoft.com/office/drawing/2014/main" id="{C22A80BD-7530-03D3-FE6E-CA8AF6DF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917" y="12010479"/>
                <a:ext cx="329583" cy="422966"/>
              </a:xfrm>
              <a:custGeom>
                <a:avLst/>
                <a:gdLst>
                  <a:gd name="T0" fmla="*/ 240 w 264"/>
                  <a:gd name="T1" fmla="*/ 51 h 339"/>
                  <a:gd name="T2" fmla="*/ 240 w 264"/>
                  <a:gd name="T3" fmla="*/ 51 h 339"/>
                  <a:gd name="T4" fmla="*/ 154 w 264"/>
                  <a:gd name="T5" fmla="*/ 0 h 339"/>
                  <a:gd name="T6" fmla="*/ 154 w 264"/>
                  <a:gd name="T7" fmla="*/ 0 h 339"/>
                  <a:gd name="T8" fmla="*/ 71 w 264"/>
                  <a:gd name="T9" fmla="*/ 54 h 339"/>
                  <a:gd name="T10" fmla="*/ 71 w 264"/>
                  <a:gd name="T11" fmla="*/ 54 h 339"/>
                  <a:gd name="T12" fmla="*/ 213 w 264"/>
                  <a:gd name="T13" fmla="*/ 338 h 339"/>
                  <a:gd name="T14" fmla="*/ 213 w 264"/>
                  <a:gd name="T15" fmla="*/ 338 h 339"/>
                  <a:gd name="T16" fmla="*/ 216 w 264"/>
                  <a:gd name="T17" fmla="*/ 334 h 339"/>
                  <a:gd name="T18" fmla="*/ 216 w 264"/>
                  <a:gd name="T19" fmla="*/ 334 h 339"/>
                  <a:gd name="T20" fmla="*/ 182 w 264"/>
                  <a:gd name="T21" fmla="*/ 199 h 339"/>
                  <a:gd name="T22" fmla="*/ 182 w 264"/>
                  <a:gd name="T23" fmla="*/ 199 h 339"/>
                  <a:gd name="T24" fmla="*/ 240 w 264"/>
                  <a:gd name="T25" fmla="*/ 5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" h="339">
                    <a:moveTo>
                      <a:pt x="240" y="51"/>
                    </a:moveTo>
                    <a:lnTo>
                      <a:pt x="240" y="51"/>
                    </a:lnTo>
                    <a:cubicBezTo>
                      <a:pt x="226" y="19"/>
                      <a:pt x="188" y="0"/>
                      <a:pt x="154" y="0"/>
                    </a:cubicBezTo>
                    <a:lnTo>
                      <a:pt x="154" y="0"/>
                    </a:lnTo>
                    <a:cubicBezTo>
                      <a:pt x="119" y="1"/>
                      <a:pt x="90" y="26"/>
                      <a:pt x="71" y="54"/>
                    </a:cubicBezTo>
                    <a:lnTo>
                      <a:pt x="71" y="54"/>
                    </a:lnTo>
                    <a:cubicBezTo>
                      <a:pt x="0" y="160"/>
                      <a:pt x="71" y="313"/>
                      <a:pt x="213" y="338"/>
                    </a:cubicBezTo>
                    <a:lnTo>
                      <a:pt x="213" y="338"/>
                    </a:lnTo>
                    <a:cubicBezTo>
                      <a:pt x="216" y="338"/>
                      <a:pt x="217" y="336"/>
                      <a:pt x="216" y="334"/>
                    </a:cubicBezTo>
                    <a:lnTo>
                      <a:pt x="216" y="334"/>
                    </a:lnTo>
                    <a:cubicBezTo>
                      <a:pt x="198" y="315"/>
                      <a:pt x="140" y="247"/>
                      <a:pt x="182" y="199"/>
                    </a:cubicBezTo>
                    <a:lnTo>
                      <a:pt x="182" y="199"/>
                    </a:lnTo>
                    <a:cubicBezTo>
                      <a:pt x="226" y="147"/>
                      <a:pt x="263" y="102"/>
                      <a:pt x="240" y="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8" name="Freeform 132">
                <a:extLst>
                  <a:ext uri="{FF2B5EF4-FFF2-40B4-BE49-F238E27FC236}">
                    <a16:creationId xmlns:a16="http://schemas.microsoft.com/office/drawing/2014/main" id="{1E2D8561-C5AC-F121-1164-528C1D927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917" y="12010479"/>
                <a:ext cx="329583" cy="422966"/>
              </a:xfrm>
              <a:custGeom>
                <a:avLst/>
                <a:gdLst>
                  <a:gd name="T0" fmla="*/ 240 w 264"/>
                  <a:gd name="T1" fmla="*/ 51 h 339"/>
                  <a:gd name="T2" fmla="*/ 240 w 264"/>
                  <a:gd name="T3" fmla="*/ 51 h 339"/>
                  <a:gd name="T4" fmla="*/ 154 w 264"/>
                  <a:gd name="T5" fmla="*/ 0 h 339"/>
                  <a:gd name="T6" fmla="*/ 154 w 264"/>
                  <a:gd name="T7" fmla="*/ 0 h 339"/>
                  <a:gd name="T8" fmla="*/ 71 w 264"/>
                  <a:gd name="T9" fmla="*/ 54 h 339"/>
                  <a:gd name="T10" fmla="*/ 71 w 264"/>
                  <a:gd name="T11" fmla="*/ 54 h 339"/>
                  <a:gd name="T12" fmla="*/ 213 w 264"/>
                  <a:gd name="T13" fmla="*/ 338 h 339"/>
                  <a:gd name="T14" fmla="*/ 213 w 264"/>
                  <a:gd name="T15" fmla="*/ 338 h 339"/>
                  <a:gd name="T16" fmla="*/ 216 w 264"/>
                  <a:gd name="T17" fmla="*/ 334 h 339"/>
                  <a:gd name="T18" fmla="*/ 216 w 264"/>
                  <a:gd name="T19" fmla="*/ 334 h 339"/>
                  <a:gd name="T20" fmla="*/ 182 w 264"/>
                  <a:gd name="T21" fmla="*/ 199 h 339"/>
                  <a:gd name="T22" fmla="*/ 182 w 264"/>
                  <a:gd name="T23" fmla="*/ 199 h 339"/>
                  <a:gd name="T24" fmla="*/ 240 w 264"/>
                  <a:gd name="T25" fmla="*/ 5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" h="339">
                    <a:moveTo>
                      <a:pt x="240" y="51"/>
                    </a:moveTo>
                    <a:lnTo>
                      <a:pt x="240" y="51"/>
                    </a:lnTo>
                    <a:cubicBezTo>
                      <a:pt x="226" y="19"/>
                      <a:pt x="188" y="0"/>
                      <a:pt x="154" y="0"/>
                    </a:cubicBezTo>
                    <a:lnTo>
                      <a:pt x="154" y="0"/>
                    </a:lnTo>
                    <a:cubicBezTo>
                      <a:pt x="119" y="1"/>
                      <a:pt x="90" y="26"/>
                      <a:pt x="71" y="54"/>
                    </a:cubicBezTo>
                    <a:lnTo>
                      <a:pt x="71" y="54"/>
                    </a:lnTo>
                    <a:cubicBezTo>
                      <a:pt x="0" y="160"/>
                      <a:pt x="71" y="313"/>
                      <a:pt x="213" y="338"/>
                    </a:cubicBezTo>
                    <a:lnTo>
                      <a:pt x="213" y="338"/>
                    </a:lnTo>
                    <a:cubicBezTo>
                      <a:pt x="216" y="338"/>
                      <a:pt x="217" y="336"/>
                      <a:pt x="216" y="334"/>
                    </a:cubicBezTo>
                    <a:lnTo>
                      <a:pt x="216" y="334"/>
                    </a:lnTo>
                    <a:cubicBezTo>
                      <a:pt x="198" y="315"/>
                      <a:pt x="140" y="247"/>
                      <a:pt x="182" y="199"/>
                    </a:cubicBezTo>
                    <a:lnTo>
                      <a:pt x="182" y="199"/>
                    </a:lnTo>
                    <a:cubicBezTo>
                      <a:pt x="226" y="147"/>
                      <a:pt x="263" y="102"/>
                      <a:pt x="240" y="5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FEC6C1-AA32-5331-9ECB-FC49936C0E6A}"/>
                </a:ext>
              </a:extLst>
            </p:cNvPr>
            <p:cNvSpPr txBox="1"/>
            <p:nvPr/>
          </p:nvSpPr>
          <p:spPr>
            <a:xfrm>
              <a:off x="4457522" y="5323510"/>
              <a:ext cx="5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BUY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880684-90D8-520B-079C-41865D95D277}"/>
              </a:ext>
            </a:extLst>
          </p:cNvPr>
          <p:cNvGrpSpPr/>
          <p:nvPr/>
        </p:nvGrpSpPr>
        <p:grpSpPr>
          <a:xfrm>
            <a:off x="9000788" y="2633835"/>
            <a:ext cx="648616" cy="670256"/>
            <a:chOff x="5842808" y="3905502"/>
            <a:chExt cx="648616" cy="67025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89ED4B6-A85C-5A80-7F63-82529814C7E0}"/>
                </a:ext>
              </a:extLst>
            </p:cNvPr>
            <p:cNvGrpSpPr/>
            <p:nvPr/>
          </p:nvGrpSpPr>
          <p:grpSpPr>
            <a:xfrm>
              <a:off x="5842808" y="3905502"/>
              <a:ext cx="556854" cy="670256"/>
              <a:chOff x="18511321" y="3276536"/>
              <a:chExt cx="3614425" cy="4350493"/>
            </a:xfrm>
          </p:grpSpPr>
          <p:sp>
            <p:nvSpPr>
              <p:cNvPr id="68" name="Freeform 133">
                <a:extLst>
                  <a:ext uri="{FF2B5EF4-FFF2-40B4-BE49-F238E27FC236}">
                    <a16:creationId xmlns:a16="http://schemas.microsoft.com/office/drawing/2014/main" id="{C3207589-57C0-6DC4-F7FA-2CF1A5081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8381" y="5336431"/>
                <a:ext cx="1818200" cy="2290598"/>
              </a:xfrm>
              <a:custGeom>
                <a:avLst/>
                <a:gdLst>
                  <a:gd name="T0" fmla="*/ 7 w 1459"/>
                  <a:gd name="T1" fmla="*/ 881 h 1837"/>
                  <a:gd name="T2" fmla="*/ 717 w 1459"/>
                  <a:gd name="T3" fmla="*/ 1829 h 1837"/>
                  <a:gd name="T4" fmla="*/ 717 w 1459"/>
                  <a:gd name="T5" fmla="*/ 1829 h 1837"/>
                  <a:gd name="T6" fmla="*/ 740 w 1459"/>
                  <a:gd name="T7" fmla="*/ 1829 h 1837"/>
                  <a:gd name="T8" fmla="*/ 1450 w 1459"/>
                  <a:gd name="T9" fmla="*/ 881 h 1837"/>
                  <a:gd name="T10" fmla="*/ 1450 w 1459"/>
                  <a:gd name="T11" fmla="*/ 881 h 1837"/>
                  <a:gd name="T12" fmla="*/ 1439 w 1459"/>
                  <a:gd name="T13" fmla="*/ 858 h 1837"/>
                  <a:gd name="T14" fmla="*/ 1163 w 1459"/>
                  <a:gd name="T15" fmla="*/ 858 h 1837"/>
                  <a:gd name="T16" fmla="*/ 1163 w 1459"/>
                  <a:gd name="T17" fmla="*/ 858 h 1837"/>
                  <a:gd name="T18" fmla="*/ 1149 w 1459"/>
                  <a:gd name="T19" fmla="*/ 844 h 1837"/>
                  <a:gd name="T20" fmla="*/ 1149 w 1459"/>
                  <a:gd name="T21" fmla="*/ 15 h 1837"/>
                  <a:gd name="T22" fmla="*/ 1149 w 1459"/>
                  <a:gd name="T23" fmla="*/ 15 h 1837"/>
                  <a:gd name="T24" fmla="*/ 1134 w 1459"/>
                  <a:gd name="T25" fmla="*/ 0 h 1837"/>
                  <a:gd name="T26" fmla="*/ 323 w 1459"/>
                  <a:gd name="T27" fmla="*/ 0 h 1837"/>
                  <a:gd name="T28" fmla="*/ 323 w 1459"/>
                  <a:gd name="T29" fmla="*/ 0 h 1837"/>
                  <a:gd name="T30" fmla="*/ 308 w 1459"/>
                  <a:gd name="T31" fmla="*/ 15 h 1837"/>
                  <a:gd name="T32" fmla="*/ 308 w 1459"/>
                  <a:gd name="T33" fmla="*/ 844 h 1837"/>
                  <a:gd name="T34" fmla="*/ 308 w 1459"/>
                  <a:gd name="T35" fmla="*/ 844 h 1837"/>
                  <a:gd name="T36" fmla="*/ 294 w 1459"/>
                  <a:gd name="T37" fmla="*/ 858 h 1837"/>
                  <a:gd name="T38" fmla="*/ 18 w 1459"/>
                  <a:gd name="T39" fmla="*/ 858 h 1837"/>
                  <a:gd name="T40" fmla="*/ 18 w 1459"/>
                  <a:gd name="T41" fmla="*/ 858 h 1837"/>
                  <a:gd name="T42" fmla="*/ 7 w 1459"/>
                  <a:gd name="T43" fmla="*/ 881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9" h="1837">
                    <a:moveTo>
                      <a:pt x="7" y="881"/>
                    </a:moveTo>
                    <a:lnTo>
                      <a:pt x="717" y="1829"/>
                    </a:lnTo>
                    <a:lnTo>
                      <a:pt x="717" y="1829"/>
                    </a:lnTo>
                    <a:cubicBezTo>
                      <a:pt x="723" y="1836"/>
                      <a:pt x="734" y="1836"/>
                      <a:pt x="740" y="1829"/>
                    </a:cubicBezTo>
                    <a:lnTo>
                      <a:pt x="1450" y="881"/>
                    </a:lnTo>
                    <a:lnTo>
                      <a:pt x="1450" y="881"/>
                    </a:lnTo>
                    <a:cubicBezTo>
                      <a:pt x="1458" y="871"/>
                      <a:pt x="1451" y="858"/>
                      <a:pt x="1439" y="858"/>
                    </a:cubicBezTo>
                    <a:lnTo>
                      <a:pt x="1163" y="858"/>
                    </a:lnTo>
                    <a:lnTo>
                      <a:pt x="1163" y="858"/>
                    </a:lnTo>
                    <a:cubicBezTo>
                      <a:pt x="1155" y="858"/>
                      <a:pt x="1149" y="851"/>
                      <a:pt x="1149" y="844"/>
                    </a:cubicBezTo>
                    <a:lnTo>
                      <a:pt x="1149" y="15"/>
                    </a:lnTo>
                    <a:lnTo>
                      <a:pt x="1149" y="15"/>
                    </a:lnTo>
                    <a:cubicBezTo>
                      <a:pt x="1149" y="7"/>
                      <a:pt x="1142" y="0"/>
                      <a:pt x="1134" y="0"/>
                    </a:cubicBezTo>
                    <a:lnTo>
                      <a:pt x="323" y="0"/>
                    </a:lnTo>
                    <a:lnTo>
                      <a:pt x="323" y="0"/>
                    </a:lnTo>
                    <a:cubicBezTo>
                      <a:pt x="315" y="0"/>
                      <a:pt x="308" y="7"/>
                      <a:pt x="308" y="15"/>
                    </a:cubicBezTo>
                    <a:lnTo>
                      <a:pt x="308" y="844"/>
                    </a:lnTo>
                    <a:lnTo>
                      <a:pt x="308" y="844"/>
                    </a:lnTo>
                    <a:cubicBezTo>
                      <a:pt x="308" y="851"/>
                      <a:pt x="302" y="858"/>
                      <a:pt x="294" y="858"/>
                    </a:cubicBezTo>
                    <a:lnTo>
                      <a:pt x="18" y="858"/>
                    </a:lnTo>
                    <a:lnTo>
                      <a:pt x="18" y="858"/>
                    </a:lnTo>
                    <a:cubicBezTo>
                      <a:pt x="6" y="858"/>
                      <a:pt x="0" y="871"/>
                      <a:pt x="7" y="881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69" name="Freeform 134">
                <a:extLst>
                  <a:ext uri="{FF2B5EF4-FFF2-40B4-BE49-F238E27FC236}">
                    <a16:creationId xmlns:a16="http://schemas.microsoft.com/office/drawing/2014/main" id="{97FC1689-28AD-C4FC-5592-D1A33D261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8381" y="5336431"/>
                <a:ext cx="1818200" cy="2290598"/>
              </a:xfrm>
              <a:custGeom>
                <a:avLst/>
                <a:gdLst>
                  <a:gd name="T0" fmla="*/ 7 w 1459"/>
                  <a:gd name="T1" fmla="*/ 881 h 1837"/>
                  <a:gd name="T2" fmla="*/ 717 w 1459"/>
                  <a:gd name="T3" fmla="*/ 1829 h 1837"/>
                  <a:gd name="T4" fmla="*/ 717 w 1459"/>
                  <a:gd name="T5" fmla="*/ 1829 h 1837"/>
                  <a:gd name="T6" fmla="*/ 740 w 1459"/>
                  <a:gd name="T7" fmla="*/ 1829 h 1837"/>
                  <a:gd name="T8" fmla="*/ 1450 w 1459"/>
                  <a:gd name="T9" fmla="*/ 881 h 1837"/>
                  <a:gd name="T10" fmla="*/ 1450 w 1459"/>
                  <a:gd name="T11" fmla="*/ 881 h 1837"/>
                  <a:gd name="T12" fmla="*/ 1439 w 1459"/>
                  <a:gd name="T13" fmla="*/ 858 h 1837"/>
                  <a:gd name="T14" fmla="*/ 1163 w 1459"/>
                  <a:gd name="T15" fmla="*/ 858 h 1837"/>
                  <a:gd name="T16" fmla="*/ 1163 w 1459"/>
                  <a:gd name="T17" fmla="*/ 858 h 1837"/>
                  <a:gd name="T18" fmla="*/ 1149 w 1459"/>
                  <a:gd name="T19" fmla="*/ 844 h 1837"/>
                  <a:gd name="T20" fmla="*/ 1149 w 1459"/>
                  <a:gd name="T21" fmla="*/ 15 h 1837"/>
                  <a:gd name="T22" fmla="*/ 1149 w 1459"/>
                  <a:gd name="T23" fmla="*/ 15 h 1837"/>
                  <a:gd name="T24" fmla="*/ 1134 w 1459"/>
                  <a:gd name="T25" fmla="*/ 0 h 1837"/>
                  <a:gd name="T26" fmla="*/ 323 w 1459"/>
                  <a:gd name="T27" fmla="*/ 0 h 1837"/>
                  <a:gd name="T28" fmla="*/ 323 w 1459"/>
                  <a:gd name="T29" fmla="*/ 0 h 1837"/>
                  <a:gd name="T30" fmla="*/ 308 w 1459"/>
                  <a:gd name="T31" fmla="*/ 15 h 1837"/>
                  <a:gd name="T32" fmla="*/ 308 w 1459"/>
                  <a:gd name="T33" fmla="*/ 844 h 1837"/>
                  <a:gd name="T34" fmla="*/ 308 w 1459"/>
                  <a:gd name="T35" fmla="*/ 844 h 1837"/>
                  <a:gd name="T36" fmla="*/ 294 w 1459"/>
                  <a:gd name="T37" fmla="*/ 858 h 1837"/>
                  <a:gd name="T38" fmla="*/ 18 w 1459"/>
                  <a:gd name="T39" fmla="*/ 858 h 1837"/>
                  <a:gd name="T40" fmla="*/ 18 w 1459"/>
                  <a:gd name="T41" fmla="*/ 858 h 1837"/>
                  <a:gd name="T42" fmla="*/ 7 w 1459"/>
                  <a:gd name="T43" fmla="*/ 881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9" h="1837">
                    <a:moveTo>
                      <a:pt x="7" y="881"/>
                    </a:moveTo>
                    <a:lnTo>
                      <a:pt x="717" y="1829"/>
                    </a:lnTo>
                    <a:lnTo>
                      <a:pt x="717" y="1829"/>
                    </a:lnTo>
                    <a:cubicBezTo>
                      <a:pt x="723" y="1836"/>
                      <a:pt x="734" y="1836"/>
                      <a:pt x="740" y="1829"/>
                    </a:cubicBezTo>
                    <a:lnTo>
                      <a:pt x="1450" y="881"/>
                    </a:lnTo>
                    <a:lnTo>
                      <a:pt x="1450" y="881"/>
                    </a:lnTo>
                    <a:cubicBezTo>
                      <a:pt x="1458" y="871"/>
                      <a:pt x="1451" y="858"/>
                      <a:pt x="1439" y="858"/>
                    </a:cubicBezTo>
                    <a:lnTo>
                      <a:pt x="1163" y="858"/>
                    </a:lnTo>
                    <a:lnTo>
                      <a:pt x="1163" y="858"/>
                    </a:lnTo>
                    <a:cubicBezTo>
                      <a:pt x="1155" y="858"/>
                      <a:pt x="1149" y="851"/>
                      <a:pt x="1149" y="844"/>
                    </a:cubicBezTo>
                    <a:lnTo>
                      <a:pt x="1149" y="15"/>
                    </a:lnTo>
                    <a:lnTo>
                      <a:pt x="1149" y="15"/>
                    </a:lnTo>
                    <a:cubicBezTo>
                      <a:pt x="1149" y="7"/>
                      <a:pt x="1142" y="0"/>
                      <a:pt x="1134" y="0"/>
                    </a:cubicBezTo>
                    <a:lnTo>
                      <a:pt x="323" y="0"/>
                    </a:lnTo>
                    <a:lnTo>
                      <a:pt x="323" y="0"/>
                    </a:lnTo>
                    <a:cubicBezTo>
                      <a:pt x="315" y="0"/>
                      <a:pt x="308" y="7"/>
                      <a:pt x="308" y="15"/>
                    </a:cubicBezTo>
                    <a:lnTo>
                      <a:pt x="308" y="844"/>
                    </a:lnTo>
                    <a:lnTo>
                      <a:pt x="308" y="844"/>
                    </a:lnTo>
                    <a:cubicBezTo>
                      <a:pt x="308" y="851"/>
                      <a:pt x="302" y="858"/>
                      <a:pt x="294" y="858"/>
                    </a:cubicBezTo>
                    <a:lnTo>
                      <a:pt x="18" y="858"/>
                    </a:lnTo>
                    <a:lnTo>
                      <a:pt x="18" y="858"/>
                    </a:lnTo>
                    <a:cubicBezTo>
                      <a:pt x="6" y="858"/>
                      <a:pt x="0" y="871"/>
                      <a:pt x="7" y="88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0" name="Freeform 135">
                <a:extLst>
                  <a:ext uri="{FF2B5EF4-FFF2-40B4-BE49-F238E27FC236}">
                    <a16:creationId xmlns:a16="http://schemas.microsoft.com/office/drawing/2014/main" id="{CB2003E4-A500-EB1E-1496-1032A145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6024" y="4413599"/>
                <a:ext cx="181269" cy="252680"/>
              </a:xfrm>
              <a:custGeom>
                <a:avLst/>
                <a:gdLst>
                  <a:gd name="T0" fmla="*/ 0 w 145"/>
                  <a:gd name="T1" fmla="*/ 70 h 203"/>
                  <a:gd name="T2" fmla="*/ 0 w 145"/>
                  <a:gd name="T3" fmla="*/ 70 h 203"/>
                  <a:gd name="T4" fmla="*/ 60 w 145"/>
                  <a:gd name="T5" fmla="*/ 4 h 203"/>
                  <a:gd name="T6" fmla="*/ 60 w 145"/>
                  <a:gd name="T7" fmla="*/ 4 h 203"/>
                  <a:gd name="T8" fmla="*/ 58 w 145"/>
                  <a:gd name="T9" fmla="*/ 202 h 203"/>
                  <a:gd name="T10" fmla="*/ 0 w 145"/>
                  <a:gd name="T1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203">
                    <a:moveTo>
                      <a:pt x="0" y="70"/>
                    </a:moveTo>
                    <a:lnTo>
                      <a:pt x="0" y="70"/>
                    </a:lnTo>
                    <a:cubicBezTo>
                      <a:pt x="0" y="70"/>
                      <a:pt x="9" y="6"/>
                      <a:pt x="60" y="4"/>
                    </a:cubicBezTo>
                    <a:lnTo>
                      <a:pt x="60" y="4"/>
                    </a:lnTo>
                    <a:cubicBezTo>
                      <a:pt x="144" y="0"/>
                      <a:pt x="135" y="195"/>
                      <a:pt x="58" y="202"/>
                    </a:cubicBezTo>
                    <a:lnTo>
                      <a:pt x="0" y="70"/>
                    </a:ln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1" name="Freeform 136">
                <a:extLst>
                  <a:ext uri="{FF2B5EF4-FFF2-40B4-BE49-F238E27FC236}">
                    <a16:creationId xmlns:a16="http://schemas.microsoft.com/office/drawing/2014/main" id="{7FAA448E-019B-FCC5-A738-85EBBEFED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6024" y="4413599"/>
                <a:ext cx="181269" cy="252680"/>
              </a:xfrm>
              <a:custGeom>
                <a:avLst/>
                <a:gdLst>
                  <a:gd name="T0" fmla="*/ 0 w 145"/>
                  <a:gd name="T1" fmla="*/ 70 h 203"/>
                  <a:gd name="T2" fmla="*/ 0 w 145"/>
                  <a:gd name="T3" fmla="*/ 70 h 203"/>
                  <a:gd name="T4" fmla="*/ 60 w 145"/>
                  <a:gd name="T5" fmla="*/ 4 h 203"/>
                  <a:gd name="T6" fmla="*/ 60 w 145"/>
                  <a:gd name="T7" fmla="*/ 4 h 203"/>
                  <a:gd name="T8" fmla="*/ 58 w 145"/>
                  <a:gd name="T9" fmla="*/ 202 h 203"/>
                  <a:gd name="T10" fmla="*/ 0 w 145"/>
                  <a:gd name="T1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203">
                    <a:moveTo>
                      <a:pt x="0" y="70"/>
                    </a:moveTo>
                    <a:lnTo>
                      <a:pt x="0" y="70"/>
                    </a:lnTo>
                    <a:cubicBezTo>
                      <a:pt x="0" y="70"/>
                      <a:pt x="9" y="6"/>
                      <a:pt x="60" y="4"/>
                    </a:cubicBezTo>
                    <a:lnTo>
                      <a:pt x="60" y="4"/>
                    </a:lnTo>
                    <a:cubicBezTo>
                      <a:pt x="144" y="0"/>
                      <a:pt x="135" y="195"/>
                      <a:pt x="58" y="202"/>
                    </a:cubicBezTo>
                    <a:lnTo>
                      <a:pt x="0" y="70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2" name="Freeform 137">
                <a:extLst>
                  <a:ext uri="{FF2B5EF4-FFF2-40B4-BE49-F238E27FC236}">
                    <a16:creationId xmlns:a16="http://schemas.microsoft.com/office/drawing/2014/main" id="{82DC473A-0E44-6F5A-2569-6D6D4D47C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5556" y="4583883"/>
                <a:ext cx="1252415" cy="1439178"/>
              </a:xfrm>
              <a:custGeom>
                <a:avLst/>
                <a:gdLst>
                  <a:gd name="T0" fmla="*/ 229 w 1007"/>
                  <a:gd name="T1" fmla="*/ 0 h 1155"/>
                  <a:gd name="T2" fmla="*/ 229 w 1007"/>
                  <a:gd name="T3" fmla="*/ 0 h 1155"/>
                  <a:gd name="T4" fmla="*/ 259 w 1007"/>
                  <a:gd name="T5" fmla="*/ 967 h 1155"/>
                  <a:gd name="T6" fmla="*/ 259 w 1007"/>
                  <a:gd name="T7" fmla="*/ 967 h 1155"/>
                  <a:gd name="T8" fmla="*/ 186 w 1007"/>
                  <a:gd name="T9" fmla="*/ 1020 h 1155"/>
                  <a:gd name="T10" fmla="*/ 186 w 1007"/>
                  <a:gd name="T11" fmla="*/ 1020 h 1155"/>
                  <a:gd name="T12" fmla="*/ 20 w 1007"/>
                  <a:gd name="T13" fmla="*/ 1096 h 1155"/>
                  <a:gd name="T14" fmla="*/ 20 w 1007"/>
                  <a:gd name="T15" fmla="*/ 1096 h 1155"/>
                  <a:gd name="T16" fmla="*/ 45 w 1007"/>
                  <a:gd name="T17" fmla="*/ 1154 h 1155"/>
                  <a:gd name="T18" fmla="*/ 538 w 1007"/>
                  <a:gd name="T19" fmla="*/ 1154 h 1155"/>
                  <a:gd name="T20" fmla="*/ 538 w 1007"/>
                  <a:gd name="T21" fmla="*/ 1154 h 1155"/>
                  <a:gd name="T22" fmla="*/ 557 w 1007"/>
                  <a:gd name="T23" fmla="*/ 1148 h 1155"/>
                  <a:gd name="T24" fmla="*/ 557 w 1007"/>
                  <a:gd name="T25" fmla="*/ 1148 h 1155"/>
                  <a:gd name="T26" fmla="*/ 962 w 1007"/>
                  <a:gd name="T27" fmla="*/ 735 h 1155"/>
                  <a:gd name="T28" fmla="*/ 962 w 1007"/>
                  <a:gd name="T29" fmla="*/ 735 h 1155"/>
                  <a:gd name="T30" fmla="*/ 229 w 1007"/>
                  <a:gd name="T31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7" h="1155">
                    <a:moveTo>
                      <a:pt x="229" y="0"/>
                    </a:moveTo>
                    <a:lnTo>
                      <a:pt x="229" y="0"/>
                    </a:lnTo>
                    <a:cubicBezTo>
                      <a:pt x="229" y="0"/>
                      <a:pt x="495" y="583"/>
                      <a:pt x="259" y="967"/>
                    </a:cubicBezTo>
                    <a:lnTo>
                      <a:pt x="259" y="967"/>
                    </a:lnTo>
                    <a:cubicBezTo>
                      <a:pt x="242" y="994"/>
                      <a:pt x="216" y="1013"/>
                      <a:pt x="186" y="1020"/>
                    </a:cubicBezTo>
                    <a:lnTo>
                      <a:pt x="186" y="1020"/>
                    </a:lnTo>
                    <a:cubicBezTo>
                      <a:pt x="137" y="1033"/>
                      <a:pt x="59" y="1057"/>
                      <a:pt x="20" y="1096"/>
                    </a:cubicBezTo>
                    <a:lnTo>
                      <a:pt x="20" y="1096"/>
                    </a:lnTo>
                    <a:cubicBezTo>
                      <a:pt x="0" y="1118"/>
                      <a:pt x="15" y="1154"/>
                      <a:pt x="45" y="1154"/>
                    </a:cubicBezTo>
                    <a:lnTo>
                      <a:pt x="538" y="1154"/>
                    </a:lnTo>
                    <a:lnTo>
                      <a:pt x="538" y="1154"/>
                    </a:lnTo>
                    <a:cubicBezTo>
                      <a:pt x="544" y="1154"/>
                      <a:pt x="551" y="1152"/>
                      <a:pt x="557" y="1148"/>
                    </a:cubicBezTo>
                    <a:lnTo>
                      <a:pt x="557" y="1148"/>
                    </a:lnTo>
                    <a:cubicBezTo>
                      <a:pt x="612" y="1111"/>
                      <a:pt x="923" y="899"/>
                      <a:pt x="962" y="735"/>
                    </a:cubicBezTo>
                    <a:lnTo>
                      <a:pt x="962" y="735"/>
                    </a:lnTo>
                    <a:cubicBezTo>
                      <a:pt x="1006" y="556"/>
                      <a:pt x="775" y="208"/>
                      <a:pt x="229" y="0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3" name="Freeform 138">
                <a:extLst>
                  <a:ext uri="{FF2B5EF4-FFF2-40B4-BE49-F238E27FC236}">
                    <a16:creationId xmlns:a16="http://schemas.microsoft.com/office/drawing/2014/main" id="{C7BF7596-5B7B-59D0-DB87-A593C2E2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5556" y="4583883"/>
                <a:ext cx="1252415" cy="1439178"/>
              </a:xfrm>
              <a:custGeom>
                <a:avLst/>
                <a:gdLst>
                  <a:gd name="T0" fmla="*/ 229 w 1007"/>
                  <a:gd name="T1" fmla="*/ 0 h 1155"/>
                  <a:gd name="T2" fmla="*/ 229 w 1007"/>
                  <a:gd name="T3" fmla="*/ 0 h 1155"/>
                  <a:gd name="T4" fmla="*/ 259 w 1007"/>
                  <a:gd name="T5" fmla="*/ 967 h 1155"/>
                  <a:gd name="T6" fmla="*/ 259 w 1007"/>
                  <a:gd name="T7" fmla="*/ 967 h 1155"/>
                  <a:gd name="T8" fmla="*/ 186 w 1007"/>
                  <a:gd name="T9" fmla="*/ 1020 h 1155"/>
                  <a:gd name="T10" fmla="*/ 186 w 1007"/>
                  <a:gd name="T11" fmla="*/ 1020 h 1155"/>
                  <a:gd name="T12" fmla="*/ 20 w 1007"/>
                  <a:gd name="T13" fmla="*/ 1096 h 1155"/>
                  <a:gd name="T14" fmla="*/ 20 w 1007"/>
                  <a:gd name="T15" fmla="*/ 1096 h 1155"/>
                  <a:gd name="T16" fmla="*/ 45 w 1007"/>
                  <a:gd name="T17" fmla="*/ 1154 h 1155"/>
                  <a:gd name="T18" fmla="*/ 538 w 1007"/>
                  <a:gd name="T19" fmla="*/ 1154 h 1155"/>
                  <a:gd name="T20" fmla="*/ 538 w 1007"/>
                  <a:gd name="T21" fmla="*/ 1154 h 1155"/>
                  <a:gd name="T22" fmla="*/ 557 w 1007"/>
                  <a:gd name="T23" fmla="*/ 1148 h 1155"/>
                  <a:gd name="T24" fmla="*/ 557 w 1007"/>
                  <a:gd name="T25" fmla="*/ 1148 h 1155"/>
                  <a:gd name="T26" fmla="*/ 962 w 1007"/>
                  <a:gd name="T27" fmla="*/ 735 h 1155"/>
                  <a:gd name="T28" fmla="*/ 962 w 1007"/>
                  <a:gd name="T29" fmla="*/ 735 h 1155"/>
                  <a:gd name="T30" fmla="*/ 229 w 1007"/>
                  <a:gd name="T31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7" h="1155">
                    <a:moveTo>
                      <a:pt x="229" y="0"/>
                    </a:moveTo>
                    <a:lnTo>
                      <a:pt x="229" y="0"/>
                    </a:lnTo>
                    <a:cubicBezTo>
                      <a:pt x="229" y="0"/>
                      <a:pt x="495" y="583"/>
                      <a:pt x="259" y="967"/>
                    </a:cubicBezTo>
                    <a:lnTo>
                      <a:pt x="259" y="967"/>
                    </a:lnTo>
                    <a:cubicBezTo>
                      <a:pt x="242" y="994"/>
                      <a:pt x="216" y="1013"/>
                      <a:pt x="186" y="1020"/>
                    </a:cubicBezTo>
                    <a:lnTo>
                      <a:pt x="186" y="1020"/>
                    </a:lnTo>
                    <a:cubicBezTo>
                      <a:pt x="137" y="1033"/>
                      <a:pt x="59" y="1057"/>
                      <a:pt x="20" y="1096"/>
                    </a:cubicBezTo>
                    <a:lnTo>
                      <a:pt x="20" y="1096"/>
                    </a:lnTo>
                    <a:cubicBezTo>
                      <a:pt x="0" y="1118"/>
                      <a:pt x="15" y="1154"/>
                      <a:pt x="45" y="1154"/>
                    </a:cubicBezTo>
                    <a:lnTo>
                      <a:pt x="538" y="1154"/>
                    </a:lnTo>
                    <a:lnTo>
                      <a:pt x="538" y="1154"/>
                    </a:lnTo>
                    <a:cubicBezTo>
                      <a:pt x="544" y="1154"/>
                      <a:pt x="551" y="1152"/>
                      <a:pt x="557" y="1148"/>
                    </a:cubicBezTo>
                    <a:lnTo>
                      <a:pt x="557" y="1148"/>
                    </a:lnTo>
                    <a:cubicBezTo>
                      <a:pt x="612" y="1111"/>
                      <a:pt x="923" y="899"/>
                      <a:pt x="962" y="735"/>
                    </a:cubicBezTo>
                    <a:lnTo>
                      <a:pt x="962" y="735"/>
                    </a:lnTo>
                    <a:cubicBezTo>
                      <a:pt x="1006" y="556"/>
                      <a:pt x="775" y="208"/>
                      <a:pt x="229" y="0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4" name="Freeform 139">
                <a:extLst>
                  <a:ext uri="{FF2B5EF4-FFF2-40B4-BE49-F238E27FC236}">
                    <a16:creationId xmlns:a16="http://schemas.microsoft.com/office/drawing/2014/main" id="{39EB961C-2BA1-64F3-78E7-45A336158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6998" y="5028818"/>
                <a:ext cx="758041" cy="1005225"/>
              </a:xfrm>
              <a:custGeom>
                <a:avLst/>
                <a:gdLst>
                  <a:gd name="T0" fmla="*/ 9 w 608"/>
                  <a:gd name="T1" fmla="*/ 298 h 807"/>
                  <a:gd name="T2" fmla="*/ 9 w 608"/>
                  <a:gd name="T3" fmla="*/ 298 h 807"/>
                  <a:gd name="T4" fmla="*/ 181 w 608"/>
                  <a:gd name="T5" fmla="*/ 713 h 807"/>
                  <a:gd name="T6" fmla="*/ 181 w 608"/>
                  <a:gd name="T7" fmla="*/ 713 h 807"/>
                  <a:gd name="T8" fmla="*/ 32 w 608"/>
                  <a:gd name="T9" fmla="*/ 780 h 807"/>
                  <a:gd name="T10" fmla="*/ 32 w 608"/>
                  <a:gd name="T11" fmla="*/ 780 h 807"/>
                  <a:gd name="T12" fmla="*/ 45 w 608"/>
                  <a:gd name="T13" fmla="*/ 806 h 807"/>
                  <a:gd name="T14" fmla="*/ 554 w 608"/>
                  <a:gd name="T15" fmla="*/ 806 h 807"/>
                  <a:gd name="T16" fmla="*/ 554 w 608"/>
                  <a:gd name="T17" fmla="*/ 806 h 807"/>
                  <a:gd name="T18" fmla="*/ 601 w 608"/>
                  <a:gd name="T19" fmla="*/ 748 h 807"/>
                  <a:gd name="T20" fmla="*/ 601 w 608"/>
                  <a:gd name="T21" fmla="*/ 748 h 807"/>
                  <a:gd name="T22" fmla="*/ 539 w 608"/>
                  <a:gd name="T23" fmla="*/ 0 h 807"/>
                  <a:gd name="T24" fmla="*/ 9 w 608"/>
                  <a:gd name="T25" fmla="*/ 298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8" h="807">
                    <a:moveTo>
                      <a:pt x="9" y="298"/>
                    </a:moveTo>
                    <a:lnTo>
                      <a:pt x="9" y="298"/>
                    </a:lnTo>
                    <a:cubicBezTo>
                      <a:pt x="9" y="298"/>
                      <a:pt x="0" y="549"/>
                      <a:pt x="181" y="713"/>
                    </a:cubicBezTo>
                    <a:lnTo>
                      <a:pt x="181" y="713"/>
                    </a:lnTo>
                    <a:cubicBezTo>
                      <a:pt x="181" y="713"/>
                      <a:pt x="75" y="725"/>
                      <a:pt x="32" y="780"/>
                    </a:cubicBezTo>
                    <a:lnTo>
                      <a:pt x="32" y="780"/>
                    </a:lnTo>
                    <a:cubicBezTo>
                      <a:pt x="24" y="790"/>
                      <a:pt x="32" y="806"/>
                      <a:pt x="45" y="806"/>
                    </a:cubicBezTo>
                    <a:lnTo>
                      <a:pt x="554" y="806"/>
                    </a:lnTo>
                    <a:lnTo>
                      <a:pt x="554" y="806"/>
                    </a:lnTo>
                    <a:cubicBezTo>
                      <a:pt x="584" y="806"/>
                      <a:pt x="607" y="778"/>
                      <a:pt x="601" y="748"/>
                    </a:cubicBezTo>
                    <a:lnTo>
                      <a:pt x="601" y="748"/>
                    </a:lnTo>
                    <a:cubicBezTo>
                      <a:pt x="574" y="624"/>
                      <a:pt x="520" y="317"/>
                      <a:pt x="539" y="0"/>
                    </a:cubicBezTo>
                    <a:lnTo>
                      <a:pt x="9" y="298"/>
                    </a:ln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5" name="Freeform 140">
                <a:extLst>
                  <a:ext uri="{FF2B5EF4-FFF2-40B4-BE49-F238E27FC236}">
                    <a16:creationId xmlns:a16="http://schemas.microsoft.com/office/drawing/2014/main" id="{BE1335A4-C780-3D1C-A888-9D0FC675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6998" y="5028818"/>
                <a:ext cx="758041" cy="1005225"/>
              </a:xfrm>
              <a:custGeom>
                <a:avLst/>
                <a:gdLst>
                  <a:gd name="T0" fmla="*/ 9 w 608"/>
                  <a:gd name="T1" fmla="*/ 298 h 807"/>
                  <a:gd name="T2" fmla="*/ 9 w 608"/>
                  <a:gd name="T3" fmla="*/ 298 h 807"/>
                  <a:gd name="T4" fmla="*/ 181 w 608"/>
                  <a:gd name="T5" fmla="*/ 713 h 807"/>
                  <a:gd name="T6" fmla="*/ 181 w 608"/>
                  <a:gd name="T7" fmla="*/ 713 h 807"/>
                  <a:gd name="T8" fmla="*/ 32 w 608"/>
                  <a:gd name="T9" fmla="*/ 780 h 807"/>
                  <a:gd name="T10" fmla="*/ 32 w 608"/>
                  <a:gd name="T11" fmla="*/ 780 h 807"/>
                  <a:gd name="T12" fmla="*/ 45 w 608"/>
                  <a:gd name="T13" fmla="*/ 806 h 807"/>
                  <a:gd name="T14" fmla="*/ 554 w 608"/>
                  <a:gd name="T15" fmla="*/ 806 h 807"/>
                  <a:gd name="T16" fmla="*/ 554 w 608"/>
                  <a:gd name="T17" fmla="*/ 806 h 807"/>
                  <a:gd name="T18" fmla="*/ 601 w 608"/>
                  <a:gd name="T19" fmla="*/ 748 h 807"/>
                  <a:gd name="T20" fmla="*/ 601 w 608"/>
                  <a:gd name="T21" fmla="*/ 748 h 807"/>
                  <a:gd name="T22" fmla="*/ 539 w 608"/>
                  <a:gd name="T23" fmla="*/ 0 h 807"/>
                  <a:gd name="T24" fmla="*/ 9 w 608"/>
                  <a:gd name="T25" fmla="*/ 298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8" h="807">
                    <a:moveTo>
                      <a:pt x="9" y="298"/>
                    </a:moveTo>
                    <a:lnTo>
                      <a:pt x="9" y="298"/>
                    </a:lnTo>
                    <a:cubicBezTo>
                      <a:pt x="9" y="298"/>
                      <a:pt x="0" y="549"/>
                      <a:pt x="181" y="713"/>
                    </a:cubicBezTo>
                    <a:lnTo>
                      <a:pt x="181" y="713"/>
                    </a:lnTo>
                    <a:cubicBezTo>
                      <a:pt x="181" y="713"/>
                      <a:pt x="75" y="725"/>
                      <a:pt x="32" y="780"/>
                    </a:cubicBezTo>
                    <a:lnTo>
                      <a:pt x="32" y="780"/>
                    </a:lnTo>
                    <a:cubicBezTo>
                      <a:pt x="24" y="790"/>
                      <a:pt x="32" y="806"/>
                      <a:pt x="45" y="806"/>
                    </a:cubicBezTo>
                    <a:lnTo>
                      <a:pt x="554" y="806"/>
                    </a:lnTo>
                    <a:lnTo>
                      <a:pt x="554" y="806"/>
                    </a:lnTo>
                    <a:cubicBezTo>
                      <a:pt x="584" y="806"/>
                      <a:pt x="607" y="778"/>
                      <a:pt x="601" y="748"/>
                    </a:cubicBezTo>
                    <a:lnTo>
                      <a:pt x="601" y="748"/>
                    </a:lnTo>
                    <a:cubicBezTo>
                      <a:pt x="574" y="624"/>
                      <a:pt x="520" y="317"/>
                      <a:pt x="539" y="0"/>
                    </a:cubicBezTo>
                    <a:lnTo>
                      <a:pt x="9" y="298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6" name="Freeform 141">
                <a:extLst>
                  <a:ext uri="{FF2B5EF4-FFF2-40B4-BE49-F238E27FC236}">
                    <a16:creationId xmlns:a16="http://schemas.microsoft.com/office/drawing/2014/main" id="{0FC3577D-0D2A-BD12-625D-09E107A4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1321" y="3276536"/>
                <a:ext cx="3614425" cy="2828921"/>
              </a:xfrm>
              <a:custGeom>
                <a:avLst/>
                <a:gdLst>
                  <a:gd name="T0" fmla="*/ 2896 w 2901"/>
                  <a:gd name="T1" fmla="*/ 2144 h 2269"/>
                  <a:gd name="T2" fmla="*/ 2823 w 2901"/>
                  <a:gd name="T3" fmla="*/ 1551 h 2269"/>
                  <a:gd name="T4" fmla="*/ 2827 w 2901"/>
                  <a:gd name="T5" fmla="*/ 1500 h 2269"/>
                  <a:gd name="T6" fmla="*/ 2483 w 2901"/>
                  <a:gd name="T7" fmla="*/ 629 h 2269"/>
                  <a:gd name="T8" fmla="*/ 1621 w 2901"/>
                  <a:gd name="T9" fmla="*/ 345 h 2269"/>
                  <a:gd name="T10" fmla="*/ 1217 w 2901"/>
                  <a:gd name="T11" fmla="*/ 253 h 2269"/>
                  <a:gd name="T12" fmla="*/ 1118 w 2901"/>
                  <a:gd name="T13" fmla="*/ 81 h 2269"/>
                  <a:gd name="T14" fmla="*/ 1105 w 2901"/>
                  <a:gd name="T15" fmla="*/ 19 h 2269"/>
                  <a:gd name="T16" fmla="*/ 1013 w 2901"/>
                  <a:gd name="T17" fmla="*/ 30 h 2269"/>
                  <a:gd name="T18" fmla="*/ 678 w 2901"/>
                  <a:gd name="T19" fmla="*/ 76 h 2269"/>
                  <a:gd name="T20" fmla="*/ 305 w 2901"/>
                  <a:gd name="T21" fmla="*/ 197 h 2269"/>
                  <a:gd name="T22" fmla="*/ 125 w 2901"/>
                  <a:gd name="T23" fmla="*/ 291 h 2269"/>
                  <a:gd name="T24" fmla="*/ 66 w 2901"/>
                  <a:gd name="T25" fmla="*/ 296 h 2269"/>
                  <a:gd name="T26" fmla="*/ 16 w 2901"/>
                  <a:gd name="T27" fmla="*/ 339 h 2269"/>
                  <a:gd name="T28" fmla="*/ 168 w 2901"/>
                  <a:gd name="T29" fmla="*/ 565 h 2269"/>
                  <a:gd name="T30" fmla="*/ 197 w 2901"/>
                  <a:gd name="T31" fmla="*/ 594 h 2269"/>
                  <a:gd name="T32" fmla="*/ 208 w 2901"/>
                  <a:gd name="T33" fmla="*/ 784 h 2269"/>
                  <a:gd name="T34" fmla="*/ 201 w 2901"/>
                  <a:gd name="T35" fmla="*/ 876 h 2269"/>
                  <a:gd name="T36" fmla="*/ 235 w 2901"/>
                  <a:gd name="T37" fmla="*/ 885 h 2269"/>
                  <a:gd name="T38" fmla="*/ 778 w 2901"/>
                  <a:gd name="T39" fmla="*/ 1231 h 2269"/>
                  <a:gd name="T40" fmla="*/ 1416 w 2901"/>
                  <a:gd name="T41" fmla="*/ 1854 h 2269"/>
                  <a:gd name="T42" fmla="*/ 1693 w 2901"/>
                  <a:gd name="T43" fmla="*/ 1982 h 2269"/>
                  <a:gd name="T44" fmla="*/ 1521 w 2901"/>
                  <a:gd name="T45" fmla="*/ 2106 h 2269"/>
                  <a:gd name="T46" fmla="*/ 1358 w 2901"/>
                  <a:gd name="T47" fmla="*/ 2213 h 2269"/>
                  <a:gd name="T48" fmla="*/ 1357 w 2901"/>
                  <a:gd name="T49" fmla="*/ 2249 h 2269"/>
                  <a:gd name="T50" fmla="*/ 1389 w 2901"/>
                  <a:gd name="T51" fmla="*/ 2268 h 2269"/>
                  <a:gd name="T52" fmla="*/ 1955 w 2901"/>
                  <a:gd name="T53" fmla="*/ 2268 h 2269"/>
                  <a:gd name="T54" fmla="*/ 1981 w 2901"/>
                  <a:gd name="T55" fmla="*/ 2256 h 2269"/>
                  <a:gd name="T56" fmla="*/ 1991 w 2901"/>
                  <a:gd name="T57" fmla="*/ 2229 h 2269"/>
                  <a:gd name="T58" fmla="*/ 2009 w 2901"/>
                  <a:gd name="T59" fmla="*/ 2070 h 2269"/>
                  <a:gd name="T60" fmla="*/ 2219 w 2901"/>
                  <a:gd name="T61" fmla="*/ 2090 h 2269"/>
                  <a:gd name="T62" fmla="*/ 2347 w 2901"/>
                  <a:gd name="T63" fmla="*/ 2081 h 2269"/>
                  <a:gd name="T64" fmla="*/ 2420 w 2901"/>
                  <a:gd name="T65" fmla="*/ 2065 h 2269"/>
                  <a:gd name="T66" fmla="*/ 2451 w 2901"/>
                  <a:gd name="T67" fmla="*/ 2105 h 2269"/>
                  <a:gd name="T68" fmla="*/ 2313 w 2901"/>
                  <a:gd name="T69" fmla="*/ 2173 h 2269"/>
                  <a:gd name="T70" fmla="*/ 2311 w 2901"/>
                  <a:gd name="T71" fmla="*/ 2198 h 2269"/>
                  <a:gd name="T72" fmla="*/ 2842 w 2901"/>
                  <a:gd name="T73" fmla="*/ 2212 h 2269"/>
                  <a:gd name="T74" fmla="*/ 2885 w 2901"/>
                  <a:gd name="T75" fmla="*/ 2191 h 2269"/>
                  <a:gd name="T76" fmla="*/ 2896 w 2901"/>
                  <a:gd name="T77" fmla="*/ 2144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01" h="2269">
                    <a:moveTo>
                      <a:pt x="2896" y="2144"/>
                    </a:moveTo>
                    <a:lnTo>
                      <a:pt x="2896" y="2144"/>
                    </a:lnTo>
                    <a:cubicBezTo>
                      <a:pt x="2875" y="2047"/>
                      <a:pt x="2826" y="1813"/>
                      <a:pt x="2823" y="1551"/>
                    </a:cubicBezTo>
                    <a:lnTo>
                      <a:pt x="2823" y="1551"/>
                    </a:lnTo>
                    <a:cubicBezTo>
                      <a:pt x="2825" y="1534"/>
                      <a:pt x="2826" y="1517"/>
                      <a:pt x="2827" y="1500"/>
                    </a:cubicBezTo>
                    <a:lnTo>
                      <a:pt x="2827" y="1500"/>
                    </a:lnTo>
                    <a:cubicBezTo>
                      <a:pt x="2869" y="1099"/>
                      <a:pt x="2757" y="814"/>
                      <a:pt x="2483" y="629"/>
                    </a:cubicBezTo>
                    <a:lnTo>
                      <a:pt x="2483" y="629"/>
                    </a:lnTo>
                    <a:cubicBezTo>
                      <a:pt x="2245" y="468"/>
                      <a:pt x="1928" y="405"/>
                      <a:pt x="1621" y="345"/>
                    </a:cubicBezTo>
                    <a:lnTo>
                      <a:pt x="1621" y="345"/>
                    </a:lnTo>
                    <a:cubicBezTo>
                      <a:pt x="1475" y="317"/>
                      <a:pt x="1338" y="289"/>
                      <a:pt x="1217" y="253"/>
                    </a:cubicBezTo>
                    <a:lnTo>
                      <a:pt x="1217" y="253"/>
                    </a:lnTo>
                    <a:cubicBezTo>
                      <a:pt x="1101" y="200"/>
                      <a:pt x="1111" y="131"/>
                      <a:pt x="1118" y="81"/>
                    </a:cubicBezTo>
                    <a:lnTo>
                      <a:pt x="1118" y="81"/>
                    </a:lnTo>
                    <a:cubicBezTo>
                      <a:pt x="1121" y="54"/>
                      <a:pt x="1125" y="30"/>
                      <a:pt x="1105" y="19"/>
                    </a:cubicBezTo>
                    <a:lnTo>
                      <a:pt x="1105" y="19"/>
                    </a:lnTo>
                    <a:cubicBezTo>
                      <a:pt x="1074" y="0"/>
                      <a:pt x="1048" y="13"/>
                      <a:pt x="1013" y="30"/>
                    </a:cubicBezTo>
                    <a:lnTo>
                      <a:pt x="1013" y="30"/>
                    </a:lnTo>
                    <a:cubicBezTo>
                      <a:pt x="956" y="58"/>
                      <a:pt x="870" y="100"/>
                      <a:pt x="678" y="76"/>
                    </a:cubicBezTo>
                    <a:lnTo>
                      <a:pt x="678" y="76"/>
                    </a:lnTo>
                    <a:cubicBezTo>
                      <a:pt x="394" y="31"/>
                      <a:pt x="347" y="119"/>
                      <a:pt x="305" y="197"/>
                    </a:cubicBezTo>
                    <a:lnTo>
                      <a:pt x="305" y="197"/>
                    </a:lnTo>
                    <a:cubicBezTo>
                      <a:pt x="274" y="254"/>
                      <a:pt x="247" y="303"/>
                      <a:pt x="125" y="291"/>
                    </a:cubicBezTo>
                    <a:lnTo>
                      <a:pt x="125" y="291"/>
                    </a:lnTo>
                    <a:cubicBezTo>
                      <a:pt x="104" y="289"/>
                      <a:pt x="84" y="290"/>
                      <a:pt x="66" y="296"/>
                    </a:cubicBezTo>
                    <a:lnTo>
                      <a:pt x="66" y="296"/>
                    </a:lnTo>
                    <a:cubicBezTo>
                      <a:pt x="38" y="304"/>
                      <a:pt x="21" y="318"/>
                      <a:pt x="16" y="339"/>
                    </a:cubicBezTo>
                    <a:lnTo>
                      <a:pt x="16" y="339"/>
                    </a:lnTo>
                    <a:cubicBezTo>
                      <a:pt x="0" y="402"/>
                      <a:pt x="106" y="504"/>
                      <a:pt x="168" y="565"/>
                    </a:cubicBezTo>
                    <a:lnTo>
                      <a:pt x="168" y="565"/>
                    </a:lnTo>
                    <a:cubicBezTo>
                      <a:pt x="180" y="576"/>
                      <a:pt x="190" y="586"/>
                      <a:pt x="197" y="594"/>
                    </a:cubicBezTo>
                    <a:lnTo>
                      <a:pt x="197" y="594"/>
                    </a:lnTo>
                    <a:cubicBezTo>
                      <a:pt x="246" y="641"/>
                      <a:pt x="225" y="721"/>
                      <a:pt x="208" y="784"/>
                    </a:cubicBezTo>
                    <a:lnTo>
                      <a:pt x="208" y="784"/>
                    </a:lnTo>
                    <a:cubicBezTo>
                      <a:pt x="196" y="827"/>
                      <a:pt x="187" y="859"/>
                      <a:pt x="201" y="876"/>
                    </a:cubicBezTo>
                    <a:lnTo>
                      <a:pt x="201" y="876"/>
                    </a:lnTo>
                    <a:cubicBezTo>
                      <a:pt x="208" y="883"/>
                      <a:pt x="219" y="886"/>
                      <a:pt x="234" y="885"/>
                    </a:cubicBezTo>
                    <a:lnTo>
                      <a:pt x="235" y="885"/>
                    </a:lnTo>
                    <a:lnTo>
                      <a:pt x="235" y="885"/>
                    </a:lnTo>
                    <a:cubicBezTo>
                      <a:pt x="429" y="836"/>
                      <a:pt x="573" y="877"/>
                      <a:pt x="778" y="1231"/>
                    </a:cubicBezTo>
                    <a:lnTo>
                      <a:pt x="778" y="1231"/>
                    </a:lnTo>
                    <a:cubicBezTo>
                      <a:pt x="855" y="1443"/>
                      <a:pt x="1094" y="1676"/>
                      <a:pt x="1416" y="1854"/>
                    </a:cubicBezTo>
                    <a:lnTo>
                      <a:pt x="1416" y="1854"/>
                    </a:lnTo>
                    <a:cubicBezTo>
                      <a:pt x="1508" y="1905"/>
                      <a:pt x="1601" y="1948"/>
                      <a:pt x="1693" y="1982"/>
                    </a:cubicBezTo>
                    <a:lnTo>
                      <a:pt x="1693" y="1982"/>
                    </a:lnTo>
                    <a:cubicBezTo>
                      <a:pt x="1669" y="2045"/>
                      <a:pt x="1596" y="2075"/>
                      <a:pt x="1521" y="2106"/>
                    </a:cubicBezTo>
                    <a:lnTo>
                      <a:pt x="1521" y="2106"/>
                    </a:lnTo>
                    <a:cubicBezTo>
                      <a:pt x="1456" y="2133"/>
                      <a:pt x="1388" y="2161"/>
                      <a:pt x="1358" y="2213"/>
                    </a:cubicBezTo>
                    <a:lnTo>
                      <a:pt x="1358" y="2213"/>
                    </a:lnTo>
                    <a:cubicBezTo>
                      <a:pt x="1351" y="2225"/>
                      <a:pt x="1350" y="2238"/>
                      <a:pt x="1357" y="2249"/>
                    </a:cubicBezTo>
                    <a:lnTo>
                      <a:pt x="1357" y="2249"/>
                    </a:lnTo>
                    <a:cubicBezTo>
                      <a:pt x="1364" y="2261"/>
                      <a:pt x="1375" y="2268"/>
                      <a:pt x="1389" y="2268"/>
                    </a:cubicBezTo>
                    <a:lnTo>
                      <a:pt x="1955" y="2268"/>
                    </a:lnTo>
                    <a:lnTo>
                      <a:pt x="1955" y="2268"/>
                    </a:lnTo>
                    <a:cubicBezTo>
                      <a:pt x="1965" y="2268"/>
                      <a:pt x="1974" y="2264"/>
                      <a:pt x="1981" y="2256"/>
                    </a:cubicBezTo>
                    <a:lnTo>
                      <a:pt x="1981" y="2256"/>
                    </a:lnTo>
                    <a:cubicBezTo>
                      <a:pt x="1988" y="2249"/>
                      <a:pt x="1992" y="2239"/>
                      <a:pt x="1991" y="2229"/>
                    </a:cubicBezTo>
                    <a:lnTo>
                      <a:pt x="1991" y="2229"/>
                    </a:lnTo>
                    <a:cubicBezTo>
                      <a:pt x="1989" y="2194"/>
                      <a:pt x="1990" y="2138"/>
                      <a:pt x="2009" y="2070"/>
                    </a:cubicBezTo>
                    <a:lnTo>
                      <a:pt x="2009" y="2070"/>
                    </a:lnTo>
                    <a:cubicBezTo>
                      <a:pt x="2082" y="2083"/>
                      <a:pt x="2152" y="2090"/>
                      <a:pt x="2219" y="2090"/>
                    </a:cubicBezTo>
                    <a:lnTo>
                      <a:pt x="2219" y="2090"/>
                    </a:lnTo>
                    <a:cubicBezTo>
                      <a:pt x="2264" y="2090"/>
                      <a:pt x="2307" y="2087"/>
                      <a:pt x="2347" y="2081"/>
                    </a:cubicBezTo>
                    <a:lnTo>
                      <a:pt x="2347" y="2081"/>
                    </a:lnTo>
                    <a:cubicBezTo>
                      <a:pt x="2371" y="2077"/>
                      <a:pt x="2396" y="2072"/>
                      <a:pt x="2420" y="2065"/>
                    </a:cubicBezTo>
                    <a:lnTo>
                      <a:pt x="2420" y="2065"/>
                    </a:lnTo>
                    <a:cubicBezTo>
                      <a:pt x="2429" y="2080"/>
                      <a:pt x="2439" y="2093"/>
                      <a:pt x="2451" y="2105"/>
                    </a:cubicBezTo>
                    <a:lnTo>
                      <a:pt x="2451" y="2105"/>
                    </a:lnTo>
                    <a:cubicBezTo>
                      <a:pt x="2419" y="2111"/>
                      <a:pt x="2347" y="2128"/>
                      <a:pt x="2313" y="2173"/>
                    </a:cubicBezTo>
                    <a:lnTo>
                      <a:pt x="2313" y="2173"/>
                    </a:lnTo>
                    <a:cubicBezTo>
                      <a:pt x="2308" y="2180"/>
                      <a:pt x="2307" y="2190"/>
                      <a:pt x="2311" y="2198"/>
                    </a:cubicBezTo>
                    <a:lnTo>
                      <a:pt x="2311" y="2198"/>
                    </a:lnTo>
                    <a:cubicBezTo>
                      <a:pt x="2315" y="2207"/>
                      <a:pt x="2323" y="2212"/>
                      <a:pt x="2332" y="2212"/>
                    </a:cubicBezTo>
                    <a:lnTo>
                      <a:pt x="2842" y="2212"/>
                    </a:lnTo>
                    <a:lnTo>
                      <a:pt x="2842" y="2212"/>
                    </a:lnTo>
                    <a:cubicBezTo>
                      <a:pt x="2858" y="2212"/>
                      <a:pt x="2874" y="2204"/>
                      <a:pt x="2885" y="2191"/>
                    </a:cubicBezTo>
                    <a:lnTo>
                      <a:pt x="2885" y="2191"/>
                    </a:lnTo>
                    <a:cubicBezTo>
                      <a:pt x="2896" y="2178"/>
                      <a:pt x="2900" y="2161"/>
                      <a:pt x="2896" y="2144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7" name="Freeform 142">
                <a:extLst>
                  <a:ext uri="{FF2B5EF4-FFF2-40B4-BE49-F238E27FC236}">
                    <a16:creationId xmlns:a16="http://schemas.microsoft.com/office/drawing/2014/main" id="{1BB1C673-4BA6-8885-A07F-B05638884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1321" y="3276536"/>
                <a:ext cx="3614425" cy="2828921"/>
              </a:xfrm>
              <a:custGeom>
                <a:avLst/>
                <a:gdLst>
                  <a:gd name="T0" fmla="*/ 2332 w 2901"/>
                  <a:gd name="T1" fmla="*/ 2195 h 2269"/>
                  <a:gd name="T2" fmla="*/ 2326 w 2901"/>
                  <a:gd name="T3" fmla="*/ 2183 h 2269"/>
                  <a:gd name="T4" fmla="*/ 2473 w 2901"/>
                  <a:gd name="T5" fmla="*/ 2105 h 2269"/>
                  <a:gd name="T6" fmla="*/ 2334 w 2901"/>
                  <a:gd name="T7" fmla="*/ 1656 h 2269"/>
                  <a:gd name="T8" fmla="*/ 2325 w 2901"/>
                  <a:gd name="T9" fmla="*/ 1665 h 2269"/>
                  <a:gd name="T10" fmla="*/ 2345 w 2901"/>
                  <a:gd name="T11" fmla="*/ 2064 h 2269"/>
                  <a:gd name="T12" fmla="*/ 2085 w 2901"/>
                  <a:gd name="T13" fmla="*/ 1914 h 2269"/>
                  <a:gd name="T14" fmla="*/ 1896 w 2901"/>
                  <a:gd name="T15" fmla="*/ 1083 h 2269"/>
                  <a:gd name="T16" fmla="*/ 1885 w 2901"/>
                  <a:gd name="T17" fmla="*/ 1095 h 2269"/>
                  <a:gd name="T18" fmla="*/ 1974 w 2901"/>
                  <a:gd name="T19" fmla="*/ 2230 h 2269"/>
                  <a:gd name="T20" fmla="*/ 1389 w 2901"/>
                  <a:gd name="T21" fmla="*/ 2251 h 2269"/>
                  <a:gd name="T22" fmla="*/ 1371 w 2901"/>
                  <a:gd name="T23" fmla="*/ 2221 h 2269"/>
                  <a:gd name="T24" fmla="*/ 1711 w 2901"/>
                  <a:gd name="T25" fmla="*/ 1879 h 2269"/>
                  <a:gd name="T26" fmla="*/ 1344 w 2901"/>
                  <a:gd name="T27" fmla="*/ 1230 h 2269"/>
                  <a:gd name="T28" fmla="*/ 1696 w 2901"/>
                  <a:gd name="T29" fmla="*/ 1883 h 2269"/>
                  <a:gd name="T30" fmla="*/ 1424 w 2901"/>
                  <a:gd name="T31" fmla="*/ 1839 h 2269"/>
                  <a:gd name="T32" fmla="*/ 792 w 2901"/>
                  <a:gd name="T33" fmla="*/ 1223 h 2269"/>
                  <a:gd name="T34" fmla="*/ 231 w 2901"/>
                  <a:gd name="T35" fmla="*/ 868 h 2269"/>
                  <a:gd name="T36" fmla="*/ 223 w 2901"/>
                  <a:gd name="T37" fmla="*/ 789 h 2269"/>
                  <a:gd name="T38" fmla="*/ 180 w 2901"/>
                  <a:gd name="T39" fmla="*/ 553 h 2269"/>
                  <a:gd name="T40" fmla="*/ 71 w 2901"/>
                  <a:gd name="T41" fmla="*/ 312 h 2269"/>
                  <a:gd name="T42" fmla="*/ 320 w 2901"/>
                  <a:gd name="T43" fmla="*/ 204 h 2269"/>
                  <a:gd name="T44" fmla="*/ 1020 w 2901"/>
                  <a:gd name="T45" fmla="*/ 45 h 2269"/>
                  <a:gd name="T46" fmla="*/ 1101 w 2901"/>
                  <a:gd name="T47" fmla="*/ 79 h 2269"/>
                  <a:gd name="T48" fmla="*/ 1617 w 2901"/>
                  <a:gd name="T49" fmla="*/ 361 h 2269"/>
                  <a:gd name="T50" fmla="*/ 2816 w 2901"/>
                  <a:gd name="T51" fmla="*/ 1251 h 2269"/>
                  <a:gd name="T52" fmla="*/ 2816 w 2901"/>
                  <a:gd name="T53" fmla="*/ 1324 h 2269"/>
                  <a:gd name="T54" fmla="*/ 2810 w 2901"/>
                  <a:gd name="T55" fmla="*/ 1410 h 2269"/>
                  <a:gd name="T56" fmla="*/ 2896 w 2901"/>
                  <a:gd name="T57" fmla="*/ 2144 h 2269"/>
                  <a:gd name="T58" fmla="*/ 2827 w 2901"/>
                  <a:gd name="T59" fmla="*/ 1500 h 2269"/>
                  <a:gd name="T60" fmla="*/ 1621 w 2901"/>
                  <a:gd name="T61" fmla="*/ 345 h 2269"/>
                  <a:gd name="T62" fmla="*/ 1118 w 2901"/>
                  <a:gd name="T63" fmla="*/ 81 h 2269"/>
                  <a:gd name="T64" fmla="*/ 1013 w 2901"/>
                  <a:gd name="T65" fmla="*/ 30 h 2269"/>
                  <a:gd name="T66" fmla="*/ 305 w 2901"/>
                  <a:gd name="T67" fmla="*/ 197 h 2269"/>
                  <a:gd name="T68" fmla="*/ 66 w 2901"/>
                  <a:gd name="T69" fmla="*/ 296 h 2269"/>
                  <a:gd name="T70" fmla="*/ 168 w 2901"/>
                  <a:gd name="T71" fmla="*/ 565 h 2269"/>
                  <a:gd name="T72" fmla="*/ 208 w 2901"/>
                  <a:gd name="T73" fmla="*/ 784 h 2269"/>
                  <a:gd name="T74" fmla="*/ 234 w 2901"/>
                  <a:gd name="T75" fmla="*/ 885 h 2269"/>
                  <a:gd name="T76" fmla="*/ 778 w 2901"/>
                  <a:gd name="T77" fmla="*/ 1231 h 2269"/>
                  <a:gd name="T78" fmla="*/ 1694 w 2901"/>
                  <a:gd name="T79" fmla="*/ 1982 h 2269"/>
                  <a:gd name="T80" fmla="*/ 1358 w 2901"/>
                  <a:gd name="T81" fmla="*/ 2213 h 2269"/>
                  <a:gd name="T82" fmla="*/ 1955 w 2901"/>
                  <a:gd name="T83" fmla="*/ 2268 h 2269"/>
                  <a:gd name="T84" fmla="*/ 1991 w 2901"/>
                  <a:gd name="T85" fmla="*/ 2229 h 2269"/>
                  <a:gd name="T86" fmla="*/ 2219 w 2901"/>
                  <a:gd name="T87" fmla="*/ 2090 h 2269"/>
                  <a:gd name="T88" fmla="*/ 2420 w 2901"/>
                  <a:gd name="T89" fmla="*/ 2065 h 2269"/>
                  <a:gd name="T90" fmla="*/ 2313 w 2901"/>
                  <a:gd name="T91" fmla="*/ 2173 h 2269"/>
                  <a:gd name="T92" fmla="*/ 2332 w 2901"/>
                  <a:gd name="T93" fmla="*/ 2212 h 2269"/>
                  <a:gd name="T94" fmla="*/ 2885 w 2901"/>
                  <a:gd name="T95" fmla="*/ 2191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01" h="2269">
                    <a:moveTo>
                      <a:pt x="2872" y="2180"/>
                    </a:moveTo>
                    <a:lnTo>
                      <a:pt x="2872" y="2180"/>
                    </a:lnTo>
                    <a:cubicBezTo>
                      <a:pt x="2864" y="2190"/>
                      <a:pt x="2853" y="2195"/>
                      <a:pt x="2842" y="2195"/>
                    </a:cubicBezTo>
                    <a:lnTo>
                      <a:pt x="2332" y="2195"/>
                    </a:lnTo>
                    <a:lnTo>
                      <a:pt x="2332" y="2195"/>
                    </a:lnTo>
                    <a:cubicBezTo>
                      <a:pt x="2328" y="2195"/>
                      <a:pt x="2326" y="2192"/>
                      <a:pt x="2325" y="2191"/>
                    </a:cubicBezTo>
                    <a:lnTo>
                      <a:pt x="2325" y="2191"/>
                    </a:lnTo>
                    <a:cubicBezTo>
                      <a:pt x="2325" y="2190"/>
                      <a:pt x="2324" y="2186"/>
                      <a:pt x="2326" y="2183"/>
                    </a:cubicBezTo>
                    <a:lnTo>
                      <a:pt x="2326" y="2183"/>
                    </a:lnTo>
                    <a:cubicBezTo>
                      <a:pt x="2367" y="2131"/>
                      <a:pt x="2468" y="2119"/>
                      <a:pt x="2469" y="2119"/>
                    </a:cubicBezTo>
                    <a:lnTo>
                      <a:pt x="2487" y="2117"/>
                    </a:lnTo>
                    <a:lnTo>
                      <a:pt x="2473" y="2105"/>
                    </a:lnTo>
                    <a:lnTo>
                      <a:pt x="2473" y="2105"/>
                    </a:lnTo>
                    <a:cubicBezTo>
                      <a:pt x="2339" y="1979"/>
                      <a:pt x="2342" y="1668"/>
                      <a:pt x="2342" y="1665"/>
                    </a:cubicBezTo>
                    <a:lnTo>
                      <a:pt x="2342" y="1665"/>
                    </a:lnTo>
                    <a:cubicBezTo>
                      <a:pt x="2342" y="1661"/>
                      <a:pt x="2338" y="1656"/>
                      <a:pt x="2334" y="1656"/>
                    </a:cubicBezTo>
                    <a:lnTo>
                      <a:pt x="2334" y="1656"/>
                    </a:lnTo>
                    <a:lnTo>
                      <a:pt x="2334" y="1656"/>
                    </a:lnTo>
                    <a:cubicBezTo>
                      <a:pt x="2329" y="1656"/>
                      <a:pt x="2325" y="1660"/>
                      <a:pt x="2325" y="1665"/>
                    </a:cubicBezTo>
                    <a:lnTo>
                      <a:pt x="2325" y="1665"/>
                    </a:lnTo>
                    <a:cubicBezTo>
                      <a:pt x="2325" y="1676"/>
                      <a:pt x="2323" y="1904"/>
                      <a:pt x="2411" y="2051"/>
                    </a:cubicBezTo>
                    <a:lnTo>
                      <a:pt x="2411" y="2051"/>
                    </a:lnTo>
                    <a:cubicBezTo>
                      <a:pt x="2390" y="2056"/>
                      <a:pt x="2368" y="2061"/>
                      <a:pt x="2345" y="2064"/>
                    </a:cubicBezTo>
                    <a:lnTo>
                      <a:pt x="2345" y="2064"/>
                    </a:lnTo>
                    <a:cubicBezTo>
                      <a:pt x="2247" y="2079"/>
                      <a:pt x="2134" y="2075"/>
                      <a:pt x="2014" y="2054"/>
                    </a:cubicBezTo>
                    <a:lnTo>
                      <a:pt x="2014" y="2054"/>
                    </a:lnTo>
                    <a:cubicBezTo>
                      <a:pt x="2029" y="2011"/>
                      <a:pt x="2051" y="1963"/>
                      <a:pt x="2085" y="1914"/>
                    </a:cubicBezTo>
                    <a:lnTo>
                      <a:pt x="2085" y="1914"/>
                    </a:lnTo>
                    <a:cubicBezTo>
                      <a:pt x="2139" y="1834"/>
                      <a:pt x="2200" y="1707"/>
                      <a:pt x="2184" y="1550"/>
                    </a:cubicBezTo>
                    <a:lnTo>
                      <a:pt x="2184" y="1550"/>
                    </a:lnTo>
                    <a:cubicBezTo>
                      <a:pt x="2167" y="1388"/>
                      <a:pt x="2070" y="1231"/>
                      <a:pt x="1896" y="1083"/>
                    </a:cubicBezTo>
                    <a:lnTo>
                      <a:pt x="1896" y="1083"/>
                    </a:lnTo>
                    <a:cubicBezTo>
                      <a:pt x="1893" y="1080"/>
                      <a:pt x="1888" y="1080"/>
                      <a:pt x="1885" y="1083"/>
                    </a:cubicBezTo>
                    <a:lnTo>
                      <a:pt x="1885" y="1083"/>
                    </a:lnTo>
                    <a:cubicBezTo>
                      <a:pt x="1882" y="1087"/>
                      <a:pt x="1882" y="1092"/>
                      <a:pt x="1885" y="1095"/>
                    </a:cubicBezTo>
                    <a:lnTo>
                      <a:pt x="1885" y="1095"/>
                    </a:lnTo>
                    <a:cubicBezTo>
                      <a:pt x="2291" y="1441"/>
                      <a:pt x="2176" y="1750"/>
                      <a:pt x="2071" y="1904"/>
                    </a:cubicBezTo>
                    <a:lnTo>
                      <a:pt x="2071" y="1904"/>
                    </a:lnTo>
                    <a:cubicBezTo>
                      <a:pt x="1976" y="2043"/>
                      <a:pt x="1970" y="2168"/>
                      <a:pt x="1974" y="2230"/>
                    </a:cubicBezTo>
                    <a:lnTo>
                      <a:pt x="1974" y="2230"/>
                    </a:lnTo>
                    <a:cubicBezTo>
                      <a:pt x="1974" y="2236"/>
                      <a:pt x="1973" y="2241"/>
                      <a:pt x="1969" y="2245"/>
                    </a:cubicBezTo>
                    <a:lnTo>
                      <a:pt x="1969" y="2245"/>
                    </a:lnTo>
                    <a:cubicBezTo>
                      <a:pt x="1965" y="2249"/>
                      <a:pt x="1961" y="2251"/>
                      <a:pt x="1955" y="2251"/>
                    </a:cubicBezTo>
                    <a:lnTo>
                      <a:pt x="1389" y="2251"/>
                    </a:lnTo>
                    <a:lnTo>
                      <a:pt x="1389" y="2251"/>
                    </a:lnTo>
                    <a:cubicBezTo>
                      <a:pt x="1381" y="2251"/>
                      <a:pt x="1375" y="2247"/>
                      <a:pt x="1371" y="2241"/>
                    </a:cubicBezTo>
                    <a:lnTo>
                      <a:pt x="1371" y="2241"/>
                    </a:lnTo>
                    <a:cubicBezTo>
                      <a:pt x="1368" y="2235"/>
                      <a:pt x="1368" y="2227"/>
                      <a:pt x="1371" y="2221"/>
                    </a:cubicBezTo>
                    <a:lnTo>
                      <a:pt x="1371" y="2221"/>
                    </a:lnTo>
                    <a:cubicBezTo>
                      <a:pt x="1400" y="2174"/>
                      <a:pt x="1462" y="2149"/>
                      <a:pt x="1527" y="2122"/>
                    </a:cubicBezTo>
                    <a:lnTo>
                      <a:pt x="1527" y="2122"/>
                    </a:lnTo>
                    <a:cubicBezTo>
                      <a:pt x="1631" y="2078"/>
                      <a:pt x="1749" y="2030"/>
                      <a:pt x="1711" y="1879"/>
                    </a:cubicBezTo>
                    <a:lnTo>
                      <a:pt x="1711" y="1879"/>
                    </a:lnTo>
                    <a:cubicBezTo>
                      <a:pt x="1648" y="1626"/>
                      <a:pt x="1359" y="1235"/>
                      <a:pt x="1356" y="1231"/>
                    </a:cubicBezTo>
                    <a:lnTo>
                      <a:pt x="1356" y="1231"/>
                    </a:lnTo>
                    <a:cubicBezTo>
                      <a:pt x="1353" y="1228"/>
                      <a:pt x="1348" y="1226"/>
                      <a:pt x="1344" y="1230"/>
                    </a:cubicBezTo>
                    <a:lnTo>
                      <a:pt x="1344" y="1230"/>
                    </a:lnTo>
                    <a:cubicBezTo>
                      <a:pt x="1340" y="1232"/>
                      <a:pt x="1340" y="1237"/>
                      <a:pt x="1343" y="1241"/>
                    </a:cubicBezTo>
                    <a:lnTo>
                      <a:pt x="1343" y="1241"/>
                    </a:lnTo>
                    <a:cubicBezTo>
                      <a:pt x="1345" y="1245"/>
                      <a:pt x="1633" y="1633"/>
                      <a:pt x="1696" y="1883"/>
                    </a:cubicBezTo>
                    <a:lnTo>
                      <a:pt x="1696" y="1883"/>
                    </a:lnTo>
                    <a:cubicBezTo>
                      <a:pt x="1704" y="1916"/>
                      <a:pt x="1704" y="1943"/>
                      <a:pt x="1699" y="1966"/>
                    </a:cubicBezTo>
                    <a:lnTo>
                      <a:pt x="1699" y="1966"/>
                    </a:lnTo>
                    <a:cubicBezTo>
                      <a:pt x="1607" y="1932"/>
                      <a:pt x="1515" y="1889"/>
                      <a:pt x="1424" y="1839"/>
                    </a:cubicBezTo>
                    <a:lnTo>
                      <a:pt x="1424" y="1839"/>
                    </a:lnTo>
                    <a:cubicBezTo>
                      <a:pt x="1105" y="1663"/>
                      <a:pt x="869" y="1433"/>
                      <a:pt x="793" y="1224"/>
                    </a:cubicBezTo>
                    <a:lnTo>
                      <a:pt x="792" y="1223"/>
                    </a:lnTo>
                    <a:lnTo>
                      <a:pt x="792" y="1223"/>
                    </a:lnTo>
                    <a:cubicBezTo>
                      <a:pt x="628" y="938"/>
                      <a:pt x="496" y="852"/>
                      <a:pt x="351" y="852"/>
                    </a:cubicBezTo>
                    <a:lnTo>
                      <a:pt x="351" y="852"/>
                    </a:lnTo>
                    <a:cubicBezTo>
                      <a:pt x="312" y="852"/>
                      <a:pt x="273" y="858"/>
                      <a:pt x="231" y="868"/>
                    </a:cubicBezTo>
                    <a:lnTo>
                      <a:pt x="231" y="868"/>
                    </a:lnTo>
                    <a:cubicBezTo>
                      <a:pt x="222" y="869"/>
                      <a:pt x="217" y="868"/>
                      <a:pt x="214" y="865"/>
                    </a:cubicBezTo>
                    <a:lnTo>
                      <a:pt x="214" y="865"/>
                    </a:lnTo>
                    <a:cubicBezTo>
                      <a:pt x="205" y="855"/>
                      <a:pt x="214" y="822"/>
                      <a:pt x="223" y="789"/>
                    </a:cubicBezTo>
                    <a:lnTo>
                      <a:pt x="223" y="789"/>
                    </a:lnTo>
                    <a:cubicBezTo>
                      <a:pt x="241" y="724"/>
                      <a:pt x="264" y="636"/>
                      <a:pt x="209" y="582"/>
                    </a:cubicBezTo>
                    <a:lnTo>
                      <a:pt x="209" y="582"/>
                    </a:lnTo>
                    <a:cubicBezTo>
                      <a:pt x="201" y="575"/>
                      <a:pt x="191" y="565"/>
                      <a:pt x="180" y="553"/>
                    </a:cubicBezTo>
                    <a:lnTo>
                      <a:pt x="180" y="553"/>
                    </a:lnTo>
                    <a:cubicBezTo>
                      <a:pt x="123" y="499"/>
                      <a:pt x="19" y="397"/>
                      <a:pt x="32" y="343"/>
                    </a:cubicBezTo>
                    <a:lnTo>
                      <a:pt x="32" y="343"/>
                    </a:lnTo>
                    <a:cubicBezTo>
                      <a:pt x="35" y="328"/>
                      <a:pt x="48" y="318"/>
                      <a:pt x="71" y="312"/>
                    </a:cubicBezTo>
                    <a:lnTo>
                      <a:pt x="71" y="312"/>
                    </a:lnTo>
                    <a:cubicBezTo>
                      <a:pt x="86" y="307"/>
                      <a:pt x="104" y="305"/>
                      <a:pt x="123" y="307"/>
                    </a:cubicBezTo>
                    <a:lnTo>
                      <a:pt x="123" y="307"/>
                    </a:lnTo>
                    <a:cubicBezTo>
                      <a:pt x="257" y="321"/>
                      <a:pt x="287" y="265"/>
                      <a:pt x="320" y="204"/>
                    </a:cubicBezTo>
                    <a:lnTo>
                      <a:pt x="320" y="204"/>
                    </a:lnTo>
                    <a:cubicBezTo>
                      <a:pt x="361" y="128"/>
                      <a:pt x="403" y="49"/>
                      <a:pt x="676" y="91"/>
                    </a:cubicBezTo>
                    <a:lnTo>
                      <a:pt x="676" y="91"/>
                    </a:lnTo>
                    <a:cubicBezTo>
                      <a:pt x="873" y="118"/>
                      <a:pt x="965" y="72"/>
                      <a:pt x="1020" y="45"/>
                    </a:cubicBezTo>
                    <a:lnTo>
                      <a:pt x="1020" y="45"/>
                    </a:lnTo>
                    <a:cubicBezTo>
                      <a:pt x="1054" y="28"/>
                      <a:pt x="1073" y="19"/>
                      <a:pt x="1096" y="33"/>
                    </a:cubicBezTo>
                    <a:lnTo>
                      <a:pt x="1096" y="33"/>
                    </a:lnTo>
                    <a:cubicBezTo>
                      <a:pt x="1107" y="39"/>
                      <a:pt x="1105" y="53"/>
                      <a:pt x="1101" y="79"/>
                    </a:cubicBezTo>
                    <a:lnTo>
                      <a:pt x="1101" y="79"/>
                    </a:lnTo>
                    <a:cubicBezTo>
                      <a:pt x="1094" y="131"/>
                      <a:pt x="1083" y="210"/>
                      <a:pt x="1211" y="268"/>
                    </a:cubicBezTo>
                    <a:lnTo>
                      <a:pt x="1212" y="269"/>
                    </a:lnTo>
                    <a:lnTo>
                      <a:pt x="1212" y="269"/>
                    </a:lnTo>
                    <a:cubicBezTo>
                      <a:pt x="1334" y="305"/>
                      <a:pt x="1472" y="332"/>
                      <a:pt x="1617" y="361"/>
                    </a:cubicBezTo>
                    <a:lnTo>
                      <a:pt x="1617" y="361"/>
                    </a:lnTo>
                    <a:cubicBezTo>
                      <a:pt x="2158" y="467"/>
                      <a:pt x="2764" y="587"/>
                      <a:pt x="2816" y="1250"/>
                    </a:cubicBezTo>
                    <a:lnTo>
                      <a:pt x="2816" y="1250"/>
                    </a:lnTo>
                    <a:lnTo>
                      <a:pt x="2816" y="1251"/>
                    </a:lnTo>
                    <a:lnTo>
                      <a:pt x="2816" y="1251"/>
                    </a:lnTo>
                    <a:cubicBezTo>
                      <a:pt x="2816" y="1253"/>
                      <a:pt x="2816" y="1255"/>
                      <a:pt x="2816" y="1257"/>
                    </a:cubicBezTo>
                    <a:lnTo>
                      <a:pt x="2816" y="1257"/>
                    </a:lnTo>
                    <a:cubicBezTo>
                      <a:pt x="2817" y="1276"/>
                      <a:pt x="2817" y="1301"/>
                      <a:pt x="2816" y="1324"/>
                    </a:cubicBezTo>
                    <a:lnTo>
                      <a:pt x="2816" y="1324"/>
                    </a:lnTo>
                    <a:cubicBezTo>
                      <a:pt x="2811" y="1369"/>
                      <a:pt x="2810" y="1410"/>
                      <a:pt x="2810" y="1410"/>
                    </a:cubicBezTo>
                    <a:lnTo>
                      <a:pt x="2810" y="1410"/>
                    </a:lnTo>
                    <a:lnTo>
                      <a:pt x="2810" y="1410"/>
                    </a:lnTo>
                    <a:cubicBezTo>
                      <a:pt x="2792" y="1730"/>
                      <a:pt x="2856" y="2033"/>
                      <a:pt x="2880" y="2147"/>
                    </a:cubicBezTo>
                    <a:lnTo>
                      <a:pt x="2880" y="2147"/>
                    </a:lnTo>
                    <a:cubicBezTo>
                      <a:pt x="2883" y="2160"/>
                      <a:pt x="2880" y="2171"/>
                      <a:pt x="2872" y="2180"/>
                    </a:cubicBezTo>
                    <a:close/>
                    <a:moveTo>
                      <a:pt x="2896" y="2144"/>
                    </a:moveTo>
                    <a:lnTo>
                      <a:pt x="2896" y="2144"/>
                    </a:lnTo>
                    <a:cubicBezTo>
                      <a:pt x="2875" y="2047"/>
                      <a:pt x="2826" y="1814"/>
                      <a:pt x="2823" y="1551"/>
                    </a:cubicBezTo>
                    <a:lnTo>
                      <a:pt x="2823" y="1551"/>
                    </a:lnTo>
                    <a:cubicBezTo>
                      <a:pt x="2825" y="1535"/>
                      <a:pt x="2826" y="1518"/>
                      <a:pt x="2827" y="1500"/>
                    </a:cubicBezTo>
                    <a:lnTo>
                      <a:pt x="2827" y="1500"/>
                    </a:lnTo>
                    <a:cubicBezTo>
                      <a:pt x="2869" y="1099"/>
                      <a:pt x="2757" y="814"/>
                      <a:pt x="2483" y="629"/>
                    </a:cubicBezTo>
                    <a:lnTo>
                      <a:pt x="2483" y="629"/>
                    </a:lnTo>
                    <a:cubicBezTo>
                      <a:pt x="2245" y="468"/>
                      <a:pt x="1928" y="405"/>
                      <a:pt x="1621" y="345"/>
                    </a:cubicBezTo>
                    <a:lnTo>
                      <a:pt x="1621" y="345"/>
                    </a:lnTo>
                    <a:cubicBezTo>
                      <a:pt x="1475" y="317"/>
                      <a:pt x="1338" y="289"/>
                      <a:pt x="1217" y="253"/>
                    </a:cubicBezTo>
                    <a:lnTo>
                      <a:pt x="1217" y="253"/>
                    </a:lnTo>
                    <a:cubicBezTo>
                      <a:pt x="1101" y="200"/>
                      <a:pt x="1111" y="131"/>
                      <a:pt x="1118" y="81"/>
                    </a:cubicBezTo>
                    <a:lnTo>
                      <a:pt x="1118" y="81"/>
                    </a:lnTo>
                    <a:cubicBezTo>
                      <a:pt x="1121" y="54"/>
                      <a:pt x="1125" y="30"/>
                      <a:pt x="1105" y="19"/>
                    </a:cubicBezTo>
                    <a:lnTo>
                      <a:pt x="1105" y="19"/>
                    </a:lnTo>
                    <a:cubicBezTo>
                      <a:pt x="1074" y="0"/>
                      <a:pt x="1048" y="13"/>
                      <a:pt x="1013" y="30"/>
                    </a:cubicBezTo>
                    <a:lnTo>
                      <a:pt x="1013" y="30"/>
                    </a:lnTo>
                    <a:cubicBezTo>
                      <a:pt x="956" y="58"/>
                      <a:pt x="870" y="100"/>
                      <a:pt x="678" y="76"/>
                    </a:cubicBezTo>
                    <a:lnTo>
                      <a:pt x="678" y="76"/>
                    </a:lnTo>
                    <a:cubicBezTo>
                      <a:pt x="394" y="31"/>
                      <a:pt x="347" y="119"/>
                      <a:pt x="305" y="197"/>
                    </a:cubicBezTo>
                    <a:lnTo>
                      <a:pt x="305" y="197"/>
                    </a:lnTo>
                    <a:cubicBezTo>
                      <a:pt x="274" y="254"/>
                      <a:pt x="247" y="303"/>
                      <a:pt x="125" y="291"/>
                    </a:cubicBezTo>
                    <a:lnTo>
                      <a:pt x="125" y="291"/>
                    </a:lnTo>
                    <a:cubicBezTo>
                      <a:pt x="104" y="289"/>
                      <a:pt x="84" y="290"/>
                      <a:pt x="66" y="296"/>
                    </a:cubicBezTo>
                    <a:lnTo>
                      <a:pt x="66" y="296"/>
                    </a:lnTo>
                    <a:cubicBezTo>
                      <a:pt x="38" y="304"/>
                      <a:pt x="21" y="318"/>
                      <a:pt x="16" y="339"/>
                    </a:cubicBezTo>
                    <a:lnTo>
                      <a:pt x="16" y="339"/>
                    </a:lnTo>
                    <a:cubicBezTo>
                      <a:pt x="0" y="402"/>
                      <a:pt x="106" y="504"/>
                      <a:pt x="168" y="565"/>
                    </a:cubicBezTo>
                    <a:lnTo>
                      <a:pt x="168" y="565"/>
                    </a:lnTo>
                    <a:cubicBezTo>
                      <a:pt x="180" y="576"/>
                      <a:pt x="190" y="586"/>
                      <a:pt x="197" y="594"/>
                    </a:cubicBezTo>
                    <a:lnTo>
                      <a:pt x="197" y="594"/>
                    </a:lnTo>
                    <a:cubicBezTo>
                      <a:pt x="246" y="641"/>
                      <a:pt x="225" y="721"/>
                      <a:pt x="208" y="784"/>
                    </a:cubicBezTo>
                    <a:lnTo>
                      <a:pt x="208" y="784"/>
                    </a:lnTo>
                    <a:cubicBezTo>
                      <a:pt x="196" y="827"/>
                      <a:pt x="187" y="859"/>
                      <a:pt x="201" y="876"/>
                    </a:cubicBezTo>
                    <a:lnTo>
                      <a:pt x="201" y="876"/>
                    </a:lnTo>
                    <a:cubicBezTo>
                      <a:pt x="208" y="883"/>
                      <a:pt x="219" y="886"/>
                      <a:pt x="234" y="885"/>
                    </a:cubicBezTo>
                    <a:lnTo>
                      <a:pt x="235" y="885"/>
                    </a:lnTo>
                    <a:lnTo>
                      <a:pt x="235" y="885"/>
                    </a:lnTo>
                    <a:cubicBezTo>
                      <a:pt x="429" y="836"/>
                      <a:pt x="573" y="877"/>
                      <a:pt x="778" y="1231"/>
                    </a:cubicBezTo>
                    <a:lnTo>
                      <a:pt x="778" y="1231"/>
                    </a:lnTo>
                    <a:cubicBezTo>
                      <a:pt x="855" y="1443"/>
                      <a:pt x="1094" y="1676"/>
                      <a:pt x="1416" y="1854"/>
                    </a:cubicBezTo>
                    <a:lnTo>
                      <a:pt x="1416" y="1854"/>
                    </a:lnTo>
                    <a:cubicBezTo>
                      <a:pt x="1508" y="1905"/>
                      <a:pt x="1601" y="1948"/>
                      <a:pt x="1694" y="1982"/>
                    </a:cubicBezTo>
                    <a:lnTo>
                      <a:pt x="1694" y="1982"/>
                    </a:lnTo>
                    <a:cubicBezTo>
                      <a:pt x="1669" y="2045"/>
                      <a:pt x="1596" y="2075"/>
                      <a:pt x="1521" y="2106"/>
                    </a:cubicBezTo>
                    <a:lnTo>
                      <a:pt x="1521" y="2106"/>
                    </a:lnTo>
                    <a:cubicBezTo>
                      <a:pt x="1456" y="2133"/>
                      <a:pt x="1388" y="2161"/>
                      <a:pt x="1358" y="2213"/>
                    </a:cubicBezTo>
                    <a:lnTo>
                      <a:pt x="1358" y="2213"/>
                    </a:lnTo>
                    <a:cubicBezTo>
                      <a:pt x="1351" y="2225"/>
                      <a:pt x="1350" y="2238"/>
                      <a:pt x="1357" y="2249"/>
                    </a:cubicBezTo>
                    <a:lnTo>
                      <a:pt x="1357" y="2249"/>
                    </a:lnTo>
                    <a:cubicBezTo>
                      <a:pt x="1364" y="2261"/>
                      <a:pt x="1375" y="2268"/>
                      <a:pt x="1389" y="2268"/>
                    </a:cubicBezTo>
                    <a:lnTo>
                      <a:pt x="1955" y="2268"/>
                    </a:lnTo>
                    <a:lnTo>
                      <a:pt x="1955" y="2268"/>
                    </a:lnTo>
                    <a:cubicBezTo>
                      <a:pt x="1965" y="2268"/>
                      <a:pt x="1974" y="2264"/>
                      <a:pt x="1981" y="2256"/>
                    </a:cubicBezTo>
                    <a:lnTo>
                      <a:pt x="1981" y="2256"/>
                    </a:lnTo>
                    <a:cubicBezTo>
                      <a:pt x="1988" y="2249"/>
                      <a:pt x="1992" y="2239"/>
                      <a:pt x="1991" y="2229"/>
                    </a:cubicBezTo>
                    <a:lnTo>
                      <a:pt x="1991" y="2229"/>
                    </a:lnTo>
                    <a:cubicBezTo>
                      <a:pt x="1989" y="2194"/>
                      <a:pt x="1990" y="2138"/>
                      <a:pt x="2009" y="2070"/>
                    </a:cubicBezTo>
                    <a:lnTo>
                      <a:pt x="2009" y="2070"/>
                    </a:lnTo>
                    <a:cubicBezTo>
                      <a:pt x="2082" y="2083"/>
                      <a:pt x="2152" y="2090"/>
                      <a:pt x="2219" y="2090"/>
                    </a:cubicBezTo>
                    <a:lnTo>
                      <a:pt x="2219" y="2090"/>
                    </a:lnTo>
                    <a:cubicBezTo>
                      <a:pt x="2264" y="2090"/>
                      <a:pt x="2307" y="2087"/>
                      <a:pt x="2347" y="2081"/>
                    </a:cubicBezTo>
                    <a:lnTo>
                      <a:pt x="2347" y="2081"/>
                    </a:lnTo>
                    <a:cubicBezTo>
                      <a:pt x="2371" y="2077"/>
                      <a:pt x="2396" y="2072"/>
                      <a:pt x="2420" y="2065"/>
                    </a:cubicBezTo>
                    <a:lnTo>
                      <a:pt x="2420" y="2065"/>
                    </a:lnTo>
                    <a:cubicBezTo>
                      <a:pt x="2429" y="2080"/>
                      <a:pt x="2439" y="2093"/>
                      <a:pt x="2451" y="2105"/>
                    </a:cubicBezTo>
                    <a:lnTo>
                      <a:pt x="2451" y="2105"/>
                    </a:lnTo>
                    <a:cubicBezTo>
                      <a:pt x="2419" y="2111"/>
                      <a:pt x="2347" y="2128"/>
                      <a:pt x="2313" y="2173"/>
                    </a:cubicBezTo>
                    <a:lnTo>
                      <a:pt x="2313" y="2173"/>
                    </a:lnTo>
                    <a:cubicBezTo>
                      <a:pt x="2308" y="2180"/>
                      <a:pt x="2307" y="2190"/>
                      <a:pt x="2311" y="2198"/>
                    </a:cubicBezTo>
                    <a:lnTo>
                      <a:pt x="2311" y="2198"/>
                    </a:lnTo>
                    <a:cubicBezTo>
                      <a:pt x="2315" y="2207"/>
                      <a:pt x="2323" y="2212"/>
                      <a:pt x="2332" y="2212"/>
                    </a:cubicBezTo>
                    <a:lnTo>
                      <a:pt x="2842" y="2212"/>
                    </a:lnTo>
                    <a:lnTo>
                      <a:pt x="2842" y="2212"/>
                    </a:lnTo>
                    <a:cubicBezTo>
                      <a:pt x="2858" y="2212"/>
                      <a:pt x="2874" y="2204"/>
                      <a:pt x="2885" y="2191"/>
                    </a:cubicBezTo>
                    <a:lnTo>
                      <a:pt x="2885" y="2191"/>
                    </a:lnTo>
                    <a:cubicBezTo>
                      <a:pt x="2896" y="2178"/>
                      <a:pt x="2900" y="2161"/>
                      <a:pt x="2896" y="2144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8" name="Freeform 143">
                <a:extLst>
                  <a:ext uri="{FF2B5EF4-FFF2-40B4-BE49-F238E27FC236}">
                    <a16:creationId xmlns:a16="http://schemas.microsoft.com/office/drawing/2014/main" id="{FD2BB58C-B72C-A86F-3736-3BEA338F9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3154" y="3836827"/>
                <a:ext cx="428458" cy="521842"/>
              </a:xfrm>
              <a:custGeom>
                <a:avLst/>
                <a:gdLst>
                  <a:gd name="T0" fmla="*/ 164 w 346"/>
                  <a:gd name="T1" fmla="*/ 47 h 420"/>
                  <a:gd name="T2" fmla="*/ 164 w 346"/>
                  <a:gd name="T3" fmla="*/ 47 h 420"/>
                  <a:gd name="T4" fmla="*/ 0 w 346"/>
                  <a:gd name="T5" fmla="*/ 27 h 420"/>
                  <a:gd name="T6" fmla="*/ 0 w 346"/>
                  <a:gd name="T7" fmla="*/ 27 h 420"/>
                  <a:gd name="T8" fmla="*/ 75 w 346"/>
                  <a:gd name="T9" fmla="*/ 103 h 420"/>
                  <a:gd name="T10" fmla="*/ 75 w 346"/>
                  <a:gd name="T11" fmla="*/ 103 h 420"/>
                  <a:gd name="T12" fmla="*/ 104 w 346"/>
                  <a:gd name="T13" fmla="*/ 132 h 420"/>
                  <a:gd name="T14" fmla="*/ 104 w 346"/>
                  <a:gd name="T15" fmla="*/ 132 h 420"/>
                  <a:gd name="T16" fmla="*/ 118 w 346"/>
                  <a:gd name="T17" fmla="*/ 339 h 420"/>
                  <a:gd name="T18" fmla="*/ 118 w 346"/>
                  <a:gd name="T19" fmla="*/ 339 h 420"/>
                  <a:gd name="T20" fmla="*/ 109 w 346"/>
                  <a:gd name="T21" fmla="*/ 415 h 420"/>
                  <a:gd name="T22" fmla="*/ 109 w 346"/>
                  <a:gd name="T23" fmla="*/ 415 h 420"/>
                  <a:gd name="T24" fmla="*/ 126 w 346"/>
                  <a:gd name="T25" fmla="*/ 418 h 420"/>
                  <a:gd name="T26" fmla="*/ 126 w 346"/>
                  <a:gd name="T27" fmla="*/ 418 h 420"/>
                  <a:gd name="T28" fmla="*/ 152 w 346"/>
                  <a:gd name="T29" fmla="*/ 413 h 420"/>
                  <a:gd name="T30" fmla="*/ 152 w 346"/>
                  <a:gd name="T31" fmla="*/ 413 h 420"/>
                  <a:gd name="T32" fmla="*/ 204 w 346"/>
                  <a:gd name="T33" fmla="*/ 362 h 420"/>
                  <a:gd name="T34" fmla="*/ 204 w 346"/>
                  <a:gd name="T35" fmla="*/ 362 h 420"/>
                  <a:gd name="T36" fmla="*/ 164 w 346"/>
                  <a:gd name="T37" fmla="*/ 47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6" h="420">
                    <a:moveTo>
                      <a:pt x="164" y="47"/>
                    </a:moveTo>
                    <a:lnTo>
                      <a:pt x="164" y="47"/>
                    </a:lnTo>
                    <a:cubicBezTo>
                      <a:pt x="70" y="0"/>
                      <a:pt x="18" y="17"/>
                      <a:pt x="0" y="27"/>
                    </a:cubicBezTo>
                    <a:lnTo>
                      <a:pt x="0" y="27"/>
                    </a:lnTo>
                    <a:cubicBezTo>
                      <a:pt x="26" y="56"/>
                      <a:pt x="54" y="83"/>
                      <a:pt x="75" y="103"/>
                    </a:cubicBezTo>
                    <a:lnTo>
                      <a:pt x="75" y="103"/>
                    </a:lnTo>
                    <a:cubicBezTo>
                      <a:pt x="86" y="115"/>
                      <a:pt x="96" y="125"/>
                      <a:pt x="104" y="132"/>
                    </a:cubicBezTo>
                    <a:lnTo>
                      <a:pt x="104" y="132"/>
                    </a:lnTo>
                    <a:cubicBezTo>
                      <a:pt x="159" y="186"/>
                      <a:pt x="136" y="274"/>
                      <a:pt x="118" y="339"/>
                    </a:cubicBezTo>
                    <a:lnTo>
                      <a:pt x="118" y="339"/>
                    </a:lnTo>
                    <a:cubicBezTo>
                      <a:pt x="109" y="372"/>
                      <a:pt x="100" y="405"/>
                      <a:pt x="109" y="415"/>
                    </a:cubicBezTo>
                    <a:lnTo>
                      <a:pt x="109" y="415"/>
                    </a:lnTo>
                    <a:cubicBezTo>
                      <a:pt x="112" y="418"/>
                      <a:pt x="117" y="419"/>
                      <a:pt x="126" y="418"/>
                    </a:cubicBezTo>
                    <a:lnTo>
                      <a:pt x="126" y="418"/>
                    </a:lnTo>
                    <a:cubicBezTo>
                      <a:pt x="135" y="416"/>
                      <a:pt x="144" y="414"/>
                      <a:pt x="152" y="413"/>
                    </a:cubicBezTo>
                    <a:lnTo>
                      <a:pt x="152" y="413"/>
                    </a:lnTo>
                    <a:cubicBezTo>
                      <a:pt x="166" y="401"/>
                      <a:pt x="183" y="385"/>
                      <a:pt x="204" y="362"/>
                    </a:cubicBezTo>
                    <a:lnTo>
                      <a:pt x="204" y="362"/>
                    </a:lnTo>
                    <a:cubicBezTo>
                      <a:pt x="345" y="205"/>
                      <a:pt x="283" y="108"/>
                      <a:pt x="164" y="47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9" name="Freeform 144">
                <a:extLst>
                  <a:ext uri="{FF2B5EF4-FFF2-40B4-BE49-F238E27FC236}">
                    <a16:creationId xmlns:a16="http://schemas.microsoft.com/office/drawing/2014/main" id="{0AA44565-CF63-4184-36C3-2DDDC8A5E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4278" y="3655558"/>
                <a:ext cx="126338" cy="120848"/>
              </a:xfrm>
              <a:custGeom>
                <a:avLst/>
                <a:gdLst>
                  <a:gd name="T0" fmla="*/ 76 w 101"/>
                  <a:gd name="T1" fmla="*/ 71 h 99"/>
                  <a:gd name="T2" fmla="*/ 76 w 101"/>
                  <a:gd name="T3" fmla="*/ 71 h 99"/>
                  <a:gd name="T4" fmla="*/ 96 w 101"/>
                  <a:gd name="T5" fmla="*/ 2 h 99"/>
                  <a:gd name="T6" fmla="*/ 96 w 101"/>
                  <a:gd name="T7" fmla="*/ 2 h 99"/>
                  <a:gd name="T8" fmla="*/ 95 w 101"/>
                  <a:gd name="T9" fmla="*/ 2 h 99"/>
                  <a:gd name="T10" fmla="*/ 95 w 101"/>
                  <a:gd name="T11" fmla="*/ 2 h 99"/>
                  <a:gd name="T12" fmla="*/ 43 w 101"/>
                  <a:gd name="T13" fmla="*/ 7 h 99"/>
                  <a:gd name="T14" fmla="*/ 43 w 101"/>
                  <a:gd name="T15" fmla="*/ 7 h 99"/>
                  <a:gd name="T16" fmla="*/ 4 w 101"/>
                  <a:gd name="T17" fmla="*/ 38 h 99"/>
                  <a:gd name="T18" fmla="*/ 4 w 101"/>
                  <a:gd name="T19" fmla="*/ 38 h 99"/>
                  <a:gd name="T20" fmla="*/ 16 w 101"/>
                  <a:gd name="T21" fmla="*/ 90 h 99"/>
                  <a:gd name="T22" fmla="*/ 16 w 101"/>
                  <a:gd name="T23" fmla="*/ 90 h 99"/>
                  <a:gd name="T24" fmla="*/ 76 w 101"/>
                  <a:gd name="T25" fmla="*/ 7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99">
                    <a:moveTo>
                      <a:pt x="76" y="71"/>
                    </a:moveTo>
                    <a:lnTo>
                      <a:pt x="76" y="71"/>
                    </a:lnTo>
                    <a:cubicBezTo>
                      <a:pt x="96" y="49"/>
                      <a:pt x="100" y="24"/>
                      <a:pt x="96" y="2"/>
                    </a:cubicBezTo>
                    <a:lnTo>
                      <a:pt x="96" y="2"/>
                    </a:lnTo>
                    <a:cubicBezTo>
                      <a:pt x="95" y="2"/>
                      <a:pt x="95" y="2"/>
                      <a:pt x="95" y="2"/>
                    </a:cubicBezTo>
                    <a:lnTo>
                      <a:pt x="95" y="2"/>
                    </a:lnTo>
                    <a:cubicBezTo>
                      <a:pt x="76" y="0"/>
                      <a:pt x="58" y="2"/>
                      <a:pt x="43" y="7"/>
                    </a:cubicBezTo>
                    <a:lnTo>
                      <a:pt x="43" y="7"/>
                    </a:lnTo>
                    <a:cubicBezTo>
                      <a:pt x="20" y="13"/>
                      <a:pt x="7" y="23"/>
                      <a:pt x="4" y="38"/>
                    </a:cubicBezTo>
                    <a:lnTo>
                      <a:pt x="4" y="38"/>
                    </a:lnTo>
                    <a:cubicBezTo>
                      <a:pt x="0" y="52"/>
                      <a:pt x="5" y="70"/>
                      <a:pt x="16" y="90"/>
                    </a:cubicBezTo>
                    <a:lnTo>
                      <a:pt x="16" y="90"/>
                    </a:lnTo>
                    <a:cubicBezTo>
                      <a:pt x="35" y="98"/>
                      <a:pt x="56" y="95"/>
                      <a:pt x="76" y="7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EE9AF9-EF58-8885-6DC9-9682CDD4BE3F}"/>
                </a:ext>
              </a:extLst>
            </p:cNvPr>
            <p:cNvSpPr txBox="1"/>
            <p:nvPr/>
          </p:nvSpPr>
          <p:spPr>
            <a:xfrm>
              <a:off x="5944670" y="3968418"/>
              <a:ext cx="5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SELL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0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4667" fill="hold" grpId="0" nodeType="withEffect" p14:presetBounceEnd="2667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667">
                                          <p:cBhvr>
                                            <p:cTn id="6" dur="3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466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3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E06915DE-4825-81F6-24AD-39044B93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49" y="3279718"/>
            <a:ext cx="8059918" cy="3578282"/>
          </a:xfrm>
          <a:prstGeom prst="rect">
            <a:avLst/>
          </a:prstGeom>
        </p:spPr>
      </p:pic>
      <p:sp>
        <p:nvSpPr>
          <p:cNvPr id="46" name="Freeform 7">
            <a:extLst>
              <a:ext uri="{FF2B5EF4-FFF2-40B4-BE49-F238E27FC236}">
                <a16:creationId xmlns:a16="http://schemas.microsoft.com/office/drawing/2014/main" id="{40B20D85-2B79-4883-BE54-666F7367601D}"/>
              </a:ext>
            </a:extLst>
          </p:cNvPr>
          <p:cNvSpPr>
            <a:spLocks/>
          </p:cNvSpPr>
          <p:nvPr/>
        </p:nvSpPr>
        <p:spPr bwMode="auto">
          <a:xfrm>
            <a:off x="10596250" y="1"/>
            <a:ext cx="1595750" cy="4585090"/>
          </a:xfrm>
          <a:custGeom>
            <a:avLst/>
            <a:gdLst>
              <a:gd name="T0" fmla="*/ 1498 w 1498"/>
              <a:gd name="T1" fmla="*/ 0 h 3266"/>
              <a:gd name="T2" fmla="*/ 1498 w 1498"/>
              <a:gd name="T3" fmla="*/ 3266 h 3266"/>
              <a:gd name="T4" fmla="*/ 1206 w 1498"/>
              <a:gd name="T5" fmla="*/ 2620 h 3266"/>
              <a:gd name="T6" fmla="*/ 1182 w 1498"/>
              <a:gd name="T7" fmla="*/ 1702 h 3266"/>
              <a:gd name="T8" fmla="*/ 390 w 1498"/>
              <a:gd name="T9" fmla="*/ 1046 h 3266"/>
              <a:gd name="T10" fmla="*/ 142 w 1498"/>
              <a:gd name="T11" fmla="*/ 0 h 3266"/>
              <a:gd name="T12" fmla="*/ 1498 w 1498"/>
              <a:gd name="T13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8" h="3266">
                <a:moveTo>
                  <a:pt x="1498" y="0"/>
                </a:moveTo>
                <a:cubicBezTo>
                  <a:pt x="1498" y="3266"/>
                  <a:pt x="1498" y="3266"/>
                  <a:pt x="1498" y="3266"/>
                </a:cubicBezTo>
                <a:cubicBezTo>
                  <a:pt x="1408" y="3152"/>
                  <a:pt x="1252" y="2957"/>
                  <a:pt x="1206" y="2620"/>
                </a:cubicBezTo>
                <a:cubicBezTo>
                  <a:pt x="1158" y="2266"/>
                  <a:pt x="1286" y="1961"/>
                  <a:pt x="1182" y="1702"/>
                </a:cubicBezTo>
                <a:cubicBezTo>
                  <a:pt x="1068" y="1418"/>
                  <a:pt x="780" y="1292"/>
                  <a:pt x="390" y="1046"/>
                </a:cubicBezTo>
                <a:cubicBezTo>
                  <a:pt x="0" y="800"/>
                  <a:pt x="94" y="234"/>
                  <a:pt x="142" y="0"/>
                </a:cubicBezTo>
                <a:lnTo>
                  <a:pt x="149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008B4E6F-204A-4EB9-B474-745BAE21CCB5}"/>
              </a:ext>
            </a:extLst>
          </p:cNvPr>
          <p:cNvSpPr>
            <a:spLocks/>
          </p:cNvSpPr>
          <p:nvPr/>
        </p:nvSpPr>
        <p:spPr bwMode="auto">
          <a:xfrm>
            <a:off x="0" y="4283129"/>
            <a:ext cx="469961" cy="2574871"/>
          </a:xfrm>
          <a:custGeom>
            <a:avLst/>
            <a:gdLst>
              <a:gd name="T0" fmla="*/ 200 w 532"/>
              <a:gd name="T1" fmla="*/ 1881 h 2261"/>
              <a:gd name="T2" fmla="*/ 103 w 532"/>
              <a:gd name="T3" fmla="*/ 2261 h 2261"/>
              <a:gd name="T4" fmla="*/ 0 w 532"/>
              <a:gd name="T5" fmla="*/ 2261 h 2261"/>
              <a:gd name="T6" fmla="*/ 0 w 532"/>
              <a:gd name="T7" fmla="*/ 0 h 2261"/>
              <a:gd name="T8" fmla="*/ 516 w 532"/>
              <a:gd name="T9" fmla="*/ 1017 h 2261"/>
              <a:gd name="T10" fmla="*/ 200 w 532"/>
              <a:gd name="T11" fmla="*/ 1881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2261">
                <a:moveTo>
                  <a:pt x="200" y="1881"/>
                </a:moveTo>
                <a:cubicBezTo>
                  <a:pt x="172" y="1978"/>
                  <a:pt x="135" y="2128"/>
                  <a:pt x="103" y="2261"/>
                </a:cubicBezTo>
                <a:cubicBezTo>
                  <a:pt x="0" y="2261"/>
                  <a:pt x="0" y="2261"/>
                  <a:pt x="0" y="2261"/>
                </a:cubicBezTo>
                <a:cubicBezTo>
                  <a:pt x="0" y="0"/>
                  <a:pt x="0" y="0"/>
                  <a:pt x="0" y="0"/>
                </a:cubicBezTo>
                <a:cubicBezTo>
                  <a:pt x="303" y="333"/>
                  <a:pt x="502" y="589"/>
                  <a:pt x="516" y="1017"/>
                </a:cubicBezTo>
                <a:cubicBezTo>
                  <a:pt x="532" y="1497"/>
                  <a:pt x="260" y="1673"/>
                  <a:pt x="200" y="188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E3A96-D021-3906-4E1F-840204B77D5B}"/>
              </a:ext>
            </a:extLst>
          </p:cNvPr>
          <p:cNvSpPr txBox="1"/>
          <p:nvPr/>
        </p:nvSpPr>
        <p:spPr>
          <a:xfrm>
            <a:off x="685774" y="350854"/>
            <a:ext cx="5950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Valera Round"/>
              </a:rPr>
              <a:t>BASIC THEORY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algn="r"/>
            <a:endParaRPr lang="en-US" sz="2000" dirty="0">
              <a:latin typeface="Valera Roun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369E7-5245-925B-5389-FC289588261D}"/>
              </a:ext>
            </a:extLst>
          </p:cNvPr>
          <p:cNvSpPr txBox="1"/>
          <p:nvPr/>
        </p:nvSpPr>
        <p:spPr>
          <a:xfrm>
            <a:off x="685774" y="1258794"/>
            <a:ext cx="5950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Valera Round"/>
              </a:rPr>
              <a:t>MACD MODEL- INDICATOR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algn="r"/>
            <a:endParaRPr lang="en-US" sz="2000" dirty="0">
              <a:latin typeface="Valera Round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4E05E3-749F-B8A7-4EFA-E64C774D3E79}"/>
              </a:ext>
            </a:extLst>
          </p:cNvPr>
          <p:cNvCxnSpPr>
            <a:stCxn id="10" idx="1"/>
          </p:cNvCxnSpPr>
          <p:nvPr/>
        </p:nvCxnSpPr>
        <p:spPr>
          <a:xfrm>
            <a:off x="685774" y="1135684"/>
            <a:ext cx="6063818" cy="4959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881237-50F3-E156-5FC7-7262F6C7AD82}"/>
              </a:ext>
            </a:extLst>
          </p:cNvPr>
          <p:cNvSpPr txBox="1"/>
          <p:nvPr/>
        </p:nvSpPr>
        <p:spPr>
          <a:xfrm>
            <a:off x="685773" y="1840058"/>
            <a:ext cx="963657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Moving Average convergence/ divergence (MACD)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Short term = 12 periods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Long term = 26 periods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MACD = Short term exponential moving average (EMA) – long term EMA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Signal is the EMA of the MACD with 9 periods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latin typeface="Valera Round"/>
            </a:endParaRPr>
          </a:p>
          <a:p>
            <a:pPr algn="r"/>
            <a:endParaRPr lang="en-US" sz="1600" dirty="0">
              <a:latin typeface="Valera Round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21DE76-423E-7084-B2C0-35D697171867}"/>
              </a:ext>
            </a:extLst>
          </p:cNvPr>
          <p:cNvGrpSpPr/>
          <p:nvPr/>
        </p:nvGrpSpPr>
        <p:grpSpPr>
          <a:xfrm>
            <a:off x="3332921" y="5434154"/>
            <a:ext cx="769523" cy="661226"/>
            <a:chOff x="4306239" y="5025015"/>
            <a:chExt cx="769523" cy="6612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941497-8F79-825B-DDC0-5DEBCD5FAD74}"/>
                </a:ext>
              </a:extLst>
            </p:cNvPr>
            <p:cNvGrpSpPr/>
            <p:nvPr/>
          </p:nvGrpSpPr>
          <p:grpSpPr>
            <a:xfrm>
              <a:off x="4306239" y="5025015"/>
              <a:ext cx="769523" cy="661226"/>
              <a:chOff x="1449917" y="8840993"/>
              <a:chExt cx="4800924" cy="4125277"/>
            </a:xfrm>
          </p:grpSpPr>
          <p:sp>
            <p:nvSpPr>
              <p:cNvPr id="22" name="Freeform 116">
                <a:extLst>
                  <a:ext uri="{FF2B5EF4-FFF2-40B4-BE49-F238E27FC236}">
                    <a16:creationId xmlns:a16="http://schemas.microsoft.com/office/drawing/2014/main" id="{C305EE34-4774-6731-FE1B-E0BDBCC69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83" y="8840993"/>
                <a:ext cx="1829183" cy="2307079"/>
              </a:xfrm>
              <a:custGeom>
                <a:avLst/>
                <a:gdLst>
                  <a:gd name="T0" fmla="*/ 1463 w 1469"/>
                  <a:gd name="T1" fmla="*/ 958 h 1853"/>
                  <a:gd name="T2" fmla="*/ 752 w 1469"/>
                  <a:gd name="T3" fmla="*/ 9 h 1853"/>
                  <a:gd name="T4" fmla="*/ 752 w 1469"/>
                  <a:gd name="T5" fmla="*/ 9 h 1853"/>
                  <a:gd name="T6" fmla="*/ 735 w 1469"/>
                  <a:gd name="T7" fmla="*/ 0 h 1853"/>
                  <a:gd name="T8" fmla="*/ 735 w 1469"/>
                  <a:gd name="T9" fmla="*/ 0 h 1853"/>
                  <a:gd name="T10" fmla="*/ 716 w 1469"/>
                  <a:gd name="T11" fmla="*/ 9 h 1853"/>
                  <a:gd name="T12" fmla="*/ 6 w 1469"/>
                  <a:gd name="T13" fmla="*/ 958 h 1853"/>
                  <a:gd name="T14" fmla="*/ 6 w 1469"/>
                  <a:gd name="T15" fmla="*/ 958 h 1853"/>
                  <a:gd name="T16" fmla="*/ 4 w 1469"/>
                  <a:gd name="T17" fmla="*/ 982 h 1853"/>
                  <a:gd name="T18" fmla="*/ 4 w 1469"/>
                  <a:gd name="T19" fmla="*/ 982 h 1853"/>
                  <a:gd name="T20" fmla="*/ 24 w 1469"/>
                  <a:gd name="T21" fmla="*/ 994 h 1853"/>
                  <a:gd name="T22" fmla="*/ 300 w 1469"/>
                  <a:gd name="T23" fmla="*/ 994 h 1853"/>
                  <a:gd name="T24" fmla="*/ 300 w 1469"/>
                  <a:gd name="T25" fmla="*/ 994 h 1853"/>
                  <a:gd name="T26" fmla="*/ 306 w 1469"/>
                  <a:gd name="T27" fmla="*/ 1000 h 1853"/>
                  <a:gd name="T28" fmla="*/ 306 w 1469"/>
                  <a:gd name="T29" fmla="*/ 1829 h 1853"/>
                  <a:gd name="T30" fmla="*/ 306 w 1469"/>
                  <a:gd name="T31" fmla="*/ 1829 h 1853"/>
                  <a:gd name="T32" fmla="*/ 328 w 1469"/>
                  <a:gd name="T33" fmla="*/ 1852 h 1853"/>
                  <a:gd name="T34" fmla="*/ 1140 w 1469"/>
                  <a:gd name="T35" fmla="*/ 1852 h 1853"/>
                  <a:gd name="T36" fmla="*/ 1140 w 1469"/>
                  <a:gd name="T37" fmla="*/ 1852 h 1853"/>
                  <a:gd name="T38" fmla="*/ 1163 w 1469"/>
                  <a:gd name="T39" fmla="*/ 1829 h 1853"/>
                  <a:gd name="T40" fmla="*/ 1163 w 1469"/>
                  <a:gd name="T41" fmla="*/ 1000 h 1853"/>
                  <a:gd name="T42" fmla="*/ 1163 w 1469"/>
                  <a:gd name="T43" fmla="*/ 1000 h 1853"/>
                  <a:gd name="T44" fmla="*/ 1169 w 1469"/>
                  <a:gd name="T45" fmla="*/ 994 h 1853"/>
                  <a:gd name="T46" fmla="*/ 1445 w 1469"/>
                  <a:gd name="T47" fmla="*/ 994 h 1853"/>
                  <a:gd name="T48" fmla="*/ 1445 w 1469"/>
                  <a:gd name="T49" fmla="*/ 994 h 1853"/>
                  <a:gd name="T50" fmla="*/ 1465 w 1469"/>
                  <a:gd name="T51" fmla="*/ 982 h 1853"/>
                  <a:gd name="T52" fmla="*/ 1465 w 1469"/>
                  <a:gd name="T53" fmla="*/ 982 h 1853"/>
                  <a:gd name="T54" fmla="*/ 1463 w 1469"/>
                  <a:gd name="T55" fmla="*/ 958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69" h="1853">
                    <a:moveTo>
                      <a:pt x="1463" y="958"/>
                    </a:moveTo>
                    <a:lnTo>
                      <a:pt x="752" y="9"/>
                    </a:lnTo>
                    <a:lnTo>
                      <a:pt x="752" y="9"/>
                    </a:lnTo>
                    <a:cubicBezTo>
                      <a:pt x="748" y="3"/>
                      <a:pt x="741" y="0"/>
                      <a:pt x="735" y="0"/>
                    </a:cubicBezTo>
                    <a:lnTo>
                      <a:pt x="735" y="0"/>
                    </a:lnTo>
                    <a:cubicBezTo>
                      <a:pt x="727" y="0"/>
                      <a:pt x="720" y="3"/>
                      <a:pt x="716" y="9"/>
                    </a:cubicBezTo>
                    <a:lnTo>
                      <a:pt x="6" y="958"/>
                    </a:lnTo>
                    <a:lnTo>
                      <a:pt x="6" y="958"/>
                    </a:lnTo>
                    <a:cubicBezTo>
                      <a:pt x="1" y="965"/>
                      <a:pt x="0" y="974"/>
                      <a:pt x="4" y="982"/>
                    </a:cubicBezTo>
                    <a:lnTo>
                      <a:pt x="4" y="982"/>
                    </a:lnTo>
                    <a:cubicBezTo>
                      <a:pt x="7" y="990"/>
                      <a:pt x="15" y="994"/>
                      <a:pt x="24" y="994"/>
                    </a:cubicBezTo>
                    <a:lnTo>
                      <a:pt x="300" y="994"/>
                    </a:lnTo>
                    <a:lnTo>
                      <a:pt x="300" y="994"/>
                    </a:lnTo>
                    <a:cubicBezTo>
                      <a:pt x="303" y="994"/>
                      <a:pt x="306" y="997"/>
                      <a:pt x="306" y="1000"/>
                    </a:cubicBezTo>
                    <a:lnTo>
                      <a:pt x="306" y="1829"/>
                    </a:lnTo>
                    <a:lnTo>
                      <a:pt x="306" y="1829"/>
                    </a:lnTo>
                    <a:cubicBezTo>
                      <a:pt x="306" y="1842"/>
                      <a:pt x="316" y="1852"/>
                      <a:pt x="328" y="1852"/>
                    </a:cubicBezTo>
                    <a:lnTo>
                      <a:pt x="1140" y="1852"/>
                    </a:lnTo>
                    <a:lnTo>
                      <a:pt x="1140" y="1852"/>
                    </a:lnTo>
                    <a:cubicBezTo>
                      <a:pt x="1152" y="1852"/>
                      <a:pt x="1163" y="1842"/>
                      <a:pt x="1163" y="1829"/>
                    </a:cubicBezTo>
                    <a:lnTo>
                      <a:pt x="1163" y="1000"/>
                    </a:lnTo>
                    <a:lnTo>
                      <a:pt x="1163" y="1000"/>
                    </a:lnTo>
                    <a:cubicBezTo>
                      <a:pt x="1163" y="997"/>
                      <a:pt x="1165" y="994"/>
                      <a:pt x="1169" y="994"/>
                    </a:cubicBezTo>
                    <a:lnTo>
                      <a:pt x="1445" y="994"/>
                    </a:lnTo>
                    <a:lnTo>
                      <a:pt x="1445" y="994"/>
                    </a:lnTo>
                    <a:cubicBezTo>
                      <a:pt x="1453" y="994"/>
                      <a:pt x="1461" y="990"/>
                      <a:pt x="1465" y="982"/>
                    </a:cubicBezTo>
                    <a:lnTo>
                      <a:pt x="1465" y="982"/>
                    </a:lnTo>
                    <a:cubicBezTo>
                      <a:pt x="1468" y="974"/>
                      <a:pt x="1468" y="965"/>
                      <a:pt x="1463" y="9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3" name="Freeform 117">
                <a:extLst>
                  <a:ext uri="{FF2B5EF4-FFF2-40B4-BE49-F238E27FC236}">
                    <a16:creationId xmlns:a16="http://schemas.microsoft.com/office/drawing/2014/main" id="{2DB1B5F3-1959-59E4-67CF-32019444D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83" y="8840993"/>
                <a:ext cx="1829183" cy="2307079"/>
              </a:xfrm>
              <a:custGeom>
                <a:avLst/>
                <a:gdLst>
                  <a:gd name="T0" fmla="*/ 1463 w 1469"/>
                  <a:gd name="T1" fmla="*/ 958 h 1853"/>
                  <a:gd name="T2" fmla="*/ 752 w 1469"/>
                  <a:gd name="T3" fmla="*/ 9 h 1853"/>
                  <a:gd name="T4" fmla="*/ 752 w 1469"/>
                  <a:gd name="T5" fmla="*/ 9 h 1853"/>
                  <a:gd name="T6" fmla="*/ 735 w 1469"/>
                  <a:gd name="T7" fmla="*/ 0 h 1853"/>
                  <a:gd name="T8" fmla="*/ 735 w 1469"/>
                  <a:gd name="T9" fmla="*/ 0 h 1853"/>
                  <a:gd name="T10" fmla="*/ 716 w 1469"/>
                  <a:gd name="T11" fmla="*/ 9 h 1853"/>
                  <a:gd name="T12" fmla="*/ 6 w 1469"/>
                  <a:gd name="T13" fmla="*/ 958 h 1853"/>
                  <a:gd name="T14" fmla="*/ 6 w 1469"/>
                  <a:gd name="T15" fmla="*/ 958 h 1853"/>
                  <a:gd name="T16" fmla="*/ 4 w 1469"/>
                  <a:gd name="T17" fmla="*/ 982 h 1853"/>
                  <a:gd name="T18" fmla="*/ 4 w 1469"/>
                  <a:gd name="T19" fmla="*/ 982 h 1853"/>
                  <a:gd name="T20" fmla="*/ 24 w 1469"/>
                  <a:gd name="T21" fmla="*/ 994 h 1853"/>
                  <a:gd name="T22" fmla="*/ 300 w 1469"/>
                  <a:gd name="T23" fmla="*/ 994 h 1853"/>
                  <a:gd name="T24" fmla="*/ 300 w 1469"/>
                  <a:gd name="T25" fmla="*/ 994 h 1853"/>
                  <a:gd name="T26" fmla="*/ 306 w 1469"/>
                  <a:gd name="T27" fmla="*/ 1000 h 1853"/>
                  <a:gd name="T28" fmla="*/ 306 w 1469"/>
                  <a:gd name="T29" fmla="*/ 1829 h 1853"/>
                  <a:gd name="T30" fmla="*/ 306 w 1469"/>
                  <a:gd name="T31" fmla="*/ 1829 h 1853"/>
                  <a:gd name="T32" fmla="*/ 328 w 1469"/>
                  <a:gd name="T33" fmla="*/ 1852 h 1853"/>
                  <a:gd name="T34" fmla="*/ 1140 w 1469"/>
                  <a:gd name="T35" fmla="*/ 1852 h 1853"/>
                  <a:gd name="T36" fmla="*/ 1140 w 1469"/>
                  <a:gd name="T37" fmla="*/ 1852 h 1853"/>
                  <a:gd name="T38" fmla="*/ 1163 w 1469"/>
                  <a:gd name="T39" fmla="*/ 1829 h 1853"/>
                  <a:gd name="T40" fmla="*/ 1163 w 1469"/>
                  <a:gd name="T41" fmla="*/ 1000 h 1853"/>
                  <a:gd name="T42" fmla="*/ 1163 w 1469"/>
                  <a:gd name="T43" fmla="*/ 1000 h 1853"/>
                  <a:gd name="T44" fmla="*/ 1169 w 1469"/>
                  <a:gd name="T45" fmla="*/ 994 h 1853"/>
                  <a:gd name="T46" fmla="*/ 1445 w 1469"/>
                  <a:gd name="T47" fmla="*/ 994 h 1853"/>
                  <a:gd name="T48" fmla="*/ 1445 w 1469"/>
                  <a:gd name="T49" fmla="*/ 994 h 1853"/>
                  <a:gd name="T50" fmla="*/ 1465 w 1469"/>
                  <a:gd name="T51" fmla="*/ 982 h 1853"/>
                  <a:gd name="T52" fmla="*/ 1465 w 1469"/>
                  <a:gd name="T53" fmla="*/ 982 h 1853"/>
                  <a:gd name="T54" fmla="*/ 1463 w 1469"/>
                  <a:gd name="T55" fmla="*/ 958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69" h="1853">
                    <a:moveTo>
                      <a:pt x="1463" y="958"/>
                    </a:moveTo>
                    <a:lnTo>
                      <a:pt x="752" y="9"/>
                    </a:lnTo>
                    <a:lnTo>
                      <a:pt x="752" y="9"/>
                    </a:lnTo>
                    <a:cubicBezTo>
                      <a:pt x="748" y="3"/>
                      <a:pt x="741" y="0"/>
                      <a:pt x="735" y="0"/>
                    </a:cubicBezTo>
                    <a:lnTo>
                      <a:pt x="735" y="0"/>
                    </a:lnTo>
                    <a:cubicBezTo>
                      <a:pt x="727" y="0"/>
                      <a:pt x="720" y="3"/>
                      <a:pt x="716" y="9"/>
                    </a:cubicBezTo>
                    <a:lnTo>
                      <a:pt x="6" y="958"/>
                    </a:lnTo>
                    <a:lnTo>
                      <a:pt x="6" y="958"/>
                    </a:lnTo>
                    <a:cubicBezTo>
                      <a:pt x="1" y="965"/>
                      <a:pt x="0" y="974"/>
                      <a:pt x="4" y="982"/>
                    </a:cubicBezTo>
                    <a:lnTo>
                      <a:pt x="4" y="982"/>
                    </a:lnTo>
                    <a:cubicBezTo>
                      <a:pt x="7" y="990"/>
                      <a:pt x="15" y="994"/>
                      <a:pt x="24" y="994"/>
                    </a:cubicBezTo>
                    <a:lnTo>
                      <a:pt x="300" y="994"/>
                    </a:lnTo>
                    <a:lnTo>
                      <a:pt x="300" y="994"/>
                    </a:lnTo>
                    <a:cubicBezTo>
                      <a:pt x="303" y="994"/>
                      <a:pt x="306" y="997"/>
                      <a:pt x="306" y="1000"/>
                    </a:cubicBezTo>
                    <a:lnTo>
                      <a:pt x="306" y="1829"/>
                    </a:lnTo>
                    <a:lnTo>
                      <a:pt x="306" y="1829"/>
                    </a:lnTo>
                    <a:cubicBezTo>
                      <a:pt x="306" y="1842"/>
                      <a:pt x="316" y="1852"/>
                      <a:pt x="328" y="1852"/>
                    </a:cubicBezTo>
                    <a:lnTo>
                      <a:pt x="1140" y="1852"/>
                    </a:lnTo>
                    <a:lnTo>
                      <a:pt x="1140" y="1852"/>
                    </a:lnTo>
                    <a:cubicBezTo>
                      <a:pt x="1152" y="1852"/>
                      <a:pt x="1163" y="1842"/>
                      <a:pt x="1163" y="1829"/>
                    </a:cubicBezTo>
                    <a:lnTo>
                      <a:pt x="1163" y="1000"/>
                    </a:lnTo>
                    <a:lnTo>
                      <a:pt x="1163" y="1000"/>
                    </a:lnTo>
                    <a:cubicBezTo>
                      <a:pt x="1163" y="997"/>
                      <a:pt x="1165" y="994"/>
                      <a:pt x="1169" y="994"/>
                    </a:cubicBezTo>
                    <a:lnTo>
                      <a:pt x="1445" y="994"/>
                    </a:lnTo>
                    <a:lnTo>
                      <a:pt x="1445" y="994"/>
                    </a:lnTo>
                    <a:cubicBezTo>
                      <a:pt x="1453" y="994"/>
                      <a:pt x="1461" y="990"/>
                      <a:pt x="1465" y="982"/>
                    </a:cubicBezTo>
                    <a:lnTo>
                      <a:pt x="1465" y="982"/>
                    </a:lnTo>
                    <a:cubicBezTo>
                      <a:pt x="1468" y="974"/>
                      <a:pt x="1468" y="965"/>
                      <a:pt x="1463" y="958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4" name="Freeform 118">
                <a:extLst>
                  <a:ext uri="{FF2B5EF4-FFF2-40B4-BE49-F238E27FC236}">
                    <a16:creationId xmlns:a16="http://schemas.microsoft.com/office/drawing/2014/main" id="{44A85946-82D2-DE7F-0F03-75A7ED8A9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195" y="11433711"/>
                <a:ext cx="653674" cy="258171"/>
              </a:xfrm>
              <a:custGeom>
                <a:avLst/>
                <a:gdLst>
                  <a:gd name="T0" fmla="*/ 61 w 523"/>
                  <a:gd name="T1" fmla="*/ 0 h 206"/>
                  <a:gd name="T2" fmla="*/ 61 w 523"/>
                  <a:gd name="T3" fmla="*/ 0 h 206"/>
                  <a:gd name="T4" fmla="*/ 33 w 523"/>
                  <a:gd name="T5" fmla="*/ 5 h 206"/>
                  <a:gd name="T6" fmla="*/ 33 w 523"/>
                  <a:gd name="T7" fmla="*/ 5 h 206"/>
                  <a:gd name="T8" fmla="*/ 2 w 523"/>
                  <a:gd name="T9" fmla="*/ 46 h 206"/>
                  <a:gd name="T10" fmla="*/ 2 w 523"/>
                  <a:gd name="T11" fmla="*/ 46 h 206"/>
                  <a:gd name="T12" fmla="*/ 33 w 523"/>
                  <a:gd name="T13" fmla="*/ 108 h 206"/>
                  <a:gd name="T14" fmla="*/ 33 w 523"/>
                  <a:gd name="T15" fmla="*/ 108 h 206"/>
                  <a:gd name="T16" fmla="*/ 522 w 523"/>
                  <a:gd name="T17" fmla="*/ 116 h 206"/>
                  <a:gd name="T18" fmla="*/ 522 w 523"/>
                  <a:gd name="T19" fmla="*/ 116 h 206"/>
                  <a:gd name="T20" fmla="*/ 105 w 523"/>
                  <a:gd name="T21" fmla="*/ 13 h 206"/>
                  <a:gd name="T22" fmla="*/ 105 w 523"/>
                  <a:gd name="T23" fmla="*/ 13 h 206"/>
                  <a:gd name="T24" fmla="*/ 61 w 523"/>
                  <a:gd name="T25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3" h="206">
                    <a:moveTo>
                      <a:pt x="61" y="0"/>
                    </a:moveTo>
                    <a:lnTo>
                      <a:pt x="61" y="0"/>
                    </a:lnTo>
                    <a:cubicBezTo>
                      <a:pt x="52" y="0"/>
                      <a:pt x="43" y="2"/>
                      <a:pt x="33" y="5"/>
                    </a:cubicBezTo>
                    <a:lnTo>
                      <a:pt x="33" y="5"/>
                    </a:lnTo>
                    <a:cubicBezTo>
                      <a:pt x="15" y="13"/>
                      <a:pt x="5" y="27"/>
                      <a:pt x="2" y="46"/>
                    </a:cubicBezTo>
                    <a:lnTo>
                      <a:pt x="2" y="46"/>
                    </a:lnTo>
                    <a:cubicBezTo>
                      <a:pt x="0" y="66"/>
                      <a:pt x="11" y="89"/>
                      <a:pt x="33" y="108"/>
                    </a:cubicBezTo>
                    <a:lnTo>
                      <a:pt x="33" y="108"/>
                    </a:lnTo>
                    <a:cubicBezTo>
                      <a:pt x="69" y="140"/>
                      <a:pt x="191" y="205"/>
                      <a:pt x="522" y="116"/>
                    </a:cubicBezTo>
                    <a:lnTo>
                      <a:pt x="522" y="116"/>
                    </a:lnTo>
                    <a:cubicBezTo>
                      <a:pt x="430" y="106"/>
                      <a:pt x="203" y="78"/>
                      <a:pt x="105" y="13"/>
                    </a:cubicBezTo>
                    <a:lnTo>
                      <a:pt x="105" y="13"/>
                    </a:lnTo>
                    <a:cubicBezTo>
                      <a:pt x="91" y="4"/>
                      <a:pt x="76" y="0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5" name="Freeform 119">
                <a:extLst>
                  <a:ext uri="{FF2B5EF4-FFF2-40B4-BE49-F238E27FC236}">
                    <a16:creationId xmlns:a16="http://schemas.microsoft.com/office/drawing/2014/main" id="{5BD252E4-557F-4217-BDF8-8E3AADEDE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223" y="11406245"/>
                <a:ext cx="697618" cy="280146"/>
              </a:xfrm>
              <a:custGeom>
                <a:avLst/>
                <a:gdLst>
                  <a:gd name="T0" fmla="*/ 51 w 559"/>
                  <a:gd name="T1" fmla="*/ 129 h 227"/>
                  <a:gd name="T2" fmla="*/ 51 w 559"/>
                  <a:gd name="T3" fmla="*/ 129 h 227"/>
                  <a:gd name="T4" fmla="*/ 20 w 559"/>
                  <a:gd name="T5" fmla="*/ 67 h 227"/>
                  <a:gd name="T6" fmla="*/ 20 w 559"/>
                  <a:gd name="T7" fmla="*/ 67 h 227"/>
                  <a:gd name="T8" fmla="*/ 51 w 559"/>
                  <a:gd name="T9" fmla="*/ 26 h 227"/>
                  <a:gd name="T10" fmla="*/ 51 w 559"/>
                  <a:gd name="T11" fmla="*/ 26 h 227"/>
                  <a:gd name="T12" fmla="*/ 79 w 559"/>
                  <a:gd name="T13" fmla="*/ 21 h 227"/>
                  <a:gd name="T14" fmla="*/ 79 w 559"/>
                  <a:gd name="T15" fmla="*/ 21 h 227"/>
                  <a:gd name="T16" fmla="*/ 123 w 559"/>
                  <a:gd name="T17" fmla="*/ 34 h 227"/>
                  <a:gd name="T18" fmla="*/ 123 w 559"/>
                  <a:gd name="T19" fmla="*/ 34 h 227"/>
                  <a:gd name="T20" fmla="*/ 540 w 559"/>
                  <a:gd name="T21" fmla="*/ 137 h 227"/>
                  <a:gd name="T22" fmla="*/ 540 w 559"/>
                  <a:gd name="T23" fmla="*/ 137 h 227"/>
                  <a:gd name="T24" fmla="*/ 51 w 559"/>
                  <a:gd name="T25" fmla="*/ 129 h 227"/>
                  <a:gd name="T26" fmla="*/ 543 w 559"/>
                  <a:gd name="T27" fmla="*/ 120 h 227"/>
                  <a:gd name="T28" fmla="*/ 543 w 559"/>
                  <a:gd name="T29" fmla="*/ 120 h 227"/>
                  <a:gd name="T30" fmla="*/ 132 w 559"/>
                  <a:gd name="T31" fmla="*/ 21 h 227"/>
                  <a:gd name="T32" fmla="*/ 132 w 559"/>
                  <a:gd name="T33" fmla="*/ 21 h 227"/>
                  <a:gd name="T34" fmla="*/ 45 w 559"/>
                  <a:gd name="T35" fmla="*/ 11 h 227"/>
                  <a:gd name="T36" fmla="*/ 45 w 559"/>
                  <a:gd name="T37" fmla="*/ 11 h 227"/>
                  <a:gd name="T38" fmla="*/ 4 w 559"/>
                  <a:gd name="T39" fmla="*/ 65 h 227"/>
                  <a:gd name="T40" fmla="*/ 4 w 559"/>
                  <a:gd name="T41" fmla="*/ 65 h 227"/>
                  <a:gd name="T42" fmla="*/ 40 w 559"/>
                  <a:gd name="T43" fmla="*/ 141 h 227"/>
                  <a:gd name="T44" fmla="*/ 40 w 559"/>
                  <a:gd name="T45" fmla="*/ 141 h 227"/>
                  <a:gd name="T46" fmla="*/ 250 w 559"/>
                  <a:gd name="T47" fmla="*/ 198 h 227"/>
                  <a:gd name="T48" fmla="*/ 250 w 559"/>
                  <a:gd name="T49" fmla="*/ 198 h 227"/>
                  <a:gd name="T50" fmla="*/ 545 w 559"/>
                  <a:gd name="T51" fmla="*/ 152 h 227"/>
                  <a:gd name="T52" fmla="*/ 545 w 559"/>
                  <a:gd name="T53" fmla="*/ 152 h 227"/>
                  <a:gd name="T54" fmla="*/ 557 w 559"/>
                  <a:gd name="T55" fmla="*/ 134 h 227"/>
                  <a:gd name="T56" fmla="*/ 557 w 559"/>
                  <a:gd name="T57" fmla="*/ 134 h 227"/>
                  <a:gd name="T58" fmla="*/ 543 w 559"/>
                  <a:gd name="T59" fmla="*/ 12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9" h="227">
                    <a:moveTo>
                      <a:pt x="51" y="129"/>
                    </a:moveTo>
                    <a:lnTo>
                      <a:pt x="51" y="129"/>
                    </a:lnTo>
                    <a:cubicBezTo>
                      <a:pt x="29" y="110"/>
                      <a:pt x="18" y="87"/>
                      <a:pt x="20" y="67"/>
                    </a:cubicBezTo>
                    <a:lnTo>
                      <a:pt x="20" y="67"/>
                    </a:lnTo>
                    <a:cubicBezTo>
                      <a:pt x="23" y="48"/>
                      <a:pt x="33" y="34"/>
                      <a:pt x="51" y="26"/>
                    </a:cubicBezTo>
                    <a:lnTo>
                      <a:pt x="51" y="26"/>
                    </a:lnTo>
                    <a:cubicBezTo>
                      <a:pt x="61" y="23"/>
                      <a:pt x="70" y="21"/>
                      <a:pt x="79" y="21"/>
                    </a:cubicBezTo>
                    <a:lnTo>
                      <a:pt x="79" y="21"/>
                    </a:lnTo>
                    <a:cubicBezTo>
                      <a:pt x="94" y="21"/>
                      <a:pt x="109" y="25"/>
                      <a:pt x="123" y="34"/>
                    </a:cubicBezTo>
                    <a:lnTo>
                      <a:pt x="123" y="34"/>
                    </a:lnTo>
                    <a:cubicBezTo>
                      <a:pt x="221" y="99"/>
                      <a:pt x="448" y="127"/>
                      <a:pt x="540" y="137"/>
                    </a:cubicBezTo>
                    <a:lnTo>
                      <a:pt x="540" y="137"/>
                    </a:lnTo>
                    <a:cubicBezTo>
                      <a:pt x="209" y="226"/>
                      <a:pt x="87" y="161"/>
                      <a:pt x="51" y="129"/>
                    </a:cubicBezTo>
                    <a:close/>
                    <a:moveTo>
                      <a:pt x="543" y="120"/>
                    </a:moveTo>
                    <a:lnTo>
                      <a:pt x="543" y="120"/>
                    </a:lnTo>
                    <a:cubicBezTo>
                      <a:pt x="451" y="111"/>
                      <a:pt x="228" y="83"/>
                      <a:pt x="132" y="21"/>
                    </a:cubicBezTo>
                    <a:lnTo>
                      <a:pt x="132" y="21"/>
                    </a:lnTo>
                    <a:cubicBezTo>
                      <a:pt x="105" y="3"/>
                      <a:pt x="73" y="0"/>
                      <a:pt x="45" y="11"/>
                    </a:cubicBezTo>
                    <a:lnTo>
                      <a:pt x="45" y="11"/>
                    </a:lnTo>
                    <a:cubicBezTo>
                      <a:pt x="21" y="21"/>
                      <a:pt x="7" y="40"/>
                      <a:pt x="4" y="65"/>
                    </a:cubicBezTo>
                    <a:lnTo>
                      <a:pt x="4" y="65"/>
                    </a:lnTo>
                    <a:cubicBezTo>
                      <a:pt x="0" y="91"/>
                      <a:pt x="14" y="119"/>
                      <a:pt x="40" y="141"/>
                    </a:cubicBezTo>
                    <a:lnTo>
                      <a:pt x="40" y="141"/>
                    </a:lnTo>
                    <a:cubicBezTo>
                      <a:pt x="64" y="163"/>
                      <a:pt x="124" y="198"/>
                      <a:pt x="250" y="198"/>
                    </a:cubicBezTo>
                    <a:lnTo>
                      <a:pt x="250" y="198"/>
                    </a:lnTo>
                    <a:cubicBezTo>
                      <a:pt x="324" y="198"/>
                      <a:pt x="420" y="186"/>
                      <a:pt x="545" y="152"/>
                    </a:cubicBezTo>
                    <a:lnTo>
                      <a:pt x="545" y="152"/>
                    </a:lnTo>
                    <a:cubicBezTo>
                      <a:pt x="553" y="150"/>
                      <a:pt x="558" y="143"/>
                      <a:pt x="557" y="134"/>
                    </a:cubicBezTo>
                    <a:lnTo>
                      <a:pt x="557" y="134"/>
                    </a:lnTo>
                    <a:cubicBezTo>
                      <a:pt x="556" y="127"/>
                      <a:pt x="550" y="121"/>
                      <a:pt x="543" y="1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6" name="Freeform 120">
                <a:extLst>
                  <a:ext uri="{FF2B5EF4-FFF2-40B4-BE49-F238E27FC236}">
                    <a16:creationId xmlns:a16="http://schemas.microsoft.com/office/drawing/2014/main" id="{A918E41D-7AFC-DA2E-76E2-2AD123A39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223" y="11406245"/>
                <a:ext cx="697618" cy="280146"/>
              </a:xfrm>
              <a:custGeom>
                <a:avLst/>
                <a:gdLst>
                  <a:gd name="T0" fmla="*/ 51 w 559"/>
                  <a:gd name="T1" fmla="*/ 129 h 227"/>
                  <a:gd name="T2" fmla="*/ 51 w 559"/>
                  <a:gd name="T3" fmla="*/ 129 h 227"/>
                  <a:gd name="T4" fmla="*/ 20 w 559"/>
                  <a:gd name="T5" fmla="*/ 67 h 227"/>
                  <a:gd name="T6" fmla="*/ 20 w 559"/>
                  <a:gd name="T7" fmla="*/ 67 h 227"/>
                  <a:gd name="T8" fmla="*/ 51 w 559"/>
                  <a:gd name="T9" fmla="*/ 26 h 227"/>
                  <a:gd name="T10" fmla="*/ 51 w 559"/>
                  <a:gd name="T11" fmla="*/ 26 h 227"/>
                  <a:gd name="T12" fmla="*/ 79 w 559"/>
                  <a:gd name="T13" fmla="*/ 21 h 227"/>
                  <a:gd name="T14" fmla="*/ 79 w 559"/>
                  <a:gd name="T15" fmla="*/ 21 h 227"/>
                  <a:gd name="T16" fmla="*/ 123 w 559"/>
                  <a:gd name="T17" fmla="*/ 34 h 227"/>
                  <a:gd name="T18" fmla="*/ 123 w 559"/>
                  <a:gd name="T19" fmla="*/ 34 h 227"/>
                  <a:gd name="T20" fmla="*/ 540 w 559"/>
                  <a:gd name="T21" fmla="*/ 137 h 227"/>
                  <a:gd name="T22" fmla="*/ 540 w 559"/>
                  <a:gd name="T23" fmla="*/ 137 h 227"/>
                  <a:gd name="T24" fmla="*/ 51 w 559"/>
                  <a:gd name="T25" fmla="*/ 129 h 227"/>
                  <a:gd name="T26" fmla="*/ 543 w 559"/>
                  <a:gd name="T27" fmla="*/ 120 h 227"/>
                  <a:gd name="T28" fmla="*/ 543 w 559"/>
                  <a:gd name="T29" fmla="*/ 120 h 227"/>
                  <a:gd name="T30" fmla="*/ 132 w 559"/>
                  <a:gd name="T31" fmla="*/ 21 h 227"/>
                  <a:gd name="T32" fmla="*/ 132 w 559"/>
                  <a:gd name="T33" fmla="*/ 21 h 227"/>
                  <a:gd name="T34" fmla="*/ 45 w 559"/>
                  <a:gd name="T35" fmla="*/ 11 h 227"/>
                  <a:gd name="T36" fmla="*/ 45 w 559"/>
                  <a:gd name="T37" fmla="*/ 11 h 227"/>
                  <a:gd name="T38" fmla="*/ 4 w 559"/>
                  <a:gd name="T39" fmla="*/ 65 h 227"/>
                  <a:gd name="T40" fmla="*/ 4 w 559"/>
                  <a:gd name="T41" fmla="*/ 65 h 227"/>
                  <a:gd name="T42" fmla="*/ 40 w 559"/>
                  <a:gd name="T43" fmla="*/ 141 h 227"/>
                  <a:gd name="T44" fmla="*/ 40 w 559"/>
                  <a:gd name="T45" fmla="*/ 141 h 227"/>
                  <a:gd name="T46" fmla="*/ 250 w 559"/>
                  <a:gd name="T47" fmla="*/ 198 h 227"/>
                  <a:gd name="T48" fmla="*/ 250 w 559"/>
                  <a:gd name="T49" fmla="*/ 198 h 227"/>
                  <a:gd name="T50" fmla="*/ 545 w 559"/>
                  <a:gd name="T51" fmla="*/ 152 h 227"/>
                  <a:gd name="T52" fmla="*/ 545 w 559"/>
                  <a:gd name="T53" fmla="*/ 152 h 227"/>
                  <a:gd name="T54" fmla="*/ 557 w 559"/>
                  <a:gd name="T55" fmla="*/ 134 h 227"/>
                  <a:gd name="T56" fmla="*/ 557 w 559"/>
                  <a:gd name="T57" fmla="*/ 134 h 227"/>
                  <a:gd name="T58" fmla="*/ 543 w 559"/>
                  <a:gd name="T59" fmla="*/ 12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9" h="227">
                    <a:moveTo>
                      <a:pt x="51" y="129"/>
                    </a:moveTo>
                    <a:lnTo>
                      <a:pt x="51" y="129"/>
                    </a:lnTo>
                    <a:cubicBezTo>
                      <a:pt x="29" y="110"/>
                      <a:pt x="18" y="87"/>
                      <a:pt x="20" y="67"/>
                    </a:cubicBezTo>
                    <a:lnTo>
                      <a:pt x="20" y="67"/>
                    </a:lnTo>
                    <a:cubicBezTo>
                      <a:pt x="23" y="48"/>
                      <a:pt x="33" y="34"/>
                      <a:pt x="51" y="26"/>
                    </a:cubicBezTo>
                    <a:lnTo>
                      <a:pt x="51" y="26"/>
                    </a:lnTo>
                    <a:cubicBezTo>
                      <a:pt x="61" y="23"/>
                      <a:pt x="70" y="21"/>
                      <a:pt x="79" y="21"/>
                    </a:cubicBezTo>
                    <a:lnTo>
                      <a:pt x="79" y="21"/>
                    </a:lnTo>
                    <a:cubicBezTo>
                      <a:pt x="94" y="21"/>
                      <a:pt x="109" y="25"/>
                      <a:pt x="123" y="34"/>
                    </a:cubicBezTo>
                    <a:lnTo>
                      <a:pt x="123" y="34"/>
                    </a:lnTo>
                    <a:cubicBezTo>
                      <a:pt x="221" y="99"/>
                      <a:pt x="448" y="127"/>
                      <a:pt x="540" y="137"/>
                    </a:cubicBezTo>
                    <a:lnTo>
                      <a:pt x="540" y="137"/>
                    </a:lnTo>
                    <a:cubicBezTo>
                      <a:pt x="209" y="226"/>
                      <a:pt x="87" y="161"/>
                      <a:pt x="51" y="129"/>
                    </a:cubicBezTo>
                    <a:close/>
                    <a:moveTo>
                      <a:pt x="543" y="120"/>
                    </a:moveTo>
                    <a:lnTo>
                      <a:pt x="543" y="120"/>
                    </a:lnTo>
                    <a:cubicBezTo>
                      <a:pt x="451" y="111"/>
                      <a:pt x="228" y="83"/>
                      <a:pt x="132" y="21"/>
                    </a:cubicBezTo>
                    <a:lnTo>
                      <a:pt x="132" y="21"/>
                    </a:lnTo>
                    <a:cubicBezTo>
                      <a:pt x="105" y="3"/>
                      <a:pt x="73" y="0"/>
                      <a:pt x="45" y="11"/>
                    </a:cubicBezTo>
                    <a:lnTo>
                      <a:pt x="45" y="11"/>
                    </a:lnTo>
                    <a:cubicBezTo>
                      <a:pt x="21" y="21"/>
                      <a:pt x="7" y="40"/>
                      <a:pt x="4" y="65"/>
                    </a:cubicBezTo>
                    <a:lnTo>
                      <a:pt x="4" y="65"/>
                    </a:lnTo>
                    <a:cubicBezTo>
                      <a:pt x="0" y="91"/>
                      <a:pt x="14" y="119"/>
                      <a:pt x="40" y="141"/>
                    </a:cubicBezTo>
                    <a:lnTo>
                      <a:pt x="40" y="141"/>
                    </a:lnTo>
                    <a:cubicBezTo>
                      <a:pt x="64" y="163"/>
                      <a:pt x="124" y="198"/>
                      <a:pt x="250" y="198"/>
                    </a:cubicBezTo>
                    <a:lnTo>
                      <a:pt x="250" y="198"/>
                    </a:lnTo>
                    <a:cubicBezTo>
                      <a:pt x="324" y="198"/>
                      <a:pt x="420" y="186"/>
                      <a:pt x="545" y="152"/>
                    </a:cubicBezTo>
                    <a:lnTo>
                      <a:pt x="545" y="152"/>
                    </a:lnTo>
                    <a:cubicBezTo>
                      <a:pt x="553" y="150"/>
                      <a:pt x="558" y="143"/>
                      <a:pt x="557" y="134"/>
                    </a:cubicBezTo>
                    <a:lnTo>
                      <a:pt x="557" y="134"/>
                    </a:lnTo>
                    <a:cubicBezTo>
                      <a:pt x="556" y="127"/>
                      <a:pt x="550" y="121"/>
                      <a:pt x="543" y="12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7" name="Freeform 121">
                <a:extLst>
                  <a:ext uri="{FF2B5EF4-FFF2-40B4-BE49-F238E27FC236}">
                    <a16:creationId xmlns:a16="http://schemas.microsoft.com/office/drawing/2014/main" id="{0278D5EB-8F34-7991-0856-C5001D00A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259" y="11713853"/>
                <a:ext cx="1466642" cy="1142554"/>
              </a:xfrm>
              <a:custGeom>
                <a:avLst/>
                <a:gdLst>
                  <a:gd name="T0" fmla="*/ 0 w 1179"/>
                  <a:gd name="T1" fmla="*/ 2 h 916"/>
                  <a:gd name="T2" fmla="*/ 0 w 1179"/>
                  <a:gd name="T3" fmla="*/ 2 h 916"/>
                  <a:gd name="T4" fmla="*/ 115 w 1179"/>
                  <a:gd name="T5" fmla="*/ 294 h 916"/>
                  <a:gd name="T6" fmla="*/ 115 w 1179"/>
                  <a:gd name="T7" fmla="*/ 294 h 916"/>
                  <a:gd name="T8" fmla="*/ 372 w 1179"/>
                  <a:gd name="T9" fmla="*/ 488 h 916"/>
                  <a:gd name="T10" fmla="*/ 372 w 1179"/>
                  <a:gd name="T11" fmla="*/ 488 h 916"/>
                  <a:gd name="T12" fmla="*/ 740 w 1179"/>
                  <a:gd name="T13" fmla="*/ 883 h 916"/>
                  <a:gd name="T14" fmla="*/ 740 w 1179"/>
                  <a:gd name="T15" fmla="*/ 883 h 916"/>
                  <a:gd name="T16" fmla="*/ 779 w 1179"/>
                  <a:gd name="T17" fmla="*/ 915 h 916"/>
                  <a:gd name="T18" fmla="*/ 1129 w 1179"/>
                  <a:gd name="T19" fmla="*/ 915 h 916"/>
                  <a:gd name="T20" fmla="*/ 1129 w 1179"/>
                  <a:gd name="T21" fmla="*/ 915 h 916"/>
                  <a:gd name="T22" fmla="*/ 1164 w 1179"/>
                  <a:gd name="T23" fmla="*/ 857 h 916"/>
                  <a:gd name="T24" fmla="*/ 1164 w 1179"/>
                  <a:gd name="T25" fmla="*/ 857 h 916"/>
                  <a:gd name="T26" fmla="*/ 951 w 1179"/>
                  <a:gd name="T27" fmla="*/ 621 h 916"/>
                  <a:gd name="T28" fmla="*/ 951 w 1179"/>
                  <a:gd name="T29" fmla="*/ 621 h 916"/>
                  <a:gd name="T30" fmla="*/ 642 w 1179"/>
                  <a:gd name="T31" fmla="*/ 0 h 916"/>
                  <a:gd name="T32" fmla="*/ 0 w 1179"/>
                  <a:gd name="T33" fmla="*/ 2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9" h="916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2"/>
                      <a:pt x="88" y="171"/>
                      <a:pt x="115" y="294"/>
                    </a:cubicBezTo>
                    <a:lnTo>
                      <a:pt x="115" y="294"/>
                    </a:lnTo>
                    <a:cubicBezTo>
                      <a:pt x="142" y="417"/>
                      <a:pt x="227" y="451"/>
                      <a:pt x="372" y="488"/>
                    </a:cubicBezTo>
                    <a:lnTo>
                      <a:pt x="372" y="488"/>
                    </a:lnTo>
                    <a:cubicBezTo>
                      <a:pt x="512" y="523"/>
                      <a:pt x="706" y="722"/>
                      <a:pt x="740" y="883"/>
                    </a:cubicBezTo>
                    <a:lnTo>
                      <a:pt x="740" y="883"/>
                    </a:lnTo>
                    <a:cubicBezTo>
                      <a:pt x="745" y="901"/>
                      <a:pt x="760" y="915"/>
                      <a:pt x="779" y="915"/>
                    </a:cubicBezTo>
                    <a:lnTo>
                      <a:pt x="1129" y="915"/>
                    </a:lnTo>
                    <a:lnTo>
                      <a:pt x="1129" y="915"/>
                    </a:lnTo>
                    <a:cubicBezTo>
                      <a:pt x="1159" y="915"/>
                      <a:pt x="1178" y="883"/>
                      <a:pt x="1164" y="857"/>
                    </a:cubicBezTo>
                    <a:lnTo>
                      <a:pt x="1164" y="857"/>
                    </a:lnTo>
                    <a:cubicBezTo>
                      <a:pt x="1126" y="790"/>
                      <a:pt x="1053" y="682"/>
                      <a:pt x="951" y="621"/>
                    </a:cubicBezTo>
                    <a:lnTo>
                      <a:pt x="951" y="621"/>
                    </a:lnTo>
                    <a:cubicBezTo>
                      <a:pt x="796" y="529"/>
                      <a:pt x="709" y="470"/>
                      <a:pt x="642" y="0"/>
                    </a:cubicBezTo>
                    <a:lnTo>
                      <a:pt x="0" y="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8" name="Freeform 122">
                <a:extLst>
                  <a:ext uri="{FF2B5EF4-FFF2-40B4-BE49-F238E27FC236}">
                    <a16:creationId xmlns:a16="http://schemas.microsoft.com/office/drawing/2014/main" id="{532439D5-2C0B-CF52-4375-6257D1F9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279" y="11911603"/>
                <a:ext cx="840434" cy="774522"/>
              </a:xfrm>
              <a:custGeom>
                <a:avLst/>
                <a:gdLst>
                  <a:gd name="T0" fmla="*/ 580 w 675"/>
                  <a:gd name="T1" fmla="*/ 71 h 622"/>
                  <a:gd name="T2" fmla="*/ 580 w 675"/>
                  <a:gd name="T3" fmla="*/ 71 h 622"/>
                  <a:gd name="T4" fmla="*/ 317 w 675"/>
                  <a:gd name="T5" fmla="*/ 344 h 622"/>
                  <a:gd name="T6" fmla="*/ 317 w 675"/>
                  <a:gd name="T7" fmla="*/ 344 h 622"/>
                  <a:gd name="T8" fmla="*/ 661 w 675"/>
                  <a:gd name="T9" fmla="*/ 582 h 622"/>
                  <a:gd name="T10" fmla="*/ 661 w 675"/>
                  <a:gd name="T11" fmla="*/ 582 h 622"/>
                  <a:gd name="T12" fmla="*/ 642 w 675"/>
                  <a:gd name="T13" fmla="*/ 621 h 622"/>
                  <a:gd name="T14" fmla="*/ 227 w 675"/>
                  <a:gd name="T15" fmla="*/ 621 h 622"/>
                  <a:gd name="T16" fmla="*/ 227 w 675"/>
                  <a:gd name="T17" fmla="*/ 621 h 622"/>
                  <a:gd name="T18" fmla="*/ 49 w 675"/>
                  <a:gd name="T19" fmla="*/ 284 h 622"/>
                  <a:gd name="T20" fmla="*/ 49 w 675"/>
                  <a:gd name="T21" fmla="*/ 284 h 622"/>
                  <a:gd name="T22" fmla="*/ 580 w 675"/>
                  <a:gd name="T23" fmla="*/ 7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5" h="622">
                    <a:moveTo>
                      <a:pt x="580" y="71"/>
                    </a:moveTo>
                    <a:lnTo>
                      <a:pt x="580" y="71"/>
                    </a:lnTo>
                    <a:cubicBezTo>
                      <a:pt x="580" y="71"/>
                      <a:pt x="307" y="213"/>
                      <a:pt x="317" y="344"/>
                    </a:cubicBezTo>
                    <a:lnTo>
                      <a:pt x="317" y="344"/>
                    </a:lnTo>
                    <a:cubicBezTo>
                      <a:pt x="326" y="462"/>
                      <a:pt x="575" y="480"/>
                      <a:pt x="661" y="582"/>
                    </a:cubicBezTo>
                    <a:lnTo>
                      <a:pt x="661" y="582"/>
                    </a:lnTo>
                    <a:cubicBezTo>
                      <a:pt x="674" y="597"/>
                      <a:pt x="662" y="621"/>
                      <a:pt x="642" y="621"/>
                    </a:cubicBezTo>
                    <a:lnTo>
                      <a:pt x="227" y="621"/>
                    </a:lnTo>
                    <a:lnTo>
                      <a:pt x="227" y="621"/>
                    </a:lnTo>
                    <a:cubicBezTo>
                      <a:pt x="227" y="621"/>
                      <a:pt x="0" y="420"/>
                      <a:pt x="49" y="284"/>
                    </a:cubicBezTo>
                    <a:lnTo>
                      <a:pt x="49" y="284"/>
                    </a:lnTo>
                    <a:cubicBezTo>
                      <a:pt x="96" y="149"/>
                      <a:pt x="217" y="0"/>
                      <a:pt x="580" y="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9" name="Freeform 123">
                <a:extLst>
                  <a:ext uri="{FF2B5EF4-FFF2-40B4-BE49-F238E27FC236}">
                    <a16:creationId xmlns:a16="http://schemas.microsoft.com/office/drawing/2014/main" id="{A2167DAC-FA0E-02E0-A24C-3D01C1EBF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259" y="11713853"/>
                <a:ext cx="1466642" cy="1142554"/>
              </a:xfrm>
              <a:custGeom>
                <a:avLst/>
                <a:gdLst>
                  <a:gd name="T0" fmla="*/ 0 w 1179"/>
                  <a:gd name="T1" fmla="*/ 2 h 916"/>
                  <a:gd name="T2" fmla="*/ 0 w 1179"/>
                  <a:gd name="T3" fmla="*/ 2 h 916"/>
                  <a:gd name="T4" fmla="*/ 115 w 1179"/>
                  <a:gd name="T5" fmla="*/ 294 h 916"/>
                  <a:gd name="T6" fmla="*/ 115 w 1179"/>
                  <a:gd name="T7" fmla="*/ 294 h 916"/>
                  <a:gd name="T8" fmla="*/ 372 w 1179"/>
                  <a:gd name="T9" fmla="*/ 488 h 916"/>
                  <a:gd name="T10" fmla="*/ 372 w 1179"/>
                  <a:gd name="T11" fmla="*/ 488 h 916"/>
                  <a:gd name="T12" fmla="*/ 740 w 1179"/>
                  <a:gd name="T13" fmla="*/ 883 h 916"/>
                  <a:gd name="T14" fmla="*/ 740 w 1179"/>
                  <a:gd name="T15" fmla="*/ 883 h 916"/>
                  <a:gd name="T16" fmla="*/ 779 w 1179"/>
                  <a:gd name="T17" fmla="*/ 915 h 916"/>
                  <a:gd name="T18" fmla="*/ 1129 w 1179"/>
                  <a:gd name="T19" fmla="*/ 915 h 916"/>
                  <a:gd name="T20" fmla="*/ 1129 w 1179"/>
                  <a:gd name="T21" fmla="*/ 915 h 916"/>
                  <a:gd name="T22" fmla="*/ 1164 w 1179"/>
                  <a:gd name="T23" fmla="*/ 857 h 916"/>
                  <a:gd name="T24" fmla="*/ 1164 w 1179"/>
                  <a:gd name="T25" fmla="*/ 857 h 916"/>
                  <a:gd name="T26" fmla="*/ 951 w 1179"/>
                  <a:gd name="T27" fmla="*/ 621 h 916"/>
                  <a:gd name="T28" fmla="*/ 951 w 1179"/>
                  <a:gd name="T29" fmla="*/ 621 h 916"/>
                  <a:gd name="T30" fmla="*/ 642 w 1179"/>
                  <a:gd name="T31" fmla="*/ 0 h 916"/>
                  <a:gd name="T32" fmla="*/ 0 w 1179"/>
                  <a:gd name="T33" fmla="*/ 2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9" h="916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2"/>
                      <a:pt x="88" y="171"/>
                      <a:pt x="115" y="294"/>
                    </a:cubicBezTo>
                    <a:lnTo>
                      <a:pt x="115" y="294"/>
                    </a:lnTo>
                    <a:cubicBezTo>
                      <a:pt x="142" y="417"/>
                      <a:pt x="227" y="451"/>
                      <a:pt x="372" y="488"/>
                    </a:cubicBezTo>
                    <a:lnTo>
                      <a:pt x="372" y="488"/>
                    </a:lnTo>
                    <a:cubicBezTo>
                      <a:pt x="512" y="523"/>
                      <a:pt x="706" y="722"/>
                      <a:pt x="740" y="883"/>
                    </a:cubicBezTo>
                    <a:lnTo>
                      <a:pt x="740" y="883"/>
                    </a:lnTo>
                    <a:cubicBezTo>
                      <a:pt x="745" y="901"/>
                      <a:pt x="760" y="915"/>
                      <a:pt x="779" y="915"/>
                    </a:cubicBezTo>
                    <a:lnTo>
                      <a:pt x="1129" y="915"/>
                    </a:lnTo>
                    <a:lnTo>
                      <a:pt x="1129" y="915"/>
                    </a:lnTo>
                    <a:cubicBezTo>
                      <a:pt x="1159" y="915"/>
                      <a:pt x="1178" y="883"/>
                      <a:pt x="1164" y="857"/>
                    </a:cubicBezTo>
                    <a:lnTo>
                      <a:pt x="1164" y="857"/>
                    </a:lnTo>
                    <a:cubicBezTo>
                      <a:pt x="1126" y="790"/>
                      <a:pt x="1053" y="682"/>
                      <a:pt x="951" y="621"/>
                    </a:cubicBezTo>
                    <a:lnTo>
                      <a:pt x="951" y="621"/>
                    </a:lnTo>
                    <a:cubicBezTo>
                      <a:pt x="796" y="529"/>
                      <a:pt x="709" y="470"/>
                      <a:pt x="642" y="0"/>
                    </a:cubicBezTo>
                    <a:lnTo>
                      <a:pt x="0" y="2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0" name="Freeform 124">
                <a:extLst>
                  <a:ext uri="{FF2B5EF4-FFF2-40B4-BE49-F238E27FC236}">
                    <a16:creationId xmlns:a16="http://schemas.microsoft.com/office/drawing/2014/main" id="{1D055FA6-771B-18F6-654E-32106EB9C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279" y="11911603"/>
                <a:ext cx="840434" cy="774522"/>
              </a:xfrm>
              <a:custGeom>
                <a:avLst/>
                <a:gdLst>
                  <a:gd name="T0" fmla="*/ 580 w 675"/>
                  <a:gd name="T1" fmla="*/ 71 h 622"/>
                  <a:gd name="T2" fmla="*/ 580 w 675"/>
                  <a:gd name="T3" fmla="*/ 71 h 622"/>
                  <a:gd name="T4" fmla="*/ 317 w 675"/>
                  <a:gd name="T5" fmla="*/ 344 h 622"/>
                  <a:gd name="T6" fmla="*/ 317 w 675"/>
                  <a:gd name="T7" fmla="*/ 344 h 622"/>
                  <a:gd name="T8" fmla="*/ 661 w 675"/>
                  <a:gd name="T9" fmla="*/ 582 h 622"/>
                  <a:gd name="T10" fmla="*/ 661 w 675"/>
                  <a:gd name="T11" fmla="*/ 582 h 622"/>
                  <a:gd name="T12" fmla="*/ 642 w 675"/>
                  <a:gd name="T13" fmla="*/ 621 h 622"/>
                  <a:gd name="T14" fmla="*/ 227 w 675"/>
                  <a:gd name="T15" fmla="*/ 621 h 622"/>
                  <a:gd name="T16" fmla="*/ 227 w 675"/>
                  <a:gd name="T17" fmla="*/ 621 h 622"/>
                  <a:gd name="T18" fmla="*/ 49 w 675"/>
                  <a:gd name="T19" fmla="*/ 284 h 622"/>
                  <a:gd name="T20" fmla="*/ 49 w 675"/>
                  <a:gd name="T21" fmla="*/ 284 h 622"/>
                  <a:gd name="T22" fmla="*/ 580 w 675"/>
                  <a:gd name="T23" fmla="*/ 7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5" h="622">
                    <a:moveTo>
                      <a:pt x="580" y="71"/>
                    </a:moveTo>
                    <a:lnTo>
                      <a:pt x="580" y="71"/>
                    </a:lnTo>
                    <a:cubicBezTo>
                      <a:pt x="580" y="71"/>
                      <a:pt x="307" y="213"/>
                      <a:pt x="317" y="344"/>
                    </a:cubicBezTo>
                    <a:lnTo>
                      <a:pt x="317" y="344"/>
                    </a:lnTo>
                    <a:cubicBezTo>
                      <a:pt x="326" y="462"/>
                      <a:pt x="575" y="480"/>
                      <a:pt x="661" y="582"/>
                    </a:cubicBezTo>
                    <a:lnTo>
                      <a:pt x="661" y="582"/>
                    </a:lnTo>
                    <a:cubicBezTo>
                      <a:pt x="674" y="597"/>
                      <a:pt x="662" y="621"/>
                      <a:pt x="642" y="621"/>
                    </a:cubicBezTo>
                    <a:lnTo>
                      <a:pt x="227" y="621"/>
                    </a:lnTo>
                    <a:lnTo>
                      <a:pt x="227" y="621"/>
                    </a:lnTo>
                    <a:cubicBezTo>
                      <a:pt x="227" y="621"/>
                      <a:pt x="0" y="420"/>
                      <a:pt x="49" y="284"/>
                    </a:cubicBezTo>
                    <a:lnTo>
                      <a:pt x="49" y="284"/>
                    </a:lnTo>
                    <a:cubicBezTo>
                      <a:pt x="96" y="149"/>
                      <a:pt x="217" y="0"/>
                      <a:pt x="580" y="7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1" name="Freeform 125">
                <a:extLst>
                  <a:ext uri="{FF2B5EF4-FFF2-40B4-BE49-F238E27FC236}">
                    <a16:creationId xmlns:a16="http://schemas.microsoft.com/office/drawing/2014/main" id="{7BAF2353-CD65-A28C-0A92-3A1DDF2E0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406" y="11785267"/>
                <a:ext cx="252680" cy="313101"/>
              </a:xfrm>
              <a:custGeom>
                <a:avLst/>
                <a:gdLst>
                  <a:gd name="T0" fmla="*/ 5 w 201"/>
                  <a:gd name="T1" fmla="*/ 2 h 252"/>
                  <a:gd name="T2" fmla="*/ 5 w 201"/>
                  <a:gd name="T3" fmla="*/ 2 h 252"/>
                  <a:gd name="T4" fmla="*/ 2 w 201"/>
                  <a:gd name="T5" fmla="*/ 6 h 252"/>
                  <a:gd name="T6" fmla="*/ 2 w 201"/>
                  <a:gd name="T7" fmla="*/ 6 h 252"/>
                  <a:gd name="T8" fmla="*/ 102 w 201"/>
                  <a:gd name="T9" fmla="*/ 251 h 252"/>
                  <a:gd name="T10" fmla="*/ 108 w 201"/>
                  <a:gd name="T11" fmla="*/ 248 h 252"/>
                  <a:gd name="T12" fmla="*/ 108 w 201"/>
                  <a:gd name="T13" fmla="*/ 248 h 252"/>
                  <a:gd name="T14" fmla="*/ 200 w 201"/>
                  <a:gd name="T15" fmla="*/ 197 h 252"/>
                  <a:gd name="T16" fmla="*/ 200 w 201"/>
                  <a:gd name="T17" fmla="*/ 197 h 252"/>
                  <a:gd name="T18" fmla="*/ 5 w 201"/>
                  <a:gd name="T19" fmla="*/ 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52">
                    <a:moveTo>
                      <a:pt x="5" y="2"/>
                    </a:moveTo>
                    <a:lnTo>
                      <a:pt x="5" y="2"/>
                    </a:lnTo>
                    <a:cubicBezTo>
                      <a:pt x="3" y="0"/>
                      <a:pt x="0" y="4"/>
                      <a:pt x="2" y="6"/>
                    </a:cubicBezTo>
                    <a:lnTo>
                      <a:pt x="2" y="6"/>
                    </a:lnTo>
                    <a:cubicBezTo>
                      <a:pt x="24" y="41"/>
                      <a:pt x="88" y="147"/>
                      <a:pt x="102" y="251"/>
                    </a:cubicBezTo>
                    <a:lnTo>
                      <a:pt x="108" y="248"/>
                    </a:lnTo>
                    <a:lnTo>
                      <a:pt x="108" y="248"/>
                    </a:lnTo>
                    <a:cubicBezTo>
                      <a:pt x="160" y="217"/>
                      <a:pt x="200" y="197"/>
                      <a:pt x="200" y="197"/>
                    </a:cubicBezTo>
                    <a:lnTo>
                      <a:pt x="200" y="197"/>
                    </a:lnTo>
                    <a:cubicBezTo>
                      <a:pt x="200" y="197"/>
                      <a:pt x="126" y="94"/>
                      <a:pt x="5" y="2"/>
                    </a:cubicBezTo>
                  </a:path>
                </a:pathLst>
              </a:custGeom>
              <a:solidFill>
                <a:srgbClr val="2F705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2" name="Freeform 126">
                <a:extLst>
                  <a:ext uri="{FF2B5EF4-FFF2-40B4-BE49-F238E27FC236}">
                    <a16:creationId xmlns:a16="http://schemas.microsoft.com/office/drawing/2014/main" id="{5107A7E2-8E21-FC26-8A3A-2EEBA7A58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202" y="10538343"/>
                <a:ext cx="4125280" cy="2427927"/>
              </a:xfrm>
              <a:custGeom>
                <a:avLst/>
                <a:gdLst>
                  <a:gd name="T0" fmla="*/ 3280 w 3310"/>
                  <a:gd name="T1" fmla="*/ 681 h 1948"/>
                  <a:gd name="T2" fmla="*/ 3147 w 3310"/>
                  <a:gd name="T3" fmla="*/ 624 h 1948"/>
                  <a:gd name="T4" fmla="*/ 3095 w 3310"/>
                  <a:gd name="T5" fmla="*/ 617 h 1948"/>
                  <a:gd name="T6" fmla="*/ 2947 w 3310"/>
                  <a:gd name="T7" fmla="*/ 487 h 1948"/>
                  <a:gd name="T8" fmla="*/ 2520 w 3310"/>
                  <a:gd name="T9" fmla="*/ 124 h 1948"/>
                  <a:gd name="T10" fmla="*/ 1946 w 3310"/>
                  <a:gd name="T11" fmla="*/ 92 h 1948"/>
                  <a:gd name="T12" fmla="*/ 1521 w 3310"/>
                  <a:gd name="T13" fmla="*/ 162 h 1948"/>
                  <a:gd name="T14" fmla="*/ 804 w 3310"/>
                  <a:gd name="T15" fmla="*/ 23 h 1948"/>
                  <a:gd name="T16" fmla="*/ 738 w 3310"/>
                  <a:gd name="T17" fmla="*/ 27 h 1948"/>
                  <a:gd name="T18" fmla="*/ 190 w 3310"/>
                  <a:gd name="T19" fmla="*/ 455 h 1948"/>
                  <a:gd name="T20" fmla="*/ 306 w 3310"/>
                  <a:gd name="T21" fmla="*/ 707 h 1948"/>
                  <a:gd name="T22" fmla="*/ 420 w 3310"/>
                  <a:gd name="T23" fmla="*/ 824 h 1948"/>
                  <a:gd name="T24" fmla="*/ 381 w 3310"/>
                  <a:gd name="T25" fmla="*/ 890 h 1948"/>
                  <a:gd name="T26" fmla="*/ 5 w 3310"/>
                  <a:gd name="T27" fmla="*/ 1197 h 1948"/>
                  <a:gd name="T28" fmla="*/ 45 w 3310"/>
                  <a:gd name="T29" fmla="*/ 1269 h 1948"/>
                  <a:gd name="T30" fmla="*/ 50 w 3310"/>
                  <a:gd name="T31" fmla="*/ 1273 h 1948"/>
                  <a:gd name="T32" fmla="*/ 57 w 3310"/>
                  <a:gd name="T33" fmla="*/ 1272 h 1948"/>
                  <a:gd name="T34" fmla="*/ 444 w 3310"/>
                  <a:gd name="T35" fmla="*/ 957 h 1948"/>
                  <a:gd name="T36" fmla="*/ 511 w 3310"/>
                  <a:gd name="T37" fmla="*/ 818 h 1948"/>
                  <a:gd name="T38" fmla="*/ 361 w 3310"/>
                  <a:gd name="T39" fmla="*/ 633 h 1948"/>
                  <a:gd name="T40" fmla="*/ 265 w 3310"/>
                  <a:gd name="T41" fmla="*/ 507 h 1948"/>
                  <a:gd name="T42" fmla="*/ 631 w 3310"/>
                  <a:gd name="T43" fmla="*/ 203 h 1948"/>
                  <a:gd name="T44" fmla="*/ 576 w 3310"/>
                  <a:gd name="T45" fmla="*/ 900 h 1948"/>
                  <a:gd name="T46" fmla="*/ 604 w 3310"/>
                  <a:gd name="T47" fmla="*/ 955 h 1948"/>
                  <a:gd name="T48" fmla="*/ 580 w 3310"/>
                  <a:gd name="T49" fmla="*/ 1450 h 1948"/>
                  <a:gd name="T50" fmla="*/ 572 w 3310"/>
                  <a:gd name="T51" fmla="*/ 1494 h 1948"/>
                  <a:gd name="T52" fmla="*/ 599 w 3310"/>
                  <a:gd name="T53" fmla="*/ 1531 h 1948"/>
                  <a:gd name="T54" fmla="*/ 861 w 3310"/>
                  <a:gd name="T55" fmla="*/ 1752 h 1948"/>
                  <a:gd name="T56" fmla="*/ 972 w 3310"/>
                  <a:gd name="T57" fmla="*/ 1921 h 1948"/>
                  <a:gd name="T58" fmla="*/ 1018 w 3310"/>
                  <a:gd name="T59" fmla="*/ 1947 h 1948"/>
                  <a:gd name="T60" fmla="*/ 1450 w 3310"/>
                  <a:gd name="T61" fmla="*/ 1947 h 1948"/>
                  <a:gd name="T62" fmla="*/ 1469 w 3310"/>
                  <a:gd name="T63" fmla="*/ 1935 h 1948"/>
                  <a:gd name="T64" fmla="*/ 1468 w 3310"/>
                  <a:gd name="T65" fmla="*/ 1912 h 1948"/>
                  <a:gd name="T66" fmla="*/ 1250 w 3310"/>
                  <a:gd name="T67" fmla="*/ 1713 h 1948"/>
                  <a:gd name="T68" fmla="*/ 1085 w 3310"/>
                  <a:gd name="T69" fmla="*/ 1452 h 1948"/>
                  <a:gd name="T70" fmla="*/ 1241 w 3310"/>
                  <a:gd name="T71" fmla="*/ 1274 h 1948"/>
                  <a:gd name="T72" fmla="*/ 1464 w 3310"/>
                  <a:gd name="T73" fmla="*/ 1234 h 1948"/>
                  <a:gd name="T74" fmla="*/ 1489 w 3310"/>
                  <a:gd name="T75" fmla="*/ 1319 h 1948"/>
                  <a:gd name="T76" fmla="*/ 1752 w 3310"/>
                  <a:gd name="T77" fmla="*/ 1520 h 1948"/>
                  <a:gd name="T78" fmla="*/ 2114 w 3310"/>
                  <a:gd name="T79" fmla="*/ 1909 h 1948"/>
                  <a:gd name="T80" fmla="*/ 2511 w 3310"/>
                  <a:gd name="T81" fmla="*/ 1947 h 1948"/>
                  <a:gd name="T82" fmla="*/ 2552 w 3310"/>
                  <a:gd name="T83" fmla="*/ 1924 h 1948"/>
                  <a:gd name="T84" fmla="*/ 2553 w 3310"/>
                  <a:gd name="T85" fmla="*/ 1877 h 1948"/>
                  <a:gd name="T86" fmla="*/ 2337 w 3310"/>
                  <a:gd name="T87" fmla="*/ 1638 h 1948"/>
                  <a:gd name="T88" fmla="*/ 2143 w 3310"/>
                  <a:gd name="T89" fmla="*/ 1455 h 1948"/>
                  <a:gd name="T90" fmla="*/ 2353 w 3310"/>
                  <a:gd name="T91" fmla="*/ 1366 h 1948"/>
                  <a:gd name="T92" fmla="*/ 2596 w 3310"/>
                  <a:gd name="T93" fmla="*/ 1215 h 1948"/>
                  <a:gd name="T94" fmla="*/ 2676 w 3310"/>
                  <a:gd name="T95" fmla="*/ 1349 h 1948"/>
                  <a:gd name="T96" fmla="*/ 2910 w 3310"/>
                  <a:gd name="T97" fmla="*/ 1568 h 1948"/>
                  <a:gd name="T98" fmla="*/ 3130 w 3310"/>
                  <a:gd name="T99" fmla="*/ 1246 h 1948"/>
                  <a:gd name="T100" fmla="*/ 3240 w 3310"/>
                  <a:gd name="T101" fmla="*/ 951 h 1948"/>
                  <a:gd name="T102" fmla="*/ 3280 w 3310"/>
                  <a:gd name="T103" fmla="*/ 681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10" h="1948">
                    <a:moveTo>
                      <a:pt x="3280" y="681"/>
                    </a:moveTo>
                    <a:lnTo>
                      <a:pt x="3280" y="681"/>
                    </a:lnTo>
                    <a:cubicBezTo>
                      <a:pt x="3253" y="636"/>
                      <a:pt x="3197" y="630"/>
                      <a:pt x="3147" y="624"/>
                    </a:cubicBezTo>
                    <a:lnTo>
                      <a:pt x="3147" y="624"/>
                    </a:lnTo>
                    <a:cubicBezTo>
                      <a:pt x="3128" y="622"/>
                      <a:pt x="3111" y="620"/>
                      <a:pt x="3095" y="617"/>
                    </a:cubicBezTo>
                    <a:lnTo>
                      <a:pt x="3095" y="617"/>
                    </a:lnTo>
                    <a:cubicBezTo>
                      <a:pt x="3059" y="607"/>
                      <a:pt x="3012" y="557"/>
                      <a:pt x="2947" y="487"/>
                    </a:cubicBezTo>
                    <a:lnTo>
                      <a:pt x="2947" y="487"/>
                    </a:lnTo>
                    <a:cubicBezTo>
                      <a:pt x="2851" y="383"/>
                      <a:pt x="2719" y="240"/>
                      <a:pt x="2520" y="124"/>
                    </a:cubicBezTo>
                    <a:lnTo>
                      <a:pt x="2520" y="124"/>
                    </a:lnTo>
                    <a:cubicBezTo>
                      <a:pt x="2308" y="0"/>
                      <a:pt x="2149" y="41"/>
                      <a:pt x="1946" y="92"/>
                    </a:cubicBezTo>
                    <a:lnTo>
                      <a:pt x="1946" y="92"/>
                    </a:lnTo>
                    <a:cubicBezTo>
                      <a:pt x="1826" y="123"/>
                      <a:pt x="1691" y="157"/>
                      <a:pt x="1521" y="162"/>
                    </a:cubicBezTo>
                    <a:lnTo>
                      <a:pt x="1521" y="162"/>
                    </a:lnTo>
                    <a:cubicBezTo>
                      <a:pt x="1154" y="175"/>
                      <a:pt x="898" y="69"/>
                      <a:pt x="804" y="23"/>
                    </a:cubicBezTo>
                    <a:lnTo>
                      <a:pt x="804" y="23"/>
                    </a:lnTo>
                    <a:cubicBezTo>
                      <a:pt x="784" y="13"/>
                      <a:pt x="759" y="14"/>
                      <a:pt x="738" y="27"/>
                    </a:cubicBezTo>
                    <a:lnTo>
                      <a:pt x="738" y="27"/>
                    </a:lnTo>
                    <a:cubicBezTo>
                      <a:pt x="636" y="90"/>
                      <a:pt x="291" y="309"/>
                      <a:pt x="190" y="455"/>
                    </a:cubicBezTo>
                    <a:lnTo>
                      <a:pt x="190" y="455"/>
                    </a:lnTo>
                    <a:cubicBezTo>
                      <a:pt x="113" y="567"/>
                      <a:pt x="230" y="651"/>
                      <a:pt x="306" y="707"/>
                    </a:cubicBezTo>
                    <a:lnTo>
                      <a:pt x="306" y="707"/>
                    </a:lnTo>
                    <a:cubicBezTo>
                      <a:pt x="356" y="743"/>
                      <a:pt x="418" y="787"/>
                      <a:pt x="420" y="824"/>
                    </a:cubicBezTo>
                    <a:lnTo>
                      <a:pt x="420" y="824"/>
                    </a:lnTo>
                    <a:cubicBezTo>
                      <a:pt x="421" y="842"/>
                      <a:pt x="408" y="865"/>
                      <a:pt x="381" y="890"/>
                    </a:cubicBezTo>
                    <a:lnTo>
                      <a:pt x="381" y="890"/>
                    </a:lnTo>
                    <a:cubicBezTo>
                      <a:pt x="205" y="1057"/>
                      <a:pt x="13" y="1191"/>
                      <a:pt x="5" y="1197"/>
                    </a:cubicBezTo>
                    <a:lnTo>
                      <a:pt x="5" y="1197"/>
                    </a:lnTo>
                    <a:cubicBezTo>
                      <a:pt x="1" y="1199"/>
                      <a:pt x="0" y="1204"/>
                      <a:pt x="3" y="1208"/>
                    </a:cubicBezTo>
                    <a:lnTo>
                      <a:pt x="45" y="1269"/>
                    </a:lnTo>
                    <a:lnTo>
                      <a:pt x="45" y="1269"/>
                    </a:lnTo>
                    <a:cubicBezTo>
                      <a:pt x="46" y="1271"/>
                      <a:pt x="48" y="1272"/>
                      <a:pt x="50" y="1273"/>
                    </a:cubicBezTo>
                    <a:lnTo>
                      <a:pt x="50" y="1273"/>
                    </a:lnTo>
                    <a:cubicBezTo>
                      <a:pt x="52" y="1274"/>
                      <a:pt x="55" y="1273"/>
                      <a:pt x="57" y="1272"/>
                    </a:cubicBezTo>
                    <a:lnTo>
                      <a:pt x="57" y="1272"/>
                    </a:lnTo>
                    <a:cubicBezTo>
                      <a:pt x="65" y="1266"/>
                      <a:pt x="263" y="1129"/>
                      <a:pt x="444" y="957"/>
                    </a:cubicBezTo>
                    <a:lnTo>
                      <a:pt x="444" y="957"/>
                    </a:lnTo>
                    <a:cubicBezTo>
                      <a:pt x="493" y="911"/>
                      <a:pt x="515" y="866"/>
                      <a:pt x="511" y="818"/>
                    </a:cubicBezTo>
                    <a:lnTo>
                      <a:pt x="511" y="818"/>
                    </a:lnTo>
                    <a:cubicBezTo>
                      <a:pt x="506" y="738"/>
                      <a:pt x="432" y="685"/>
                      <a:pt x="361" y="633"/>
                    </a:cubicBezTo>
                    <a:lnTo>
                      <a:pt x="361" y="633"/>
                    </a:lnTo>
                    <a:cubicBezTo>
                      <a:pt x="263" y="562"/>
                      <a:pt x="244" y="538"/>
                      <a:pt x="265" y="507"/>
                    </a:cubicBezTo>
                    <a:lnTo>
                      <a:pt x="265" y="507"/>
                    </a:lnTo>
                    <a:cubicBezTo>
                      <a:pt x="326" y="420"/>
                      <a:pt x="492" y="297"/>
                      <a:pt x="631" y="203"/>
                    </a:cubicBezTo>
                    <a:lnTo>
                      <a:pt x="631" y="203"/>
                    </a:lnTo>
                    <a:cubicBezTo>
                      <a:pt x="485" y="480"/>
                      <a:pt x="510" y="780"/>
                      <a:pt x="576" y="900"/>
                    </a:cubicBezTo>
                    <a:lnTo>
                      <a:pt x="576" y="900"/>
                    </a:lnTo>
                    <a:cubicBezTo>
                      <a:pt x="585" y="918"/>
                      <a:pt x="595" y="936"/>
                      <a:pt x="604" y="955"/>
                    </a:cubicBezTo>
                    <a:lnTo>
                      <a:pt x="604" y="955"/>
                    </a:lnTo>
                    <a:cubicBezTo>
                      <a:pt x="609" y="966"/>
                      <a:pt x="727" y="1226"/>
                      <a:pt x="580" y="1450"/>
                    </a:cubicBezTo>
                    <a:lnTo>
                      <a:pt x="580" y="1450"/>
                    </a:lnTo>
                    <a:cubicBezTo>
                      <a:pt x="571" y="1463"/>
                      <a:pt x="569" y="1479"/>
                      <a:pt x="572" y="1494"/>
                    </a:cubicBezTo>
                    <a:lnTo>
                      <a:pt x="572" y="1494"/>
                    </a:lnTo>
                    <a:cubicBezTo>
                      <a:pt x="576" y="1510"/>
                      <a:pt x="585" y="1522"/>
                      <a:pt x="599" y="1531"/>
                    </a:cubicBezTo>
                    <a:lnTo>
                      <a:pt x="599" y="1531"/>
                    </a:lnTo>
                    <a:cubicBezTo>
                      <a:pt x="669" y="1573"/>
                      <a:pt x="797" y="1659"/>
                      <a:pt x="861" y="1752"/>
                    </a:cubicBezTo>
                    <a:lnTo>
                      <a:pt x="861" y="1752"/>
                    </a:lnTo>
                    <a:cubicBezTo>
                      <a:pt x="919" y="1837"/>
                      <a:pt x="954" y="1891"/>
                      <a:pt x="972" y="1921"/>
                    </a:cubicBezTo>
                    <a:lnTo>
                      <a:pt x="972" y="1921"/>
                    </a:lnTo>
                    <a:cubicBezTo>
                      <a:pt x="982" y="1938"/>
                      <a:pt x="999" y="1947"/>
                      <a:pt x="1018" y="1947"/>
                    </a:cubicBezTo>
                    <a:lnTo>
                      <a:pt x="1450" y="1947"/>
                    </a:lnTo>
                    <a:lnTo>
                      <a:pt x="1450" y="1947"/>
                    </a:lnTo>
                    <a:cubicBezTo>
                      <a:pt x="1458" y="1947"/>
                      <a:pt x="1465" y="1943"/>
                      <a:pt x="1469" y="1935"/>
                    </a:cubicBezTo>
                    <a:lnTo>
                      <a:pt x="1469" y="1935"/>
                    </a:lnTo>
                    <a:cubicBezTo>
                      <a:pt x="1473" y="1929"/>
                      <a:pt x="1473" y="1919"/>
                      <a:pt x="1468" y="1912"/>
                    </a:cubicBezTo>
                    <a:lnTo>
                      <a:pt x="1468" y="1912"/>
                    </a:lnTo>
                    <a:cubicBezTo>
                      <a:pt x="1435" y="1865"/>
                      <a:pt x="1352" y="1769"/>
                      <a:pt x="1250" y="1713"/>
                    </a:cubicBezTo>
                    <a:lnTo>
                      <a:pt x="1250" y="1713"/>
                    </a:lnTo>
                    <a:cubicBezTo>
                      <a:pt x="1179" y="1675"/>
                      <a:pt x="1080" y="1560"/>
                      <a:pt x="1085" y="1452"/>
                    </a:cubicBezTo>
                    <a:lnTo>
                      <a:pt x="1085" y="1452"/>
                    </a:lnTo>
                    <a:cubicBezTo>
                      <a:pt x="1088" y="1376"/>
                      <a:pt x="1141" y="1317"/>
                      <a:pt x="1241" y="1274"/>
                    </a:cubicBezTo>
                    <a:lnTo>
                      <a:pt x="1241" y="1274"/>
                    </a:lnTo>
                    <a:cubicBezTo>
                      <a:pt x="1311" y="1244"/>
                      <a:pt x="1388" y="1231"/>
                      <a:pt x="1464" y="1234"/>
                    </a:cubicBezTo>
                    <a:lnTo>
                      <a:pt x="1464" y="1234"/>
                    </a:lnTo>
                    <a:cubicBezTo>
                      <a:pt x="1474" y="1263"/>
                      <a:pt x="1483" y="1292"/>
                      <a:pt x="1489" y="1319"/>
                    </a:cubicBezTo>
                    <a:lnTo>
                      <a:pt x="1489" y="1319"/>
                    </a:lnTo>
                    <a:cubicBezTo>
                      <a:pt x="1517" y="1451"/>
                      <a:pt x="1616" y="1485"/>
                      <a:pt x="1752" y="1520"/>
                    </a:cubicBezTo>
                    <a:lnTo>
                      <a:pt x="1752" y="1520"/>
                    </a:lnTo>
                    <a:cubicBezTo>
                      <a:pt x="1895" y="1556"/>
                      <a:pt x="2082" y="1756"/>
                      <a:pt x="2114" y="1909"/>
                    </a:cubicBezTo>
                    <a:lnTo>
                      <a:pt x="2114" y="1909"/>
                    </a:lnTo>
                    <a:cubicBezTo>
                      <a:pt x="2119" y="1932"/>
                      <a:pt x="2138" y="1947"/>
                      <a:pt x="2161" y="1947"/>
                    </a:cubicBezTo>
                    <a:lnTo>
                      <a:pt x="2511" y="1947"/>
                    </a:lnTo>
                    <a:lnTo>
                      <a:pt x="2511" y="1947"/>
                    </a:lnTo>
                    <a:cubicBezTo>
                      <a:pt x="2528" y="1947"/>
                      <a:pt x="2544" y="1938"/>
                      <a:pt x="2552" y="1924"/>
                    </a:cubicBezTo>
                    <a:lnTo>
                      <a:pt x="2552" y="1924"/>
                    </a:lnTo>
                    <a:cubicBezTo>
                      <a:pt x="2561" y="1909"/>
                      <a:pt x="2561" y="1891"/>
                      <a:pt x="2553" y="1877"/>
                    </a:cubicBezTo>
                    <a:lnTo>
                      <a:pt x="2553" y="1877"/>
                    </a:lnTo>
                    <a:cubicBezTo>
                      <a:pt x="2517" y="1814"/>
                      <a:pt x="2443" y="1700"/>
                      <a:pt x="2337" y="1638"/>
                    </a:cubicBezTo>
                    <a:lnTo>
                      <a:pt x="2337" y="1638"/>
                    </a:lnTo>
                    <a:cubicBezTo>
                      <a:pt x="2257" y="1591"/>
                      <a:pt x="2194" y="1554"/>
                      <a:pt x="2143" y="1455"/>
                    </a:cubicBezTo>
                    <a:lnTo>
                      <a:pt x="2143" y="1455"/>
                    </a:lnTo>
                    <a:cubicBezTo>
                      <a:pt x="2226" y="1445"/>
                      <a:pt x="2294" y="1407"/>
                      <a:pt x="2353" y="1366"/>
                    </a:cubicBezTo>
                    <a:lnTo>
                      <a:pt x="2353" y="1366"/>
                    </a:lnTo>
                    <a:cubicBezTo>
                      <a:pt x="2456" y="1294"/>
                      <a:pt x="2568" y="1231"/>
                      <a:pt x="2596" y="1215"/>
                    </a:cubicBezTo>
                    <a:lnTo>
                      <a:pt x="2596" y="1215"/>
                    </a:lnTo>
                    <a:cubicBezTo>
                      <a:pt x="2626" y="1258"/>
                      <a:pt x="2651" y="1304"/>
                      <a:pt x="2676" y="1349"/>
                    </a:cubicBezTo>
                    <a:lnTo>
                      <a:pt x="2676" y="1349"/>
                    </a:lnTo>
                    <a:cubicBezTo>
                      <a:pt x="2737" y="1462"/>
                      <a:pt x="2795" y="1568"/>
                      <a:pt x="2910" y="1568"/>
                    </a:cubicBezTo>
                    <a:lnTo>
                      <a:pt x="2910" y="1568"/>
                    </a:lnTo>
                    <a:cubicBezTo>
                      <a:pt x="3022" y="1568"/>
                      <a:pt x="3065" y="1440"/>
                      <a:pt x="3130" y="1246"/>
                    </a:cubicBezTo>
                    <a:lnTo>
                      <a:pt x="3130" y="1246"/>
                    </a:lnTo>
                    <a:cubicBezTo>
                      <a:pt x="3159" y="1159"/>
                      <a:pt x="3193" y="1060"/>
                      <a:pt x="3240" y="951"/>
                    </a:cubicBezTo>
                    <a:lnTo>
                      <a:pt x="3240" y="951"/>
                    </a:lnTo>
                    <a:cubicBezTo>
                      <a:pt x="3296" y="819"/>
                      <a:pt x="3309" y="730"/>
                      <a:pt x="3280" y="6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3" name="Freeform 127">
                <a:extLst>
                  <a:ext uri="{FF2B5EF4-FFF2-40B4-BE49-F238E27FC236}">
                    <a16:creationId xmlns:a16="http://schemas.microsoft.com/office/drawing/2014/main" id="{3DC09672-9D59-4093-4301-C5417EDBA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202" y="10538343"/>
                <a:ext cx="4125280" cy="2427927"/>
              </a:xfrm>
              <a:custGeom>
                <a:avLst/>
                <a:gdLst>
                  <a:gd name="T0" fmla="*/ 3114 w 3310"/>
                  <a:gd name="T1" fmla="*/ 1241 h 1948"/>
                  <a:gd name="T2" fmla="*/ 2691 w 3310"/>
                  <a:gd name="T3" fmla="*/ 1341 h 1948"/>
                  <a:gd name="T4" fmla="*/ 2595 w 3310"/>
                  <a:gd name="T5" fmla="*/ 1197 h 1948"/>
                  <a:gd name="T6" fmla="*/ 2135 w 3310"/>
                  <a:gd name="T7" fmla="*/ 1440 h 1948"/>
                  <a:gd name="T8" fmla="*/ 2023 w 3310"/>
                  <a:gd name="T9" fmla="*/ 1015 h 1948"/>
                  <a:gd name="T10" fmla="*/ 2329 w 3310"/>
                  <a:gd name="T11" fmla="*/ 1652 h 1948"/>
                  <a:gd name="T12" fmla="*/ 2538 w 3310"/>
                  <a:gd name="T13" fmla="*/ 1915 h 1948"/>
                  <a:gd name="T14" fmla="*/ 2130 w 3310"/>
                  <a:gd name="T15" fmla="*/ 1905 h 1948"/>
                  <a:gd name="T16" fmla="*/ 1505 w 3310"/>
                  <a:gd name="T17" fmla="*/ 1316 h 1948"/>
                  <a:gd name="T18" fmla="*/ 1378 w 3310"/>
                  <a:gd name="T19" fmla="*/ 1019 h 1948"/>
                  <a:gd name="T20" fmla="*/ 1458 w 3310"/>
                  <a:gd name="T21" fmla="*/ 1217 h 1948"/>
                  <a:gd name="T22" fmla="*/ 1068 w 3310"/>
                  <a:gd name="T23" fmla="*/ 1451 h 1948"/>
                  <a:gd name="T24" fmla="*/ 1454 w 3310"/>
                  <a:gd name="T25" fmla="*/ 1922 h 1948"/>
                  <a:gd name="T26" fmla="*/ 1450 w 3310"/>
                  <a:gd name="T27" fmla="*/ 1930 h 1948"/>
                  <a:gd name="T28" fmla="*/ 986 w 3310"/>
                  <a:gd name="T29" fmla="*/ 1912 h 1948"/>
                  <a:gd name="T30" fmla="*/ 608 w 3310"/>
                  <a:gd name="T31" fmla="*/ 1517 h 1948"/>
                  <a:gd name="T32" fmla="*/ 594 w 3310"/>
                  <a:gd name="T33" fmla="*/ 1459 h 1948"/>
                  <a:gd name="T34" fmla="*/ 590 w 3310"/>
                  <a:gd name="T35" fmla="*/ 893 h 1948"/>
                  <a:gd name="T36" fmla="*/ 660 w 3310"/>
                  <a:gd name="T37" fmla="*/ 170 h 1948"/>
                  <a:gd name="T38" fmla="*/ 650 w 3310"/>
                  <a:gd name="T39" fmla="*/ 170 h 1948"/>
                  <a:gd name="T40" fmla="*/ 351 w 3310"/>
                  <a:gd name="T41" fmla="*/ 646 h 1948"/>
                  <a:gd name="T42" fmla="*/ 432 w 3310"/>
                  <a:gd name="T43" fmla="*/ 945 h 1948"/>
                  <a:gd name="T44" fmla="*/ 393 w 3310"/>
                  <a:gd name="T45" fmla="*/ 902 h 1948"/>
                  <a:gd name="T46" fmla="*/ 316 w 3310"/>
                  <a:gd name="T47" fmla="*/ 693 h 1948"/>
                  <a:gd name="T48" fmla="*/ 747 w 3310"/>
                  <a:gd name="T49" fmla="*/ 41 h 1948"/>
                  <a:gd name="T50" fmla="*/ 1521 w 3310"/>
                  <a:gd name="T51" fmla="*/ 180 h 1948"/>
                  <a:gd name="T52" fmla="*/ 2512 w 3310"/>
                  <a:gd name="T53" fmla="*/ 138 h 1948"/>
                  <a:gd name="T54" fmla="*/ 3092 w 3310"/>
                  <a:gd name="T55" fmla="*/ 633 h 1948"/>
                  <a:gd name="T56" fmla="*/ 3265 w 3310"/>
                  <a:gd name="T57" fmla="*/ 689 h 1948"/>
                  <a:gd name="T58" fmla="*/ 3280 w 3310"/>
                  <a:gd name="T59" fmla="*/ 681 h 1948"/>
                  <a:gd name="T60" fmla="*/ 3095 w 3310"/>
                  <a:gd name="T61" fmla="*/ 617 h 1948"/>
                  <a:gd name="T62" fmla="*/ 2520 w 3310"/>
                  <a:gd name="T63" fmla="*/ 124 h 1948"/>
                  <a:gd name="T64" fmla="*/ 1521 w 3310"/>
                  <a:gd name="T65" fmla="*/ 162 h 1948"/>
                  <a:gd name="T66" fmla="*/ 738 w 3310"/>
                  <a:gd name="T67" fmla="*/ 27 h 1948"/>
                  <a:gd name="T68" fmla="*/ 306 w 3310"/>
                  <a:gd name="T69" fmla="*/ 707 h 1948"/>
                  <a:gd name="T70" fmla="*/ 381 w 3310"/>
                  <a:gd name="T71" fmla="*/ 890 h 1948"/>
                  <a:gd name="T72" fmla="*/ 45 w 3310"/>
                  <a:gd name="T73" fmla="*/ 1269 h 1948"/>
                  <a:gd name="T74" fmla="*/ 57 w 3310"/>
                  <a:gd name="T75" fmla="*/ 1272 h 1948"/>
                  <a:gd name="T76" fmla="*/ 511 w 3310"/>
                  <a:gd name="T77" fmla="*/ 818 h 1948"/>
                  <a:gd name="T78" fmla="*/ 265 w 3310"/>
                  <a:gd name="T79" fmla="*/ 507 h 1948"/>
                  <a:gd name="T80" fmla="*/ 576 w 3310"/>
                  <a:gd name="T81" fmla="*/ 900 h 1948"/>
                  <a:gd name="T82" fmla="*/ 580 w 3310"/>
                  <a:gd name="T83" fmla="*/ 1450 h 1948"/>
                  <a:gd name="T84" fmla="*/ 599 w 3310"/>
                  <a:gd name="T85" fmla="*/ 1531 h 1948"/>
                  <a:gd name="T86" fmla="*/ 972 w 3310"/>
                  <a:gd name="T87" fmla="*/ 1921 h 1948"/>
                  <a:gd name="T88" fmla="*/ 1450 w 3310"/>
                  <a:gd name="T89" fmla="*/ 1947 h 1948"/>
                  <a:gd name="T90" fmla="*/ 1468 w 3310"/>
                  <a:gd name="T91" fmla="*/ 1912 h 1948"/>
                  <a:gd name="T92" fmla="*/ 1085 w 3310"/>
                  <a:gd name="T93" fmla="*/ 1451 h 1948"/>
                  <a:gd name="T94" fmla="*/ 1464 w 3310"/>
                  <a:gd name="T95" fmla="*/ 1234 h 1948"/>
                  <a:gd name="T96" fmla="*/ 1752 w 3310"/>
                  <a:gd name="T97" fmla="*/ 1520 h 1948"/>
                  <a:gd name="T98" fmla="*/ 2511 w 3310"/>
                  <a:gd name="T99" fmla="*/ 1947 h 1948"/>
                  <a:gd name="T100" fmla="*/ 2553 w 3310"/>
                  <a:gd name="T101" fmla="*/ 1877 h 1948"/>
                  <a:gd name="T102" fmla="*/ 2143 w 3310"/>
                  <a:gd name="T103" fmla="*/ 1455 h 1948"/>
                  <a:gd name="T104" fmla="*/ 2596 w 3310"/>
                  <a:gd name="T105" fmla="*/ 1215 h 1948"/>
                  <a:gd name="T106" fmla="*/ 2910 w 3310"/>
                  <a:gd name="T107" fmla="*/ 1568 h 1948"/>
                  <a:gd name="T108" fmla="*/ 3240 w 3310"/>
                  <a:gd name="T109" fmla="*/ 951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10" h="1948">
                    <a:moveTo>
                      <a:pt x="3224" y="944"/>
                    </a:moveTo>
                    <a:lnTo>
                      <a:pt x="3224" y="944"/>
                    </a:lnTo>
                    <a:cubicBezTo>
                      <a:pt x="3177" y="1054"/>
                      <a:pt x="3144" y="1153"/>
                      <a:pt x="3114" y="1241"/>
                    </a:cubicBezTo>
                    <a:lnTo>
                      <a:pt x="3114" y="1241"/>
                    </a:lnTo>
                    <a:cubicBezTo>
                      <a:pt x="3052" y="1428"/>
                      <a:pt x="3010" y="1551"/>
                      <a:pt x="2910" y="1551"/>
                    </a:cubicBezTo>
                    <a:lnTo>
                      <a:pt x="2910" y="1551"/>
                    </a:lnTo>
                    <a:cubicBezTo>
                      <a:pt x="2804" y="1551"/>
                      <a:pt x="2752" y="1454"/>
                      <a:pt x="2691" y="1341"/>
                    </a:cubicBezTo>
                    <a:lnTo>
                      <a:pt x="2691" y="1341"/>
                    </a:lnTo>
                    <a:cubicBezTo>
                      <a:pt x="2665" y="1294"/>
                      <a:pt x="2638" y="1245"/>
                      <a:pt x="2606" y="1199"/>
                    </a:cubicBezTo>
                    <a:lnTo>
                      <a:pt x="2606" y="1199"/>
                    </a:lnTo>
                    <a:cubicBezTo>
                      <a:pt x="2603" y="1196"/>
                      <a:pt x="2599" y="1195"/>
                      <a:pt x="2595" y="1197"/>
                    </a:cubicBezTo>
                    <a:lnTo>
                      <a:pt x="2595" y="1197"/>
                    </a:lnTo>
                    <a:cubicBezTo>
                      <a:pt x="2593" y="1198"/>
                      <a:pt x="2462" y="1270"/>
                      <a:pt x="2343" y="1353"/>
                    </a:cubicBezTo>
                    <a:lnTo>
                      <a:pt x="2343" y="1353"/>
                    </a:lnTo>
                    <a:cubicBezTo>
                      <a:pt x="2283" y="1395"/>
                      <a:pt x="2216" y="1431"/>
                      <a:pt x="2135" y="1440"/>
                    </a:cubicBezTo>
                    <a:lnTo>
                      <a:pt x="2135" y="1440"/>
                    </a:lnTo>
                    <a:cubicBezTo>
                      <a:pt x="2095" y="1355"/>
                      <a:pt x="2062" y="1228"/>
                      <a:pt x="2032" y="1022"/>
                    </a:cubicBezTo>
                    <a:lnTo>
                      <a:pt x="2032" y="1022"/>
                    </a:lnTo>
                    <a:cubicBezTo>
                      <a:pt x="2031" y="1018"/>
                      <a:pt x="2027" y="1015"/>
                      <a:pt x="2023" y="1015"/>
                    </a:cubicBezTo>
                    <a:lnTo>
                      <a:pt x="2023" y="1015"/>
                    </a:lnTo>
                    <a:cubicBezTo>
                      <a:pt x="2018" y="1016"/>
                      <a:pt x="2015" y="1020"/>
                      <a:pt x="2016" y="1025"/>
                    </a:cubicBezTo>
                    <a:lnTo>
                      <a:pt x="2016" y="1025"/>
                    </a:lnTo>
                    <a:cubicBezTo>
                      <a:pt x="2082" y="1487"/>
                      <a:pt x="2164" y="1555"/>
                      <a:pt x="2329" y="1652"/>
                    </a:cubicBezTo>
                    <a:lnTo>
                      <a:pt x="2329" y="1652"/>
                    </a:lnTo>
                    <a:cubicBezTo>
                      <a:pt x="2431" y="1713"/>
                      <a:pt x="2504" y="1824"/>
                      <a:pt x="2538" y="1884"/>
                    </a:cubicBezTo>
                    <a:lnTo>
                      <a:pt x="2538" y="1884"/>
                    </a:lnTo>
                    <a:cubicBezTo>
                      <a:pt x="2544" y="1894"/>
                      <a:pt x="2544" y="1906"/>
                      <a:pt x="2538" y="1915"/>
                    </a:cubicBezTo>
                    <a:lnTo>
                      <a:pt x="2538" y="1915"/>
                    </a:lnTo>
                    <a:cubicBezTo>
                      <a:pt x="2532" y="1925"/>
                      <a:pt x="2522" y="1930"/>
                      <a:pt x="2511" y="1930"/>
                    </a:cubicBezTo>
                    <a:lnTo>
                      <a:pt x="2161" y="1930"/>
                    </a:lnTo>
                    <a:lnTo>
                      <a:pt x="2161" y="1930"/>
                    </a:lnTo>
                    <a:cubicBezTo>
                      <a:pt x="2146" y="1930"/>
                      <a:pt x="2133" y="1920"/>
                      <a:pt x="2130" y="1905"/>
                    </a:cubicBezTo>
                    <a:lnTo>
                      <a:pt x="2130" y="1905"/>
                    </a:lnTo>
                    <a:cubicBezTo>
                      <a:pt x="2097" y="1748"/>
                      <a:pt x="1904" y="1541"/>
                      <a:pt x="1756" y="1503"/>
                    </a:cubicBezTo>
                    <a:lnTo>
                      <a:pt x="1756" y="1503"/>
                    </a:lnTo>
                    <a:cubicBezTo>
                      <a:pt x="1602" y="1465"/>
                      <a:pt x="1530" y="1428"/>
                      <a:pt x="1505" y="1316"/>
                    </a:cubicBezTo>
                    <a:lnTo>
                      <a:pt x="1505" y="1316"/>
                    </a:lnTo>
                    <a:cubicBezTo>
                      <a:pt x="1478" y="1194"/>
                      <a:pt x="1390" y="1024"/>
                      <a:pt x="1389" y="1022"/>
                    </a:cubicBezTo>
                    <a:lnTo>
                      <a:pt x="1389" y="1022"/>
                    </a:lnTo>
                    <a:cubicBezTo>
                      <a:pt x="1387" y="1019"/>
                      <a:pt x="1382" y="1017"/>
                      <a:pt x="1378" y="1019"/>
                    </a:cubicBezTo>
                    <a:lnTo>
                      <a:pt x="1378" y="1019"/>
                    </a:lnTo>
                    <a:cubicBezTo>
                      <a:pt x="1373" y="1021"/>
                      <a:pt x="1372" y="1026"/>
                      <a:pt x="1374" y="1030"/>
                    </a:cubicBezTo>
                    <a:lnTo>
                      <a:pt x="1374" y="1030"/>
                    </a:lnTo>
                    <a:cubicBezTo>
                      <a:pt x="1374" y="1031"/>
                      <a:pt x="1422" y="1122"/>
                      <a:pt x="1458" y="1217"/>
                    </a:cubicBezTo>
                    <a:lnTo>
                      <a:pt x="1458" y="1217"/>
                    </a:lnTo>
                    <a:cubicBezTo>
                      <a:pt x="1381" y="1215"/>
                      <a:pt x="1305" y="1229"/>
                      <a:pt x="1234" y="1259"/>
                    </a:cubicBezTo>
                    <a:lnTo>
                      <a:pt x="1234" y="1259"/>
                    </a:lnTo>
                    <a:cubicBezTo>
                      <a:pt x="1128" y="1304"/>
                      <a:pt x="1072" y="1369"/>
                      <a:pt x="1068" y="1451"/>
                    </a:cubicBezTo>
                    <a:lnTo>
                      <a:pt x="1068" y="1451"/>
                    </a:lnTo>
                    <a:cubicBezTo>
                      <a:pt x="1062" y="1566"/>
                      <a:pt x="1168" y="1688"/>
                      <a:pt x="1242" y="1728"/>
                    </a:cubicBezTo>
                    <a:lnTo>
                      <a:pt x="1242" y="1728"/>
                    </a:lnTo>
                    <a:cubicBezTo>
                      <a:pt x="1342" y="1782"/>
                      <a:pt x="1424" y="1878"/>
                      <a:pt x="1454" y="1922"/>
                    </a:cubicBezTo>
                    <a:lnTo>
                      <a:pt x="1454" y="1922"/>
                    </a:lnTo>
                    <a:cubicBezTo>
                      <a:pt x="1456" y="1925"/>
                      <a:pt x="1455" y="1927"/>
                      <a:pt x="1454" y="1928"/>
                    </a:cubicBezTo>
                    <a:lnTo>
                      <a:pt x="1454" y="1928"/>
                    </a:lnTo>
                    <a:cubicBezTo>
                      <a:pt x="1454" y="1929"/>
                      <a:pt x="1453" y="1930"/>
                      <a:pt x="1450" y="1930"/>
                    </a:cubicBezTo>
                    <a:lnTo>
                      <a:pt x="1018" y="1930"/>
                    </a:lnTo>
                    <a:lnTo>
                      <a:pt x="1018" y="1930"/>
                    </a:lnTo>
                    <a:cubicBezTo>
                      <a:pt x="1005" y="1930"/>
                      <a:pt x="993" y="1924"/>
                      <a:pt x="986" y="1912"/>
                    </a:cubicBezTo>
                    <a:lnTo>
                      <a:pt x="986" y="1912"/>
                    </a:lnTo>
                    <a:cubicBezTo>
                      <a:pt x="968" y="1882"/>
                      <a:pt x="933" y="1828"/>
                      <a:pt x="875" y="1743"/>
                    </a:cubicBezTo>
                    <a:lnTo>
                      <a:pt x="875" y="1743"/>
                    </a:lnTo>
                    <a:cubicBezTo>
                      <a:pt x="808" y="1647"/>
                      <a:pt x="678" y="1560"/>
                      <a:pt x="608" y="1517"/>
                    </a:cubicBezTo>
                    <a:lnTo>
                      <a:pt x="608" y="1517"/>
                    </a:lnTo>
                    <a:cubicBezTo>
                      <a:pt x="598" y="1511"/>
                      <a:pt x="591" y="1502"/>
                      <a:pt x="588" y="1491"/>
                    </a:cubicBezTo>
                    <a:lnTo>
                      <a:pt x="588" y="1491"/>
                    </a:lnTo>
                    <a:cubicBezTo>
                      <a:pt x="586" y="1480"/>
                      <a:pt x="588" y="1469"/>
                      <a:pt x="594" y="1459"/>
                    </a:cubicBezTo>
                    <a:lnTo>
                      <a:pt x="594" y="1459"/>
                    </a:lnTo>
                    <a:cubicBezTo>
                      <a:pt x="745" y="1228"/>
                      <a:pt x="624" y="960"/>
                      <a:pt x="619" y="948"/>
                    </a:cubicBezTo>
                    <a:lnTo>
                      <a:pt x="619" y="948"/>
                    </a:lnTo>
                    <a:cubicBezTo>
                      <a:pt x="609" y="929"/>
                      <a:pt x="600" y="910"/>
                      <a:pt x="590" y="893"/>
                    </a:cubicBezTo>
                    <a:lnTo>
                      <a:pt x="590" y="893"/>
                    </a:lnTo>
                    <a:cubicBezTo>
                      <a:pt x="539" y="798"/>
                      <a:pt x="485" y="487"/>
                      <a:pt x="662" y="181"/>
                    </a:cubicBezTo>
                    <a:lnTo>
                      <a:pt x="662" y="181"/>
                    </a:lnTo>
                    <a:cubicBezTo>
                      <a:pt x="664" y="177"/>
                      <a:pt x="663" y="173"/>
                      <a:pt x="660" y="170"/>
                    </a:cubicBezTo>
                    <a:lnTo>
                      <a:pt x="660" y="170"/>
                    </a:lnTo>
                    <a:cubicBezTo>
                      <a:pt x="659" y="169"/>
                      <a:pt x="656" y="169"/>
                      <a:pt x="655" y="169"/>
                    </a:cubicBezTo>
                    <a:lnTo>
                      <a:pt x="655" y="169"/>
                    </a:lnTo>
                    <a:cubicBezTo>
                      <a:pt x="653" y="169"/>
                      <a:pt x="651" y="169"/>
                      <a:pt x="650" y="170"/>
                    </a:cubicBezTo>
                    <a:lnTo>
                      <a:pt x="650" y="170"/>
                    </a:lnTo>
                    <a:cubicBezTo>
                      <a:pt x="505" y="266"/>
                      <a:pt x="317" y="402"/>
                      <a:pt x="252" y="498"/>
                    </a:cubicBezTo>
                    <a:lnTo>
                      <a:pt x="252" y="498"/>
                    </a:lnTo>
                    <a:cubicBezTo>
                      <a:pt x="220" y="544"/>
                      <a:pt x="259" y="580"/>
                      <a:pt x="351" y="646"/>
                    </a:cubicBezTo>
                    <a:lnTo>
                      <a:pt x="351" y="646"/>
                    </a:lnTo>
                    <a:cubicBezTo>
                      <a:pt x="419" y="696"/>
                      <a:pt x="490" y="747"/>
                      <a:pt x="495" y="819"/>
                    </a:cubicBezTo>
                    <a:lnTo>
                      <a:pt x="495" y="819"/>
                    </a:lnTo>
                    <a:cubicBezTo>
                      <a:pt x="497" y="861"/>
                      <a:pt x="477" y="902"/>
                      <a:pt x="432" y="945"/>
                    </a:cubicBezTo>
                    <a:lnTo>
                      <a:pt x="432" y="945"/>
                    </a:lnTo>
                    <a:cubicBezTo>
                      <a:pt x="269" y="1100"/>
                      <a:pt x="91" y="1227"/>
                      <a:pt x="54" y="1253"/>
                    </a:cubicBezTo>
                    <a:lnTo>
                      <a:pt x="21" y="1206"/>
                    </a:lnTo>
                    <a:lnTo>
                      <a:pt x="21" y="1206"/>
                    </a:lnTo>
                    <a:cubicBezTo>
                      <a:pt x="58" y="1179"/>
                      <a:pt x="232" y="1055"/>
                      <a:pt x="393" y="902"/>
                    </a:cubicBezTo>
                    <a:lnTo>
                      <a:pt x="393" y="902"/>
                    </a:lnTo>
                    <a:cubicBezTo>
                      <a:pt x="424" y="874"/>
                      <a:pt x="439" y="847"/>
                      <a:pt x="437" y="823"/>
                    </a:cubicBezTo>
                    <a:lnTo>
                      <a:pt x="437" y="823"/>
                    </a:lnTo>
                    <a:cubicBezTo>
                      <a:pt x="434" y="778"/>
                      <a:pt x="372" y="733"/>
                      <a:pt x="316" y="693"/>
                    </a:cubicBezTo>
                    <a:lnTo>
                      <a:pt x="316" y="693"/>
                    </a:lnTo>
                    <a:cubicBezTo>
                      <a:pt x="236" y="635"/>
                      <a:pt x="136" y="563"/>
                      <a:pt x="204" y="465"/>
                    </a:cubicBezTo>
                    <a:lnTo>
                      <a:pt x="204" y="465"/>
                    </a:lnTo>
                    <a:cubicBezTo>
                      <a:pt x="304" y="321"/>
                      <a:pt x="645" y="104"/>
                      <a:pt x="747" y="41"/>
                    </a:cubicBezTo>
                    <a:lnTo>
                      <a:pt x="747" y="41"/>
                    </a:lnTo>
                    <a:cubicBezTo>
                      <a:pt x="762" y="32"/>
                      <a:pt x="781" y="30"/>
                      <a:pt x="797" y="38"/>
                    </a:cubicBezTo>
                    <a:lnTo>
                      <a:pt x="797" y="38"/>
                    </a:lnTo>
                    <a:cubicBezTo>
                      <a:pt x="892" y="85"/>
                      <a:pt x="1151" y="192"/>
                      <a:pt x="1521" y="180"/>
                    </a:cubicBezTo>
                    <a:lnTo>
                      <a:pt x="1521" y="180"/>
                    </a:lnTo>
                    <a:cubicBezTo>
                      <a:pt x="1693" y="173"/>
                      <a:pt x="1830" y="138"/>
                      <a:pt x="1950" y="108"/>
                    </a:cubicBezTo>
                    <a:lnTo>
                      <a:pt x="1950" y="108"/>
                    </a:lnTo>
                    <a:cubicBezTo>
                      <a:pt x="2149" y="58"/>
                      <a:pt x="2306" y="18"/>
                      <a:pt x="2512" y="138"/>
                    </a:cubicBezTo>
                    <a:lnTo>
                      <a:pt x="2512" y="138"/>
                    </a:lnTo>
                    <a:cubicBezTo>
                      <a:pt x="2709" y="253"/>
                      <a:pt x="2840" y="395"/>
                      <a:pt x="2935" y="498"/>
                    </a:cubicBezTo>
                    <a:lnTo>
                      <a:pt x="2935" y="498"/>
                    </a:lnTo>
                    <a:cubicBezTo>
                      <a:pt x="3002" y="570"/>
                      <a:pt x="3050" y="622"/>
                      <a:pt x="3092" y="633"/>
                    </a:cubicBezTo>
                    <a:lnTo>
                      <a:pt x="3092" y="633"/>
                    </a:lnTo>
                    <a:cubicBezTo>
                      <a:pt x="3107" y="637"/>
                      <a:pt x="3126" y="639"/>
                      <a:pt x="3145" y="641"/>
                    </a:cubicBezTo>
                    <a:lnTo>
                      <a:pt x="3145" y="641"/>
                    </a:lnTo>
                    <a:cubicBezTo>
                      <a:pt x="3193" y="646"/>
                      <a:pt x="3243" y="651"/>
                      <a:pt x="3265" y="689"/>
                    </a:cubicBezTo>
                    <a:lnTo>
                      <a:pt x="3265" y="689"/>
                    </a:lnTo>
                    <a:cubicBezTo>
                      <a:pt x="3292" y="734"/>
                      <a:pt x="3278" y="817"/>
                      <a:pt x="3224" y="944"/>
                    </a:cubicBezTo>
                    <a:close/>
                    <a:moveTo>
                      <a:pt x="3280" y="681"/>
                    </a:moveTo>
                    <a:lnTo>
                      <a:pt x="3280" y="681"/>
                    </a:lnTo>
                    <a:cubicBezTo>
                      <a:pt x="3253" y="636"/>
                      <a:pt x="3197" y="630"/>
                      <a:pt x="3147" y="624"/>
                    </a:cubicBezTo>
                    <a:lnTo>
                      <a:pt x="3147" y="624"/>
                    </a:lnTo>
                    <a:cubicBezTo>
                      <a:pt x="3128" y="622"/>
                      <a:pt x="3111" y="620"/>
                      <a:pt x="3095" y="617"/>
                    </a:cubicBezTo>
                    <a:lnTo>
                      <a:pt x="3095" y="617"/>
                    </a:lnTo>
                    <a:cubicBezTo>
                      <a:pt x="3059" y="607"/>
                      <a:pt x="3012" y="557"/>
                      <a:pt x="2947" y="487"/>
                    </a:cubicBezTo>
                    <a:lnTo>
                      <a:pt x="2947" y="487"/>
                    </a:lnTo>
                    <a:cubicBezTo>
                      <a:pt x="2851" y="383"/>
                      <a:pt x="2719" y="240"/>
                      <a:pt x="2520" y="124"/>
                    </a:cubicBezTo>
                    <a:lnTo>
                      <a:pt x="2520" y="124"/>
                    </a:lnTo>
                    <a:cubicBezTo>
                      <a:pt x="2308" y="0"/>
                      <a:pt x="2149" y="41"/>
                      <a:pt x="1946" y="92"/>
                    </a:cubicBezTo>
                    <a:lnTo>
                      <a:pt x="1946" y="92"/>
                    </a:lnTo>
                    <a:cubicBezTo>
                      <a:pt x="1826" y="123"/>
                      <a:pt x="1691" y="157"/>
                      <a:pt x="1521" y="162"/>
                    </a:cubicBezTo>
                    <a:lnTo>
                      <a:pt x="1521" y="162"/>
                    </a:lnTo>
                    <a:cubicBezTo>
                      <a:pt x="1154" y="175"/>
                      <a:pt x="898" y="69"/>
                      <a:pt x="804" y="23"/>
                    </a:cubicBezTo>
                    <a:lnTo>
                      <a:pt x="804" y="23"/>
                    </a:lnTo>
                    <a:cubicBezTo>
                      <a:pt x="784" y="13"/>
                      <a:pt x="759" y="14"/>
                      <a:pt x="738" y="27"/>
                    </a:cubicBezTo>
                    <a:lnTo>
                      <a:pt x="738" y="27"/>
                    </a:lnTo>
                    <a:cubicBezTo>
                      <a:pt x="636" y="90"/>
                      <a:pt x="291" y="309"/>
                      <a:pt x="190" y="455"/>
                    </a:cubicBezTo>
                    <a:lnTo>
                      <a:pt x="190" y="455"/>
                    </a:lnTo>
                    <a:cubicBezTo>
                      <a:pt x="113" y="567"/>
                      <a:pt x="230" y="651"/>
                      <a:pt x="306" y="707"/>
                    </a:cubicBezTo>
                    <a:lnTo>
                      <a:pt x="306" y="707"/>
                    </a:lnTo>
                    <a:cubicBezTo>
                      <a:pt x="356" y="743"/>
                      <a:pt x="418" y="787"/>
                      <a:pt x="420" y="824"/>
                    </a:cubicBezTo>
                    <a:lnTo>
                      <a:pt x="420" y="824"/>
                    </a:lnTo>
                    <a:cubicBezTo>
                      <a:pt x="421" y="842"/>
                      <a:pt x="408" y="865"/>
                      <a:pt x="381" y="890"/>
                    </a:cubicBezTo>
                    <a:lnTo>
                      <a:pt x="381" y="890"/>
                    </a:lnTo>
                    <a:cubicBezTo>
                      <a:pt x="205" y="1057"/>
                      <a:pt x="13" y="1191"/>
                      <a:pt x="5" y="1197"/>
                    </a:cubicBezTo>
                    <a:lnTo>
                      <a:pt x="5" y="1197"/>
                    </a:lnTo>
                    <a:cubicBezTo>
                      <a:pt x="1" y="1199"/>
                      <a:pt x="0" y="1204"/>
                      <a:pt x="3" y="1208"/>
                    </a:cubicBezTo>
                    <a:lnTo>
                      <a:pt x="45" y="1269"/>
                    </a:lnTo>
                    <a:lnTo>
                      <a:pt x="45" y="1269"/>
                    </a:lnTo>
                    <a:cubicBezTo>
                      <a:pt x="46" y="1271"/>
                      <a:pt x="48" y="1272"/>
                      <a:pt x="50" y="1273"/>
                    </a:cubicBezTo>
                    <a:lnTo>
                      <a:pt x="50" y="1273"/>
                    </a:lnTo>
                    <a:cubicBezTo>
                      <a:pt x="52" y="1274"/>
                      <a:pt x="55" y="1273"/>
                      <a:pt x="57" y="1272"/>
                    </a:cubicBezTo>
                    <a:lnTo>
                      <a:pt x="57" y="1272"/>
                    </a:lnTo>
                    <a:cubicBezTo>
                      <a:pt x="65" y="1266"/>
                      <a:pt x="263" y="1129"/>
                      <a:pt x="444" y="957"/>
                    </a:cubicBezTo>
                    <a:lnTo>
                      <a:pt x="444" y="957"/>
                    </a:lnTo>
                    <a:cubicBezTo>
                      <a:pt x="493" y="911"/>
                      <a:pt x="515" y="866"/>
                      <a:pt x="511" y="818"/>
                    </a:cubicBezTo>
                    <a:lnTo>
                      <a:pt x="511" y="818"/>
                    </a:lnTo>
                    <a:cubicBezTo>
                      <a:pt x="506" y="738"/>
                      <a:pt x="432" y="685"/>
                      <a:pt x="361" y="633"/>
                    </a:cubicBezTo>
                    <a:lnTo>
                      <a:pt x="361" y="633"/>
                    </a:lnTo>
                    <a:cubicBezTo>
                      <a:pt x="263" y="562"/>
                      <a:pt x="244" y="538"/>
                      <a:pt x="265" y="507"/>
                    </a:cubicBezTo>
                    <a:lnTo>
                      <a:pt x="265" y="507"/>
                    </a:lnTo>
                    <a:cubicBezTo>
                      <a:pt x="326" y="420"/>
                      <a:pt x="492" y="297"/>
                      <a:pt x="631" y="203"/>
                    </a:cubicBezTo>
                    <a:lnTo>
                      <a:pt x="631" y="203"/>
                    </a:lnTo>
                    <a:cubicBezTo>
                      <a:pt x="485" y="480"/>
                      <a:pt x="510" y="780"/>
                      <a:pt x="576" y="900"/>
                    </a:cubicBezTo>
                    <a:lnTo>
                      <a:pt x="576" y="900"/>
                    </a:lnTo>
                    <a:cubicBezTo>
                      <a:pt x="585" y="918"/>
                      <a:pt x="595" y="936"/>
                      <a:pt x="604" y="955"/>
                    </a:cubicBezTo>
                    <a:lnTo>
                      <a:pt x="604" y="955"/>
                    </a:lnTo>
                    <a:cubicBezTo>
                      <a:pt x="609" y="966"/>
                      <a:pt x="727" y="1226"/>
                      <a:pt x="580" y="1450"/>
                    </a:cubicBezTo>
                    <a:lnTo>
                      <a:pt x="580" y="1450"/>
                    </a:lnTo>
                    <a:cubicBezTo>
                      <a:pt x="571" y="1463"/>
                      <a:pt x="569" y="1479"/>
                      <a:pt x="572" y="1494"/>
                    </a:cubicBezTo>
                    <a:lnTo>
                      <a:pt x="572" y="1494"/>
                    </a:lnTo>
                    <a:cubicBezTo>
                      <a:pt x="576" y="1510"/>
                      <a:pt x="585" y="1522"/>
                      <a:pt x="599" y="1531"/>
                    </a:cubicBezTo>
                    <a:lnTo>
                      <a:pt x="599" y="1531"/>
                    </a:lnTo>
                    <a:cubicBezTo>
                      <a:pt x="669" y="1573"/>
                      <a:pt x="797" y="1659"/>
                      <a:pt x="861" y="1752"/>
                    </a:cubicBezTo>
                    <a:lnTo>
                      <a:pt x="861" y="1752"/>
                    </a:lnTo>
                    <a:cubicBezTo>
                      <a:pt x="919" y="1837"/>
                      <a:pt x="954" y="1891"/>
                      <a:pt x="972" y="1921"/>
                    </a:cubicBezTo>
                    <a:lnTo>
                      <a:pt x="972" y="1921"/>
                    </a:lnTo>
                    <a:cubicBezTo>
                      <a:pt x="982" y="1938"/>
                      <a:pt x="999" y="1947"/>
                      <a:pt x="1018" y="1947"/>
                    </a:cubicBezTo>
                    <a:lnTo>
                      <a:pt x="1450" y="1947"/>
                    </a:lnTo>
                    <a:lnTo>
                      <a:pt x="1450" y="1947"/>
                    </a:lnTo>
                    <a:cubicBezTo>
                      <a:pt x="1458" y="1947"/>
                      <a:pt x="1465" y="1943"/>
                      <a:pt x="1469" y="1935"/>
                    </a:cubicBezTo>
                    <a:lnTo>
                      <a:pt x="1469" y="1935"/>
                    </a:lnTo>
                    <a:cubicBezTo>
                      <a:pt x="1473" y="1929"/>
                      <a:pt x="1473" y="1919"/>
                      <a:pt x="1468" y="1912"/>
                    </a:cubicBezTo>
                    <a:lnTo>
                      <a:pt x="1468" y="1912"/>
                    </a:lnTo>
                    <a:cubicBezTo>
                      <a:pt x="1435" y="1865"/>
                      <a:pt x="1352" y="1769"/>
                      <a:pt x="1250" y="1713"/>
                    </a:cubicBezTo>
                    <a:lnTo>
                      <a:pt x="1250" y="1713"/>
                    </a:lnTo>
                    <a:cubicBezTo>
                      <a:pt x="1179" y="1675"/>
                      <a:pt x="1080" y="1560"/>
                      <a:pt x="1085" y="1451"/>
                    </a:cubicBezTo>
                    <a:lnTo>
                      <a:pt x="1085" y="1451"/>
                    </a:lnTo>
                    <a:cubicBezTo>
                      <a:pt x="1088" y="1376"/>
                      <a:pt x="1141" y="1317"/>
                      <a:pt x="1241" y="1274"/>
                    </a:cubicBezTo>
                    <a:lnTo>
                      <a:pt x="1241" y="1274"/>
                    </a:lnTo>
                    <a:cubicBezTo>
                      <a:pt x="1312" y="1244"/>
                      <a:pt x="1388" y="1231"/>
                      <a:pt x="1464" y="1234"/>
                    </a:cubicBezTo>
                    <a:lnTo>
                      <a:pt x="1464" y="1234"/>
                    </a:lnTo>
                    <a:cubicBezTo>
                      <a:pt x="1474" y="1263"/>
                      <a:pt x="1483" y="1292"/>
                      <a:pt x="1489" y="1319"/>
                    </a:cubicBezTo>
                    <a:lnTo>
                      <a:pt x="1489" y="1319"/>
                    </a:lnTo>
                    <a:cubicBezTo>
                      <a:pt x="1517" y="1451"/>
                      <a:pt x="1616" y="1485"/>
                      <a:pt x="1752" y="1520"/>
                    </a:cubicBezTo>
                    <a:lnTo>
                      <a:pt x="1752" y="1520"/>
                    </a:lnTo>
                    <a:cubicBezTo>
                      <a:pt x="1895" y="1556"/>
                      <a:pt x="2082" y="1756"/>
                      <a:pt x="2114" y="1909"/>
                    </a:cubicBezTo>
                    <a:lnTo>
                      <a:pt x="2114" y="1909"/>
                    </a:lnTo>
                    <a:cubicBezTo>
                      <a:pt x="2119" y="1932"/>
                      <a:pt x="2138" y="1947"/>
                      <a:pt x="2161" y="1947"/>
                    </a:cubicBezTo>
                    <a:lnTo>
                      <a:pt x="2511" y="1947"/>
                    </a:lnTo>
                    <a:lnTo>
                      <a:pt x="2511" y="1947"/>
                    </a:lnTo>
                    <a:cubicBezTo>
                      <a:pt x="2528" y="1947"/>
                      <a:pt x="2544" y="1938"/>
                      <a:pt x="2552" y="1924"/>
                    </a:cubicBezTo>
                    <a:lnTo>
                      <a:pt x="2552" y="1924"/>
                    </a:lnTo>
                    <a:cubicBezTo>
                      <a:pt x="2561" y="1909"/>
                      <a:pt x="2561" y="1891"/>
                      <a:pt x="2553" y="1877"/>
                    </a:cubicBezTo>
                    <a:lnTo>
                      <a:pt x="2553" y="1877"/>
                    </a:lnTo>
                    <a:cubicBezTo>
                      <a:pt x="2517" y="1814"/>
                      <a:pt x="2443" y="1700"/>
                      <a:pt x="2337" y="1638"/>
                    </a:cubicBezTo>
                    <a:lnTo>
                      <a:pt x="2337" y="1638"/>
                    </a:lnTo>
                    <a:cubicBezTo>
                      <a:pt x="2257" y="1591"/>
                      <a:pt x="2194" y="1554"/>
                      <a:pt x="2143" y="1455"/>
                    </a:cubicBezTo>
                    <a:lnTo>
                      <a:pt x="2143" y="1455"/>
                    </a:lnTo>
                    <a:cubicBezTo>
                      <a:pt x="2226" y="1445"/>
                      <a:pt x="2294" y="1407"/>
                      <a:pt x="2353" y="1366"/>
                    </a:cubicBezTo>
                    <a:lnTo>
                      <a:pt x="2353" y="1366"/>
                    </a:lnTo>
                    <a:cubicBezTo>
                      <a:pt x="2456" y="1294"/>
                      <a:pt x="2568" y="1231"/>
                      <a:pt x="2596" y="1215"/>
                    </a:cubicBezTo>
                    <a:lnTo>
                      <a:pt x="2596" y="1215"/>
                    </a:lnTo>
                    <a:cubicBezTo>
                      <a:pt x="2626" y="1258"/>
                      <a:pt x="2651" y="1304"/>
                      <a:pt x="2676" y="1349"/>
                    </a:cubicBezTo>
                    <a:lnTo>
                      <a:pt x="2676" y="1349"/>
                    </a:lnTo>
                    <a:cubicBezTo>
                      <a:pt x="2737" y="1461"/>
                      <a:pt x="2795" y="1568"/>
                      <a:pt x="2910" y="1568"/>
                    </a:cubicBezTo>
                    <a:lnTo>
                      <a:pt x="2910" y="1568"/>
                    </a:lnTo>
                    <a:cubicBezTo>
                      <a:pt x="3022" y="1568"/>
                      <a:pt x="3065" y="1440"/>
                      <a:pt x="3130" y="1246"/>
                    </a:cubicBezTo>
                    <a:lnTo>
                      <a:pt x="3130" y="1246"/>
                    </a:lnTo>
                    <a:cubicBezTo>
                      <a:pt x="3159" y="1159"/>
                      <a:pt x="3193" y="1060"/>
                      <a:pt x="3240" y="951"/>
                    </a:cubicBezTo>
                    <a:lnTo>
                      <a:pt x="3240" y="951"/>
                    </a:lnTo>
                    <a:cubicBezTo>
                      <a:pt x="3296" y="819"/>
                      <a:pt x="3309" y="730"/>
                      <a:pt x="3280" y="681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4" name="Freeform 128">
                <a:extLst>
                  <a:ext uri="{FF2B5EF4-FFF2-40B4-BE49-F238E27FC236}">
                    <a16:creationId xmlns:a16="http://schemas.microsoft.com/office/drawing/2014/main" id="{F67BB25E-85BA-71F5-BDE6-559526987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511" y="11444698"/>
                <a:ext cx="994240" cy="472402"/>
              </a:xfrm>
              <a:custGeom>
                <a:avLst/>
                <a:gdLst>
                  <a:gd name="T0" fmla="*/ 791 w 796"/>
                  <a:gd name="T1" fmla="*/ 318 h 379"/>
                  <a:gd name="T2" fmla="*/ 791 w 796"/>
                  <a:gd name="T3" fmla="*/ 318 h 379"/>
                  <a:gd name="T4" fmla="*/ 244 w 796"/>
                  <a:gd name="T5" fmla="*/ 166 h 379"/>
                  <a:gd name="T6" fmla="*/ 244 w 796"/>
                  <a:gd name="T7" fmla="*/ 166 h 379"/>
                  <a:gd name="T8" fmla="*/ 259 w 796"/>
                  <a:gd name="T9" fmla="*/ 83 h 379"/>
                  <a:gd name="T10" fmla="*/ 259 w 796"/>
                  <a:gd name="T11" fmla="*/ 83 h 379"/>
                  <a:gd name="T12" fmla="*/ 265 w 796"/>
                  <a:gd name="T13" fmla="*/ 39 h 379"/>
                  <a:gd name="T14" fmla="*/ 265 w 796"/>
                  <a:gd name="T15" fmla="*/ 39 h 379"/>
                  <a:gd name="T16" fmla="*/ 224 w 796"/>
                  <a:gd name="T17" fmla="*/ 3 h 379"/>
                  <a:gd name="T18" fmla="*/ 224 w 796"/>
                  <a:gd name="T19" fmla="*/ 3 h 379"/>
                  <a:gd name="T20" fmla="*/ 189 w 796"/>
                  <a:gd name="T21" fmla="*/ 0 h 379"/>
                  <a:gd name="T22" fmla="*/ 189 w 796"/>
                  <a:gd name="T23" fmla="*/ 0 h 379"/>
                  <a:gd name="T24" fmla="*/ 34 w 796"/>
                  <a:gd name="T25" fmla="*/ 69 h 379"/>
                  <a:gd name="T26" fmla="*/ 34 w 796"/>
                  <a:gd name="T27" fmla="*/ 69 h 379"/>
                  <a:gd name="T28" fmla="*/ 28 w 796"/>
                  <a:gd name="T29" fmla="*/ 214 h 379"/>
                  <a:gd name="T30" fmla="*/ 28 w 796"/>
                  <a:gd name="T31" fmla="*/ 214 h 379"/>
                  <a:gd name="T32" fmla="*/ 791 w 796"/>
                  <a:gd name="T33" fmla="*/ 328 h 379"/>
                  <a:gd name="T34" fmla="*/ 791 w 796"/>
                  <a:gd name="T35" fmla="*/ 328 h 379"/>
                  <a:gd name="T36" fmla="*/ 795 w 796"/>
                  <a:gd name="T37" fmla="*/ 323 h 379"/>
                  <a:gd name="T38" fmla="*/ 795 w 796"/>
                  <a:gd name="T39" fmla="*/ 323 h 379"/>
                  <a:gd name="T40" fmla="*/ 791 w 796"/>
                  <a:gd name="T41" fmla="*/ 31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6" h="379">
                    <a:moveTo>
                      <a:pt x="791" y="318"/>
                    </a:moveTo>
                    <a:lnTo>
                      <a:pt x="791" y="318"/>
                    </a:lnTo>
                    <a:cubicBezTo>
                      <a:pt x="457" y="290"/>
                      <a:pt x="279" y="241"/>
                      <a:pt x="244" y="166"/>
                    </a:cubicBezTo>
                    <a:lnTo>
                      <a:pt x="244" y="166"/>
                    </a:lnTo>
                    <a:cubicBezTo>
                      <a:pt x="233" y="140"/>
                      <a:pt x="238" y="113"/>
                      <a:pt x="259" y="83"/>
                    </a:cubicBezTo>
                    <a:lnTo>
                      <a:pt x="259" y="83"/>
                    </a:lnTo>
                    <a:cubicBezTo>
                      <a:pt x="269" y="69"/>
                      <a:pt x="270" y="54"/>
                      <a:pt x="265" y="39"/>
                    </a:cubicBezTo>
                    <a:lnTo>
                      <a:pt x="265" y="39"/>
                    </a:lnTo>
                    <a:cubicBezTo>
                      <a:pt x="258" y="21"/>
                      <a:pt x="242" y="8"/>
                      <a:pt x="224" y="3"/>
                    </a:cubicBezTo>
                    <a:lnTo>
                      <a:pt x="224" y="3"/>
                    </a:lnTo>
                    <a:cubicBezTo>
                      <a:pt x="213" y="1"/>
                      <a:pt x="201" y="0"/>
                      <a:pt x="189" y="0"/>
                    </a:cubicBezTo>
                    <a:lnTo>
                      <a:pt x="189" y="0"/>
                    </a:lnTo>
                    <a:cubicBezTo>
                      <a:pt x="136" y="0"/>
                      <a:pt x="70" y="22"/>
                      <a:pt x="34" y="69"/>
                    </a:cubicBezTo>
                    <a:lnTo>
                      <a:pt x="34" y="69"/>
                    </a:lnTo>
                    <a:cubicBezTo>
                      <a:pt x="2" y="110"/>
                      <a:pt x="0" y="160"/>
                      <a:pt x="28" y="214"/>
                    </a:cubicBezTo>
                    <a:lnTo>
                      <a:pt x="28" y="214"/>
                    </a:lnTo>
                    <a:cubicBezTo>
                      <a:pt x="92" y="338"/>
                      <a:pt x="356" y="378"/>
                      <a:pt x="791" y="328"/>
                    </a:cubicBezTo>
                    <a:lnTo>
                      <a:pt x="791" y="328"/>
                    </a:lnTo>
                    <a:cubicBezTo>
                      <a:pt x="795" y="328"/>
                      <a:pt x="795" y="325"/>
                      <a:pt x="795" y="323"/>
                    </a:cubicBezTo>
                    <a:lnTo>
                      <a:pt x="795" y="323"/>
                    </a:lnTo>
                    <a:cubicBezTo>
                      <a:pt x="795" y="322"/>
                      <a:pt x="794" y="318"/>
                      <a:pt x="791" y="3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5" name="Freeform 129">
                <a:extLst>
                  <a:ext uri="{FF2B5EF4-FFF2-40B4-BE49-F238E27FC236}">
                    <a16:creationId xmlns:a16="http://schemas.microsoft.com/office/drawing/2014/main" id="{8CEBEFD9-A7B5-488D-7A88-EAE052355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552" y="11411737"/>
                <a:ext cx="1043678" cy="505361"/>
              </a:xfrm>
              <a:custGeom>
                <a:avLst/>
                <a:gdLst>
                  <a:gd name="T0" fmla="*/ 817 w 839"/>
                  <a:gd name="T1" fmla="*/ 355 h 406"/>
                  <a:gd name="T2" fmla="*/ 817 w 839"/>
                  <a:gd name="T3" fmla="*/ 355 h 406"/>
                  <a:gd name="T4" fmla="*/ 54 w 839"/>
                  <a:gd name="T5" fmla="*/ 241 h 406"/>
                  <a:gd name="T6" fmla="*/ 54 w 839"/>
                  <a:gd name="T7" fmla="*/ 241 h 406"/>
                  <a:gd name="T8" fmla="*/ 60 w 839"/>
                  <a:gd name="T9" fmla="*/ 96 h 406"/>
                  <a:gd name="T10" fmla="*/ 60 w 839"/>
                  <a:gd name="T11" fmla="*/ 96 h 406"/>
                  <a:gd name="T12" fmla="*/ 215 w 839"/>
                  <a:gd name="T13" fmla="*/ 27 h 406"/>
                  <a:gd name="T14" fmla="*/ 215 w 839"/>
                  <a:gd name="T15" fmla="*/ 27 h 406"/>
                  <a:gd name="T16" fmla="*/ 250 w 839"/>
                  <a:gd name="T17" fmla="*/ 30 h 406"/>
                  <a:gd name="T18" fmla="*/ 250 w 839"/>
                  <a:gd name="T19" fmla="*/ 30 h 406"/>
                  <a:gd name="T20" fmla="*/ 291 w 839"/>
                  <a:gd name="T21" fmla="*/ 66 h 406"/>
                  <a:gd name="T22" fmla="*/ 291 w 839"/>
                  <a:gd name="T23" fmla="*/ 66 h 406"/>
                  <a:gd name="T24" fmla="*/ 285 w 839"/>
                  <a:gd name="T25" fmla="*/ 110 h 406"/>
                  <a:gd name="T26" fmla="*/ 285 w 839"/>
                  <a:gd name="T27" fmla="*/ 110 h 406"/>
                  <a:gd name="T28" fmla="*/ 270 w 839"/>
                  <a:gd name="T29" fmla="*/ 193 h 406"/>
                  <a:gd name="T30" fmla="*/ 270 w 839"/>
                  <a:gd name="T31" fmla="*/ 193 h 406"/>
                  <a:gd name="T32" fmla="*/ 817 w 839"/>
                  <a:gd name="T33" fmla="*/ 345 h 406"/>
                  <a:gd name="T34" fmla="*/ 817 w 839"/>
                  <a:gd name="T35" fmla="*/ 345 h 406"/>
                  <a:gd name="T36" fmla="*/ 821 w 839"/>
                  <a:gd name="T37" fmla="*/ 350 h 406"/>
                  <a:gd name="T38" fmla="*/ 821 w 839"/>
                  <a:gd name="T39" fmla="*/ 350 h 406"/>
                  <a:gd name="T40" fmla="*/ 817 w 839"/>
                  <a:gd name="T41" fmla="*/ 355 h 406"/>
                  <a:gd name="T42" fmla="*/ 818 w 839"/>
                  <a:gd name="T43" fmla="*/ 329 h 406"/>
                  <a:gd name="T44" fmla="*/ 818 w 839"/>
                  <a:gd name="T45" fmla="*/ 329 h 406"/>
                  <a:gd name="T46" fmla="*/ 285 w 839"/>
                  <a:gd name="T47" fmla="*/ 186 h 406"/>
                  <a:gd name="T48" fmla="*/ 285 w 839"/>
                  <a:gd name="T49" fmla="*/ 186 h 406"/>
                  <a:gd name="T50" fmla="*/ 298 w 839"/>
                  <a:gd name="T51" fmla="*/ 120 h 406"/>
                  <a:gd name="T52" fmla="*/ 298 w 839"/>
                  <a:gd name="T53" fmla="*/ 120 h 406"/>
                  <a:gd name="T54" fmla="*/ 306 w 839"/>
                  <a:gd name="T55" fmla="*/ 60 h 406"/>
                  <a:gd name="T56" fmla="*/ 306 w 839"/>
                  <a:gd name="T57" fmla="*/ 60 h 406"/>
                  <a:gd name="T58" fmla="*/ 254 w 839"/>
                  <a:gd name="T59" fmla="*/ 14 h 406"/>
                  <a:gd name="T60" fmla="*/ 254 w 839"/>
                  <a:gd name="T61" fmla="*/ 14 h 406"/>
                  <a:gd name="T62" fmla="*/ 47 w 839"/>
                  <a:gd name="T63" fmla="*/ 86 h 406"/>
                  <a:gd name="T64" fmla="*/ 47 w 839"/>
                  <a:gd name="T65" fmla="*/ 86 h 406"/>
                  <a:gd name="T66" fmla="*/ 39 w 839"/>
                  <a:gd name="T67" fmla="*/ 249 h 406"/>
                  <a:gd name="T68" fmla="*/ 39 w 839"/>
                  <a:gd name="T69" fmla="*/ 249 h 406"/>
                  <a:gd name="T70" fmla="*/ 489 w 839"/>
                  <a:gd name="T71" fmla="*/ 393 h 406"/>
                  <a:gd name="T72" fmla="*/ 489 w 839"/>
                  <a:gd name="T73" fmla="*/ 393 h 406"/>
                  <a:gd name="T74" fmla="*/ 818 w 839"/>
                  <a:gd name="T75" fmla="*/ 371 h 406"/>
                  <a:gd name="T76" fmla="*/ 818 w 839"/>
                  <a:gd name="T77" fmla="*/ 371 h 406"/>
                  <a:gd name="T78" fmla="*/ 837 w 839"/>
                  <a:gd name="T79" fmla="*/ 350 h 406"/>
                  <a:gd name="T80" fmla="*/ 837 w 839"/>
                  <a:gd name="T81" fmla="*/ 350 h 406"/>
                  <a:gd name="T82" fmla="*/ 818 w 839"/>
                  <a:gd name="T83" fmla="*/ 32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9" h="406">
                    <a:moveTo>
                      <a:pt x="817" y="355"/>
                    </a:moveTo>
                    <a:lnTo>
                      <a:pt x="817" y="355"/>
                    </a:lnTo>
                    <a:cubicBezTo>
                      <a:pt x="382" y="405"/>
                      <a:pt x="118" y="365"/>
                      <a:pt x="54" y="241"/>
                    </a:cubicBezTo>
                    <a:lnTo>
                      <a:pt x="54" y="241"/>
                    </a:lnTo>
                    <a:cubicBezTo>
                      <a:pt x="26" y="187"/>
                      <a:pt x="28" y="137"/>
                      <a:pt x="60" y="96"/>
                    </a:cubicBezTo>
                    <a:lnTo>
                      <a:pt x="60" y="96"/>
                    </a:lnTo>
                    <a:cubicBezTo>
                      <a:pt x="96" y="49"/>
                      <a:pt x="162" y="27"/>
                      <a:pt x="215" y="27"/>
                    </a:cubicBezTo>
                    <a:lnTo>
                      <a:pt x="215" y="27"/>
                    </a:lnTo>
                    <a:cubicBezTo>
                      <a:pt x="227" y="27"/>
                      <a:pt x="239" y="28"/>
                      <a:pt x="250" y="30"/>
                    </a:cubicBezTo>
                    <a:lnTo>
                      <a:pt x="250" y="30"/>
                    </a:lnTo>
                    <a:cubicBezTo>
                      <a:pt x="268" y="35"/>
                      <a:pt x="284" y="48"/>
                      <a:pt x="291" y="66"/>
                    </a:cubicBezTo>
                    <a:lnTo>
                      <a:pt x="291" y="66"/>
                    </a:lnTo>
                    <a:cubicBezTo>
                      <a:pt x="296" y="81"/>
                      <a:pt x="295" y="96"/>
                      <a:pt x="285" y="110"/>
                    </a:cubicBezTo>
                    <a:lnTo>
                      <a:pt x="285" y="110"/>
                    </a:lnTo>
                    <a:cubicBezTo>
                      <a:pt x="264" y="140"/>
                      <a:pt x="259" y="167"/>
                      <a:pt x="270" y="193"/>
                    </a:cubicBezTo>
                    <a:lnTo>
                      <a:pt x="270" y="193"/>
                    </a:lnTo>
                    <a:cubicBezTo>
                      <a:pt x="305" y="268"/>
                      <a:pt x="483" y="317"/>
                      <a:pt x="817" y="345"/>
                    </a:cubicBezTo>
                    <a:lnTo>
                      <a:pt x="817" y="345"/>
                    </a:lnTo>
                    <a:cubicBezTo>
                      <a:pt x="820" y="345"/>
                      <a:pt x="821" y="349"/>
                      <a:pt x="821" y="350"/>
                    </a:cubicBezTo>
                    <a:lnTo>
                      <a:pt x="821" y="350"/>
                    </a:lnTo>
                    <a:cubicBezTo>
                      <a:pt x="821" y="352"/>
                      <a:pt x="821" y="355"/>
                      <a:pt x="817" y="355"/>
                    </a:cubicBezTo>
                    <a:close/>
                    <a:moveTo>
                      <a:pt x="818" y="329"/>
                    </a:moveTo>
                    <a:lnTo>
                      <a:pt x="818" y="329"/>
                    </a:lnTo>
                    <a:cubicBezTo>
                      <a:pt x="495" y="302"/>
                      <a:pt x="317" y="254"/>
                      <a:pt x="285" y="186"/>
                    </a:cubicBezTo>
                    <a:lnTo>
                      <a:pt x="285" y="186"/>
                    </a:lnTo>
                    <a:cubicBezTo>
                      <a:pt x="277" y="166"/>
                      <a:pt x="281" y="145"/>
                      <a:pt x="298" y="120"/>
                    </a:cubicBezTo>
                    <a:lnTo>
                      <a:pt x="298" y="120"/>
                    </a:lnTo>
                    <a:cubicBezTo>
                      <a:pt x="311" y="102"/>
                      <a:pt x="314" y="80"/>
                      <a:pt x="306" y="60"/>
                    </a:cubicBezTo>
                    <a:lnTo>
                      <a:pt x="306" y="60"/>
                    </a:lnTo>
                    <a:cubicBezTo>
                      <a:pt x="298" y="38"/>
                      <a:pt x="278" y="20"/>
                      <a:pt x="254" y="14"/>
                    </a:cubicBezTo>
                    <a:lnTo>
                      <a:pt x="254" y="14"/>
                    </a:lnTo>
                    <a:cubicBezTo>
                      <a:pt x="193" y="0"/>
                      <a:pt x="96" y="23"/>
                      <a:pt x="47" y="86"/>
                    </a:cubicBezTo>
                    <a:lnTo>
                      <a:pt x="47" y="86"/>
                    </a:lnTo>
                    <a:cubicBezTo>
                      <a:pt x="21" y="118"/>
                      <a:pt x="0" y="173"/>
                      <a:pt x="39" y="249"/>
                    </a:cubicBezTo>
                    <a:lnTo>
                      <a:pt x="39" y="249"/>
                    </a:lnTo>
                    <a:cubicBezTo>
                      <a:pt x="89" y="345"/>
                      <a:pt x="240" y="393"/>
                      <a:pt x="489" y="393"/>
                    </a:cubicBezTo>
                    <a:lnTo>
                      <a:pt x="489" y="393"/>
                    </a:lnTo>
                    <a:cubicBezTo>
                      <a:pt x="584" y="393"/>
                      <a:pt x="694" y="386"/>
                      <a:pt x="818" y="371"/>
                    </a:cubicBezTo>
                    <a:lnTo>
                      <a:pt x="818" y="371"/>
                    </a:lnTo>
                    <a:cubicBezTo>
                      <a:pt x="830" y="370"/>
                      <a:pt x="838" y="361"/>
                      <a:pt x="837" y="350"/>
                    </a:cubicBezTo>
                    <a:lnTo>
                      <a:pt x="837" y="350"/>
                    </a:lnTo>
                    <a:cubicBezTo>
                      <a:pt x="837" y="339"/>
                      <a:pt x="829" y="329"/>
                      <a:pt x="818" y="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6" name="Freeform 130">
                <a:extLst>
                  <a:ext uri="{FF2B5EF4-FFF2-40B4-BE49-F238E27FC236}">
                    <a16:creationId xmlns:a16="http://schemas.microsoft.com/office/drawing/2014/main" id="{2392B0FF-082F-9F8B-55B8-2C342C49F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552" y="11411737"/>
                <a:ext cx="1043678" cy="505361"/>
              </a:xfrm>
              <a:custGeom>
                <a:avLst/>
                <a:gdLst>
                  <a:gd name="T0" fmla="*/ 817 w 839"/>
                  <a:gd name="T1" fmla="*/ 355 h 406"/>
                  <a:gd name="T2" fmla="*/ 817 w 839"/>
                  <a:gd name="T3" fmla="*/ 355 h 406"/>
                  <a:gd name="T4" fmla="*/ 54 w 839"/>
                  <a:gd name="T5" fmla="*/ 241 h 406"/>
                  <a:gd name="T6" fmla="*/ 54 w 839"/>
                  <a:gd name="T7" fmla="*/ 241 h 406"/>
                  <a:gd name="T8" fmla="*/ 60 w 839"/>
                  <a:gd name="T9" fmla="*/ 96 h 406"/>
                  <a:gd name="T10" fmla="*/ 60 w 839"/>
                  <a:gd name="T11" fmla="*/ 96 h 406"/>
                  <a:gd name="T12" fmla="*/ 215 w 839"/>
                  <a:gd name="T13" fmla="*/ 27 h 406"/>
                  <a:gd name="T14" fmla="*/ 215 w 839"/>
                  <a:gd name="T15" fmla="*/ 27 h 406"/>
                  <a:gd name="T16" fmla="*/ 250 w 839"/>
                  <a:gd name="T17" fmla="*/ 30 h 406"/>
                  <a:gd name="T18" fmla="*/ 250 w 839"/>
                  <a:gd name="T19" fmla="*/ 30 h 406"/>
                  <a:gd name="T20" fmla="*/ 291 w 839"/>
                  <a:gd name="T21" fmla="*/ 66 h 406"/>
                  <a:gd name="T22" fmla="*/ 291 w 839"/>
                  <a:gd name="T23" fmla="*/ 66 h 406"/>
                  <a:gd name="T24" fmla="*/ 285 w 839"/>
                  <a:gd name="T25" fmla="*/ 110 h 406"/>
                  <a:gd name="T26" fmla="*/ 285 w 839"/>
                  <a:gd name="T27" fmla="*/ 110 h 406"/>
                  <a:gd name="T28" fmla="*/ 270 w 839"/>
                  <a:gd name="T29" fmla="*/ 193 h 406"/>
                  <a:gd name="T30" fmla="*/ 270 w 839"/>
                  <a:gd name="T31" fmla="*/ 193 h 406"/>
                  <a:gd name="T32" fmla="*/ 817 w 839"/>
                  <a:gd name="T33" fmla="*/ 345 h 406"/>
                  <a:gd name="T34" fmla="*/ 817 w 839"/>
                  <a:gd name="T35" fmla="*/ 345 h 406"/>
                  <a:gd name="T36" fmla="*/ 821 w 839"/>
                  <a:gd name="T37" fmla="*/ 350 h 406"/>
                  <a:gd name="T38" fmla="*/ 821 w 839"/>
                  <a:gd name="T39" fmla="*/ 350 h 406"/>
                  <a:gd name="T40" fmla="*/ 817 w 839"/>
                  <a:gd name="T41" fmla="*/ 355 h 406"/>
                  <a:gd name="T42" fmla="*/ 818 w 839"/>
                  <a:gd name="T43" fmla="*/ 329 h 406"/>
                  <a:gd name="T44" fmla="*/ 818 w 839"/>
                  <a:gd name="T45" fmla="*/ 329 h 406"/>
                  <a:gd name="T46" fmla="*/ 285 w 839"/>
                  <a:gd name="T47" fmla="*/ 186 h 406"/>
                  <a:gd name="T48" fmla="*/ 285 w 839"/>
                  <a:gd name="T49" fmla="*/ 186 h 406"/>
                  <a:gd name="T50" fmla="*/ 298 w 839"/>
                  <a:gd name="T51" fmla="*/ 120 h 406"/>
                  <a:gd name="T52" fmla="*/ 298 w 839"/>
                  <a:gd name="T53" fmla="*/ 120 h 406"/>
                  <a:gd name="T54" fmla="*/ 306 w 839"/>
                  <a:gd name="T55" fmla="*/ 60 h 406"/>
                  <a:gd name="T56" fmla="*/ 306 w 839"/>
                  <a:gd name="T57" fmla="*/ 60 h 406"/>
                  <a:gd name="T58" fmla="*/ 254 w 839"/>
                  <a:gd name="T59" fmla="*/ 14 h 406"/>
                  <a:gd name="T60" fmla="*/ 254 w 839"/>
                  <a:gd name="T61" fmla="*/ 14 h 406"/>
                  <a:gd name="T62" fmla="*/ 47 w 839"/>
                  <a:gd name="T63" fmla="*/ 86 h 406"/>
                  <a:gd name="T64" fmla="*/ 47 w 839"/>
                  <a:gd name="T65" fmla="*/ 86 h 406"/>
                  <a:gd name="T66" fmla="*/ 39 w 839"/>
                  <a:gd name="T67" fmla="*/ 249 h 406"/>
                  <a:gd name="T68" fmla="*/ 39 w 839"/>
                  <a:gd name="T69" fmla="*/ 249 h 406"/>
                  <a:gd name="T70" fmla="*/ 489 w 839"/>
                  <a:gd name="T71" fmla="*/ 393 h 406"/>
                  <a:gd name="T72" fmla="*/ 489 w 839"/>
                  <a:gd name="T73" fmla="*/ 393 h 406"/>
                  <a:gd name="T74" fmla="*/ 818 w 839"/>
                  <a:gd name="T75" fmla="*/ 371 h 406"/>
                  <a:gd name="T76" fmla="*/ 818 w 839"/>
                  <a:gd name="T77" fmla="*/ 371 h 406"/>
                  <a:gd name="T78" fmla="*/ 837 w 839"/>
                  <a:gd name="T79" fmla="*/ 350 h 406"/>
                  <a:gd name="T80" fmla="*/ 837 w 839"/>
                  <a:gd name="T81" fmla="*/ 350 h 406"/>
                  <a:gd name="T82" fmla="*/ 818 w 839"/>
                  <a:gd name="T83" fmla="*/ 32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9" h="406">
                    <a:moveTo>
                      <a:pt x="817" y="355"/>
                    </a:moveTo>
                    <a:lnTo>
                      <a:pt x="817" y="355"/>
                    </a:lnTo>
                    <a:cubicBezTo>
                      <a:pt x="382" y="405"/>
                      <a:pt x="118" y="365"/>
                      <a:pt x="54" y="241"/>
                    </a:cubicBezTo>
                    <a:lnTo>
                      <a:pt x="54" y="241"/>
                    </a:lnTo>
                    <a:cubicBezTo>
                      <a:pt x="26" y="187"/>
                      <a:pt x="28" y="137"/>
                      <a:pt x="60" y="96"/>
                    </a:cubicBezTo>
                    <a:lnTo>
                      <a:pt x="60" y="96"/>
                    </a:lnTo>
                    <a:cubicBezTo>
                      <a:pt x="96" y="49"/>
                      <a:pt x="162" y="27"/>
                      <a:pt x="215" y="27"/>
                    </a:cubicBezTo>
                    <a:lnTo>
                      <a:pt x="215" y="27"/>
                    </a:lnTo>
                    <a:cubicBezTo>
                      <a:pt x="227" y="27"/>
                      <a:pt x="239" y="28"/>
                      <a:pt x="250" y="30"/>
                    </a:cubicBezTo>
                    <a:lnTo>
                      <a:pt x="250" y="30"/>
                    </a:lnTo>
                    <a:cubicBezTo>
                      <a:pt x="268" y="35"/>
                      <a:pt x="284" y="48"/>
                      <a:pt x="291" y="66"/>
                    </a:cubicBezTo>
                    <a:lnTo>
                      <a:pt x="291" y="66"/>
                    </a:lnTo>
                    <a:cubicBezTo>
                      <a:pt x="296" y="81"/>
                      <a:pt x="295" y="96"/>
                      <a:pt x="285" y="110"/>
                    </a:cubicBezTo>
                    <a:lnTo>
                      <a:pt x="285" y="110"/>
                    </a:lnTo>
                    <a:cubicBezTo>
                      <a:pt x="264" y="140"/>
                      <a:pt x="259" y="167"/>
                      <a:pt x="270" y="193"/>
                    </a:cubicBezTo>
                    <a:lnTo>
                      <a:pt x="270" y="193"/>
                    </a:lnTo>
                    <a:cubicBezTo>
                      <a:pt x="305" y="268"/>
                      <a:pt x="483" y="317"/>
                      <a:pt x="817" y="345"/>
                    </a:cubicBezTo>
                    <a:lnTo>
                      <a:pt x="817" y="345"/>
                    </a:lnTo>
                    <a:cubicBezTo>
                      <a:pt x="820" y="345"/>
                      <a:pt x="821" y="349"/>
                      <a:pt x="821" y="350"/>
                    </a:cubicBezTo>
                    <a:lnTo>
                      <a:pt x="821" y="350"/>
                    </a:lnTo>
                    <a:cubicBezTo>
                      <a:pt x="821" y="352"/>
                      <a:pt x="821" y="355"/>
                      <a:pt x="817" y="355"/>
                    </a:cubicBezTo>
                    <a:close/>
                    <a:moveTo>
                      <a:pt x="818" y="329"/>
                    </a:moveTo>
                    <a:lnTo>
                      <a:pt x="818" y="329"/>
                    </a:lnTo>
                    <a:cubicBezTo>
                      <a:pt x="495" y="302"/>
                      <a:pt x="317" y="254"/>
                      <a:pt x="285" y="186"/>
                    </a:cubicBezTo>
                    <a:lnTo>
                      <a:pt x="285" y="186"/>
                    </a:lnTo>
                    <a:cubicBezTo>
                      <a:pt x="277" y="166"/>
                      <a:pt x="281" y="145"/>
                      <a:pt x="298" y="120"/>
                    </a:cubicBezTo>
                    <a:lnTo>
                      <a:pt x="298" y="120"/>
                    </a:lnTo>
                    <a:cubicBezTo>
                      <a:pt x="311" y="102"/>
                      <a:pt x="314" y="80"/>
                      <a:pt x="306" y="60"/>
                    </a:cubicBezTo>
                    <a:lnTo>
                      <a:pt x="306" y="60"/>
                    </a:lnTo>
                    <a:cubicBezTo>
                      <a:pt x="298" y="38"/>
                      <a:pt x="278" y="20"/>
                      <a:pt x="254" y="14"/>
                    </a:cubicBezTo>
                    <a:lnTo>
                      <a:pt x="254" y="14"/>
                    </a:lnTo>
                    <a:cubicBezTo>
                      <a:pt x="193" y="0"/>
                      <a:pt x="96" y="23"/>
                      <a:pt x="47" y="86"/>
                    </a:cubicBezTo>
                    <a:lnTo>
                      <a:pt x="47" y="86"/>
                    </a:lnTo>
                    <a:cubicBezTo>
                      <a:pt x="21" y="118"/>
                      <a:pt x="0" y="173"/>
                      <a:pt x="39" y="249"/>
                    </a:cubicBezTo>
                    <a:lnTo>
                      <a:pt x="39" y="249"/>
                    </a:lnTo>
                    <a:cubicBezTo>
                      <a:pt x="89" y="345"/>
                      <a:pt x="240" y="393"/>
                      <a:pt x="489" y="393"/>
                    </a:cubicBezTo>
                    <a:lnTo>
                      <a:pt x="489" y="393"/>
                    </a:lnTo>
                    <a:cubicBezTo>
                      <a:pt x="584" y="393"/>
                      <a:pt x="694" y="386"/>
                      <a:pt x="818" y="371"/>
                    </a:cubicBezTo>
                    <a:lnTo>
                      <a:pt x="818" y="371"/>
                    </a:lnTo>
                    <a:cubicBezTo>
                      <a:pt x="830" y="370"/>
                      <a:pt x="838" y="361"/>
                      <a:pt x="837" y="350"/>
                    </a:cubicBezTo>
                    <a:lnTo>
                      <a:pt x="837" y="350"/>
                    </a:lnTo>
                    <a:cubicBezTo>
                      <a:pt x="837" y="339"/>
                      <a:pt x="829" y="329"/>
                      <a:pt x="818" y="329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7" name="Freeform 131">
                <a:extLst>
                  <a:ext uri="{FF2B5EF4-FFF2-40B4-BE49-F238E27FC236}">
                    <a16:creationId xmlns:a16="http://schemas.microsoft.com/office/drawing/2014/main" id="{C22A80BD-7530-03D3-FE6E-CA8AF6DF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917" y="12010479"/>
                <a:ext cx="329583" cy="422966"/>
              </a:xfrm>
              <a:custGeom>
                <a:avLst/>
                <a:gdLst>
                  <a:gd name="T0" fmla="*/ 240 w 264"/>
                  <a:gd name="T1" fmla="*/ 51 h 339"/>
                  <a:gd name="T2" fmla="*/ 240 w 264"/>
                  <a:gd name="T3" fmla="*/ 51 h 339"/>
                  <a:gd name="T4" fmla="*/ 154 w 264"/>
                  <a:gd name="T5" fmla="*/ 0 h 339"/>
                  <a:gd name="T6" fmla="*/ 154 w 264"/>
                  <a:gd name="T7" fmla="*/ 0 h 339"/>
                  <a:gd name="T8" fmla="*/ 71 w 264"/>
                  <a:gd name="T9" fmla="*/ 54 h 339"/>
                  <a:gd name="T10" fmla="*/ 71 w 264"/>
                  <a:gd name="T11" fmla="*/ 54 h 339"/>
                  <a:gd name="T12" fmla="*/ 213 w 264"/>
                  <a:gd name="T13" fmla="*/ 338 h 339"/>
                  <a:gd name="T14" fmla="*/ 213 w 264"/>
                  <a:gd name="T15" fmla="*/ 338 h 339"/>
                  <a:gd name="T16" fmla="*/ 216 w 264"/>
                  <a:gd name="T17" fmla="*/ 334 h 339"/>
                  <a:gd name="T18" fmla="*/ 216 w 264"/>
                  <a:gd name="T19" fmla="*/ 334 h 339"/>
                  <a:gd name="T20" fmla="*/ 182 w 264"/>
                  <a:gd name="T21" fmla="*/ 199 h 339"/>
                  <a:gd name="T22" fmla="*/ 182 w 264"/>
                  <a:gd name="T23" fmla="*/ 199 h 339"/>
                  <a:gd name="T24" fmla="*/ 240 w 264"/>
                  <a:gd name="T25" fmla="*/ 5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" h="339">
                    <a:moveTo>
                      <a:pt x="240" y="51"/>
                    </a:moveTo>
                    <a:lnTo>
                      <a:pt x="240" y="51"/>
                    </a:lnTo>
                    <a:cubicBezTo>
                      <a:pt x="226" y="19"/>
                      <a:pt x="188" y="0"/>
                      <a:pt x="154" y="0"/>
                    </a:cubicBezTo>
                    <a:lnTo>
                      <a:pt x="154" y="0"/>
                    </a:lnTo>
                    <a:cubicBezTo>
                      <a:pt x="119" y="1"/>
                      <a:pt x="90" y="26"/>
                      <a:pt x="71" y="54"/>
                    </a:cubicBezTo>
                    <a:lnTo>
                      <a:pt x="71" y="54"/>
                    </a:lnTo>
                    <a:cubicBezTo>
                      <a:pt x="0" y="160"/>
                      <a:pt x="71" y="313"/>
                      <a:pt x="213" y="338"/>
                    </a:cubicBezTo>
                    <a:lnTo>
                      <a:pt x="213" y="338"/>
                    </a:lnTo>
                    <a:cubicBezTo>
                      <a:pt x="216" y="338"/>
                      <a:pt x="217" y="336"/>
                      <a:pt x="216" y="334"/>
                    </a:cubicBezTo>
                    <a:lnTo>
                      <a:pt x="216" y="334"/>
                    </a:lnTo>
                    <a:cubicBezTo>
                      <a:pt x="198" y="315"/>
                      <a:pt x="140" y="247"/>
                      <a:pt x="182" y="199"/>
                    </a:cubicBezTo>
                    <a:lnTo>
                      <a:pt x="182" y="199"/>
                    </a:lnTo>
                    <a:cubicBezTo>
                      <a:pt x="226" y="147"/>
                      <a:pt x="263" y="102"/>
                      <a:pt x="240" y="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8" name="Freeform 132">
                <a:extLst>
                  <a:ext uri="{FF2B5EF4-FFF2-40B4-BE49-F238E27FC236}">
                    <a16:creationId xmlns:a16="http://schemas.microsoft.com/office/drawing/2014/main" id="{1E2D8561-C5AC-F121-1164-528C1D927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917" y="12010479"/>
                <a:ext cx="329583" cy="422966"/>
              </a:xfrm>
              <a:custGeom>
                <a:avLst/>
                <a:gdLst>
                  <a:gd name="T0" fmla="*/ 240 w 264"/>
                  <a:gd name="T1" fmla="*/ 51 h 339"/>
                  <a:gd name="T2" fmla="*/ 240 w 264"/>
                  <a:gd name="T3" fmla="*/ 51 h 339"/>
                  <a:gd name="T4" fmla="*/ 154 w 264"/>
                  <a:gd name="T5" fmla="*/ 0 h 339"/>
                  <a:gd name="T6" fmla="*/ 154 w 264"/>
                  <a:gd name="T7" fmla="*/ 0 h 339"/>
                  <a:gd name="T8" fmla="*/ 71 w 264"/>
                  <a:gd name="T9" fmla="*/ 54 h 339"/>
                  <a:gd name="T10" fmla="*/ 71 w 264"/>
                  <a:gd name="T11" fmla="*/ 54 h 339"/>
                  <a:gd name="T12" fmla="*/ 213 w 264"/>
                  <a:gd name="T13" fmla="*/ 338 h 339"/>
                  <a:gd name="T14" fmla="*/ 213 w 264"/>
                  <a:gd name="T15" fmla="*/ 338 h 339"/>
                  <a:gd name="T16" fmla="*/ 216 w 264"/>
                  <a:gd name="T17" fmla="*/ 334 h 339"/>
                  <a:gd name="T18" fmla="*/ 216 w 264"/>
                  <a:gd name="T19" fmla="*/ 334 h 339"/>
                  <a:gd name="T20" fmla="*/ 182 w 264"/>
                  <a:gd name="T21" fmla="*/ 199 h 339"/>
                  <a:gd name="T22" fmla="*/ 182 w 264"/>
                  <a:gd name="T23" fmla="*/ 199 h 339"/>
                  <a:gd name="T24" fmla="*/ 240 w 264"/>
                  <a:gd name="T25" fmla="*/ 5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" h="339">
                    <a:moveTo>
                      <a:pt x="240" y="51"/>
                    </a:moveTo>
                    <a:lnTo>
                      <a:pt x="240" y="51"/>
                    </a:lnTo>
                    <a:cubicBezTo>
                      <a:pt x="226" y="19"/>
                      <a:pt x="188" y="0"/>
                      <a:pt x="154" y="0"/>
                    </a:cubicBezTo>
                    <a:lnTo>
                      <a:pt x="154" y="0"/>
                    </a:lnTo>
                    <a:cubicBezTo>
                      <a:pt x="119" y="1"/>
                      <a:pt x="90" y="26"/>
                      <a:pt x="71" y="54"/>
                    </a:cubicBezTo>
                    <a:lnTo>
                      <a:pt x="71" y="54"/>
                    </a:lnTo>
                    <a:cubicBezTo>
                      <a:pt x="0" y="160"/>
                      <a:pt x="71" y="313"/>
                      <a:pt x="213" y="338"/>
                    </a:cubicBezTo>
                    <a:lnTo>
                      <a:pt x="213" y="338"/>
                    </a:lnTo>
                    <a:cubicBezTo>
                      <a:pt x="216" y="338"/>
                      <a:pt x="217" y="336"/>
                      <a:pt x="216" y="334"/>
                    </a:cubicBezTo>
                    <a:lnTo>
                      <a:pt x="216" y="334"/>
                    </a:lnTo>
                    <a:cubicBezTo>
                      <a:pt x="198" y="315"/>
                      <a:pt x="140" y="247"/>
                      <a:pt x="182" y="199"/>
                    </a:cubicBezTo>
                    <a:lnTo>
                      <a:pt x="182" y="199"/>
                    </a:lnTo>
                    <a:cubicBezTo>
                      <a:pt x="226" y="147"/>
                      <a:pt x="263" y="102"/>
                      <a:pt x="240" y="5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FEC6C1-AA32-5331-9ECB-FC49936C0E6A}"/>
                </a:ext>
              </a:extLst>
            </p:cNvPr>
            <p:cNvSpPr txBox="1"/>
            <p:nvPr/>
          </p:nvSpPr>
          <p:spPr>
            <a:xfrm>
              <a:off x="4457522" y="5323510"/>
              <a:ext cx="5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BUY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880684-90D8-520B-079C-41865D95D277}"/>
              </a:ext>
            </a:extLst>
          </p:cNvPr>
          <p:cNvGrpSpPr/>
          <p:nvPr/>
        </p:nvGrpSpPr>
        <p:grpSpPr>
          <a:xfrm>
            <a:off x="7860144" y="3179638"/>
            <a:ext cx="648616" cy="670256"/>
            <a:chOff x="5842808" y="3905502"/>
            <a:chExt cx="648616" cy="67025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89ED4B6-A85C-5A80-7F63-82529814C7E0}"/>
                </a:ext>
              </a:extLst>
            </p:cNvPr>
            <p:cNvGrpSpPr/>
            <p:nvPr/>
          </p:nvGrpSpPr>
          <p:grpSpPr>
            <a:xfrm>
              <a:off x="5842808" y="3905502"/>
              <a:ext cx="556854" cy="670256"/>
              <a:chOff x="18511321" y="3276536"/>
              <a:chExt cx="3614425" cy="4350493"/>
            </a:xfrm>
          </p:grpSpPr>
          <p:sp>
            <p:nvSpPr>
              <p:cNvPr id="68" name="Freeform 133">
                <a:extLst>
                  <a:ext uri="{FF2B5EF4-FFF2-40B4-BE49-F238E27FC236}">
                    <a16:creationId xmlns:a16="http://schemas.microsoft.com/office/drawing/2014/main" id="{C3207589-57C0-6DC4-F7FA-2CF1A5081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8381" y="5336431"/>
                <a:ext cx="1818200" cy="2290598"/>
              </a:xfrm>
              <a:custGeom>
                <a:avLst/>
                <a:gdLst>
                  <a:gd name="T0" fmla="*/ 7 w 1459"/>
                  <a:gd name="T1" fmla="*/ 881 h 1837"/>
                  <a:gd name="T2" fmla="*/ 717 w 1459"/>
                  <a:gd name="T3" fmla="*/ 1829 h 1837"/>
                  <a:gd name="T4" fmla="*/ 717 w 1459"/>
                  <a:gd name="T5" fmla="*/ 1829 h 1837"/>
                  <a:gd name="T6" fmla="*/ 740 w 1459"/>
                  <a:gd name="T7" fmla="*/ 1829 h 1837"/>
                  <a:gd name="T8" fmla="*/ 1450 w 1459"/>
                  <a:gd name="T9" fmla="*/ 881 h 1837"/>
                  <a:gd name="T10" fmla="*/ 1450 w 1459"/>
                  <a:gd name="T11" fmla="*/ 881 h 1837"/>
                  <a:gd name="T12" fmla="*/ 1439 w 1459"/>
                  <a:gd name="T13" fmla="*/ 858 h 1837"/>
                  <a:gd name="T14" fmla="*/ 1163 w 1459"/>
                  <a:gd name="T15" fmla="*/ 858 h 1837"/>
                  <a:gd name="T16" fmla="*/ 1163 w 1459"/>
                  <a:gd name="T17" fmla="*/ 858 h 1837"/>
                  <a:gd name="T18" fmla="*/ 1149 w 1459"/>
                  <a:gd name="T19" fmla="*/ 844 h 1837"/>
                  <a:gd name="T20" fmla="*/ 1149 w 1459"/>
                  <a:gd name="T21" fmla="*/ 15 h 1837"/>
                  <a:gd name="T22" fmla="*/ 1149 w 1459"/>
                  <a:gd name="T23" fmla="*/ 15 h 1837"/>
                  <a:gd name="T24" fmla="*/ 1134 w 1459"/>
                  <a:gd name="T25" fmla="*/ 0 h 1837"/>
                  <a:gd name="T26" fmla="*/ 323 w 1459"/>
                  <a:gd name="T27" fmla="*/ 0 h 1837"/>
                  <a:gd name="T28" fmla="*/ 323 w 1459"/>
                  <a:gd name="T29" fmla="*/ 0 h 1837"/>
                  <a:gd name="T30" fmla="*/ 308 w 1459"/>
                  <a:gd name="T31" fmla="*/ 15 h 1837"/>
                  <a:gd name="T32" fmla="*/ 308 w 1459"/>
                  <a:gd name="T33" fmla="*/ 844 h 1837"/>
                  <a:gd name="T34" fmla="*/ 308 w 1459"/>
                  <a:gd name="T35" fmla="*/ 844 h 1837"/>
                  <a:gd name="T36" fmla="*/ 294 w 1459"/>
                  <a:gd name="T37" fmla="*/ 858 h 1837"/>
                  <a:gd name="T38" fmla="*/ 18 w 1459"/>
                  <a:gd name="T39" fmla="*/ 858 h 1837"/>
                  <a:gd name="T40" fmla="*/ 18 w 1459"/>
                  <a:gd name="T41" fmla="*/ 858 h 1837"/>
                  <a:gd name="T42" fmla="*/ 7 w 1459"/>
                  <a:gd name="T43" fmla="*/ 881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9" h="1837">
                    <a:moveTo>
                      <a:pt x="7" y="881"/>
                    </a:moveTo>
                    <a:lnTo>
                      <a:pt x="717" y="1829"/>
                    </a:lnTo>
                    <a:lnTo>
                      <a:pt x="717" y="1829"/>
                    </a:lnTo>
                    <a:cubicBezTo>
                      <a:pt x="723" y="1836"/>
                      <a:pt x="734" y="1836"/>
                      <a:pt x="740" y="1829"/>
                    </a:cubicBezTo>
                    <a:lnTo>
                      <a:pt x="1450" y="881"/>
                    </a:lnTo>
                    <a:lnTo>
                      <a:pt x="1450" y="881"/>
                    </a:lnTo>
                    <a:cubicBezTo>
                      <a:pt x="1458" y="871"/>
                      <a:pt x="1451" y="858"/>
                      <a:pt x="1439" y="858"/>
                    </a:cubicBezTo>
                    <a:lnTo>
                      <a:pt x="1163" y="858"/>
                    </a:lnTo>
                    <a:lnTo>
                      <a:pt x="1163" y="858"/>
                    </a:lnTo>
                    <a:cubicBezTo>
                      <a:pt x="1155" y="858"/>
                      <a:pt x="1149" y="851"/>
                      <a:pt x="1149" y="844"/>
                    </a:cubicBezTo>
                    <a:lnTo>
                      <a:pt x="1149" y="15"/>
                    </a:lnTo>
                    <a:lnTo>
                      <a:pt x="1149" y="15"/>
                    </a:lnTo>
                    <a:cubicBezTo>
                      <a:pt x="1149" y="7"/>
                      <a:pt x="1142" y="0"/>
                      <a:pt x="1134" y="0"/>
                    </a:cubicBezTo>
                    <a:lnTo>
                      <a:pt x="323" y="0"/>
                    </a:lnTo>
                    <a:lnTo>
                      <a:pt x="323" y="0"/>
                    </a:lnTo>
                    <a:cubicBezTo>
                      <a:pt x="315" y="0"/>
                      <a:pt x="308" y="7"/>
                      <a:pt x="308" y="15"/>
                    </a:cubicBezTo>
                    <a:lnTo>
                      <a:pt x="308" y="844"/>
                    </a:lnTo>
                    <a:lnTo>
                      <a:pt x="308" y="844"/>
                    </a:lnTo>
                    <a:cubicBezTo>
                      <a:pt x="308" y="851"/>
                      <a:pt x="302" y="858"/>
                      <a:pt x="294" y="858"/>
                    </a:cubicBezTo>
                    <a:lnTo>
                      <a:pt x="18" y="858"/>
                    </a:lnTo>
                    <a:lnTo>
                      <a:pt x="18" y="858"/>
                    </a:lnTo>
                    <a:cubicBezTo>
                      <a:pt x="6" y="858"/>
                      <a:pt x="0" y="871"/>
                      <a:pt x="7" y="881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69" name="Freeform 134">
                <a:extLst>
                  <a:ext uri="{FF2B5EF4-FFF2-40B4-BE49-F238E27FC236}">
                    <a16:creationId xmlns:a16="http://schemas.microsoft.com/office/drawing/2014/main" id="{97FC1689-28AD-C4FC-5592-D1A33D261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8381" y="5336431"/>
                <a:ext cx="1818200" cy="2290598"/>
              </a:xfrm>
              <a:custGeom>
                <a:avLst/>
                <a:gdLst>
                  <a:gd name="T0" fmla="*/ 7 w 1459"/>
                  <a:gd name="T1" fmla="*/ 881 h 1837"/>
                  <a:gd name="T2" fmla="*/ 717 w 1459"/>
                  <a:gd name="T3" fmla="*/ 1829 h 1837"/>
                  <a:gd name="T4" fmla="*/ 717 w 1459"/>
                  <a:gd name="T5" fmla="*/ 1829 h 1837"/>
                  <a:gd name="T6" fmla="*/ 740 w 1459"/>
                  <a:gd name="T7" fmla="*/ 1829 h 1837"/>
                  <a:gd name="T8" fmla="*/ 1450 w 1459"/>
                  <a:gd name="T9" fmla="*/ 881 h 1837"/>
                  <a:gd name="T10" fmla="*/ 1450 w 1459"/>
                  <a:gd name="T11" fmla="*/ 881 h 1837"/>
                  <a:gd name="T12" fmla="*/ 1439 w 1459"/>
                  <a:gd name="T13" fmla="*/ 858 h 1837"/>
                  <a:gd name="T14" fmla="*/ 1163 w 1459"/>
                  <a:gd name="T15" fmla="*/ 858 h 1837"/>
                  <a:gd name="T16" fmla="*/ 1163 w 1459"/>
                  <a:gd name="T17" fmla="*/ 858 h 1837"/>
                  <a:gd name="T18" fmla="*/ 1149 w 1459"/>
                  <a:gd name="T19" fmla="*/ 844 h 1837"/>
                  <a:gd name="T20" fmla="*/ 1149 w 1459"/>
                  <a:gd name="T21" fmla="*/ 15 h 1837"/>
                  <a:gd name="T22" fmla="*/ 1149 w 1459"/>
                  <a:gd name="T23" fmla="*/ 15 h 1837"/>
                  <a:gd name="T24" fmla="*/ 1134 w 1459"/>
                  <a:gd name="T25" fmla="*/ 0 h 1837"/>
                  <a:gd name="T26" fmla="*/ 323 w 1459"/>
                  <a:gd name="T27" fmla="*/ 0 h 1837"/>
                  <a:gd name="T28" fmla="*/ 323 w 1459"/>
                  <a:gd name="T29" fmla="*/ 0 h 1837"/>
                  <a:gd name="T30" fmla="*/ 308 w 1459"/>
                  <a:gd name="T31" fmla="*/ 15 h 1837"/>
                  <a:gd name="T32" fmla="*/ 308 w 1459"/>
                  <a:gd name="T33" fmla="*/ 844 h 1837"/>
                  <a:gd name="T34" fmla="*/ 308 w 1459"/>
                  <a:gd name="T35" fmla="*/ 844 h 1837"/>
                  <a:gd name="T36" fmla="*/ 294 w 1459"/>
                  <a:gd name="T37" fmla="*/ 858 h 1837"/>
                  <a:gd name="T38" fmla="*/ 18 w 1459"/>
                  <a:gd name="T39" fmla="*/ 858 h 1837"/>
                  <a:gd name="T40" fmla="*/ 18 w 1459"/>
                  <a:gd name="T41" fmla="*/ 858 h 1837"/>
                  <a:gd name="T42" fmla="*/ 7 w 1459"/>
                  <a:gd name="T43" fmla="*/ 881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9" h="1837">
                    <a:moveTo>
                      <a:pt x="7" y="881"/>
                    </a:moveTo>
                    <a:lnTo>
                      <a:pt x="717" y="1829"/>
                    </a:lnTo>
                    <a:lnTo>
                      <a:pt x="717" y="1829"/>
                    </a:lnTo>
                    <a:cubicBezTo>
                      <a:pt x="723" y="1836"/>
                      <a:pt x="734" y="1836"/>
                      <a:pt x="740" y="1829"/>
                    </a:cubicBezTo>
                    <a:lnTo>
                      <a:pt x="1450" y="881"/>
                    </a:lnTo>
                    <a:lnTo>
                      <a:pt x="1450" y="881"/>
                    </a:lnTo>
                    <a:cubicBezTo>
                      <a:pt x="1458" y="871"/>
                      <a:pt x="1451" y="858"/>
                      <a:pt x="1439" y="858"/>
                    </a:cubicBezTo>
                    <a:lnTo>
                      <a:pt x="1163" y="858"/>
                    </a:lnTo>
                    <a:lnTo>
                      <a:pt x="1163" y="858"/>
                    </a:lnTo>
                    <a:cubicBezTo>
                      <a:pt x="1155" y="858"/>
                      <a:pt x="1149" y="851"/>
                      <a:pt x="1149" y="844"/>
                    </a:cubicBezTo>
                    <a:lnTo>
                      <a:pt x="1149" y="15"/>
                    </a:lnTo>
                    <a:lnTo>
                      <a:pt x="1149" y="15"/>
                    </a:lnTo>
                    <a:cubicBezTo>
                      <a:pt x="1149" y="7"/>
                      <a:pt x="1142" y="0"/>
                      <a:pt x="1134" y="0"/>
                    </a:cubicBezTo>
                    <a:lnTo>
                      <a:pt x="323" y="0"/>
                    </a:lnTo>
                    <a:lnTo>
                      <a:pt x="323" y="0"/>
                    </a:lnTo>
                    <a:cubicBezTo>
                      <a:pt x="315" y="0"/>
                      <a:pt x="308" y="7"/>
                      <a:pt x="308" y="15"/>
                    </a:cubicBezTo>
                    <a:lnTo>
                      <a:pt x="308" y="844"/>
                    </a:lnTo>
                    <a:lnTo>
                      <a:pt x="308" y="844"/>
                    </a:lnTo>
                    <a:cubicBezTo>
                      <a:pt x="308" y="851"/>
                      <a:pt x="302" y="858"/>
                      <a:pt x="294" y="858"/>
                    </a:cubicBezTo>
                    <a:lnTo>
                      <a:pt x="18" y="858"/>
                    </a:lnTo>
                    <a:lnTo>
                      <a:pt x="18" y="858"/>
                    </a:lnTo>
                    <a:cubicBezTo>
                      <a:pt x="6" y="858"/>
                      <a:pt x="0" y="871"/>
                      <a:pt x="7" y="88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0" name="Freeform 135">
                <a:extLst>
                  <a:ext uri="{FF2B5EF4-FFF2-40B4-BE49-F238E27FC236}">
                    <a16:creationId xmlns:a16="http://schemas.microsoft.com/office/drawing/2014/main" id="{CB2003E4-A500-EB1E-1496-1032A145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6024" y="4413599"/>
                <a:ext cx="181269" cy="252680"/>
              </a:xfrm>
              <a:custGeom>
                <a:avLst/>
                <a:gdLst>
                  <a:gd name="T0" fmla="*/ 0 w 145"/>
                  <a:gd name="T1" fmla="*/ 70 h 203"/>
                  <a:gd name="T2" fmla="*/ 0 w 145"/>
                  <a:gd name="T3" fmla="*/ 70 h 203"/>
                  <a:gd name="T4" fmla="*/ 60 w 145"/>
                  <a:gd name="T5" fmla="*/ 4 h 203"/>
                  <a:gd name="T6" fmla="*/ 60 w 145"/>
                  <a:gd name="T7" fmla="*/ 4 h 203"/>
                  <a:gd name="T8" fmla="*/ 58 w 145"/>
                  <a:gd name="T9" fmla="*/ 202 h 203"/>
                  <a:gd name="T10" fmla="*/ 0 w 145"/>
                  <a:gd name="T1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203">
                    <a:moveTo>
                      <a:pt x="0" y="70"/>
                    </a:moveTo>
                    <a:lnTo>
                      <a:pt x="0" y="70"/>
                    </a:lnTo>
                    <a:cubicBezTo>
                      <a:pt x="0" y="70"/>
                      <a:pt x="9" y="6"/>
                      <a:pt x="60" y="4"/>
                    </a:cubicBezTo>
                    <a:lnTo>
                      <a:pt x="60" y="4"/>
                    </a:lnTo>
                    <a:cubicBezTo>
                      <a:pt x="144" y="0"/>
                      <a:pt x="135" y="195"/>
                      <a:pt x="58" y="202"/>
                    </a:cubicBezTo>
                    <a:lnTo>
                      <a:pt x="0" y="70"/>
                    </a:ln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1" name="Freeform 136">
                <a:extLst>
                  <a:ext uri="{FF2B5EF4-FFF2-40B4-BE49-F238E27FC236}">
                    <a16:creationId xmlns:a16="http://schemas.microsoft.com/office/drawing/2014/main" id="{7FAA448E-019B-FCC5-A738-85EBBEFED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6024" y="4413599"/>
                <a:ext cx="181269" cy="252680"/>
              </a:xfrm>
              <a:custGeom>
                <a:avLst/>
                <a:gdLst>
                  <a:gd name="T0" fmla="*/ 0 w 145"/>
                  <a:gd name="T1" fmla="*/ 70 h 203"/>
                  <a:gd name="T2" fmla="*/ 0 w 145"/>
                  <a:gd name="T3" fmla="*/ 70 h 203"/>
                  <a:gd name="T4" fmla="*/ 60 w 145"/>
                  <a:gd name="T5" fmla="*/ 4 h 203"/>
                  <a:gd name="T6" fmla="*/ 60 w 145"/>
                  <a:gd name="T7" fmla="*/ 4 h 203"/>
                  <a:gd name="T8" fmla="*/ 58 w 145"/>
                  <a:gd name="T9" fmla="*/ 202 h 203"/>
                  <a:gd name="T10" fmla="*/ 0 w 145"/>
                  <a:gd name="T1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203">
                    <a:moveTo>
                      <a:pt x="0" y="70"/>
                    </a:moveTo>
                    <a:lnTo>
                      <a:pt x="0" y="70"/>
                    </a:lnTo>
                    <a:cubicBezTo>
                      <a:pt x="0" y="70"/>
                      <a:pt x="9" y="6"/>
                      <a:pt x="60" y="4"/>
                    </a:cubicBezTo>
                    <a:lnTo>
                      <a:pt x="60" y="4"/>
                    </a:lnTo>
                    <a:cubicBezTo>
                      <a:pt x="144" y="0"/>
                      <a:pt x="135" y="195"/>
                      <a:pt x="58" y="202"/>
                    </a:cubicBezTo>
                    <a:lnTo>
                      <a:pt x="0" y="70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2" name="Freeform 137">
                <a:extLst>
                  <a:ext uri="{FF2B5EF4-FFF2-40B4-BE49-F238E27FC236}">
                    <a16:creationId xmlns:a16="http://schemas.microsoft.com/office/drawing/2014/main" id="{82DC473A-0E44-6F5A-2569-6D6D4D47C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5556" y="4583883"/>
                <a:ext cx="1252415" cy="1439178"/>
              </a:xfrm>
              <a:custGeom>
                <a:avLst/>
                <a:gdLst>
                  <a:gd name="T0" fmla="*/ 229 w 1007"/>
                  <a:gd name="T1" fmla="*/ 0 h 1155"/>
                  <a:gd name="T2" fmla="*/ 229 w 1007"/>
                  <a:gd name="T3" fmla="*/ 0 h 1155"/>
                  <a:gd name="T4" fmla="*/ 259 w 1007"/>
                  <a:gd name="T5" fmla="*/ 967 h 1155"/>
                  <a:gd name="T6" fmla="*/ 259 w 1007"/>
                  <a:gd name="T7" fmla="*/ 967 h 1155"/>
                  <a:gd name="T8" fmla="*/ 186 w 1007"/>
                  <a:gd name="T9" fmla="*/ 1020 h 1155"/>
                  <a:gd name="T10" fmla="*/ 186 w 1007"/>
                  <a:gd name="T11" fmla="*/ 1020 h 1155"/>
                  <a:gd name="T12" fmla="*/ 20 w 1007"/>
                  <a:gd name="T13" fmla="*/ 1096 h 1155"/>
                  <a:gd name="T14" fmla="*/ 20 w 1007"/>
                  <a:gd name="T15" fmla="*/ 1096 h 1155"/>
                  <a:gd name="T16" fmla="*/ 45 w 1007"/>
                  <a:gd name="T17" fmla="*/ 1154 h 1155"/>
                  <a:gd name="T18" fmla="*/ 538 w 1007"/>
                  <a:gd name="T19" fmla="*/ 1154 h 1155"/>
                  <a:gd name="T20" fmla="*/ 538 w 1007"/>
                  <a:gd name="T21" fmla="*/ 1154 h 1155"/>
                  <a:gd name="T22" fmla="*/ 557 w 1007"/>
                  <a:gd name="T23" fmla="*/ 1148 h 1155"/>
                  <a:gd name="T24" fmla="*/ 557 w 1007"/>
                  <a:gd name="T25" fmla="*/ 1148 h 1155"/>
                  <a:gd name="T26" fmla="*/ 962 w 1007"/>
                  <a:gd name="T27" fmla="*/ 735 h 1155"/>
                  <a:gd name="T28" fmla="*/ 962 w 1007"/>
                  <a:gd name="T29" fmla="*/ 735 h 1155"/>
                  <a:gd name="T30" fmla="*/ 229 w 1007"/>
                  <a:gd name="T31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7" h="1155">
                    <a:moveTo>
                      <a:pt x="229" y="0"/>
                    </a:moveTo>
                    <a:lnTo>
                      <a:pt x="229" y="0"/>
                    </a:lnTo>
                    <a:cubicBezTo>
                      <a:pt x="229" y="0"/>
                      <a:pt x="495" y="583"/>
                      <a:pt x="259" y="967"/>
                    </a:cubicBezTo>
                    <a:lnTo>
                      <a:pt x="259" y="967"/>
                    </a:lnTo>
                    <a:cubicBezTo>
                      <a:pt x="242" y="994"/>
                      <a:pt x="216" y="1013"/>
                      <a:pt x="186" y="1020"/>
                    </a:cubicBezTo>
                    <a:lnTo>
                      <a:pt x="186" y="1020"/>
                    </a:lnTo>
                    <a:cubicBezTo>
                      <a:pt x="137" y="1033"/>
                      <a:pt x="59" y="1057"/>
                      <a:pt x="20" y="1096"/>
                    </a:cubicBezTo>
                    <a:lnTo>
                      <a:pt x="20" y="1096"/>
                    </a:lnTo>
                    <a:cubicBezTo>
                      <a:pt x="0" y="1118"/>
                      <a:pt x="15" y="1154"/>
                      <a:pt x="45" y="1154"/>
                    </a:cubicBezTo>
                    <a:lnTo>
                      <a:pt x="538" y="1154"/>
                    </a:lnTo>
                    <a:lnTo>
                      <a:pt x="538" y="1154"/>
                    </a:lnTo>
                    <a:cubicBezTo>
                      <a:pt x="544" y="1154"/>
                      <a:pt x="551" y="1152"/>
                      <a:pt x="557" y="1148"/>
                    </a:cubicBezTo>
                    <a:lnTo>
                      <a:pt x="557" y="1148"/>
                    </a:lnTo>
                    <a:cubicBezTo>
                      <a:pt x="612" y="1111"/>
                      <a:pt x="923" y="899"/>
                      <a:pt x="962" y="735"/>
                    </a:cubicBezTo>
                    <a:lnTo>
                      <a:pt x="962" y="735"/>
                    </a:lnTo>
                    <a:cubicBezTo>
                      <a:pt x="1006" y="556"/>
                      <a:pt x="775" y="208"/>
                      <a:pt x="229" y="0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3" name="Freeform 138">
                <a:extLst>
                  <a:ext uri="{FF2B5EF4-FFF2-40B4-BE49-F238E27FC236}">
                    <a16:creationId xmlns:a16="http://schemas.microsoft.com/office/drawing/2014/main" id="{C7BF7596-5B7B-59D0-DB87-A593C2E2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5556" y="4583883"/>
                <a:ext cx="1252415" cy="1439178"/>
              </a:xfrm>
              <a:custGeom>
                <a:avLst/>
                <a:gdLst>
                  <a:gd name="T0" fmla="*/ 229 w 1007"/>
                  <a:gd name="T1" fmla="*/ 0 h 1155"/>
                  <a:gd name="T2" fmla="*/ 229 w 1007"/>
                  <a:gd name="T3" fmla="*/ 0 h 1155"/>
                  <a:gd name="T4" fmla="*/ 259 w 1007"/>
                  <a:gd name="T5" fmla="*/ 967 h 1155"/>
                  <a:gd name="T6" fmla="*/ 259 w 1007"/>
                  <a:gd name="T7" fmla="*/ 967 h 1155"/>
                  <a:gd name="T8" fmla="*/ 186 w 1007"/>
                  <a:gd name="T9" fmla="*/ 1020 h 1155"/>
                  <a:gd name="T10" fmla="*/ 186 w 1007"/>
                  <a:gd name="T11" fmla="*/ 1020 h 1155"/>
                  <a:gd name="T12" fmla="*/ 20 w 1007"/>
                  <a:gd name="T13" fmla="*/ 1096 h 1155"/>
                  <a:gd name="T14" fmla="*/ 20 w 1007"/>
                  <a:gd name="T15" fmla="*/ 1096 h 1155"/>
                  <a:gd name="T16" fmla="*/ 45 w 1007"/>
                  <a:gd name="T17" fmla="*/ 1154 h 1155"/>
                  <a:gd name="T18" fmla="*/ 538 w 1007"/>
                  <a:gd name="T19" fmla="*/ 1154 h 1155"/>
                  <a:gd name="T20" fmla="*/ 538 w 1007"/>
                  <a:gd name="T21" fmla="*/ 1154 h 1155"/>
                  <a:gd name="T22" fmla="*/ 557 w 1007"/>
                  <a:gd name="T23" fmla="*/ 1148 h 1155"/>
                  <a:gd name="T24" fmla="*/ 557 w 1007"/>
                  <a:gd name="T25" fmla="*/ 1148 h 1155"/>
                  <a:gd name="T26" fmla="*/ 962 w 1007"/>
                  <a:gd name="T27" fmla="*/ 735 h 1155"/>
                  <a:gd name="T28" fmla="*/ 962 w 1007"/>
                  <a:gd name="T29" fmla="*/ 735 h 1155"/>
                  <a:gd name="T30" fmla="*/ 229 w 1007"/>
                  <a:gd name="T31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7" h="1155">
                    <a:moveTo>
                      <a:pt x="229" y="0"/>
                    </a:moveTo>
                    <a:lnTo>
                      <a:pt x="229" y="0"/>
                    </a:lnTo>
                    <a:cubicBezTo>
                      <a:pt x="229" y="0"/>
                      <a:pt x="495" y="583"/>
                      <a:pt x="259" y="967"/>
                    </a:cubicBezTo>
                    <a:lnTo>
                      <a:pt x="259" y="967"/>
                    </a:lnTo>
                    <a:cubicBezTo>
                      <a:pt x="242" y="994"/>
                      <a:pt x="216" y="1013"/>
                      <a:pt x="186" y="1020"/>
                    </a:cubicBezTo>
                    <a:lnTo>
                      <a:pt x="186" y="1020"/>
                    </a:lnTo>
                    <a:cubicBezTo>
                      <a:pt x="137" y="1033"/>
                      <a:pt x="59" y="1057"/>
                      <a:pt x="20" y="1096"/>
                    </a:cubicBezTo>
                    <a:lnTo>
                      <a:pt x="20" y="1096"/>
                    </a:lnTo>
                    <a:cubicBezTo>
                      <a:pt x="0" y="1118"/>
                      <a:pt x="15" y="1154"/>
                      <a:pt x="45" y="1154"/>
                    </a:cubicBezTo>
                    <a:lnTo>
                      <a:pt x="538" y="1154"/>
                    </a:lnTo>
                    <a:lnTo>
                      <a:pt x="538" y="1154"/>
                    </a:lnTo>
                    <a:cubicBezTo>
                      <a:pt x="544" y="1154"/>
                      <a:pt x="551" y="1152"/>
                      <a:pt x="557" y="1148"/>
                    </a:cubicBezTo>
                    <a:lnTo>
                      <a:pt x="557" y="1148"/>
                    </a:lnTo>
                    <a:cubicBezTo>
                      <a:pt x="612" y="1111"/>
                      <a:pt x="923" y="899"/>
                      <a:pt x="962" y="735"/>
                    </a:cubicBezTo>
                    <a:lnTo>
                      <a:pt x="962" y="735"/>
                    </a:lnTo>
                    <a:cubicBezTo>
                      <a:pt x="1006" y="556"/>
                      <a:pt x="775" y="208"/>
                      <a:pt x="229" y="0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4" name="Freeform 139">
                <a:extLst>
                  <a:ext uri="{FF2B5EF4-FFF2-40B4-BE49-F238E27FC236}">
                    <a16:creationId xmlns:a16="http://schemas.microsoft.com/office/drawing/2014/main" id="{39EB961C-2BA1-64F3-78E7-45A336158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6998" y="5028818"/>
                <a:ext cx="758041" cy="1005225"/>
              </a:xfrm>
              <a:custGeom>
                <a:avLst/>
                <a:gdLst>
                  <a:gd name="T0" fmla="*/ 9 w 608"/>
                  <a:gd name="T1" fmla="*/ 298 h 807"/>
                  <a:gd name="T2" fmla="*/ 9 w 608"/>
                  <a:gd name="T3" fmla="*/ 298 h 807"/>
                  <a:gd name="T4" fmla="*/ 181 w 608"/>
                  <a:gd name="T5" fmla="*/ 713 h 807"/>
                  <a:gd name="T6" fmla="*/ 181 w 608"/>
                  <a:gd name="T7" fmla="*/ 713 h 807"/>
                  <a:gd name="T8" fmla="*/ 32 w 608"/>
                  <a:gd name="T9" fmla="*/ 780 h 807"/>
                  <a:gd name="T10" fmla="*/ 32 w 608"/>
                  <a:gd name="T11" fmla="*/ 780 h 807"/>
                  <a:gd name="T12" fmla="*/ 45 w 608"/>
                  <a:gd name="T13" fmla="*/ 806 h 807"/>
                  <a:gd name="T14" fmla="*/ 554 w 608"/>
                  <a:gd name="T15" fmla="*/ 806 h 807"/>
                  <a:gd name="T16" fmla="*/ 554 w 608"/>
                  <a:gd name="T17" fmla="*/ 806 h 807"/>
                  <a:gd name="T18" fmla="*/ 601 w 608"/>
                  <a:gd name="T19" fmla="*/ 748 h 807"/>
                  <a:gd name="T20" fmla="*/ 601 w 608"/>
                  <a:gd name="T21" fmla="*/ 748 h 807"/>
                  <a:gd name="T22" fmla="*/ 539 w 608"/>
                  <a:gd name="T23" fmla="*/ 0 h 807"/>
                  <a:gd name="T24" fmla="*/ 9 w 608"/>
                  <a:gd name="T25" fmla="*/ 298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8" h="807">
                    <a:moveTo>
                      <a:pt x="9" y="298"/>
                    </a:moveTo>
                    <a:lnTo>
                      <a:pt x="9" y="298"/>
                    </a:lnTo>
                    <a:cubicBezTo>
                      <a:pt x="9" y="298"/>
                      <a:pt x="0" y="549"/>
                      <a:pt x="181" y="713"/>
                    </a:cubicBezTo>
                    <a:lnTo>
                      <a:pt x="181" y="713"/>
                    </a:lnTo>
                    <a:cubicBezTo>
                      <a:pt x="181" y="713"/>
                      <a:pt x="75" y="725"/>
                      <a:pt x="32" y="780"/>
                    </a:cubicBezTo>
                    <a:lnTo>
                      <a:pt x="32" y="780"/>
                    </a:lnTo>
                    <a:cubicBezTo>
                      <a:pt x="24" y="790"/>
                      <a:pt x="32" y="806"/>
                      <a:pt x="45" y="806"/>
                    </a:cubicBezTo>
                    <a:lnTo>
                      <a:pt x="554" y="806"/>
                    </a:lnTo>
                    <a:lnTo>
                      <a:pt x="554" y="806"/>
                    </a:lnTo>
                    <a:cubicBezTo>
                      <a:pt x="584" y="806"/>
                      <a:pt x="607" y="778"/>
                      <a:pt x="601" y="748"/>
                    </a:cubicBezTo>
                    <a:lnTo>
                      <a:pt x="601" y="748"/>
                    </a:lnTo>
                    <a:cubicBezTo>
                      <a:pt x="574" y="624"/>
                      <a:pt x="520" y="317"/>
                      <a:pt x="539" y="0"/>
                    </a:cubicBezTo>
                    <a:lnTo>
                      <a:pt x="9" y="298"/>
                    </a:ln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5" name="Freeform 140">
                <a:extLst>
                  <a:ext uri="{FF2B5EF4-FFF2-40B4-BE49-F238E27FC236}">
                    <a16:creationId xmlns:a16="http://schemas.microsoft.com/office/drawing/2014/main" id="{BE1335A4-C780-3D1C-A888-9D0FC675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6998" y="5028818"/>
                <a:ext cx="758041" cy="1005225"/>
              </a:xfrm>
              <a:custGeom>
                <a:avLst/>
                <a:gdLst>
                  <a:gd name="T0" fmla="*/ 9 w 608"/>
                  <a:gd name="T1" fmla="*/ 298 h 807"/>
                  <a:gd name="T2" fmla="*/ 9 w 608"/>
                  <a:gd name="T3" fmla="*/ 298 h 807"/>
                  <a:gd name="T4" fmla="*/ 181 w 608"/>
                  <a:gd name="T5" fmla="*/ 713 h 807"/>
                  <a:gd name="T6" fmla="*/ 181 w 608"/>
                  <a:gd name="T7" fmla="*/ 713 h 807"/>
                  <a:gd name="T8" fmla="*/ 32 w 608"/>
                  <a:gd name="T9" fmla="*/ 780 h 807"/>
                  <a:gd name="T10" fmla="*/ 32 w 608"/>
                  <a:gd name="T11" fmla="*/ 780 h 807"/>
                  <a:gd name="T12" fmla="*/ 45 w 608"/>
                  <a:gd name="T13" fmla="*/ 806 h 807"/>
                  <a:gd name="T14" fmla="*/ 554 w 608"/>
                  <a:gd name="T15" fmla="*/ 806 h 807"/>
                  <a:gd name="T16" fmla="*/ 554 w 608"/>
                  <a:gd name="T17" fmla="*/ 806 h 807"/>
                  <a:gd name="T18" fmla="*/ 601 w 608"/>
                  <a:gd name="T19" fmla="*/ 748 h 807"/>
                  <a:gd name="T20" fmla="*/ 601 w 608"/>
                  <a:gd name="T21" fmla="*/ 748 h 807"/>
                  <a:gd name="T22" fmla="*/ 539 w 608"/>
                  <a:gd name="T23" fmla="*/ 0 h 807"/>
                  <a:gd name="T24" fmla="*/ 9 w 608"/>
                  <a:gd name="T25" fmla="*/ 298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8" h="807">
                    <a:moveTo>
                      <a:pt x="9" y="298"/>
                    </a:moveTo>
                    <a:lnTo>
                      <a:pt x="9" y="298"/>
                    </a:lnTo>
                    <a:cubicBezTo>
                      <a:pt x="9" y="298"/>
                      <a:pt x="0" y="549"/>
                      <a:pt x="181" y="713"/>
                    </a:cubicBezTo>
                    <a:lnTo>
                      <a:pt x="181" y="713"/>
                    </a:lnTo>
                    <a:cubicBezTo>
                      <a:pt x="181" y="713"/>
                      <a:pt x="75" y="725"/>
                      <a:pt x="32" y="780"/>
                    </a:cubicBezTo>
                    <a:lnTo>
                      <a:pt x="32" y="780"/>
                    </a:lnTo>
                    <a:cubicBezTo>
                      <a:pt x="24" y="790"/>
                      <a:pt x="32" y="806"/>
                      <a:pt x="45" y="806"/>
                    </a:cubicBezTo>
                    <a:lnTo>
                      <a:pt x="554" y="806"/>
                    </a:lnTo>
                    <a:lnTo>
                      <a:pt x="554" y="806"/>
                    </a:lnTo>
                    <a:cubicBezTo>
                      <a:pt x="584" y="806"/>
                      <a:pt x="607" y="778"/>
                      <a:pt x="601" y="748"/>
                    </a:cubicBezTo>
                    <a:lnTo>
                      <a:pt x="601" y="748"/>
                    </a:lnTo>
                    <a:cubicBezTo>
                      <a:pt x="574" y="624"/>
                      <a:pt x="520" y="317"/>
                      <a:pt x="539" y="0"/>
                    </a:cubicBezTo>
                    <a:lnTo>
                      <a:pt x="9" y="298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6" name="Freeform 141">
                <a:extLst>
                  <a:ext uri="{FF2B5EF4-FFF2-40B4-BE49-F238E27FC236}">
                    <a16:creationId xmlns:a16="http://schemas.microsoft.com/office/drawing/2014/main" id="{0FC3577D-0D2A-BD12-625D-09E107A4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1321" y="3276536"/>
                <a:ext cx="3614425" cy="2828921"/>
              </a:xfrm>
              <a:custGeom>
                <a:avLst/>
                <a:gdLst>
                  <a:gd name="T0" fmla="*/ 2896 w 2901"/>
                  <a:gd name="T1" fmla="*/ 2144 h 2269"/>
                  <a:gd name="T2" fmla="*/ 2823 w 2901"/>
                  <a:gd name="T3" fmla="*/ 1551 h 2269"/>
                  <a:gd name="T4" fmla="*/ 2827 w 2901"/>
                  <a:gd name="T5" fmla="*/ 1500 h 2269"/>
                  <a:gd name="T6" fmla="*/ 2483 w 2901"/>
                  <a:gd name="T7" fmla="*/ 629 h 2269"/>
                  <a:gd name="T8" fmla="*/ 1621 w 2901"/>
                  <a:gd name="T9" fmla="*/ 345 h 2269"/>
                  <a:gd name="T10" fmla="*/ 1217 w 2901"/>
                  <a:gd name="T11" fmla="*/ 253 h 2269"/>
                  <a:gd name="T12" fmla="*/ 1118 w 2901"/>
                  <a:gd name="T13" fmla="*/ 81 h 2269"/>
                  <a:gd name="T14" fmla="*/ 1105 w 2901"/>
                  <a:gd name="T15" fmla="*/ 19 h 2269"/>
                  <a:gd name="T16" fmla="*/ 1013 w 2901"/>
                  <a:gd name="T17" fmla="*/ 30 h 2269"/>
                  <a:gd name="T18" fmla="*/ 678 w 2901"/>
                  <a:gd name="T19" fmla="*/ 76 h 2269"/>
                  <a:gd name="T20" fmla="*/ 305 w 2901"/>
                  <a:gd name="T21" fmla="*/ 197 h 2269"/>
                  <a:gd name="T22" fmla="*/ 125 w 2901"/>
                  <a:gd name="T23" fmla="*/ 291 h 2269"/>
                  <a:gd name="T24" fmla="*/ 66 w 2901"/>
                  <a:gd name="T25" fmla="*/ 296 h 2269"/>
                  <a:gd name="T26" fmla="*/ 16 w 2901"/>
                  <a:gd name="T27" fmla="*/ 339 h 2269"/>
                  <a:gd name="T28" fmla="*/ 168 w 2901"/>
                  <a:gd name="T29" fmla="*/ 565 h 2269"/>
                  <a:gd name="T30" fmla="*/ 197 w 2901"/>
                  <a:gd name="T31" fmla="*/ 594 h 2269"/>
                  <a:gd name="T32" fmla="*/ 208 w 2901"/>
                  <a:gd name="T33" fmla="*/ 784 h 2269"/>
                  <a:gd name="T34" fmla="*/ 201 w 2901"/>
                  <a:gd name="T35" fmla="*/ 876 h 2269"/>
                  <a:gd name="T36" fmla="*/ 235 w 2901"/>
                  <a:gd name="T37" fmla="*/ 885 h 2269"/>
                  <a:gd name="T38" fmla="*/ 778 w 2901"/>
                  <a:gd name="T39" fmla="*/ 1231 h 2269"/>
                  <a:gd name="T40" fmla="*/ 1416 w 2901"/>
                  <a:gd name="T41" fmla="*/ 1854 h 2269"/>
                  <a:gd name="T42" fmla="*/ 1693 w 2901"/>
                  <a:gd name="T43" fmla="*/ 1982 h 2269"/>
                  <a:gd name="T44" fmla="*/ 1521 w 2901"/>
                  <a:gd name="T45" fmla="*/ 2106 h 2269"/>
                  <a:gd name="T46" fmla="*/ 1358 w 2901"/>
                  <a:gd name="T47" fmla="*/ 2213 h 2269"/>
                  <a:gd name="T48" fmla="*/ 1357 w 2901"/>
                  <a:gd name="T49" fmla="*/ 2249 h 2269"/>
                  <a:gd name="T50" fmla="*/ 1389 w 2901"/>
                  <a:gd name="T51" fmla="*/ 2268 h 2269"/>
                  <a:gd name="T52" fmla="*/ 1955 w 2901"/>
                  <a:gd name="T53" fmla="*/ 2268 h 2269"/>
                  <a:gd name="T54" fmla="*/ 1981 w 2901"/>
                  <a:gd name="T55" fmla="*/ 2256 h 2269"/>
                  <a:gd name="T56" fmla="*/ 1991 w 2901"/>
                  <a:gd name="T57" fmla="*/ 2229 h 2269"/>
                  <a:gd name="T58" fmla="*/ 2009 w 2901"/>
                  <a:gd name="T59" fmla="*/ 2070 h 2269"/>
                  <a:gd name="T60" fmla="*/ 2219 w 2901"/>
                  <a:gd name="T61" fmla="*/ 2090 h 2269"/>
                  <a:gd name="T62" fmla="*/ 2347 w 2901"/>
                  <a:gd name="T63" fmla="*/ 2081 h 2269"/>
                  <a:gd name="T64" fmla="*/ 2420 w 2901"/>
                  <a:gd name="T65" fmla="*/ 2065 h 2269"/>
                  <a:gd name="T66" fmla="*/ 2451 w 2901"/>
                  <a:gd name="T67" fmla="*/ 2105 h 2269"/>
                  <a:gd name="T68" fmla="*/ 2313 w 2901"/>
                  <a:gd name="T69" fmla="*/ 2173 h 2269"/>
                  <a:gd name="T70" fmla="*/ 2311 w 2901"/>
                  <a:gd name="T71" fmla="*/ 2198 h 2269"/>
                  <a:gd name="T72" fmla="*/ 2842 w 2901"/>
                  <a:gd name="T73" fmla="*/ 2212 h 2269"/>
                  <a:gd name="T74" fmla="*/ 2885 w 2901"/>
                  <a:gd name="T75" fmla="*/ 2191 h 2269"/>
                  <a:gd name="T76" fmla="*/ 2896 w 2901"/>
                  <a:gd name="T77" fmla="*/ 2144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01" h="2269">
                    <a:moveTo>
                      <a:pt x="2896" y="2144"/>
                    </a:moveTo>
                    <a:lnTo>
                      <a:pt x="2896" y="2144"/>
                    </a:lnTo>
                    <a:cubicBezTo>
                      <a:pt x="2875" y="2047"/>
                      <a:pt x="2826" y="1813"/>
                      <a:pt x="2823" y="1551"/>
                    </a:cubicBezTo>
                    <a:lnTo>
                      <a:pt x="2823" y="1551"/>
                    </a:lnTo>
                    <a:cubicBezTo>
                      <a:pt x="2825" y="1534"/>
                      <a:pt x="2826" y="1517"/>
                      <a:pt x="2827" y="1500"/>
                    </a:cubicBezTo>
                    <a:lnTo>
                      <a:pt x="2827" y="1500"/>
                    </a:lnTo>
                    <a:cubicBezTo>
                      <a:pt x="2869" y="1099"/>
                      <a:pt x="2757" y="814"/>
                      <a:pt x="2483" y="629"/>
                    </a:cubicBezTo>
                    <a:lnTo>
                      <a:pt x="2483" y="629"/>
                    </a:lnTo>
                    <a:cubicBezTo>
                      <a:pt x="2245" y="468"/>
                      <a:pt x="1928" y="405"/>
                      <a:pt x="1621" y="345"/>
                    </a:cubicBezTo>
                    <a:lnTo>
                      <a:pt x="1621" y="345"/>
                    </a:lnTo>
                    <a:cubicBezTo>
                      <a:pt x="1475" y="317"/>
                      <a:pt x="1338" y="289"/>
                      <a:pt x="1217" y="253"/>
                    </a:cubicBezTo>
                    <a:lnTo>
                      <a:pt x="1217" y="253"/>
                    </a:lnTo>
                    <a:cubicBezTo>
                      <a:pt x="1101" y="200"/>
                      <a:pt x="1111" y="131"/>
                      <a:pt x="1118" y="81"/>
                    </a:cubicBezTo>
                    <a:lnTo>
                      <a:pt x="1118" y="81"/>
                    </a:lnTo>
                    <a:cubicBezTo>
                      <a:pt x="1121" y="54"/>
                      <a:pt x="1125" y="30"/>
                      <a:pt x="1105" y="19"/>
                    </a:cubicBezTo>
                    <a:lnTo>
                      <a:pt x="1105" y="19"/>
                    </a:lnTo>
                    <a:cubicBezTo>
                      <a:pt x="1074" y="0"/>
                      <a:pt x="1048" y="13"/>
                      <a:pt x="1013" y="30"/>
                    </a:cubicBezTo>
                    <a:lnTo>
                      <a:pt x="1013" y="30"/>
                    </a:lnTo>
                    <a:cubicBezTo>
                      <a:pt x="956" y="58"/>
                      <a:pt x="870" y="100"/>
                      <a:pt x="678" y="76"/>
                    </a:cubicBezTo>
                    <a:lnTo>
                      <a:pt x="678" y="76"/>
                    </a:lnTo>
                    <a:cubicBezTo>
                      <a:pt x="394" y="31"/>
                      <a:pt x="347" y="119"/>
                      <a:pt x="305" y="197"/>
                    </a:cubicBezTo>
                    <a:lnTo>
                      <a:pt x="305" y="197"/>
                    </a:lnTo>
                    <a:cubicBezTo>
                      <a:pt x="274" y="254"/>
                      <a:pt x="247" y="303"/>
                      <a:pt x="125" y="291"/>
                    </a:cubicBezTo>
                    <a:lnTo>
                      <a:pt x="125" y="291"/>
                    </a:lnTo>
                    <a:cubicBezTo>
                      <a:pt x="104" y="289"/>
                      <a:pt x="84" y="290"/>
                      <a:pt x="66" y="296"/>
                    </a:cubicBezTo>
                    <a:lnTo>
                      <a:pt x="66" y="296"/>
                    </a:lnTo>
                    <a:cubicBezTo>
                      <a:pt x="38" y="304"/>
                      <a:pt x="21" y="318"/>
                      <a:pt x="16" y="339"/>
                    </a:cubicBezTo>
                    <a:lnTo>
                      <a:pt x="16" y="339"/>
                    </a:lnTo>
                    <a:cubicBezTo>
                      <a:pt x="0" y="402"/>
                      <a:pt x="106" y="504"/>
                      <a:pt x="168" y="565"/>
                    </a:cubicBezTo>
                    <a:lnTo>
                      <a:pt x="168" y="565"/>
                    </a:lnTo>
                    <a:cubicBezTo>
                      <a:pt x="180" y="576"/>
                      <a:pt x="190" y="586"/>
                      <a:pt x="197" y="594"/>
                    </a:cubicBezTo>
                    <a:lnTo>
                      <a:pt x="197" y="594"/>
                    </a:lnTo>
                    <a:cubicBezTo>
                      <a:pt x="246" y="641"/>
                      <a:pt x="225" y="721"/>
                      <a:pt x="208" y="784"/>
                    </a:cubicBezTo>
                    <a:lnTo>
                      <a:pt x="208" y="784"/>
                    </a:lnTo>
                    <a:cubicBezTo>
                      <a:pt x="196" y="827"/>
                      <a:pt x="187" y="859"/>
                      <a:pt x="201" y="876"/>
                    </a:cubicBezTo>
                    <a:lnTo>
                      <a:pt x="201" y="876"/>
                    </a:lnTo>
                    <a:cubicBezTo>
                      <a:pt x="208" y="883"/>
                      <a:pt x="219" y="886"/>
                      <a:pt x="234" y="885"/>
                    </a:cubicBezTo>
                    <a:lnTo>
                      <a:pt x="235" y="885"/>
                    </a:lnTo>
                    <a:lnTo>
                      <a:pt x="235" y="885"/>
                    </a:lnTo>
                    <a:cubicBezTo>
                      <a:pt x="429" y="836"/>
                      <a:pt x="573" y="877"/>
                      <a:pt x="778" y="1231"/>
                    </a:cubicBezTo>
                    <a:lnTo>
                      <a:pt x="778" y="1231"/>
                    </a:lnTo>
                    <a:cubicBezTo>
                      <a:pt x="855" y="1443"/>
                      <a:pt x="1094" y="1676"/>
                      <a:pt x="1416" y="1854"/>
                    </a:cubicBezTo>
                    <a:lnTo>
                      <a:pt x="1416" y="1854"/>
                    </a:lnTo>
                    <a:cubicBezTo>
                      <a:pt x="1508" y="1905"/>
                      <a:pt x="1601" y="1948"/>
                      <a:pt x="1693" y="1982"/>
                    </a:cubicBezTo>
                    <a:lnTo>
                      <a:pt x="1693" y="1982"/>
                    </a:lnTo>
                    <a:cubicBezTo>
                      <a:pt x="1669" y="2045"/>
                      <a:pt x="1596" y="2075"/>
                      <a:pt x="1521" y="2106"/>
                    </a:cubicBezTo>
                    <a:lnTo>
                      <a:pt x="1521" y="2106"/>
                    </a:lnTo>
                    <a:cubicBezTo>
                      <a:pt x="1456" y="2133"/>
                      <a:pt x="1388" y="2161"/>
                      <a:pt x="1358" y="2213"/>
                    </a:cubicBezTo>
                    <a:lnTo>
                      <a:pt x="1358" y="2213"/>
                    </a:lnTo>
                    <a:cubicBezTo>
                      <a:pt x="1351" y="2225"/>
                      <a:pt x="1350" y="2238"/>
                      <a:pt x="1357" y="2249"/>
                    </a:cubicBezTo>
                    <a:lnTo>
                      <a:pt x="1357" y="2249"/>
                    </a:lnTo>
                    <a:cubicBezTo>
                      <a:pt x="1364" y="2261"/>
                      <a:pt x="1375" y="2268"/>
                      <a:pt x="1389" y="2268"/>
                    </a:cubicBezTo>
                    <a:lnTo>
                      <a:pt x="1955" y="2268"/>
                    </a:lnTo>
                    <a:lnTo>
                      <a:pt x="1955" y="2268"/>
                    </a:lnTo>
                    <a:cubicBezTo>
                      <a:pt x="1965" y="2268"/>
                      <a:pt x="1974" y="2264"/>
                      <a:pt x="1981" y="2256"/>
                    </a:cubicBezTo>
                    <a:lnTo>
                      <a:pt x="1981" y="2256"/>
                    </a:lnTo>
                    <a:cubicBezTo>
                      <a:pt x="1988" y="2249"/>
                      <a:pt x="1992" y="2239"/>
                      <a:pt x="1991" y="2229"/>
                    </a:cubicBezTo>
                    <a:lnTo>
                      <a:pt x="1991" y="2229"/>
                    </a:lnTo>
                    <a:cubicBezTo>
                      <a:pt x="1989" y="2194"/>
                      <a:pt x="1990" y="2138"/>
                      <a:pt x="2009" y="2070"/>
                    </a:cubicBezTo>
                    <a:lnTo>
                      <a:pt x="2009" y="2070"/>
                    </a:lnTo>
                    <a:cubicBezTo>
                      <a:pt x="2082" y="2083"/>
                      <a:pt x="2152" y="2090"/>
                      <a:pt x="2219" y="2090"/>
                    </a:cubicBezTo>
                    <a:lnTo>
                      <a:pt x="2219" y="2090"/>
                    </a:lnTo>
                    <a:cubicBezTo>
                      <a:pt x="2264" y="2090"/>
                      <a:pt x="2307" y="2087"/>
                      <a:pt x="2347" y="2081"/>
                    </a:cubicBezTo>
                    <a:lnTo>
                      <a:pt x="2347" y="2081"/>
                    </a:lnTo>
                    <a:cubicBezTo>
                      <a:pt x="2371" y="2077"/>
                      <a:pt x="2396" y="2072"/>
                      <a:pt x="2420" y="2065"/>
                    </a:cubicBezTo>
                    <a:lnTo>
                      <a:pt x="2420" y="2065"/>
                    </a:lnTo>
                    <a:cubicBezTo>
                      <a:pt x="2429" y="2080"/>
                      <a:pt x="2439" y="2093"/>
                      <a:pt x="2451" y="2105"/>
                    </a:cubicBezTo>
                    <a:lnTo>
                      <a:pt x="2451" y="2105"/>
                    </a:lnTo>
                    <a:cubicBezTo>
                      <a:pt x="2419" y="2111"/>
                      <a:pt x="2347" y="2128"/>
                      <a:pt x="2313" y="2173"/>
                    </a:cubicBezTo>
                    <a:lnTo>
                      <a:pt x="2313" y="2173"/>
                    </a:lnTo>
                    <a:cubicBezTo>
                      <a:pt x="2308" y="2180"/>
                      <a:pt x="2307" y="2190"/>
                      <a:pt x="2311" y="2198"/>
                    </a:cubicBezTo>
                    <a:lnTo>
                      <a:pt x="2311" y="2198"/>
                    </a:lnTo>
                    <a:cubicBezTo>
                      <a:pt x="2315" y="2207"/>
                      <a:pt x="2323" y="2212"/>
                      <a:pt x="2332" y="2212"/>
                    </a:cubicBezTo>
                    <a:lnTo>
                      <a:pt x="2842" y="2212"/>
                    </a:lnTo>
                    <a:lnTo>
                      <a:pt x="2842" y="2212"/>
                    </a:lnTo>
                    <a:cubicBezTo>
                      <a:pt x="2858" y="2212"/>
                      <a:pt x="2874" y="2204"/>
                      <a:pt x="2885" y="2191"/>
                    </a:cubicBezTo>
                    <a:lnTo>
                      <a:pt x="2885" y="2191"/>
                    </a:lnTo>
                    <a:cubicBezTo>
                      <a:pt x="2896" y="2178"/>
                      <a:pt x="2900" y="2161"/>
                      <a:pt x="2896" y="2144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7" name="Freeform 142">
                <a:extLst>
                  <a:ext uri="{FF2B5EF4-FFF2-40B4-BE49-F238E27FC236}">
                    <a16:creationId xmlns:a16="http://schemas.microsoft.com/office/drawing/2014/main" id="{1BB1C673-4BA6-8885-A07F-B05638884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1321" y="3276536"/>
                <a:ext cx="3614425" cy="2828921"/>
              </a:xfrm>
              <a:custGeom>
                <a:avLst/>
                <a:gdLst>
                  <a:gd name="T0" fmla="*/ 2332 w 2901"/>
                  <a:gd name="T1" fmla="*/ 2195 h 2269"/>
                  <a:gd name="T2" fmla="*/ 2326 w 2901"/>
                  <a:gd name="T3" fmla="*/ 2183 h 2269"/>
                  <a:gd name="T4" fmla="*/ 2473 w 2901"/>
                  <a:gd name="T5" fmla="*/ 2105 h 2269"/>
                  <a:gd name="T6" fmla="*/ 2334 w 2901"/>
                  <a:gd name="T7" fmla="*/ 1656 h 2269"/>
                  <a:gd name="T8" fmla="*/ 2325 w 2901"/>
                  <a:gd name="T9" fmla="*/ 1665 h 2269"/>
                  <a:gd name="T10" fmla="*/ 2345 w 2901"/>
                  <a:gd name="T11" fmla="*/ 2064 h 2269"/>
                  <a:gd name="T12" fmla="*/ 2085 w 2901"/>
                  <a:gd name="T13" fmla="*/ 1914 h 2269"/>
                  <a:gd name="T14" fmla="*/ 1896 w 2901"/>
                  <a:gd name="T15" fmla="*/ 1083 h 2269"/>
                  <a:gd name="T16" fmla="*/ 1885 w 2901"/>
                  <a:gd name="T17" fmla="*/ 1095 h 2269"/>
                  <a:gd name="T18" fmla="*/ 1974 w 2901"/>
                  <a:gd name="T19" fmla="*/ 2230 h 2269"/>
                  <a:gd name="T20" fmla="*/ 1389 w 2901"/>
                  <a:gd name="T21" fmla="*/ 2251 h 2269"/>
                  <a:gd name="T22" fmla="*/ 1371 w 2901"/>
                  <a:gd name="T23" fmla="*/ 2221 h 2269"/>
                  <a:gd name="T24" fmla="*/ 1711 w 2901"/>
                  <a:gd name="T25" fmla="*/ 1879 h 2269"/>
                  <a:gd name="T26" fmla="*/ 1344 w 2901"/>
                  <a:gd name="T27" fmla="*/ 1230 h 2269"/>
                  <a:gd name="T28" fmla="*/ 1696 w 2901"/>
                  <a:gd name="T29" fmla="*/ 1883 h 2269"/>
                  <a:gd name="T30" fmla="*/ 1424 w 2901"/>
                  <a:gd name="T31" fmla="*/ 1839 h 2269"/>
                  <a:gd name="T32" fmla="*/ 792 w 2901"/>
                  <a:gd name="T33" fmla="*/ 1223 h 2269"/>
                  <a:gd name="T34" fmla="*/ 231 w 2901"/>
                  <a:gd name="T35" fmla="*/ 868 h 2269"/>
                  <a:gd name="T36" fmla="*/ 223 w 2901"/>
                  <a:gd name="T37" fmla="*/ 789 h 2269"/>
                  <a:gd name="T38" fmla="*/ 180 w 2901"/>
                  <a:gd name="T39" fmla="*/ 553 h 2269"/>
                  <a:gd name="T40" fmla="*/ 71 w 2901"/>
                  <a:gd name="T41" fmla="*/ 312 h 2269"/>
                  <a:gd name="T42" fmla="*/ 320 w 2901"/>
                  <a:gd name="T43" fmla="*/ 204 h 2269"/>
                  <a:gd name="T44" fmla="*/ 1020 w 2901"/>
                  <a:gd name="T45" fmla="*/ 45 h 2269"/>
                  <a:gd name="T46" fmla="*/ 1101 w 2901"/>
                  <a:gd name="T47" fmla="*/ 79 h 2269"/>
                  <a:gd name="T48" fmla="*/ 1617 w 2901"/>
                  <a:gd name="T49" fmla="*/ 361 h 2269"/>
                  <a:gd name="T50" fmla="*/ 2816 w 2901"/>
                  <a:gd name="T51" fmla="*/ 1251 h 2269"/>
                  <a:gd name="T52" fmla="*/ 2816 w 2901"/>
                  <a:gd name="T53" fmla="*/ 1324 h 2269"/>
                  <a:gd name="T54" fmla="*/ 2810 w 2901"/>
                  <a:gd name="T55" fmla="*/ 1410 h 2269"/>
                  <a:gd name="T56" fmla="*/ 2896 w 2901"/>
                  <a:gd name="T57" fmla="*/ 2144 h 2269"/>
                  <a:gd name="T58" fmla="*/ 2827 w 2901"/>
                  <a:gd name="T59" fmla="*/ 1500 h 2269"/>
                  <a:gd name="T60" fmla="*/ 1621 w 2901"/>
                  <a:gd name="T61" fmla="*/ 345 h 2269"/>
                  <a:gd name="T62" fmla="*/ 1118 w 2901"/>
                  <a:gd name="T63" fmla="*/ 81 h 2269"/>
                  <a:gd name="T64" fmla="*/ 1013 w 2901"/>
                  <a:gd name="T65" fmla="*/ 30 h 2269"/>
                  <a:gd name="T66" fmla="*/ 305 w 2901"/>
                  <a:gd name="T67" fmla="*/ 197 h 2269"/>
                  <a:gd name="T68" fmla="*/ 66 w 2901"/>
                  <a:gd name="T69" fmla="*/ 296 h 2269"/>
                  <a:gd name="T70" fmla="*/ 168 w 2901"/>
                  <a:gd name="T71" fmla="*/ 565 h 2269"/>
                  <a:gd name="T72" fmla="*/ 208 w 2901"/>
                  <a:gd name="T73" fmla="*/ 784 h 2269"/>
                  <a:gd name="T74" fmla="*/ 234 w 2901"/>
                  <a:gd name="T75" fmla="*/ 885 h 2269"/>
                  <a:gd name="T76" fmla="*/ 778 w 2901"/>
                  <a:gd name="T77" fmla="*/ 1231 h 2269"/>
                  <a:gd name="T78" fmla="*/ 1694 w 2901"/>
                  <a:gd name="T79" fmla="*/ 1982 h 2269"/>
                  <a:gd name="T80" fmla="*/ 1358 w 2901"/>
                  <a:gd name="T81" fmla="*/ 2213 h 2269"/>
                  <a:gd name="T82" fmla="*/ 1955 w 2901"/>
                  <a:gd name="T83" fmla="*/ 2268 h 2269"/>
                  <a:gd name="T84" fmla="*/ 1991 w 2901"/>
                  <a:gd name="T85" fmla="*/ 2229 h 2269"/>
                  <a:gd name="T86" fmla="*/ 2219 w 2901"/>
                  <a:gd name="T87" fmla="*/ 2090 h 2269"/>
                  <a:gd name="T88" fmla="*/ 2420 w 2901"/>
                  <a:gd name="T89" fmla="*/ 2065 h 2269"/>
                  <a:gd name="T90" fmla="*/ 2313 w 2901"/>
                  <a:gd name="T91" fmla="*/ 2173 h 2269"/>
                  <a:gd name="T92" fmla="*/ 2332 w 2901"/>
                  <a:gd name="T93" fmla="*/ 2212 h 2269"/>
                  <a:gd name="T94" fmla="*/ 2885 w 2901"/>
                  <a:gd name="T95" fmla="*/ 2191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01" h="2269">
                    <a:moveTo>
                      <a:pt x="2872" y="2180"/>
                    </a:moveTo>
                    <a:lnTo>
                      <a:pt x="2872" y="2180"/>
                    </a:lnTo>
                    <a:cubicBezTo>
                      <a:pt x="2864" y="2190"/>
                      <a:pt x="2853" y="2195"/>
                      <a:pt x="2842" y="2195"/>
                    </a:cubicBezTo>
                    <a:lnTo>
                      <a:pt x="2332" y="2195"/>
                    </a:lnTo>
                    <a:lnTo>
                      <a:pt x="2332" y="2195"/>
                    </a:lnTo>
                    <a:cubicBezTo>
                      <a:pt x="2328" y="2195"/>
                      <a:pt x="2326" y="2192"/>
                      <a:pt x="2325" y="2191"/>
                    </a:cubicBezTo>
                    <a:lnTo>
                      <a:pt x="2325" y="2191"/>
                    </a:lnTo>
                    <a:cubicBezTo>
                      <a:pt x="2325" y="2190"/>
                      <a:pt x="2324" y="2186"/>
                      <a:pt x="2326" y="2183"/>
                    </a:cubicBezTo>
                    <a:lnTo>
                      <a:pt x="2326" y="2183"/>
                    </a:lnTo>
                    <a:cubicBezTo>
                      <a:pt x="2367" y="2131"/>
                      <a:pt x="2468" y="2119"/>
                      <a:pt x="2469" y="2119"/>
                    </a:cubicBezTo>
                    <a:lnTo>
                      <a:pt x="2487" y="2117"/>
                    </a:lnTo>
                    <a:lnTo>
                      <a:pt x="2473" y="2105"/>
                    </a:lnTo>
                    <a:lnTo>
                      <a:pt x="2473" y="2105"/>
                    </a:lnTo>
                    <a:cubicBezTo>
                      <a:pt x="2339" y="1979"/>
                      <a:pt x="2342" y="1668"/>
                      <a:pt x="2342" y="1665"/>
                    </a:cubicBezTo>
                    <a:lnTo>
                      <a:pt x="2342" y="1665"/>
                    </a:lnTo>
                    <a:cubicBezTo>
                      <a:pt x="2342" y="1661"/>
                      <a:pt x="2338" y="1656"/>
                      <a:pt x="2334" y="1656"/>
                    </a:cubicBezTo>
                    <a:lnTo>
                      <a:pt x="2334" y="1656"/>
                    </a:lnTo>
                    <a:lnTo>
                      <a:pt x="2334" y="1656"/>
                    </a:lnTo>
                    <a:cubicBezTo>
                      <a:pt x="2329" y="1656"/>
                      <a:pt x="2325" y="1660"/>
                      <a:pt x="2325" y="1665"/>
                    </a:cubicBezTo>
                    <a:lnTo>
                      <a:pt x="2325" y="1665"/>
                    </a:lnTo>
                    <a:cubicBezTo>
                      <a:pt x="2325" y="1676"/>
                      <a:pt x="2323" y="1904"/>
                      <a:pt x="2411" y="2051"/>
                    </a:cubicBezTo>
                    <a:lnTo>
                      <a:pt x="2411" y="2051"/>
                    </a:lnTo>
                    <a:cubicBezTo>
                      <a:pt x="2390" y="2056"/>
                      <a:pt x="2368" y="2061"/>
                      <a:pt x="2345" y="2064"/>
                    </a:cubicBezTo>
                    <a:lnTo>
                      <a:pt x="2345" y="2064"/>
                    </a:lnTo>
                    <a:cubicBezTo>
                      <a:pt x="2247" y="2079"/>
                      <a:pt x="2134" y="2075"/>
                      <a:pt x="2014" y="2054"/>
                    </a:cubicBezTo>
                    <a:lnTo>
                      <a:pt x="2014" y="2054"/>
                    </a:lnTo>
                    <a:cubicBezTo>
                      <a:pt x="2029" y="2011"/>
                      <a:pt x="2051" y="1963"/>
                      <a:pt x="2085" y="1914"/>
                    </a:cubicBezTo>
                    <a:lnTo>
                      <a:pt x="2085" y="1914"/>
                    </a:lnTo>
                    <a:cubicBezTo>
                      <a:pt x="2139" y="1834"/>
                      <a:pt x="2200" y="1707"/>
                      <a:pt x="2184" y="1550"/>
                    </a:cubicBezTo>
                    <a:lnTo>
                      <a:pt x="2184" y="1550"/>
                    </a:lnTo>
                    <a:cubicBezTo>
                      <a:pt x="2167" y="1388"/>
                      <a:pt x="2070" y="1231"/>
                      <a:pt x="1896" y="1083"/>
                    </a:cubicBezTo>
                    <a:lnTo>
                      <a:pt x="1896" y="1083"/>
                    </a:lnTo>
                    <a:cubicBezTo>
                      <a:pt x="1893" y="1080"/>
                      <a:pt x="1888" y="1080"/>
                      <a:pt x="1885" y="1083"/>
                    </a:cubicBezTo>
                    <a:lnTo>
                      <a:pt x="1885" y="1083"/>
                    </a:lnTo>
                    <a:cubicBezTo>
                      <a:pt x="1882" y="1087"/>
                      <a:pt x="1882" y="1092"/>
                      <a:pt x="1885" y="1095"/>
                    </a:cubicBezTo>
                    <a:lnTo>
                      <a:pt x="1885" y="1095"/>
                    </a:lnTo>
                    <a:cubicBezTo>
                      <a:pt x="2291" y="1441"/>
                      <a:pt x="2176" y="1750"/>
                      <a:pt x="2071" y="1904"/>
                    </a:cubicBezTo>
                    <a:lnTo>
                      <a:pt x="2071" y="1904"/>
                    </a:lnTo>
                    <a:cubicBezTo>
                      <a:pt x="1976" y="2043"/>
                      <a:pt x="1970" y="2168"/>
                      <a:pt x="1974" y="2230"/>
                    </a:cubicBezTo>
                    <a:lnTo>
                      <a:pt x="1974" y="2230"/>
                    </a:lnTo>
                    <a:cubicBezTo>
                      <a:pt x="1974" y="2236"/>
                      <a:pt x="1973" y="2241"/>
                      <a:pt x="1969" y="2245"/>
                    </a:cubicBezTo>
                    <a:lnTo>
                      <a:pt x="1969" y="2245"/>
                    </a:lnTo>
                    <a:cubicBezTo>
                      <a:pt x="1965" y="2249"/>
                      <a:pt x="1961" y="2251"/>
                      <a:pt x="1955" y="2251"/>
                    </a:cubicBezTo>
                    <a:lnTo>
                      <a:pt x="1389" y="2251"/>
                    </a:lnTo>
                    <a:lnTo>
                      <a:pt x="1389" y="2251"/>
                    </a:lnTo>
                    <a:cubicBezTo>
                      <a:pt x="1381" y="2251"/>
                      <a:pt x="1375" y="2247"/>
                      <a:pt x="1371" y="2241"/>
                    </a:cubicBezTo>
                    <a:lnTo>
                      <a:pt x="1371" y="2241"/>
                    </a:lnTo>
                    <a:cubicBezTo>
                      <a:pt x="1368" y="2235"/>
                      <a:pt x="1368" y="2227"/>
                      <a:pt x="1371" y="2221"/>
                    </a:cubicBezTo>
                    <a:lnTo>
                      <a:pt x="1371" y="2221"/>
                    </a:lnTo>
                    <a:cubicBezTo>
                      <a:pt x="1400" y="2174"/>
                      <a:pt x="1462" y="2149"/>
                      <a:pt x="1527" y="2122"/>
                    </a:cubicBezTo>
                    <a:lnTo>
                      <a:pt x="1527" y="2122"/>
                    </a:lnTo>
                    <a:cubicBezTo>
                      <a:pt x="1631" y="2078"/>
                      <a:pt x="1749" y="2030"/>
                      <a:pt x="1711" y="1879"/>
                    </a:cubicBezTo>
                    <a:lnTo>
                      <a:pt x="1711" y="1879"/>
                    </a:lnTo>
                    <a:cubicBezTo>
                      <a:pt x="1648" y="1626"/>
                      <a:pt x="1359" y="1235"/>
                      <a:pt x="1356" y="1231"/>
                    </a:cubicBezTo>
                    <a:lnTo>
                      <a:pt x="1356" y="1231"/>
                    </a:lnTo>
                    <a:cubicBezTo>
                      <a:pt x="1353" y="1228"/>
                      <a:pt x="1348" y="1226"/>
                      <a:pt x="1344" y="1230"/>
                    </a:cubicBezTo>
                    <a:lnTo>
                      <a:pt x="1344" y="1230"/>
                    </a:lnTo>
                    <a:cubicBezTo>
                      <a:pt x="1340" y="1232"/>
                      <a:pt x="1340" y="1237"/>
                      <a:pt x="1343" y="1241"/>
                    </a:cubicBezTo>
                    <a:lnTo>
                      <a:pt x="1343" y="1241"/>
                    </a:lnTo>
                    <a:cubicBezTo>
                      <a:pt x="1345" y="1245"/>
                      <a:pt x="1633" y="1633"/>
                      <a:pt x="1696" y="1883"/>
                    </a:cubicBezTo>
                    <a:lnTo>
                      <a:pt x="1696" y="1883"/>
                    </a:lnTo>
                    <a:cubicBezTo>
                      <a:pt x="1704" y="1916"/>
                      <a:pt x="1704" y="1943"/>
                      <a:pt x="1699" y="1966"/>
                    </a:cubicBezTo>
                    <a:lnTo>
                      <a:pt x="1699" y="1966"/>
                    </a:lnTo>
                    <a:cubicBezTo>
                      <a:pt x="1607" y="1932"/>
                      <a:pt x="1515" y="1889"/>
                      <a:pt x="1424" y="1839"/>
                    </a:cubicBezTo>
                    <a:lnTo>
                      <a:pt x="1424" y="1839"/>
                    </a:lnTo>
                    <a:cubicBezTo>
                      <a:pt x="1105" y="1663"/>
                      <a:pt x="869" y="1433"/>
                      <a:pt x="793" y="1224"/>
                    </a:cubicBezTo>
                    <a:lnTo>
                      <a:pt x="792" y="1223"/>
                    </a:lnTo>
                    <a:lnTo>
                      <a:pt x="792" y="1223"/>
                    </a:lnTo>
                    <a:cubicBezTo>
                      <a:pt x="628" y="938"/>
                      <a:pt x="496" y="852"/>
                      <a:pt x="351" y="852"/>
                    </a:cubicBezTo>
                    <a:lnTo>
                      <a:pt x="351" y="852"/>
                    </a:lnTo>
                    <a:cubicBezTo>
                      <a:pt x="312" y="852"/>
                      <a:pt x="273" y="858"/>
                      <a:pt x="231" y="868"/>
                    </a:cubicBezTo>
                    <a:lnTo>
                      <a:pt x="231" y="868"/>
                    </a:lnTo>
                    <a:cubicBezTo>
                      <a:pt x="222" y="869"/>
                      <a:pt x="217" y="868"/>
                      <a:pt x="214" y="865"/>
                    </a:cubicBezTo>
                    <a:lnTo>
                      <a:pt x="214" y="865"/>
                    </a:lnTo>
                    <a:cubicBezTo>
                      <a:pt x="205" y="855"/>
                      <a:pt x="214" y="822"/>
                      <a:pt x="223" y="789"/>
                    </a:cubicBezTo>
                    <a:lnTo>
                      <a:pt x="223" y="789"/>
                    </a:lnTo>
                    <a:cubicBezTo>
                      <a:pt x="241" y="724"/>
                      <a:pt x="264" y="636"/>
                      <a:pt x="209" y="582"/>
                    </a:cubicBezTo>
                    <a:lnTo>
                      <a:pt x="209" y="582"/>
                    </a:lnTo>
                    <a:cubicBezTo>
                      <a:pt x="201" y="575"/>
                      <a:pt x="191" y="565"/>
                      <a:pt x="180" y="553"/>
                    </a:cubicBezTo>
                    <a:lnTo>
                      <a:pt x="180" y="553"/>
                    </a:lnTo>
                    <a:cubicBezTo>
                      <a:pt x="123" y="499"/>
                      <a:pt x="19" y="397"/>
                      <a:pt x="32" y="343"/>
                    </a:cubicBezTo>
                    <a:lnTo>
                      <a:pt x="32" y="343"/>
                    </a:lnTo>
                    <a:cubicBezTo>
                      <a:pt x="35" y="328"/>
                      <a:pt x="48" y="318"/>
                      <a:pt x="71" y="312"/>
                    </a:cubicBezTo>
                    <a:lnTo>
                      <a:pt x="71" y="312"/>
                    </a:lnTo>
                    <a:cubicBezTo>
                      <a:pt x="86" y="307"/>
                      <a:pt x="104" y="305"/>
                      <a:pt x="123" y="307"/>
                    </a:cubicBezTo>
                    <a:lnTo>
                      <a:pt x="123" y="307"/>
                    </a:lnTo>
                    <a:cubicBezTo>
                      <a:pt x="257" y="321"/>
                      <a:pt x="287" y="265"/>
                      <a:pt x="320" y="204"/>
                    </a:cubicBezTo>
                    <a:lnTo>
                      <a:pt x="320" y="204"/>
                    </a:lnTo>
                    <a:cubicBezTo>
                      <a:pt x="361" y="128"/>
                      <a:pt x="403" y="49"/>
                      <a:pt x="676" y="91"/>
                    </a:cubicBezTo>
                    <a:lnTo>
                      <a:pt x="676" y="91"/>
                    </a:lnTo>
                    <a:cubicBezTo>
                      <a:pt x="873" y="118"/>
                      <a:pt x="965" y="72"/>
                      <a:pt x="1020" y="45"/>
                    </a:cubicBezTo>
                    <a:lnTo>
                      <a:pt x="1020" y="45"/>
                    </a:lnTo>
                    <a:cubicBezTo>
                      <a:pt x="1054" y="28"/>
                      <a:pt x="1073" y="19"/>
                      <a:pt x="1096" y="33"/>
                    </a:cubicBezTo>
                    <a:lnTo>
                      <a:pt x="1096" y="33"/>
                    </a:lnTo>
                    <a:cubicBezTo>
                      <a:pt x="1107" y="39"/>
                      <a:pt x="1105" y="53"/>
                      <a:pt x="1101" y="79"/>
                    </a:cubicBezTo>
                    <a:lnTo>
                      <a:pt x="1101" y="79"/>
                    </a:lnTo>
                    <a:cubicBezTo>
                      <a:pt x="1094" y="131"/>
                      <a:pt x="1083" y="210"/>
                      <a:pt x="1211" y="268"/>
                    </a:cubicBezTo>
                    <a:lnTo>
                      <a:pt x="1212" y="269"/>
                    </a:lnTo>
                    <a:lnTo>
                      <a:pt x="1212" y="269"/>
                    </a:lnTo>
                    <a:cubicBezTo>
                      <a:pt x="1334" y="305"/>
                      <a:pt x="1472" y="332"/>
                      <a:pt x="1617" y="361"/>
                    </a:cubicBezTo>
                    <a:lnTo>
                      <a:pt x="1617" y="361"/>
                    </a:lnTo>
                    <a:cubicBezTo>
                      <a:pt x="2158" y="467"/>
                      <a:pt x="2764" y="587"/>
                      <a:pt x="2816" y="1250"/>
                    </a:cubicBezTo>
                    <a:lnTo>
                      <a:pt x="2816" y="1250"/>
                    </a:lnTo>
                    <a:lnTo>
                      <a:pt x="2816" y="1251"/>
                    </a:lnTo>
                    <a:lnTo>
                      <a:pt x="2816" y="1251"/>
                    </a:lnTo>
                    <a:cubicBezTo>
                      <a:pt x="2816" y="1253"/>
                      <a:pt x="2816" y="1255"/>
                      <a:pt x="2816" y="1257"/>
                    </a:cubicBezTo>
                    <a:lnTo>
                      <a:pt x="2816" y="1257"/>
                    </a:lnTo>
                    <a:cubicBezTo>
                      <a:pt x="2817" y="1276"/>
                      <a:pt x="2817" y="1301"/>
                      <a:pt x="2816" y="1324"/>
                    </a:cubicBezTo>
                    <a:lnTo>
                      <a:pt x="2816" y="1324"/>
                    </a:lnTo>
                    <a:cubicBezTo>
                      <a:pt x="2811" y="1369"/>
                      <a:pt x="2810" y="1410"/>
                      <a:pt x="2810" y="1410"/>
                    </a:cubicBezTo>
                    <a:lnTo>
                      <a:pt x="2810" y="1410"/>
                    </a:lnTo>
                    <a:lnTo>
                      <a:pt x="2810" y="1410"/>
                    </a:lnTo>
                    <a:cubicBezTo>
                      <a:pt x="2792" y="1730"/>
                      <a:pt x="2856" y="2033"/>
                      <a:pt x="2880" y="2147"/>
                    </a:cubicBezTo>
                    <a:lnTo>
                      <a:pt x="2880" y="2147"/>
                    </a:lnTo>
                    <a:cubicBezTo>
                      <a:pt x="2883" y="2160"/>
                      <a:pt x="2880" y="2171"/>
                      <a:pt x="2872" y="2180"/>
                    </a:cubicBezTo>
                    <a:close/>
                    <a:moveTo>
                      <a:pt x="2896" y="2144"/>
                    </a:moveTo>
                    <a:lnTo>
                      <a:pt x="2896" y="2144"/>
                    </a:lnTo>
                    <a:cubicBezTo>
                      <a:pt x="2875" y="2047"/>
                      <a:pt x="2826" y="1814"/>
                      <a:pt x="2823" y="1551"/>
                    </a:cubicBezTo>
                    <a:lnTo>
                      <a:pt x="2823" y="1551"/>
                    </a:lnTo>
                    <a:cubicBezTo>
                      <a:pt x="2825" y="1535"/>
                      <a:pt x="2826" y="1518"/>
                      <a:pt x="2827" y="1500"/>
                    </a:cubicBezTo>
                    <a:lnTo>
                      <a:pt x="2827" y="1500"/>
                    </a:lnTo>
                    <a:cubicBezTo>
                      <a:pt x="2869" y="1099"/>
                      <a:pt x="2757" y="814"/>
                      <a:pt x="2483" y="629"/>
                    </a:cubicBezTo>
                    <a:lnTo>
                      <a:pt x="2483" y="629"/>
                    </a:lnTo>
                    <a:cubicBezTo>
                      <a:pt x="2245" y="468"/>
                      <a:pt x="1928" y="405"/>
                      <a:pt x="1621" y="345"/>
                    </a:cubicBezTo>
                    <a:lnTo>
                      <a:pt x="1621" y="345"/>
                    </a:lnTo>
                    <a:cubicBezTo>
                      <a:pt x="1475" y="317"/>
                      <a:pt x="1338" y="289"/>
                      <a:pt x="1217" y="253"/>
                    </a:cubicBezTo>
                    <a:lnTo>
                      <a:pt x="1217" y="253"/>
                    </a:lnTo>
                    <a:cubicBezTo>
                      <a:pt x="1101" y="200"/>
                      <a:pt x="1111" y="131"/>
                      <a:pt x="1118" y="81"/>
                    </a:cubicBezTo>
                    <a:lnTo>
                      <a:pt x="1118" y="81"/>
                    </a:lnTo>
                    <a:cubicBezTo>
                      <a:pt x="1121" y="54"/>
                      <a:pt x="1125" y="30"/>
                      <a:pt x="1105" y="19"/>
                    </a:cubicBezTo>
                    <a:lnTo>
                      <a:pt x="1105" y="19"/>
                    </a:lnTo>
                    <a:cubicBezTo>
                      <a:pt x="1074" y="0"/>
                      <a:pt x="1048" y="13"/>
                      <a:pt x="1013" y="30"/>
                    </a:cubicBezTo>
                    <a:lnTo>
                      <a:pt x="1013" y="30"/>
                    </a:lnTo>
                    <a:cubicBezTo>
                      <a:pt x="956" y="58"/>
                      <a:pt x="870" y="100"/>
                      <a:pt x="678" y="76"/>
                    </a:cubicBezTo>
                    <a:lnTo>
                      <a:pt x="678" y="76"/>
                    </a:lnTo>
                    <a:cubicBezTo>
                      <a:pt x="394" y="31"/>
                      <a:pt x="347" y="119"/>
                      <a:pt x="305" y="197"/>
                    </a:cubicBezTo>
                    <a:lnTo>
                      <a:pt x="305" y="197"/>
                    </a:lnTo>
                    <a:cubicBezTo>
                      <a:pt x="274" y="254"/>
                      <a:pt x="247" y="303"/>
                      <a:pt x="125" y="291"/>
                    </a:cubicBezTo>
                    <a:lnTo>
                      <a:pt x="125" y="291"/>
                    </a:lnTo>
                    <a:cubicBezTo>
                      <a:pt x="104" y="289"/>
                      <a:pt x="84" y="290"/>
                      <a:pt x="66" y="296"/>
                    </a:cubicBezTo>
                    <a:lnTo>
                      <a:pt x="66" y="296"/>
                    </a:lnTo>
                    <a:cubicBezTo>
                      <a:pt x="38" y="304"/>
                      <a:pt x="21" y="318"/>
                      <a:pt x="16" y="339"/>
                    </a:cubicBezTo>
                    <a:lnTo>
                      <a:pt x="16" y="339"/>
                    </a:lnTo>
                    <a:cubicBezTo>
                      <a:pt x="0" y="402"/>
                      <a:pt x="106" y="504"/>
                      <a:pt x="168" y="565"/>
                    </a:cubicBezTo>
                    <a:lnTo>
                      <a:pt x="168" y="565"/>
                    </a:lnTo>
                    <a:cubicBezTo>
                      <a:pt x="180" y="576"/>
                      <a:pt x="190" y="586"/>
                      <a:pt x="197" y="594"/>
                    </a:cubicBezTo>
                    <a:lnTo>
                      <a:pt x="197" y="594"/>
                    </a:lnTo>
                    <a:cubicBezTo>
                      <a:pt x="246" y="641"/>
                      <a:pt x="225" y="721"/>
                      <a:pt x="208" y="784"/>
                    </a:cubicBezTo>
                    <a:lnTo>
                      <a:pt x="208" y="784"/>
                    </a:lnTo>
                    <a:cubicBezTo>
                      <a:pt x="196" y="827"/>
                      <a:pt x="187" y="859"/>
                      <a:pt x="201" y="876"/>
                    </a:cubicBezTo>
                    <a:lnTo>
                      <a:pt x="201" y="876"/>
                    </a:lnTo>
                    <a:cubicBezTo>
                      <a:pt x="208" y="883"/>
                      <a:pt x="219" y="886"/>
                      <a:pt x="234" y="885"/>
                    </a:cubicBezTo>
                    <a:lnTo>
                      <a:pt x="235" y="885"/>
                    </a:lnTo>
                    <a:lnTo>
                      <a:pt x="235" y="885"/>
                    </a:lnTo>
                    <a:cubicBezTo>
                      <a:pt x="429" y="836"/>
                      <a:pt x="573" y="877"/>
                      <a:pt x="778" y="1231"/>
                    </a:cubicBezTo>
                    <a:lnTo>
                      <a:pt x="778" y="1231"/>
                    </a:lnTo>
                    <a:cubicBezTo>
                      <a:pt x="855" y="1443"/>
                      <a:pt x="1094" y="1676"/>
                      <a:pt x="1416" y="1854"/>
                    </a:cubicBezTo>
                    <a:lnTo>
                      <a:pt x="1416" y="1854"/>
                    </a:lnTo>
                    <a:cubicBezTo>
                      <a:pt x="1508" y="1905"/>
                      <a:pt x="1601" y="1948"/>
                      <a:pt x="1694" y="1982"/>
                    </a:cubicBezTo>
                    <a:lnTo>
                      <a:pt x="1694" y="1982"/>
                    </a:lnTo>
                    <a:cubicBezTo>
                      <a:pt x="1669" y="2045"/>
                      <a:pt x="1596" y="2075"/>
                      <a:pt x="1521" y="2106"/>
                    </a:cubicBezTo>
                    <a:lnTo>
                      <a:pt x="1521" y="2106"/>
                    </a:lnTo>
                    <a:cubicBezTo>
                      <a:pt x="1456" y="2133"/>
                      <a:pt x="1388" y="2161"/>
                      <a:pt x="1358" y="2213"/>
                    </a:cubicBezTo>
                    <a:lnTo>
                      <a:pt x="1358" y="2213"/>
                    </a:lnTo>
                    <a:cubicBezTo>
                      <a:pt x="1351" y="2225"/>
                      <a:pt x="1350" y="2238"/>
                      <a:pt x="1357" y="2249"/>
                    </a:cubicBezTo>
                    <a:lnTo>
                      <a:pt x="1357" y="2249"/>
                    </a:lnTo>
                    <a:cubicBezTo>
                      <a:pt x="1364" y="2261"/>
                      <a:pt x="1375" y="2268"/>
                      <a:pt x="1389" y="2268"/>
                    </a:cubicBezTo>
                    <a:lnTo>
                      <a:pt x="1955" y="2268"/>
                    </a:lnTo>
                    <a:lnTo>
                      <a:pt x="1955" y="2268"/>
                    </a:lnTo>
                    <a:cubicBezTo>
                      <a:pt x="1965" y="2268"/>
                      <a:pt x="1974" y="2264"/>
                      <a:pt x="1981" y="2256"/>
                    </a:cubicBezTo>
                    <a:lnTo>
                      <a:pt x="1981" y="2256"/>
                    </a:lnTo>
                    <a:cubicBezTo>
                      <a:pt x="1988" y="2249"/>
                      <a:pt x="1992" y="2239"/>
                      <a:pt x="1991" y="2229"/>
                    </a:cubicBezTo>
                    <a:lnTo>
                      <a:pt x="1991" y="2229"/>
                    </a:lnTo>
                    <a:cubicBezTo>
                      <a:pt x="1989" y="2194"/>
                      <a:pt x="1990" y="2138"/>
                      <a:pt x="2009" y="2070"/>
                    </a:cubicBezTo>
                    <a:lnTo>
                      <a:pt x="2009" y="2070"/>
                    </a:lnTo>
                    <a:cubicBezTo>
                      <a:pt x="2082" y="2083"/>
                      <a:pt x="2152" y="2090"/>
                      <a:pt x="2219" y="2090"/>
                    </a:cubicBezTo>
                    <a:lnTo>
                      <a:pt x="2219" y="2090"/>
                    </a:lnTo>
                    <a:cubicBezTo>
                      <a:pt x="2264" y="2090"/>
                      <a:pt x="2307" y="2087"/>
                      <a:pt x="2347" y="2081"/>
                    </a:cubicBezTo>
                    <a:lnTo>
                      <a:pt x="2347" y="2081"/>
                    </a:lnTo>
                    <a:cubicBezTo>
                      <a:pt x="2371" y="2077"/>
                      <a:pt x="2396" y="2072"/>
                      <a:pt x="2420" y="2065"/>
                    </a:cubicBezTo>
                    <a:lnTo>
                      <a:pt x="2420" y="2065"/>
                    </a:lnTo>
                    <a:cubicBezTo>
                      <a:pt x="2429" y="2080"/>
                      <a:pt x="2439" y="2093"/>
                      <a:pt x="2451" y="2105"/>
                    </a:cubicBezTo>
                    <a:lnTo>
                      <a:pt x="2451" y="2105"/>
                    </a:lnTo>
                    <a:cubicBezTo>
                      <a:pt x="2419" y="2111"/>
                      <a:pt x="2347" y="2128"/>
                      <a:pt x="2313" y="2173"/>
                    </a:cubicBezTo>
                    <a:lnTo>
                      <a:pt x="2313" y="2173"/>
                    </a:lnTo>
                    <a:cubicBezTo>
                      <a:pt x="2308" y="2180"/>
                      <a:pt x="2307" y="2190"/>
                      <a:pt x="2311" y="2198"/>
                    </a:cubicBezTo>
                    <a:lnTo>
                      <a:pt x="2311" y="2198"/>
                    </a:lnTo>
                    <a:cubicBezTo>
                      <a:pt x="2315" y="2207"/>
                      <a:pt x="2323" y="2212"/>
                      <a:pt x="2332" y="2212"/>
                    </a:cubicBezTo>
                    <a:lnTo>
                      <a:pt x="2842" y="2212"/>
                    </a:lnTo>
                    <a:lnTo>
                      <a:pt x="2842" y="2212"/>
                    </a:lnTo>
                    <a:cubicBezTo>
                      <a:pt x="2858" y="2212"/>
                      <a:pt x="2874" y="2204"/>
                      <a:pt x="2885" y="2191"/>
                    </a:cubicBezTo>
                    <a:lnTo>
                      <a:pt x="2885" y="2191"/>
                    </a:lnTo>
                    <a:cubicBezTo>
                      <a:pt x="2896" y="2178"/>
                      <a:pt x="2900" y="2161"/>
                      <a:pt x="2896" y="2144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8" name="Freeform 143">
                <a:extLst>
                  <a:ext uri="{FF2B5EF4-FFF2-40B4-BE49-F238E27FC236}">
                    <a16:creationId xmlns:a16="http://schemas.microsoft.com/office/drawing/2014/main" id="{FD2BB58C-B72C-A86F-3736-3BEA338F9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3154" y="3836827"/>
                <a:ext cx="428458" cy="521842"/>
              </a:xfrm>
              <a:custGeom>
                <a:avLst/>
                <a:gdLst>
                  <a:gd name="T0" fmla="*/ 164 w 346"/>
                  <a:gd name="T1" fmla="*/ 47 h 420"/>
                  <a:gd name="T2" fmla="*/ 164 w 346"/>
                  <a:gd name="T3" fmla="*/ 47 h 420"/>
                  <a:gd name="T4" fmla="*/ 0 w 346"/>
                  <a:gd name="T5" fmla="*/ 27 h 420"/>
                  <a:gd name="T6" fmla="*/ 0 w 346"/>
                  <a:gd name="T7" fmla="*/ 27 h 420"/>
                  <a:gd name="T8" fmla="*/ 75 w 346"/>
                  <a:gd name="T9" fmla="*/ 103 h 420"/>
                  <a:gd name="T10" fmla="*/ 75 w 346"/>
                  <a:gd name="T11" fmla="*/ 103 h 420"/>
                  <a:gd name="T12" fmla="*/ 104 w 346"/>
                  <a:gd name="T13" fmla="*/ 132 h 420"/>
                  <a:gd name="T14" fmla="*/ 104 w 346"/>
                  <a:gd name="T15" fmla="*/ 132 h 420"/>
                  <a:gd name="T16" fmla="*/ 118 w 346"/>
                  <a:gd name="T17" fmla="*/ 339 h 420"/>
                  <a:gd name="T18" fmla="*/ 118 w 346"/>
                  <a:gd name="T19" fmla="*/ 339 h 420"/>
                  <a:gd name="T20" fmla="*/ 109 w 346"/>
                  <a:gd name="T21" fmla="*/ 415 h 420"/>
                  <a:gd name="T22" fmla="*/ 109 w 346"/>
                  <a:gd name="T23" fmla="*/ 415 h 420"/>
                  <a:gd name="T24" fmla="*/ 126 w 346"/>
                  <a:gd name="T25" fmla="*/ 418 h 420"/>
                  <a:gd name="T26" fmla="*/ 126 w 346"/>
                  <a:gd name="T27" fmla="*/ 418 h 420"/>
                  <a:gd name="T28" fmla="*/ 152 w 346"/>
                  <a:gd name="T29" fmla="*/ 413 h 420"/>
                  <a:gd name="T30" fmla="*/ 152 w 346"/>
                  <a:gd name="T31" fmla="*/ 413 h 420"/>
                  <a:gd name="T32" fmla="*/ 204 w 346"/>
                  <a:gd name="T33" fmla="*/ 362 h 420"/>
                  <a:gd name="T34" fmla="*/ 204 w 346"/>
                  <a:gd name="T35" fmla="*/ 362 h 420"/>
                  <a:gd name="T36" fmla="*/ 164 w 346"/>
                  <a:gd name="T37" fmla="*/ 47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6" h="420">
                    <a:moveTo>
                      <a:pt x="164" y="47"/>
                    </a:moveTo>
                    <a:lnTo>
                      <a:pt x="164" y="47"/>
                    </a:lnTo>
                    <a:cubicBezTo>
                      <a:pt x="70" y="0"/>
                      <a:pt x="18" y="17"/>
                      <a:pt x="0" y="27"/>
                    </a:cubicBezTo>
                    <a:lnTo>
                      <a:pt x="0" y="27"/>
                    </a:lnTo>
                    <a:cubicBezTo>
                      <a:pt x="26" y="56"/>
                      <a:pt x="54" y="83"/>
                      <a:pt x="75" y="103"/>
                    </a:cubicBezTo>
                    <a:lnTo>
                      <a:pt x="75" y="103"/>
                    </a:lnTo>
                    <a:cubicBezTo>
                      <a:pt x="86" y="115"/>
                      <a:pt x="96" y="125"/>
                      <a:pt x="104" y="132"/>
                    </a:cubicBezTo>
                    <a:lnTo>
                      <a:pt x="104" y="132"/>
                    </a:lnTo>
                    <a:cubicBezTo>
                      <a:pt x="159" y="186"/>
                      <a:pt x="136" y="274"/>
                      <a:pt x="118" y="339"/>
                    </a:cubicBezTo>
                    <a:lnTo>
                      <a:pt x="118" y="339"/>
                    </a:lnTo>
                    <a:cubicBezTo>
                      <a:pt x="109" y="372"/>
                      <a:pt x="100" y="405"/>
                      <a:pt x="109" y="415"/>
                    </a:cubicBezTo>
                    <a:lnTo>
                      <a:pt x="109" y="415"/>
                    </a:lnTo>
                    <a:cubicBezTo>
                      <a:pt x="112" y="418"/>
                      <a:pt x="117" y="419"/>
                      <a:pt x="126" y="418"/>
                    </a:cubicBezTo>
                    <a:lnTo>
                      <a:pt x="126" y="418"/>
                    </a:lnTo>
                    <a:cubicBezTo>
                      <a:pt x="135" y="416"/>
                      <a:pt x="144" y="414"/>
                      <a:pt x="152" y="413"/>
                    </a:cubicBezTo>
                    <a:lnTo>
                      <a:pt x="152" y="413"/>
                    </a:lnTo>
                    <a:cubicBezTo>
                      <a:pt x="166" y="401"/>
                      <a:pt x="183" y="385"/>
                      <a:pt x="204" y="362"/>
                    </a:cubicBezTo>
                    <a:lnTo>
                      <a:pt x="204" y="362"/>
                    </a:lnTo>
                    <a:cubicBezTo>
                      <a:pt x="345" y="205"/>
                      <a:pt x="283" y="108"/>
                      <a:pt x="164" y="47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79" name="Freeform 144">
                <a:extLst>
                  <a:ext uri="{FF2B5EF4-FFF2-40B4-BE49-F238E27FC236}">
                    <a16:creationId xmlns:a16="http://schemas.microsoft.com/office/drawing/2014/main" id="{0AA44565-CF63-4184-36C3-2DDDC8A5E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4278" y="3655558"/>
                <a:ext cx="126338" cy="120848"/>
              </a:xfrm>
              <a:custGeom>
                <a:avLst/>
                <a:gdLst>
                  <a:gd name="T0" fmla="*/ 76 w 101"/>
                  <a:gd name="T1" fmla="*/ 71 h 99"/>
                  <a:gd name="T2" fmla="*/ 76 w 101"/>
                  <a:gd name="T3" fmla="*/ 71 h 99"/>
                  <a:gd name="T4" fmla="*/ 96 w 101"/>
                  <a:gd name="T5" fmla="*/ 2 h 99"/>
                  <a:gd name="T6" fmla="*/ 96 w 101"/>
                  <a:gd name="T7" fmla="*/ 2 h 99"/>
                  <a:gd name="T8" fmla="*/ 95 w 101"/>
                  <a:gd name="T9" fmla="*/ 2 h 99"/>
                  <a:gd name="T10" fmla="*/ 95 w 101"/>
                  <a:gd name="T11" fmla="*/ 2 h 99"/>
                  <a:gd name="T12" fmla="*/ 43 w 101"/>
                  <a:gd name="T13" fmla="*/ 7 h 99"/>
                  <a:gd name="T14" fmla="*/ 43 w 101"/>
                  <a:gd name="T15" fmla="*/ 7 h 99"/>
                  <a:gd name="T16" fmla="*/ 4 w 101"/>
                  <a:gd name="T17" fmla="*/ 38 h 99"/>
                  <a:gd name="T18" fmla="*/ 4 w 101"/>
                  <a:gd name="T19" fmla="*/ 38 h 99"/>
                  <a:gd name="T20" fmla="*/ 16 w 101"/>
                  <a:gd name="T21" fmla="*/ 90 h 99"/>
                  <a:gd name="T22" fmla="*/ 16 w 101"/>
                  <a:gd name="T23" fmla="*/ 90 h 99"/>
                  <a:gd name="T24" fmla="*/ 76 w 101"/>
                  <a:gd name="T25" fmla="*/ 7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99">
                    <a:moveTo>
                      <a:pt x="76" y="71"/>
                    </a:moveTo>
                    <a:lnTo>
                      <a:pt x="76" y="71"/>
                    </a:lnTo>
                    <a:cubicBezTo>
                      <a:pt x="96" y="49"/>
                      <a:pt x="100" y="24"/>
                      <a:pt x="96" y="2"/>
                    </a:cubicBezTo>
                    <a:lnTo>
                      <a:pt x="96" y="2"/>
                    </a:lnTo>
                    <a:cubicBezTo>
                      <a:pt x="95" y="2"/>
                      <a:pt x="95" y="2"/>
                      <a:pt x="95" y="2"/>
                    </a:cubicBezTo>
                    <a:lnTo>
                      <a:pt x="95" y="2"/>
                    </a:lnTo>
                    <a:cubicBezTo>
                      <a:pt x="76" y="0"/>
                      <a:pt x="58" y="2"/>
                      <a:pt x="43" y="7"/>
                    </a:cubicBezTo>
                    <a:lnTo>
                      <a:pt x="43" y="7"/>
                    </a:lnTo>
                    <a:cubicBezTo>
                      <a:pt x="20" y="13"/>
                      <a:pt x="7" y="23"/>
                      <a:pt x="4" y="38"/>
                    </a:cubicBezTo>
                    <a:lnTo>
                      <a:pt x="4" y="38"/>
                    </a:lnTo>
                    <a:cubicBezTo>
                      <a:pt x="0" y="52"/>
                      <a:pt x="5" y="70"/>
                      <a:pt x="16" y="90"/>
                    </a:cubicBezTo>
                    <a:lnTo>
                      <a:pt x="16" y="90"/>
                    </a:lnTo>
                    <a:cubicBezTo>
                      <a:pt x="35" y="98"/>
                      <a:pt x="56" y="95"/>
                      <a:pt x="76" y="7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EE9AF9-EF58-8885-6DC9-9682CDD4BE3F}"/>
                </a:ext>
              </a:extLst>
            </p:cNvPr>
            <p:cNvSpPr txBox="1"/>
            <p:nvPr/>
          </p:nvSpPr>
          <p:spPr>
            <a:xfrm>
              <a:off x="5944670" y="3968418"/>
              <a:ext cx="5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SELL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72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4667" fill="hold" grpId="0" nodeType="withEffect" p14:presetBounceEnd="2667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667">
                                          <p:cBhvr>
                                            <p:cTn id="6" dur="3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466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3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26DDC0B3-59A8-6534-8106-2C00D665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18" y="2924439"/>
            <a:ext cx="8850667" cy="3853163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D8F5AFB-FA22-44D8-833B-9BC7F787BCF5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2254928" cy="6858000"/>
          </a:xfrm>
          <a:custGeom>
            <a:avLst/>
            <a:gdLst>
              <a:gd name="T0" fmla="*/ 3295 w 3295"/>
              <a:gd name="T1" fmla="*/ 0 h 4320"/>
              <a:gd name="T2" fmla="*/ 3295 w 3295"/>
              <a:gd name="T3" fmla="*/ 4320 h 4320"/>
              <a:gd name="T4" fmla="*/ 1675 w 3295"/>
              <a:gd name="T5" fmla="*/ 4320 h 4320"/>
              <a:gd name="T6" fmla="*/ 865 w 3295"/>
              <a:gd name="T7" fmla="*/ 3180 h 4320"/>
              <a:gd name="T8" fmla="*/ 1627 w 3295"/>
              <a:gd name="T9" fmla="*/ 1656 h 4320"/>
              <a:gd name="T10" fmla="*/ 1053 w 3295"/>
              <a:gd name="T11" fmla="*/ 364 h 4320"/>
              <a:gd name="T12" fmla="*/ 0 w 3295"/>
              <a:gd name="T13" fmla="*/ 0 h 4320"/>
              <a:gd name="T14" fmla="*/ 3295 w 3295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5" h="4320">
                <a:moveTo>
                  <a:pt x="3295" y="0"/>
                </a:moveTo>
                <a:cubicBezTo>
                  <a:pt x="3295" y="4320"/>
                  <a:pt x="3295" y="4320"/>
                  <a:pt x="3295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29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9A7AE83-E0CC-47E2-A6B1-C1835DA13BE5}"/>
              </a:ext>
            </a:extLst>
          </p:cNvPr>
          <p:cNvSpPr>
            <a:spLocks/>
          </p:cNvSpPr>
          <p:nvPr/>
        </p:nvSpPr>
        <p:spPr bwMode="auto">
          <a:xfrm>
            <a:off x="-1" y="3273425"/>
            <a:ext cx="1068309" cy="3584575"/>
          </a:xfrm>
          <a:custGeom>
            <a:avLst/>
            <a:gdLst>
              <a:gd name="T0" fmla="*/ 200 w 532"/>
              <a:gd name="T1" fmla="*/ 1881 h 2261"/>
              <a:gd name="T2" fmla="*/ 103 w 532"/>
              <a:gd name="T3" fmla="*/ 2261 h 2261"/>
              <a:gd name="T4" fmla="*/ 0 w 532"/>
              <a:gd name="T5" fmla="*/ 2261 h 2261"/>
              <a:gd name="T6" fmla="*/ 0 w 532"/>
              <a:gd name="T7" fmla="*/ 0 h 2261"/>
              <a:gd name="T8" fmla="*/ 516 w 532"/>
              <a:gd name="T9" fmla="*/ 1017 h 2261"/>
              <a:gd name="T10" fmla="*/ 200 w 532"/>
              <a:gd name="T11" fmla="*/ 1881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2261">
                <a:moveTo>
                  <a:pt x="200" y="1881"/>
                </a:moveTo>
                <a:cubicBezTo>
                  <a:pt x="172" y="1978"/>
                  <a:pt x="135" y="2128"/>
                  <a:pt x="103" y="2261"/>
                </a:cubicBezTo>
                <a:cubicBezTo>
                  <a:pt x="0" y="2261"/>
                  <a:pt x="0" y="2261"/>
                  <a:pt x="0" y="2261"/>
                </a:cubicBezTo>
                <a:cubicBezTo>
                  <a:pt x="0" y="0"/>
                  <a:pt x="0" y="0"/>
                  <a:pt x="0" y="0"/>
                </a:cubicBezTo>
                <a:cubicBezTo>
                  <a:pt x="303" y="333"/>
                  <a:pt x="502" y="589"/>
                  <a:pt x="516" y="1017"/>
                </a:cubicBezTo>
                <a:cubicBezTo>
                  <a:pt x="532" y="1497"/>
                  <a:pt x="260" y="1673"/>
                  <a:pt x="200" y="1881"/>
                </a:cubicBezTo>
                <a:close/>
              </a:path>
            </a:pathLst>
          </a:custGeom>
          <a:solidFill>
            <a:srgbClr val="FEE4A7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C1E4DBB-4852-4755-BEF4-3056E2468BA7}"/>
              </a:ext>
            </a:extLst>
          </p:cNvPr>
          <p:cNvSpPr>
            <a:spLocks/>
          </p:cNvSpPr>
          <p:nvPr/>
        </p:nvSpPr>
        <p:spPr bwMode="auto">
          <a:xfrm rot="5400000">
            <a:off x="1295137" y="-1295139"/>
            <a:ext cx="994301" cy="3584575"/>
          </a:xfrm>
          <a:custGeom>
            <a:avLst/>
            <a:gdLst>
              <a:gd name="T0" fmla="*/ 200 w 532"/>
              <a:gd name="T1" fmla="*/ 1881 h 2261"/>
              <a:gd name="T2" fmla="*/ 103 w 532"/>
              <a:gd name="T3" fmla="*/ 2261 h 2261"/>
              <a:gd name="T4" fmla="*/ 0 w 532"/>
              <a:gd name="T5" fmla="*/ 2261 h 2261"/>
              <a:gd name="T6" fmla="*/ 0 w 532"/>
              <a:gd name="T7" fmla="*/ 0 h 2261"/>
              <a:gd name="T8" fmla="*/ 516 w 532"/>
              <a:gd name="T9" fmla="*/ 1017 h 2261"/>
              <a:gd name="T10" fmla="*/ 200 w 532"/>
              <a:gd name="T11" fmla="*/ 1881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2" h="2261">
                <a:moveTo>
                  <a:pt x="200" y="1881"/>
                </a:moveTo>
                <a:cubicBezTo>
                  <a:pt x="172" y="1978"/>
                  <a:pt x="135" y="2128"/>
                  <a:pt x="103" y="2261"/>
                </a:cubicBezTo>
                <a:cubicBezTo>
                  <a:pt x="0" y="2261"/>
                  <a:pt x="0" y="2261"/>
                  <a:pt x="0" y="2261"/>
                </a:cubicBezTo>
                <a:cubicBezTo>
                  <a:pt x="0" y="0"/>
                  <a:pt x="0" y="0"/>
                  <a:pt x="0" y="0"/>
                </a:cubicBezTo>
                <a:cubicBezTo>
                  <a:pt x="303" y="333"/>
                  <a:pt x="502" y="589"/>
                  <a:pt x="516" y="1017"/>
                </a:cubicBezTo>
                <a:cubicBezTo>
                  <a:pt x="532" y="1497"/>
                  <a:pt x="260" y="1673"/>
                  <a:pt x="200" y="1881"/>
                </a:cubicBezTo>
                <a:close/>
              </a:path>
            </a:pathLst>
          </a:custGeom>
          <a:solidFill>
            <a:srgbClr val="FEE4A7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ING Me" panose="0200050604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922A8-B372-6803-4B73-FE905BA4C4B9}"/>
              </a:ext>
            </a:extLst>
          </p:cNvPr>
          <p:cNvSpPr txBox="1"/>
          <p:nvPr/>
        </p:nvSpPr>
        <p:spPr>
          <a:xfrm>
            <a:off x="3694117" y="332788"/>
            <a:ext cx="5950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Valera Round"/>
              </a:rPr>
              <a:t>BASIC THEORY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algn="r"/>
            <a:endParaRPr lang="en-US" sz="2000" dirty="0">
              <a:latin typeface="Valera Roun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7A50D-204D-B179-CD2D-1E44505A4456}"/>
              </a:ext>
            </a:extLst>
          </p:cNvPr>
          <p:cNvSpPr txBox="1"/>
          <p:nvPr/>
        </p:nvSpPr>
        <p:spPr>
          <a:xfrm>
            <a:off x="3694117" y="1240728"/>
            <a:ext cx="5950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Valera Round"/>
              </a:rPr>
              <a:t>OVB MODEL- MOMENTUM INDICATOR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latin typeface="Valera Round"/>
            </a:endParaRPr>
          </a:p>
          <a:p>
            <a:pPr algn="r"/>
            <a:endParaRPr lang="en-US" sz="2000" dirty="0">
              <a:latin typeface="Valera Round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60F686-9849-F0F9-17EA-61F0F3E62819}"/>
              </a:ext>
            </a:extLst>
          </p:cNvPr>
          <p:cNvCxnSpPr>
            <a:stCxn id="12" idx="1"/>
          </p:cNvCxnSpPr>
          <p:nvPr/>
        </p:nvCxnSpPr>
        <p:spPr>
          <a:xfrm>
            <a:off x="3694117" y="1117618"/>
            <a:ext cx="6063818" cy="4959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566D2-74B5-16FE-27EB-0A1762A723FA}"/>
              </a:ext>
            </a:extLst>
          </p:cNvPr>
          <p:cNvSpPr txBox="1"/>
          <p:nvPr/>
        </p:nvSpPr>
        <p:spPr>
          <a:xfrm>
            <a:off x="2099794" y="1792052"/>
            <a:ext cx="96365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On-Balance Volume (OBV)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uses changes in volume to predict changes in stock price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OBV shows crowd sentiment that can predict a bullish or bearish outcome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OBV’s EMA with 26 periods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latin typeface="Valera Round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latin typeface="Valera Round"/>
            </a:endParaRPr>
          </a:p>
          <a:p>
            <a:pPr algn="r"/>
            <a:endParaRPr lang="en-US" sz="1600" dirty="0">
              <a:latin typeface="Valera Round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79DD50-3EBC-A368-9609-23BC1E9FEAB0}"/>
              </a:ext>
            </a:extLst>
          </p:cNvPr>
          <p:cNvGrpSpPr/>
          <p:nvPr/>
        </p:nvGrpSpPr>
        <p:grpSpPr>
          <a:xfrm>
            <a:off x="3766010" y="4562319"/>
            <a:ext cx="769523" cy="661226"/>
            <a:chOff x="4306239" y="5025015"/>
            <a:chExt cx="769523" cy="66122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39FD19-F659-FB61-9EFE-8015D87B9B2C}"/>
                </a:ext>
              </a:extLst>
            </p:cNvPr>
            <p:cNvGrpSpPr/>
            <p:nvPr/>
          </p:nvGrpSpPr>
          <p:grpSpPr>
            <a:xfrm>
              <a:off x="4306239" y="5025015"/>
              <a:ext cx="769523" cy="661226"/>
              <a:chOff x="1449917" y="8840993"/>
              <a:chExt cx="4800924" cy="4125277"/>
            </a:xfrm>
          </p:grpSpPr>
          <p:sp>
            <p:nvSpPr>
              <p:cNvPr id="25" name="Freeform 116">
                <a:extLst>
                  <a:ext uri="{FF2B5EF4-FFF2-40B4-BE49-F238E27FC236}">
                    <a16:creationId xmlns:a16="http://schemas.microsoft.com/office/drawing/2014/main" id="{4FD41B2E-18D2-6140-2BAB-777E1340F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83" y="8840993"/>
                <a:ext cx="1829183" cy="2307079"/>
              </a:xfrm>
              <a:custGeom>
                <a:avLst/>
                <a:gdLst>
                  <a:gd name="T0" fmla="*/ 1463 w 1469"/>
                  <a:gd name="T1" fmla="*/ 958 h 1853"/>
                  <a:gd name="T2" fmla="*/ 752 w 1469"/>
                  <a:gd name="T3" fmla="*/ 9 h 1853"/>
                  <a:gd name="T4" fmla="*/ 752 w 1469"/>
                  <a:gd name="T5" fmla="*/ 9 h 1853"/>
                  <a:gd name="T6" fmla="*/ 735 w 1469"/>
                  <a:gd name="T7" fmla="*/ 0 h 1853"/>
                  <a:gd name="T8" fmla="*/ 735 w 1469"/>
                  <a:gd name="T9" fmla="*/ 0 h 1853"/>
                  <a:gd name="T10" fmla="*/ 716 w 1469"/>
                  <a:gd name="T11" fmla="*/ 9 h 1853"/>
                  <a:gd name="T12" fmla="*/ 6 w 1469"/>
                  <a:gd name="T13" fmla="*/ 958 h 1853"/>
                  <a:gd name="T14" fmla="*/ 6 w 1469"/>
                  <a:gd name="T15" fmla="*/ 958 h 1853"/>
                  <a:gd name="T16" fmla="*/ 4 w 1469"/>
                  <a:gd name="T17" fmla="*/ 982 h 1853"/>
                  <a:gd name="T18" fmla="*/ 4 w 1469"/>
                  <a:gd name="T19" fmla="*/ 982 h 1853"/>
                  <a:gd name="T20" fmla="*/ 24 w 1469"/>
                  <a:gd name="T21" fmla="*/ 994 h 1853"/>
                  <a:gd name="T22" fmla="*/ 300 w 1469"/>
                  <a:gd name="T23" fmla="*/ 994 h 1853"/>
                  <a:gd name="T24" fmla="*/ 300 w 1469"/>
                  <a:gd name="T25" fmla="*/ 994 h 1853"/>
                  <a:gd name="T26" fmla="*/ 306 w 1469"/>
                  <a:gd name="T27" fmla="*/ 1000 h 1853"/>
                  <a:gd name="T28" fmla="*/ 306 w 1469"/>
                  <a:gd name="T29" fmla="*/ 1829 h 1853"/>
                  <a:gd name="T30" fmla="*/ 306 w 1469"/>
                  <a:gd name="T31" fmla="*/ 1829 h 1853"/>
                  <a:gd name="T32" fmla="*/ 328 w 1469"/>
                  <a:gd name="T33" fmla="*/ 1852 h 1853"/>
                  <a:gd name="T34" fmla="*/ 1140 w 1469"/>
                  <a:gd name="T35" fmla="*/ 1852 h 1853"/>
                  <a:gd name="T36" fmla="*/ 1140 w 1469"/>
                  <a:gd name="T37" fmla="*/ 1852 h 1853"/>
                  <a:gd name="T38" fmla="*/ 1163 w 1469"/>
                  <a:gd name="T39" fmla="*/ 1829 h 1853"/>
                  <a:gd name="T40" fmla="*/ 1163 w 1469"/>
                  <a:gd name="T41" fmla="*/ 1000 h 1853"/>
                  <a:gd name="T42" fmla="*/ 1163 w 1469"/>
                  <a:gd name="T43" fmla="*/ 1000 h 1853"/>
                  <a:gd name="T44" fmla="*/ 1169 w 1469"/>
                  <a:gd name="T45" fmla="*/ 994 h 1853"/>
                  <a:gd name="T46" fmla="*/ 1445 w 1469"/>
                  <a:gd name="T47" fmla="*/ 994 h 1853"/>
                  <a:gd name="T48" fmla="*/ 1445 w 1469"/>
                  <a:gd name="T49" fmla="*/ 994 h 1853"/>
                  <a:gd name="T50" fmla="*/ 1465 w 1469"/>
                  <a:gd name="T51" fmla="*/ 982 h 1853"/>
                  <a:gd name="T52" fmla="*/ 1465 w 1469"/>
                  <a:gd name="T53" fmla="*/ 982 h 1853"/>
                  <a:gd name="T54" fmla="*/ 1463 w 1469"/>
                  <a:gd name="T55" fmla="*/ 958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69" h="1853">
                    <a:moveTo>
                      <a:pt x="1463" y="958"/>
                    </a:moveTo>
                    <a:lnTo>
                      <a:pt x="752" y="9"/>
                    </a:lnTo>
                    <a:lnTo>
                      <a:pt x="752" y="9"/>
                    </a:lnTo>
                    <a:cubicBezTo>
                      <a:pt x="748" y="3"/>
                      <a:pt x="741" y="0"/>
                      <a:pt x="735" y="0"/>
                    </a:cubicBezTo>
                    <a:lnTo>
                      <a:pt x="735" y="0"/>
                    </a:lnTo>
                    <a:cubicBezTo>
                      <a:pt x="727" y="0"/>
                      <a:pt x="720" y="3"/>
                      <a:pt x="716" y="9"/>
                    </a:cubicBezTo>
                    <a:lnTo>
                      <a:pt x="6" y="958"/>
                    </a:lnTo>
                    <a:lnTo>
                      <a:pt x="6" y="958"/>
                    </a:lnTo>
                    <a:cubicBezTo>
                      <a:pt x="1" y="965"/>
                      <a:pt x="0" y="974"/>
                      <a:pt x="4" y="982"/>
                    </a:cubicBezTo>
                    <a:lnTo>
                      <a:pt x="4" y="982"/>
                    </a:lnTo>
                    <a:cubicBezTo>
                      <a:pt x="7" y="990"/>
                      <a:pt x="15" y="994"/>
                      <a:pt x="24" y="994"/>
                    </a:cubicBezTo>
                    <a:lnTo>
                      <a:pt x="300" y="994"/>
                    </a:lnTo>
                    <a:lnTo>
                      <a:pt x="300" y="994"/>
                    </a:lnTo>
                    <a:cubicBezTo>
                      <a:pt x="303" y="994"/>
                      <a:pt x="306" y="997"/>
                      <a:pt x="306" y="1000"/>
                    </a:cubicBezTo>
                    <a:lnTo>
                      <a:pt x="306" y="1829"/>
                    </a:lnTo>
                    <a:lnTo>
                      <a:pt x="306" y="1829"/>
                    </a:lnTo>
                    <a:cubicBezTo>
                      <a:pt x="306" y="1842"/>
                      <a:pt x="316" y="1852"/>
                      <a:pt x="328" y="1852"/>
                    </a:cubicBezTo>
                    <a:lnTo>
                      <a:pt x="1140" y="1852"/>
                    </a:lnTo>
                    <a:lnTo>
                      <a:pt x="1140" y="1852"/>
                    </a:lnTo>
                    <a:cubicBezTo>
                      <a:pt x="1152" y="1852"/>
                      <a:pt x="1163" y="1842"/>
                      <a:pt x="1163" y="1829"/>
                    </a:cubicBezTo>
                    <a:lnTo>
                      <a:pt x="1163" y="1000"/>
                    </a:lnTo>
                    <a:lnTo>
                      <a:pt x="1163" y="1000"/>
                    </a:lnTo>
                    <a:cubicBezTo>
                      <a:pt x="1163" y="997"/>
                      <a:pt x="1165" y="994"/>
                      <a:pt x="1169" y="994"/>
                    </a:cubicBezTo>
                    <a:lnTo>
                      <a:pt x="1445" y="994"/>
                    </a:lnTo>
                    <a:lnTo>
                      <a:pt x="1445" y="994"/>
                    </a:lnTo>
                    <a:cubicBezTo>
                      <a:pt x="1453" y="994"/>
                      <a:pt x="1461" y="990"/>
                      <a:pt x="1465" y="982"/>
                    </a:cubicBezTo>
                    <a:lnTo>
                      <a:pt x="1465" y="982"/>
                    </a:lnTo>
                    <a:cubicBezTo>
                      <a:pt x="1468" y="974"/>
                      <a:pt x="1468" y="965"/>
                      <a:pt x="1463" y="9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6" name="Freeform 117">
                <a:extLst>
                  <a:ext uri="{FF2B5EF4-FFF2-40B4-BE49-F238E27FC236}">
                    <a16:creationId xmlns:a16="http://schemas.microsoft.com/office/drawing/2014/main" id="{EAA258A9-C7AF-9B6B-9BD4-DDEB0AEE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83" y="8840993"/>
                <a:ext cx="1829183" cy="2307079"/>
              </a:xfrm>
              <a:custGeom>
                <a:avLst/>
                <a:gdLst>
                  <a:gd name="T0" fmla="*/ 1463 w 1469"/>
                  <a:gd name="T1" fmla="*/ 958 h 1853"/>
                  <a:gd name="T2" fmla="*/ 752 w 1469"/>
                  <a:gd name="T3" fmla="*/ 9 h 1853"/>
                  <a:gd name="T4" fmla="*/ 752 w 1469"/>
                  <a:gd name="T5" fmla="*/ 9 h 1853"/>
                  <a:gd name="T6" fmla="*/ 735 w 1469"/>
                  <a:gd name="T7" fmla="*/ 0 h 1853"/>
                  <a:gd name="T8" fmla="*/ 735 w 1469"/>
                  <a:gd name="T9" fmla="*/ 0 h 1853"/>
                  <a:gd name="T10" fmla="*/ 716 w 1469"/>
                  <a:gd name="T11" fmla="*/ 9 h 1853"/>
                  <a:gd name="T12" fmla="*/ 6 w 1469"/>
                  <a:gd name="T13" fmla="*/ 958 h 1853"/>
                  <a:gd name="T14" fmla="*/ 6 w 1469"/>
                  <a:gd name="T15" fmla="*/ 958 h 1853"/>
                  <a:gd name="T16" fmla="*/ 4 w 1469"/>
                  <a:gd name="T17" fmla="*/ 982 h 1853"/>
                  <a:gd name="T18" fmla="*/ 4 w 1469"/>
                  <a:gd name="T19" fmla="*/ 982 h 1853"/>
                  <a:gd name="T20" fmla="*/ 24 w 1469"/>
                  <a:gd name="T21" fmla="*/ 994 h 1853"/>
                  <a:gd name="T22" fmla="*/ 300 w 1469"/>
                  <a:gd name="T23" fmla="*/ 994 h 1853"/>
                  <a:gd name="T24" fmla="*/ 300 w 1469"/>
                  <a:gd name="T25" fmla="*/ 994 h 1853"/>
                  <a:gd name="T26" fmla="*/ 306 w 1469"/>
                  <a:gd name="T27" fmla="*/ 1000 h 1853"/>
                  <a:gd name="T28" fmla="*/ 306 w 1469"/>
                  <a:gd name="T29" fmla="*/ 1829 h 1853"/>
                  <a:gd name="T30" fmla="*/ 306 w 1469"/>
                  <a:gd name="T31" fmla="*/ 1829 h 1853"/>
                  <a:gd name="T32" fmla="*/ 328 w 1469"/>
                  <a:gd name="T33" fmla="*/ 1852 h 1853"/>
                  <a:gd name="T34" fmla="*/ 1140 w 1469"/>
                  <a:gd name="T35" fmla="*/ 1852 h 1853"/>
                  <a:gd name="T36" fmla="*/ 1140 w 1469"/>
                  <a:gd name="T37" fmla="*/ 1852 h 1853"/>
                  <a:gd name="T38" fmla="*/ 1163 w 1469"/>
                  <a:gd name="T39" fmla="*/ 1829 h 1853"/>
                  <a:gd name="T40" fmla="*/ 1163 w 1469"/>
                  <a:gd name="T41" fmla="*/ 1000 h 1853"/>
                  <a:gd name="T42" fmla="*/ 1163 w 1469"/>
                  <a:gd name="T43" fmla="*/ 1000 h 1853"/>
                  <a:gd name="T44" fmla="*/ 1169 w 1469"/>
                  <a:gd name="T45" fmla="*/ 994 h 1853"/>
                  <a:gd name="T46" fmla="*/ 1445 w 1469"/>
                  <a:gd name="T47" fmla="*/ 994 h 1853"/>
                  <a:gd name="T48" fmla="*/ 1445 w 1469"/>
                  <a:gd name="T49" fmla="*/ 994 h 1853"/>
                  <a:gd name="T50" fmla="*/ 1465 w 1469"/>
                  <a:gd name="T51" fmla="*/ 982 h 1853"/>
                  <a:gd name="T52" fmla="*/ 1465 w 1469"/>
                  <a:gd name="T53" fmla="*/ 982 h 1853"/>
                  <a:gd name="T54" fmla="*/ 1463 w 1469"/>
                  <a:gd name="T55" fmla="*/ 958 h 1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69" h="1853">
                    <a:moveTo>
                      <a:pt x="1463" y="958"/>
                    </a:moveTo>
                    <a:lnTo>
                      <a:pt x="752" y="9"/>
                    </a:lnTo>
                    <a:lnTo>
                      <a:pt x="752" y="9"/>
                    </a:lnTo>
                    <a:cubicBezTo>
                      <a:pt x="748" y="3"/>
                      <a:pt x="741" y="0"/>
                      <a:pt x="735" y="0"/>
                    </a:cubicBezTo>
                    <a:lnTo>
                      <a:pt x="735" y="0"/>
                    </a:lnTo>
                    <a:cubicBezTo>
                      <a:pt x="727" y="0"/>
                      <a:pt x="720" y="3"/>
                      <a:pt x="716" y="9"/>
                    </a:cubicBezTo>
                    <a:lnTo>
                      <a:pt x="6" y="958"/>
                    </a:lnTo>
                    <a:lnTo>
                      <a:pt x="6" y="958"/>
                    </a:lnTo>
                    <a:cubicBezTo>
                      <a:pt x="1" y="965"/>
                      <a:pt x="0" y="974"/>
                      <a:pt x="4" y="982"/>
                    </a:cubicBezTo>
                    <a:lnTo>
                      <a:pt x="4" y="982"/>
                    </a:lnTo>
                    <a:cubicBezTo>
                      <a:pt x="7" y="990"/>
                      <a:pt x="15" y="994"/>
                      <a:pt x="24" y="994"/>
                    </a:cubicBezTo>
                    <a:lnTo>
                      <a:pt x="300" y="994"/>
                    </a:lnTo>
                    <a:lnTo>
                      <a:pt x="300" y="994"/>
                    </a:lnTo>
                    <a:cubicBezTo>
                      <a:pt x="303" y="994"/>
                      <a:pt x="306" y="997"/>
                      <a:pt x="306" y="1000"/>
                    </a:cubicBezTo>
                    <a:lnTo>
                      <a:pt x="306" y="1829"/>
                    </a:lnTo>
                    <a:lnTo>
                      <a:pt x="306" y="1829"/>
                    </a:lnTo>
                    <a:cubicBezTo>
                      <a:pt x="306" y="1842"/>
                      <a:pt x="316" y="1852"/>
                      <a:pt x="328" y="1852"/>
                    </a:cubicBezTo>
                    <a:lnTo>
                      <a:pt x="1140" y="1852"/>
                    </a:lnTo>
                    <a:lnTo>
                      <a:pt x="1140" y="1852"/>
                    </a:lnTo>
                    <a:cubicBezTo>
                      <a:pt x="1152" y="1852"/>
                      <a:pt x="1163" y="1842"/>
                      <a:pt x="1163" y="1829"/>
                    </a:cubicBezTo>
                    <a:lnTo>
                      <a:pt x="1163" y="1000"/>
                    </a:lnTo>
                    <a:lnTo>
                      <a:pt x="1163" y="1000"/>
                    </a:lnTo>
                    <a:cubicBezTo>
                      <a:pt x="1163" y="997"/>
                      <a:pt x="1165" y="994"/>
                      <a:pt x="1169" y="994"/>
                    </a:cubicBezTo>
                    <a:lnTo>
                      <a:pt x="1445" y="994"/>
                    </a:lnTo>
                    <a:lnTo>
                      <a:pt x="1445" y="994"/>
                    </a:lnTo>
                    <a:cubicBezTo>
                      <a:pt x="1453" y="994"/>
                      <a:pt x="1461" y="990"/>
                      <a:pt x="1465" y="982"/>
                    </a:cubicBezTo>
                    <a:lnTo>
                      <a:pt x="1465" y="982"/>
                    </a:lnTo>
                    <a:cubicBezTo>
                      <a:pt x="1468" y="974"/>
                      <a:pt x="1468" y="965"/>
                      <a:pt x="1463" y="958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7" name="Freeform 118">
                <a:extLst>
                  <a:ext uri="{FF2B5EF4-FFF2-40B4-BE49-F238E27FC236}">
                    <a16:creationId xmlns:a16="http://schemas.microsoft.com/office/drawing/2014/main" id="{B08D1030-74A4-A5A4-B73C-EE60782E6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195" y="11433711"/>
                <a:ext cx="653674" cy="258171"/>
              </a:xfrm>
              <a:custGeom>
                <a:avLst/>
                <a:gdLst>
                  <a:gd name="T0" fmla="*/ 61 w 523"/>
                  <a:gd name="T1" fmla="*/ 0 h 206"/>
                  <a:gd name="T2" fmla="*/ 61 w 523"/>
                  <a:gd name="T3" fmla="*/ 0 h 206"/>
                  <a:gd name="T4" fmla="*/ 33 w 523"/>
                  <a:gd name="T5" fmla="*/ 5 h 206"/>
                  <a:gd name="T6" fmla="*/ 33 w 523"/>
                  <a:gd name="T7" fmla="*/ 5 h 206"/>
                  <a:gd name="T8" fmla="*/ 2 w 523"/>
                  <a:gd name="T9" fmla="*/ 46 h 206"/>
                  <a:gd name="T10" fmla="*/ 2 w 523"/>
                  <a:gd name="T11" fmla="*/ 46 h 206"/>
                  <a:gd name="T12" fmla="*/ 33 w 523"/>
                  <a:gd name="T13" fmla="*/ 108 h 206"/>
                  <a:gd name="T14" fmla="*/ 33 w 523"/>
                  <a:gd name="T15" fmla="*/ 108 h 206"/>
                  <a:gd name="T16" fmla="*/ 522 w 523"/>
                  <a:gd name="T17" fmla="*/ 116 h 206"/>
                  <a:gd name="T18" fmla="*/ 522 w 523"/>
                  <a:gd name="T19" fmla="*/ 116 h 206"/>
                  <a:gd name="T20" fmla="*/ 105 w 523"/>
                  <a:gd name="T21" fmla="*/ 13 h 206"/>
                  <a:gd name="T22" fmla="*/ 105 w 523"/>
                  <a:gd name="T23" fmla="*/ 13 h 206"/>
                  <a:gd name="T24" fmla="*/ 61 w 523"/>
                  <a:gd name="T25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3" h="206">
                    <a:moveTo>
                      <a:pt x="61" y="0"/>
                    </a:moveTo>
                    <a:lnTo>
                      <a:pt x="61" y="0"/>
                    </a:lnTo>
                    <a:cubicBezTo>
                      <a:pt x="52" y="0"/>
                      <a:pt x="43" y="2"/>
                      <a:pt x="33" y="5"/>
                    </a:cubicBezTo>
                    <a:lnTo>
                      <a:pt x="33" y="5"/>
                    </a:lnTo>
                    <a:cubicBezTo>
                      <a:pt x="15" y="13"/>
                      <a:pt x="5" y="27"/>
                      <a:pt x="2" y="46"/>
                    </a:cubicBezTo>
                    <a:lnTo>
                      <a:pt x="2" y="46"/>
                    </a:lnTo>
                    <a:cubicBezTo>
                      <a:pt x="0" y="66"/>
                      <a:pt x="11" y="89"/>
                      <a:pt x="33" y="108"/>
                    </a:cubicBezTo>
                    <a:lnTo>
                      <a:pt x="33" y="108"/>
                    </a:lnTo>
                    <a:cubicBezTo>
                      <a:pt x="69" y="140"/>
                      <a:pt x="191" y="205"/>
                      <a:pt x="522" y="116"/>
                    </a:cubicBezTo>
                    <a:lnTo>
                      <a:pt x="522" y="116"/>
                    </a:lnTo>
                    <a:cubicBezTo>
                      <a:pt x="430" y="106"/>
                      <a:pt x="203" y="78"/>
                      <a:pt x="105" y="13"/>
                    </a:cubicBezTo>
                    <a:lnTo>
                      <a:pt x="105" y="13"/>
                    </a:lnTo>
                    <a:cubicBezTo>
                      <a:pt x="91" y="4"/>
                      <a:pt x="76" y="0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8" name="Freeform 119">
                <a:extLst>
                  <a:ext uri="{FF2B5EF4-FFF2-40B4-BE49-F238E27FC236}">
                    <a16:creationId xmlns:a16="http://schemas.microsoft.com/office/drawing/2014/main" id="{DF6362D4-E7CF-3D71-1C83-CD3CB04EC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223" y="11406245"/>
                <a:ext cx="697618" cy="280146"/>
              </a:xfrm>
              <a:custGeom>
                <a:avLst/>
                <a:gdLst>
                  <a:gd name="T0" fmla="*/ 51 w 559"/>
                  <a:gd name="T1" fmla="*/ 129 h 227"/>
                  <a:gd name="T2" fmla="*/ 51 w 559"/>
                  <a:gd name="T3" fmla="*/ 129 h 227"/>
                  <a:gd name="T4" fmla="*/ 20 w 559"/>
                  <a:gd name="T5" fmla="*/ 67 h 227"/>
                  <a:gd name="T6" fmla="*/ 20 w 559"/>
                  <a:gd name="T7" fmla="*/ 67 h 227"/>
                  <a:gd name="T8" fmla="*/ 51 w 559"/>
                  <a:gd name="T9" fmla="*/ 26 h 227"/>
                  <a:gd name="T10" fmla="*/ 51 w 559"/>
                  <a:gd name="T11" fmla="*/ 26 h 227"/>
                  <a:gd name="T12" fmla="*/ 79 w 559"/>
                  <a:gd name="T13" fmla="*/ 21 h 227"/>
                  <a:gd name="T14" fmla="*/ 79 w 559"/>
                  <a:gd name="T15" fmla="*/ 21 h 227"/>
                  <a:gd name="T16" fmla="*/ 123 w 559"/>
                  <a:gd name="T17" fmla="*/ 34 h 227"/>
                  <a:gd name="T18" fmla="*/ 123 w 559"/>
                  <a:gd name="T19" fmla="*/ 34 h 227"/>
                  <a:gd name="T20" fmla="*/ 540 w 559"/>
                  <a:gd name="T21" fmla="*/ 137 h 227"/>
                  <a:gd name="T22" fmla="*/ 540 w 559"/>
                  <a:gd name="T23" fmla="*/ 137 h 227"/>
                  <a:gd name="T24" fmla="*/ 51 w 559"/>
                  <a:gd name="T25" fmla="*/ 129 h 227"/>
                  <a:gd name="T26" fmla="*/ 543 w 559"/>
                  <a:gd name="T27" fmla="*/ 120 h 227"/>
                  <a:gd name="T28" fmla="*/ 543 w 559"/>
                  <a:gd name="T29" fmla="*/ 120 h 227"/>
                  <a:gd name="T30" fmla="*/ 132 w 559"/>
                  <a:gd name="T31" fmla="*/ 21 h 227"/>
                  <a:gd name="T32" fmla="*/ 132 w 559"/>
                  <a:gd name="T33" fmla="*/ 21 h 227"/>
                  <a:gd name="T34" fmla="*/ 45 w 559"/>
                  <a:gd name="T35" fmla="*/ 11 h 227"/>
                  <a:gd name="T36" fmla="*/ 45 w 559"/>
                  <a:gd name="T37" fmla="*/ 11 h 227"/>
                  <a:gd name="T38" fmla="*/ 4 w 559"/>
                  <a:gd name="T39" fmla="*/ 65 h 227"/>
                  <a:gd name="T40" fmla="*/ 4 w 559"/>
                  <a:gd name="T41" fmla="*/ 65 h 227"/>
                  <a:gd name="T42" fmla="*/ 40 w 559"/>
                  <a:gd name="T43" fmla="*/ 141 h 227"/>
                  <a:gd name="T44" fmla="*/ 40 w 559"/>
                  <a:gd name="T45" fmla="*/ 141 h 227"/>
                  <a:gd name="T46" fmla="*/ 250 w 559"/>
                  <a:gd name="T47" fmla="*/ 198 h 227"/>
                  <a:gd name="T48" fmla="*/ 250 w 559"/>
                  <a:gd name="T49" fmla="*/ 198 h 227"/>
                  <a:gd name="T50" fmla="*/ 545 w 559"/>
                  <a:gd name="T51" fmla="*/ 152 h 227"/>
                  <a:gd name="T52" fmla="*/ 545 w 559"/>
                  <a:gd name="T53" fmla="*/ 152 h 227"/>
                  <a:gd name="T54" fmla="*/ 557 w 559"/>
                  <a:gd name="T55" fmla="*/ 134 h 227"/>
                  <a:gd name="T56" fmla="*/ 557 w 559"/>
                  <a:gd name="T57" fmla="*/ 134 h 227"/>
                  <a:gd name="T58" fmla="*/ 543 w 559"/>
                  <a:gd name="T59" fmla="*/ 12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9" h="227">
                    <a:moveTo>
                      <a:pt x="51" y="129"/>
                    </a:moveTo>
                    <a:lnTo>
                      <a:pt x="51" y="129"/>
                    </a:lnTo>
                    <a:cubicBezTo>
                      <a:pt x="29" y="110"/>
                      <a:pt x="18" y="87"/>
                      <a:pt x="20" y="67"/>
                    </a:cubicBezTo>
                    <a:lnTo>
                      <a:pt x="20" y="67"/>
                    </a:lnTo>
                    <a:cubicBezTo>
                      <a:pt x="23" y="48"/>
                      <a:pt x="33" y="34"/>
                      <a:pt x="51" y="26"/>
                    </a:cubicBezTo>
                    <a:lnTo>
                      <a:pt x="51" y="26"/>
                    </a:lnTo>
                    <a:cubicBezTo>
                      <a:pt x="61" y="23"/>
                      <a:pt x="70" y="21"/>
                      <a:pt x="79" y="21"/>
                    </a:cubicBezTo>
                    <a:lnTo>
                      <a:pt x="79" y="21"/>
                    </a:lnTo>
                    <a:cubicBezTo>
                      <a:pt x="94" y="21"/>
                      <a:pt x="109" y="25"/>
                      <a:pt x="123" y="34"/>
                    </a:cubicBezTo>
                    <a:lnTo>
                      <a:pt x="123" y="34"/>
                    </a:lnTo>
                    <a:cubicBezTo>
                      <a:pt x="221" y="99"/>
                      <a:pt x="448" y="127"/>
                      <a:pt x="540" y="137"/>
                    </a:cubicBezTo>
                    <a:lnTo>
                      <a:pt x="540" y="137"/>
                    </a:lnTo>
                    <a:cubicBezTo>
                      <a:pt x="209" y="226"/>
                      <a:pt x="87" y="161"/>
                      <a:pt x="51" y="129"/>
                    </a:cubicBezTo>
                    <a:close/>
                    <a:moveTo>
                      <a:pt x="543" y="120"/>
                    </a:moveTo>
                    <a:lnTo>
                      <a:pt x="543" y="120"/>
                    </a:lnTo>
                    <a:cubicBezTo>
                      <a:pt x="451" y="111"/>
                      <a:pt x="228" y="83"/>
                      <a:pt x="132" y="21"/>
                    </a:cubicBezTo>
                    <a:lnTo>
                      <a:pt x="132" y="21"/>
                    </a:lnTo>
                    <a:cubicBezTo>
                      <a:pt x="105" y="3"/>
                      <a:pt x="73" y="0"/>
                      <a:pt x="45" y="11"/>
                    </a:cubicBezTo>
                    <a:lnTo>
                      <a:pt x="45" y="11"/>
                    </a:lnTo>
                    <a:cubicBezTo>
                      <a:pt x="21" y="21"/>
                      <a:pt x="7" y="40"/>
                      <a:pt x="4" y="65"/>
                    </a:cubicBezTo>
                    <a:lnTo>
                      <a:pt x="4" y="65"/>
                    </a:lnTo>
                    <a:cubicBezTo>
                      <a:pt x="0" y="91"/>
                      <a:pt x="14" y="119"/>
                      <a:pt x="40" y="141"/>
                    </a:cubicBezTo>
                    <a:lnTo>
                      <a:pt x="40" y="141"/>
                    </a:lnTo>
                    <a:cubicBezTo>
                      <a:pt x="64" y="163"/>
                      <a:pt x="124" y="198"/>
                      <a:pt x="250" y="198"/>
                    </a:cubicBezTo>
                    <a:lnTo>
                      <a:pt x="250" y="198"/>
                    </a:lnTo>
                    <a:cubicBezTo>
                      <a:pt x="324" y="198"/>
                      <a:pt x="420" y="186"/>
                      <a:pt x="545" y="152"/>
                    </a:cubicBezTo>
                    <a:lnTo>
                      <a:pt x="545" y="152"/>
                    </a:lnTo>
                    <a:cubicBezTo>
                      <a:pt x="553" y="150"/>
                      <a:pt x="558" y="143"/>
                      <a:pt x="557" y="134"/>
                    </a:cubicBezTo>
                    <a:lnTo>
                      <a:pt x="557" y="134"/>
                    </a:lnTo>
                    <a:cubicBezTo>
                      <a:pt x="556" y="127"/>
                      <a:pt x="550" y="121"/>
                      <a:pt x="543" y="1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29" name="Freeform 120">
                <a:extLst>
                  <a:ext uri="{FF2B5EF4-FFF2-40B4-BE49-F238E27FC236}">
                    <a16:creationId xmlns:a16="http://schemas.microsoft.com/office/drawing/2014/main" id="{60C187A1-5F35-E3A4-EBC2-488651793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223" y="11406245"/>
                <a:ext cx="697618" cy="280146"/>
              </a:xfrm>
              <a:custGeom>
                <a:avLst/>
                <a:gdLst>
                  <a:gd name="T0" fmla="*/ 51 w 559"/>
                  <a:gd name="T1" fmla="*/ 129 h 227"/>
                  <a:gd name="T2" fmla="*/ 51 w 559"/>
                  <a:gd name="T3" fmla="*/ 129 h 227"/>
                  <a:gd name="T4" fmla="*/ 20 w 559"/>
                  <a:gd name="T5" fmla="*/ 67 h 227"/>
                  <a:gd name="T6" fmla="*/ 20 w 559"/>
                  <a:gd name="T7" fmla="*/ 67 h 227"/>
                  <a:gd name="T8" fmla="*/ 51 w 559"/>
                  <a:gd name="T9" fmla="*/ 26 h 227"/>
                  <a:gd name="T10" fmla="*/ 51 w 559"/>
                  <a:gd name="T11" fmla="*/ 26 h 227"/>
                  <a:gd name="T12" fmla="*/ 79 w 559"/>
                  <a:gd name="T13" fmla="*/ 21 h 227"/>
                  <a:gd name="T14" fmla="*/ 79 w 559"/>
                  <a:gd name="T15" fmla="*/ 21 h 227"/>
                  <a:gd name="T16" fmla="*/ 123 w 559"/>
                  <a:gd name="T17" fmla="*/ 34 h 227"/>
                  <a:gd name="T18" fmla="*/ 123 w 559"/>
                  <a:gd name="T19" fmla="*/ 34 h 227"/>
                  <a:gd name="T20" fmla="*/ 540 w 559"/>
                  <a:gd name="T21" fmla="*/ 137 h 227"/>
                  <a:gd name="T22" fmla="*/ 540 w 559"/>
                  <a:gd name="T23" fmla="*/ 137 h 227"/>
                  <a:gd name="T24" fmla="*/ 51 w 559"/>
                  <a:gd name="T25" fmla="*/ 129 h 227"/>
                  <a:gd name="T26" fmla="*/ 543 w 559"/>
                  <a:gd name="T27" fmla="*/ 120 h 227"/>
                  <a:gd name="T28" fmla="*/ 543 w 559"/>
                  <a:gd name="T29" fmla="*/ 120 h 227"/>
                  <a:gd name="T30" fmla="*/ 132 w 559"/>
                  <a:gd name="T31" fmla="*/ 21 h 227"/>
                  <a:gd name="T32" fmla="*/ 132 w 559"/>
                  <a:gd name="T33" fmla="*/ 21 h 227"/>
                  <a:gd name="T34" fmla="*/ 45 w 559"/>
                  <a:gd name="T35" fmla="*/ 11 h 227"/>
                  <a:gd name="T36" fmla="*/ 45 w 559"/>
                  <a:gd name="T37" fmla="*/ 11 h 227"/>
                  <a:gd name="T38" fmla="*/ 4 w 559"/>
                  <a:gd name="T39" fmla="*/ 65 h 227"/>
                  <a:gd name="T40" fmla="*/ 4 w 559"/>
                  <a:gd name="T41" fmla="*/ 65 h 227"/>
                  <a:gd name="T42" fmla="*/ 40 w 559"/>
                  <a:gd name="T43" fmla="*/ 141 h 227"/>
                  <a:gd name="T44" fmla="*/ 40 w 559"/>
                  <a:gd name="T45" fmla="*/ 141 h 227"/>
                  <a:gd name="T46" fmla="*/ 250 w 559"/>
                  <a:gd name="T47" fmla="*/ 198 h 227"/>
                  <a:gd name="T48" fmla="*/ 250 w 559"/>
                  <a:gd name="T49" fmla="*/ 198 h 227"/>
                  <a:gd name="T50" fmla="*/ 545 w 559"/>
                  <a:gd name="T51" fmla="*/ 152 h 227"/>
                  <a:gd name="T52" fmla="*/ 545 w 559"/>
                  <a:gd name="T53" fmla="*/ 152 h 227"/>
                  <a:gd name="T54" fmla="*/ 557 w 559"/>
                  <a:gd name="T55" fmla="*/ 134 h 227"/>
                  <a:gd name="T56" fmla="*/ 557 w 559"/>
                  <a:gd name="T57" fmla="*/ 134 h 227"/>
                  <a:gd name="T58" fmla="*/ 543 w 559"/>
                  <a:gd name="T59" fmla="*/ 12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9" h="227">
                    <a:moveTo>
                      <a:pt x="51" y="129"/>
                    </a:moveTo>
                    <a:lnTo>
                      <a:pt x="51" y="129"/>
                    </a:lnTo>
                    <a:cubicBezTo>
                      <a:pt x="29" y="110"/>
                      <a:pt x="18" y="87"/>
                      <a:pt x="20" y="67"/>
                    </a:cubicBezTo>
                    <a:lnTo>
                      <a:pt x="20" y="67"/>
                    </a:lnTo>
                    <a:cubicBezTo>
                      <a:pt x="23" y="48"/>
                      <a:pt x="33" y="34"/>
                      <a:pt x="51" y="26"/>
                    </a:cubicBezTo>
                    <a:lnTo>
                      <a:pt x="51" y="26"/>
                    </a:lnTo>
                    <a:cubicBezTo>
                      <a:pt x="61" y="23"/>
                      <a:pt x="70" y="21"/>
                      <a:pt x="79" y="21"/>
                    </a:cubicBezTo>
                    <a:lnTo>
                      <a:pt x="79" y="21"/>
                    </a:lnTo>
                    <a:cubicBezTo>
                      <a:pt x="94" y="21"/>
                      <a:pt x="109" y="25"/>
                      <a:pt x="123" y="34"/>
                    </a:cubicBezTo>
                    <a:lnTo>
                      <a:pt x="123" y="34"/>
                    </a:lnTo>
                    <a:cubicBezTo>
                      <a:pt x="221" y="99"/>
                      <a:pt x="448" y="127"/>
                      <a:pt x="540" y="137"/>
                    </a:cubicBezTo>
                    <a:lnTo>
                      <a:pt x="540" y="137"/>
                    </a:lnTo>
                    <a:cubicBezTo>
                      <a:pt x="209" y="226"/>
                      <a:pt x="87" y="161"/>
                      <a:pt x="51" y="129"/>
                    </a:cubicBezTo>
                    <a:close/>
                    <a:moveTo>
                      <a:pt x="543" y="120"/>
                    </a:moveTo>
                    <a:lnTo>
                      <a:pt x="543" y="120"/>
                    </a:lnTo>
                    <a:cubicBezTo>
                      <a:pt x="451" y="111"/>
                      <a:pt x="228" y="83"/>
                      <a:pt x="132" y="21"/>
                    </a:cubicBezTo>
                    <a:lnTo>
                      <a:pt x="132" y="21"/>
                    </a:lnTo>
                    <a:cubicBezTo>
                      <a:pt x="105" y="3"/>
                      <a:pt x="73" y="0"/>
                      <a:pt x="45" y="11"/>
                    </a:cubicBezTo>
                    <a:lnTo>
                      <a:pt x="45" y="11"/>
                    </a:lnTo>
                    <a:cubicBezTo>
                      <a:pt x="21" y="21"/>
                      <a:pt x="7" y="40"/>
                      <a:pt x="4" y="65"/>
                    </a:cubicBezTo>
                    <a:lnTo>
                      <a:pt x="4" y="65"/>
                    </a:lnTo>
                    <a:cubicBezTo>
                      <a:pt x="0" y="91"/>
                      <a:pt x="14" y="119"/>
                      <a:pt x="40" y="141"/>
                    </a:cubicBezTo>
                    <a:lnTo>
                      <a:pt x="40" y="141"/>
                    </a:lnTo>
                    <a:cubicBezTo>
                      <a:pt x="64" y="163"/>
                      <a:pt x="124" y="198"/>
                      <a:pt x="250" y="198"/>
                    </a:cubicBezTo>
                    <a:lnTo>
                      <a:pt x="250" y="198"/>
                    </a:lnTo>
                    <a:cubicBezTo>
                      <a:pt x="324" y="198"/>
                      <a:pt x="420" y="186"/>
                      <a:pt x="545" y="152"/>
                    </a:cubicBezTo>
                    <a:lnTo>
                      <a:pt x="545" y="152"/>
                    </a:lnTo>
                    <a:cubicBezTo>
                      <a:pt x="553" y="150"/>
                      <a:pt x="558" y="143"/>
                      <a:pt x="557" y="134"/>
                    </a:cubicBezTo>
                    <a:lnTo>
                      <a:pt x="557" y="134"/>
                    </a:lnTo>
                    <a:cubicBezTo>
                      <a:pt x="556" y="127"/>
                      <a:pt x="550" y="121"/>
                      <a:pt x="543" y="120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0" name="Freeform 121">
                <a:extLst>
                  <a:ext uri="{FF2B5EF4-FFF2-40B4-BE49-F238E27FC236}">
                    <a16:creationId xmlns:a16="http://schemas.microsoft.com/office/drawing/2014/main" id="{241339A7-6DAA-1846-1E6F-001FD651D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259" y="11713853"/>
                <a:ext cx="1466642" cy="1142554"/>
              </a:xfrm>
              <a:custGeom>
                <a:avLst/>
                <a:gdLst>
                  <a:gd name="T0" fmla="*/ 0 w 1179"/>
                  <a:gd name="T1" fmla="*/ 2 h 916"/>
                  <a:gd name="T2" fmla="*/ 0 w 1179"/>
                  <a:gd name="T3" fmla="*/ 2 h 916"/>
                  <a:gd name="T4" fmla="*/ 115 w 1179"/>
                  <a:gd name="T5" fmla="*/ 294 h 916"/>
                  <a:gd name="T6" fmla="*/ 115 w 1179"/>
                  <a:gd name="T7" fmla="*/ 294 h 916"/>
                  <a:gd name="T8" fmla="*/ 372 w 1179"/>
                  <a:gd name="T9" fmla="*/ 488 h 916"/>
                  <a:gd name="T10" fmla="*/ 372 w 1179"/>
                  <a:gd name="T11" fmla="*/ 488 h 916"/>
                  <a:gd name="T12" fmla="*/ 740 w 1179"/>
                  <a:gd name="T13" fmla="*/ 883 h 916"/>
                  <a:gd name="T14" fmla="*/ 740 w 1179"/>
                  <a:gd name="T15" fmla="*/ 883 h 916"/>
                  <a:gd name="T16" fmla="*/ 779 w 1179"/>
                  <a:gd name="T17" fmla="*/ 915 h 916"/>
                  <a:gd name="T18" fmla="*/ 1129 w 1179"/>
                  <a:gd name="T19" fmla="*/ 915 h 916"/>
                  <a:gd name="T20" fmla="*/ 1129 w 1179"/>
                  <a:gd name="T21" fmla="*/ 915 h 916"/>
                  <a:gd name="T22" fmla="*/ 1164 w 1179"/>
                  <a:gd name="T23" fmla="*/ 857 h 916"/>
                  <a:gd name="T24" fmla="*/ 1164 w 1179"/>
                  <a:gd name="T25" fmla="*/ 857 h 916"/>
                  <a:gd name="T26" fmla="*/ 951 w 1179"/>
                  <a:gd name="T27" fmla="*/ 621 h 916"/>
                  <a:gd name="T28" fmla="*/ 951 w 1179"/>
                  <a:gd name="T29" fmla="*/ 621 h 916"/>
                  <a:gd name="T30" fmla="*/ 642 w 1179"/>
                  <a:gd name="T31" fmla="*/ 0 h 916"/>
                  <a:gd name="T32" fmla="*/ 0 w 1179"/>
                  <a:gd name="T33" fmla="*/ 2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9" h="916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2"/>
                      <a:pt x="88" y="171"/>
                      <a:pt x="115" y="294"/>
                    </a:cubicBezTo>
                    <a:lnTo>
                      <a:pt x="115" y="294"/>
                    </a:lnTo>
                    <a:cubicBezTo>
                      <a:pt x="142" y="417"/>
                      <a:pt x="227" y="451"/>
                      <a:pt x="372" y="488"/>
                    </a:cubicBezTo>
                    <a:lnTo>
                      <a:pt x="372" y="488"/>
                    </a:lnTo>
                    <a:cubicBezTo>
                      <a:pt x="512" y="523"/>
                      <a:pt x="706" y="722"/>
                      <a:pt x="740" y="883"/>
                    </a:cubicBezTo>
                    <a:lnTo>
                      <a:pt x="740" y="883"/>
                    </a:lnTo>
                    <a:cubicBezTo>
                      <a:pt x="745" y="901"/>
                      <a:pt x="760" y="915"/>
                      <a:pt x="779" y="915"/>
                    </a:cubicBezTo>
                    <a:lnTo>
                      <a:pt x="1129" y="915"/>
                    </a:lnTo>
                    <a:lnTo>
                      <a:pt x="1129" y="915"/>
                    </a:lnTo>
                    <a:cubicBezTo>
                      <a:pt x="1159" y="915"/>
                      <a:pt x="1178" y="883"/>
                      <a:pt x="1164" y="857"/>
                    </a:cubicBezTo>
                    <a:lnTo>
                      <a:pt x="1164" y="857"/>
                    </a:lnTo>
                    <a:cubicBezTo>
                      <a:pt x="1126" y="790"/>
                      <a:pt x="1053" y="682"/>
                      <a:pt x="951" y="621"/>
                    </a:cubicBezTo>
                    <a:lnTo>
                      <a:pt x="951" y="621"/>
                    </a:lnTo>
                    <a:cubicBezTo>
                      <a:pt x="796" y="529"/>
                      <a:pt x="709" y="470"/>
                      <a:pt x="642" y="0"/>
                    </a:cubicBezTo>
                    <a:lnTo>
                      <a:pt x="0" y="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1" name="Freeform 122">
                <a:extLst>
                  <a:ext uri="{FF2B5EF4-FFF2-40B4-BE49-F238E27FC236}">
                    <a16:creationId xmlns:a16="http://schemas.microsoft.com/office/drawing/2014/main" id="{F2563292-F2F1-E4B6-30B3-F7080F93B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279" y="11911603"/>
                <a:ext cx="840434" cy="774522"/>
              </a:xfrm>
              <a:custGeom>
                <a:avLst/>
                <a:gdLst>
                  <a:gd name="T0" fmla="*/ 580 w 675"/>
                  <a:gd name="T1" fmla="*/ 71 h 622"/>
                  <a:gd name="T2" fmla="*/ 580 w 675"/>
                  <a:gd name="T3" fmla="*/ 71 h 622"/>
                  <a:gd name="T4" fmla="*/ 317 w 675"/>
                  <a:gd name="T5" fmla="*/ 344 h 622"/>
                  <a:gd name="T6" fmla="*/ 317 w 675"/>
                  <a:gd name="T7" fmla="*/ 344 h 622"/>
                  <a:gd name="T8" fmla="*/ 661 w 675"/>
                  <a:gd name="T9" fmla="*/ 582 h 622"/>
                  <a:gd name="T10" fmla="*/ 661 w 675"/>
                  <a:gd name="T11" fmla="*/ 582 h 622"/>
                  <a:gd name="T12" fmla="*/ 642 w 675"/>
                  <a:gd name="T13" fmla="*/ 621 h 622"/>
                  <a:gd name="T14" fmla="*/ 227 w 675"/>
                  <a:gd name="T15" fmla="*/ 621 h 622"/>
                  <a:gd name="T16" fmla="*/ 227 w 675"/>
                  <a:gd name="T17" fmla="*/ 621 h 622"/>
                  <a:gd name="T18" fmla="*/ 49 w 675"/>
                  <a:gd name="T19" fmla="*/ 284 h 622"/>
                  <a:gd name="T20" fmla="*/ 49 w 675"/>
                  <a:gd name="T21" fmla="*/ 284 h 622"/>
                  <a:gd name="T22" fmla="*/ 580 w 675"/>
                  <a:gd name="T23" fmla="*/ 7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5" h="622">
                    <a:moveTo>
                      <a:pt x="580" y="71"/>
                    </a:moveTo>
                    <a:lnTo>
                      <a:pt x="580" y="71"/>
                    </a:lnTo>
                    <a:cubicBezTo>
                      <a:pt x="580" y="71"/>
                      <a:pt x="307" y="213"/>
                      <a:pt x="317" y="344"/>
                    </a:cubicBezTo>
                    <a:lnTo>
                      <a:pt x="317" y="344"/>
                    </a:lnTo>
                    <a:cubicBezTo>
                      <a:pt x="326" y="462"/>
                      <a:pt x="575" y="480"/>
                      <a:pt x="661" y="582"/>
                    </a:cubicBezTo>
                    <a:lnTo>
                      <a:pt x="661" y="582"/>
                    </a:lnTo>
                    <a:cubicBezTo>
                      <a:pt x="674" y="597"/>
                      <a:pt x="662" y="621"/>
                      <a:pt x="642" y="621"/>
                    </a:cubicBezTo>
                    <a:lnTo>
                      <a:pt x="227" y="621"/>
                    </a:lnTo>
                    <a:lnTo>
                      <a:pt x="227" y="621"/>
                    </a:lnTo>
                    <a:cubicBezTo>
                      <a:pt x="227" y="621"/>
                      <a:pt x="0" y="420"/>
                      <a:pt x="49" y="284"/>
                    </a:cubicBezTo>
                    <a:lnTo>
                      <a:pt x="49" y="284"/>
                    </a:lnTo>
                    <a:cubicBezTo>
                      <a:pt x="96" y="149"/>
                      <a:pt x="217" y="0"/>
                      <a:pt x="580" y="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2" name="Freeform 123">
                <a:extLst>
                  <a:ext uri="{FF2B5EF4-FFF2-40B4-BE49-F238E27FC236}">
                    <a16:creationId xmlns:a16="http://schemas.microsoft.com/office/drawing/2014/main" id="{42258226-B142-993D-A5A1-82BD3F8A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259" y="11713853"/>
                <a:ext cx="1466642" cy="1142554"/>
              </a:xfrm>
              <a:custGeom>
                <a:avLst/>
                <a:gdLst>
                  <a:gd name="T0" fmla="*/ 0 w 1179"/>
                  <a:gd name="T1" fmla="*/ 2 h 916"/>
                  <a:gd name="T2" fmla="*/ 0 w 1179"/>
                  <a:gd name="T3" fmla="*/ 2 h 916"/>
                  <a:gd name="T4" fmla="*/ 115 w 1179"/>
                  <a:gd name="T5" fmla="*/ 294 h 916"/>
                  <a:gd name="T6" fmla="*/ 115 w 1179"/>
                  <a:gd name="T7" fmla="*/ 294 h 916"/>
                  <a:gd name="T8" fmla="*/ 372 w 1179"/>
                  <a:gd name="T9" fmla="*/ 488 h 916"/>
                  <a:gd name="T10" fmla="*/ 372 w 1179"/>
                  <a:gd name="T11" fmla="*/ 488 h 916"/>
                  <a:gd name="T12" fmla="*/ 740 w 1179"/>
                  <a:gd name="T13" fmla="*/ 883 h 916"/>
                  <a:gd name="T14" fmla="*/ 740 w 1179"/>
                  <a:gd name="T15" fmla="*/ 883 h 916"/>
                  <a:gd name="T16" fmla="*/ 779 w 1179"/>
                  <a:gd name="T17" fmla="*/ 915 h 916"/>
                  <a:gd name="T18" fmla="*/ 1129 w 1179"/>
                  <a:gd name="T19" fmla="*/ 915 h 916"/>
                  <a:gd name="T20" fmla="*/ 1129 w 1179"/>
                  <a:gd name="T21" fmla="*/ 915 h 916"/>
                  <a:gd name="T22" fmla="*/ 1164 w 1179"/>
                  <a:gd name="T23" fmla="*/ 857 h 916"/>
                  <a:gd name="T24" fmla="*/ 1164 w 1179"/>
                  <a:gd name="T25" fmla="*/ 857 h 916"/>
                  <a:gd name="T26" fmla="*/ 951 w 1179"/>
                  <a:gd name="T27" fmla="*/ 621 h 916"/>
                  <a:gd name="T28" fmla="*/ 951 w 1179"/>
                  <a:gd name="T29" fmla="*/ 621 h 916"/>
                  <a:gd name="T30" fmla="*/ 642 w 1179"/>
                  <a:gd name="T31" fmla="*/ 0 h 916"/>
                  <a:gd name="T32" fmla="*/ 0 w 1179"/>
                  <a:gd name="T33" fmla="*/ 2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9" h="916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2"/>
                      <a:pt x="88" y="171"/>
                      <a:pt x="115" y="294"/>
                    </a:cubicBezTo>
                    <a:lnTo>
                      <a:pt x="115" y="294"/>
                    </a:lnTo>
                    <a:cubicBezTo>
                      <a:pt x="142" y="417"/>
                      <a:pt x="227" y="451"/>
                      <a:pt x="372" y="488"/>
                    </a:cubicBezTo>
                    <a:lnTo>
                      <a:pt x="372" y="488"/>
                    </a:lnTo>
                    <a:cubicBezTo>
                      <a:pt x="512" y="523"/>
                      <a:pt x="706" y="722"/>
                      <a:pt x="740" y="883"/>
                    </a:cubicBezTo>
                    <a:lnTo>
                      <a:pt x="740" y="883"/>
                    </a:lnTo>
                    <a:cubicBezTo>
                      <a:pt x="745" y="901"/>
                      <a:pt x="760" y="915"/>
                      <a:pt x="779" y="915"/>
                    </a:cubicBezTo>
                    <a:lnTo>
                      <a:pt x="1129" y="915"/>
                    </a:lnTo>
                    <a:lnTo>
                      <a:pt x="1129" y="915"/>
                    </a:lnTo>
                    <a:cubicBezTo>
                      <a:pt x="1159" y="915"/>
                      <a:pt x="1178" y="883"/>
                      <a:pt x="1164" y="857"/>
                    </a:cubicBezTo>
                    <a:lnTo>
                      <a:pt x="1164" y="857"/>
                    </a:lnTo>
                    <a:cubicBezTo>
                      <a:pt x="1126" y="790"/>
                      <a:pt x="1053" y="682"/>
                      <a:pt x="951" y="621"/>
                    </a:cubicBezTo>
                    <a:lnTo>
                      <a:pt x="951" y="621"/>
                    </a:lnTo>
                    <a:cubicBezTo>
                      <a:pt x="796" y="529"/>
                      <a:pt x="709" y="470"/>
                      <a:pt x="642" y="0"/>
                    </a:cubicBezTo>
                    <a:lnTo>
                      <a:pt x="0" y="2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3" name="Freeform 124">
                <a:extLst>
                  <a:ext uri="{FF2B5EF4-FFF2-40B4-BE49-F238E27FC236}">
                    <a16:creationId xmlns:a16="http://schemas.microsoft.com/office/drawing/2014/main" id="{7282FD98-D487-171E-B114-FAAAF7116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279" y="11911603"/>
                <a:ext cx="840434" cy="774522"/>
              </a:xfrm>
              <a:custGeom>
                <a:avLst/>
                <a:gdLst>
                  <a:gd name="T0" fmla="*/ 580 w 675"/>
                  <a:gd name="T1" fmla="*/ 71 h 622"/>
                  <a:gd name="T2" fmla="*/ 580 w 675"/>
                  <a:gd name="T3" fmla="*/ 71 h 622"/>
                  <a:gd name="T4" fmla="*/ 317 w 675"/>
                  <a:gd name="T5" fmla="*/ 344 h 622"/>
                  <a:gd name="T6" fmla="*/ 317 w 675"/>
                  <a:gd name="T7" fmla="*/ 344 h 622"/>
                  <a:gd name="T8" fmla="*/ 661 w 675"/>
                  <a:gd name="T9" fmla="*/ 582 h 622"/>
                  <a:gd name="T10" fmla="*/ 661 w 675"/>
                  <a:gd name="T11" fmla="*/ 582 h 622"/>
                  <a:gd name="T12" fmla="*/ 642 w 675"/>
                  <a:gd name="T13" fmla="*/ 621 h 622"/>
                  <a:gd name="T14" fmla="*/ 227 w 675"/>
                  <a:gd name="T15" fmla="*/ 621 h 622"/>
                  <a:gd name="T16" fmla="*/ 227 w 675"/>
                  <a:gd name="T17" fmla="*/ 621 h 622"/>
                  <a:gd name="T18" fmla="*/ 49 w 675"/>
                  <a:gd name="T19" fmla="*/ 284 h 622"/>
                  <a:gd name="T20" fmla="*/ 49 w 675"/>
                  <a:gd name="T21" fmla="*/ 284 h 622"/>
                  <a:gd name="T22" fmla="*/ 580 w 675"/>
                  <a:gd name="T23" fmla="*/ 7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5" h="622">
                    <a:moveTo>
                      <a:pt x="580" y="71"/>
                    </a:moveTo>
                    <a:lnTo>
                      <a:pt x="580" y="71"/>
                    </a:lnTo>
                    <a:cubicBezTo>
                      <a:pt x="580" y="71"/>
                      <a:pt x="307" y="213"/>
                      <a:pt x="317" y="344"/>
                    </a:cubicBezTo>
                    <a:lnTo>
                      <a:pt x="317" y="344"/>
                    </a:lnTo>
                    <a:cubicBezTo>
                      <a:pt x="326" y="462"/>
                      <a:pt x="575" y="480"/>
                      <a:pt x="661" y="582"/>
                    </a:cubicBezTo>
                    <a:lnTo>
                      <a:pt x="661" y="582"/>
                    </a:lnTo>
                    <a:cubicBezTo>
                      <a:pt x="674" y="597"/>
                      <a:pt x="662" y="621"/>
                      <a:pt x="642" y="621"/>
                    </a:cubicBezTo>
                    <a:lnTo>
                      <a:pt x="227" y="621"/>
                    </a:lnTo>
                    <a:lnTo>
                      <a:pt x="227" y="621"/>
                    </a:lnTo>
                    <a:cubicBezTo>
                      <a:pt x="227" y="621"/>
                      <a:pt x="0" y="420"/>
                      <a:pt x="49" y="284"/>
                    </a:cubicBezTo>
                    <a:lnTo>
                      <a:pt x="49" y="284"/>
                    </a:lnTo>
                    <a:cubicBezTo>
                      <a:pt x="96" y="149"/>
                      <a:pt x="217" y="0"/>
                      <a:pt x="580" y="7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4" name="Freeform 125">
                <a:extLst>
                  <a:ext uri="{FF2B5EF4-FFF2-40B4-BE49-F238E27FC236}">
                    <a16:creationId xmlns:a16="http://schemas.microsoft.com/office/drawing/2014/main" id="{047B33D3-D228-2687-85E5-AA48326EC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406" y="11785267"/>
                <a:ext cx="252680" cy="313101"/>
              </a:xfrm>
              <a:custGeom>
                <a:avLst/>
                <a:gdLst>
                  <a:gd name="T0" fmla="*/ 5 w 201"/>
                  <a:gd name="T1" fmla="*/ 2 h 252"/>
                  <a:gd name="T2" fmla="*/ 5 w 201"/>
                  <a:gd name="T3" fmla="*/ 2 h 252"/>
                  <a:gd name="T4" fmla="*/ 2 w 201"/>
                  <a:gd name="T5" fmla="*/ 6 h 252"/>
                  <a:gd name="T6" fmla="*/ 2 w 201"/>
                  <a:gd name="T7" fmla="*/ 6 h 252"/>
                  <a:gd name="T8" fmla="*/ 102 w 201"/>
                  <a:gd name="T9" fmla="*/ 251 h 252"/>
                  <a:gd name="T10" fmla="*/ 108 w 201"/>
                  <a:gd name="T11" fmla="*/ 248 h 252"/>
                  <a:gd name="T12" fmla="*/ 108 w 201"/>
                  <a:gd name="T13" fmla="*/ 248 h 252"/>
                  <a:gd name="T14" fmla="*/ 200 w 201"/>
                  <a:gd name="T15" fmla="*/ 197 h 252"/>
                  <a:gd name="T16" fmla="*/ 200 w 201"/>
                  <a:gd name="T17" fmla="*/ 197 h 252"/>
                  <a:gd name="T18" fmla="*/ 5 w 201"/>
                  <a:gd name="T19" fmla="*/ 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52">
                    <a:moveTo>
                      <a:pt x="5" y="2"/>
                    </a:moveTo>
                    <a:lnTo>
                      <a:pt x="5" y="2"/>
                    </a:lnTo>
                    <a:cubicBezTo>
                      <a:pt x="3" y="0"/>
                      <a:pt x="0" y="4"/>
                      <a:pt x="2" y="6"/>
                    </a:cubicBezTo>
                    <a:lnTo>
                      <a:pt x="2" y="6"/>
                    </a:lnTo>
                    <a:cubicBezTo>
                      <a:pt x="24" y="41"/>
                      <a:pt x="88" y="147"/>
                      <a:pt x="102" y="251"/>
                    </a:cubicBezTo>
                    <a:lnTo>
                      <a:pt x="108" y="248"/>
                    </a:lnTo>
                    <a:lnTo>
                      <a:pt x="108" y="248"/>
                    </a:lnTo>
                    <a:cubicBezTo>
                      <a:pt x="160" y="217"/>
                      <a:pt x="200" y="197"/>
                      <a:pt x="200" y="197"/>
                    </a:cubicBezTo>
                    <a:lnTo>
                      <a:pt x="200" y="197"/>
                    </a:lnTo>
                    <a:cubicBezTo>
                      <a:pt x="200" y="197"/>
                      <a:pt x="126" y="94"/>
                      <a:pt x="5" y="2"/>
                    </a:cubicBezTo>
                  </a:path>
                </a:pathLst>
              </a:custGeom>
              <a:solidFill>
                <a:srgbClr val="2F705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5" name="Freeform 126">
                <a:extLst>
                  <a:ext uri="{FF2B5EF4-FFF2-40B4-BE49-F238E27FC236}">
                    <a16:creationId xmlns:a16="http://schemas.microsoft.com/office/drawing/2014/main" id="{5522BA6F-4766-5F5C-807D-1AB72F10D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202" y="10538343"/>
                <a:ext cx="4125280" cy="2427927"/>
              </a:xfrm>
              <a:custGeom>
                <a:avLst/>
                <a:gdLst>
                  <a:gd name="T0" fmla="*/ 3280 w 3310"/>
                  <a:gd name="T1" fmla="*/ 681 h 1948"/>
                  <a:gd name="T2" fmla="*/ 3147 w 3310"/>
                  <a:gd name="T3" fmla="*/ 624 h 1948"/>
                  <a:gd name="T4" fmla="*/ 3095 w 3310"/>
                  <a:gd name="T5" fmla="*/ 617 h 1948"/>
                  <a:gd name="T6" fmla="*/ 2947 w 3310"/>
                  <a:gd name="T7" fmla="*/ 487 h 1948"/>
                  <a:gd name="T8" fmla="*/ 2520 w 3310"/>
                  <a:gd name="T9" fmla="*/ 124 h 1948"/>
                  <a:gd name="T10" fmla="*/ 1946 w 3310"/>
                  <a:gd name="T11" fmla="*/ 92 h 1948"/>
                  <a:gd name="T12" fmla="*/ 1521 w 3310"/>
                  <a:gd name="T13" fmla="*/ 162 h 1948"/>
                  <a:gd name="T14" fmla="*/ 804 w 3310"/>
                  <a:gd name="T15" fmla="*/ 23 h 1948"/>
                  <a:gd name="T16" fmla="*/ 738 w 3310"/>
                  <a:gd name="T17" fmla="*/ 27 h 1948"/>
                  <a:gd name="T18" fmla="*/ 190 w 3310"/>
                  <a:gd name="T19" fmla="*/ 455 h 1948"/>
                  <a:gd name="T20" fmla="*/ 306 w 3310"/>
                  <a:gd name="T21" fmla="*/ 707 h 1948"/>
                  <a:gd name="T22" fmla="*/ 420 w 3310"/>
                  <a:gd name="T23" fmla="*/ 824 h 1948"/>
                  <a:gd name="T24" fmla="*/ 381 w 3310"/>
                  <a:gd name="T25" fmla="*/ 890 h 1948"/>
                  <a:gd name="T26" fmla="*/ 5 w 3310"/>
                  <a:gd name="T27" fmla="*/ 1197 h 1948"/>
                  <a:gd name="T28" fmla="*/ 45 w 3310"/>
                  <a:gd name="T29" fmla="*/ 1269 h 1948"/>
                  <a:gd name="T30" fmla="*/ 50 w 3310"/>
                  <a:gd name="T31" fmla="*/ 1273 h 1948"/>
                  <a:gd name="T32" fmla="*/ 57 w 3310"/>
                  <a:gd name="T33" fmla="*/ 1272 h 1948"/>
                  <a:gd name="T34" fmla="*/ 444 w 3310"/>
                  <a:gd name="T35" fmla="*/ 957 h 1948"/>
                  <a:gd name="T36" fmla="*/ 511 w 3310"/>
                  <a:gd name="T37" fmla="*/ 818 h 1948"/>
                  <a:gd name="T38" fmla="*/ 361 w 3310"/>
                  <a:gd name="T39" fmla="*/ 633 h 1948"/>
                  <a:gd name="T40" fmla="*/ 265 w 3310"/>
                  <a:gd name="T41" fmla="*/ 507 h 1948"/>
                  <a:gd name="T42" fmla="*/ 631 w 3310"/>
                  <a:gd name="T43" fmla="*/ 203 h 1948"/>
                  <a:gd name="T44" fmla="*/ 576 w 3310"/>
                  <a:gd name="T45" fmla="*/ 900 h 1948"/>
                  <a:gd name="T46" fmla="*/ 604 w 3310"/>
                  <a:gd name="T47" fmla="*/ 955 h 1948"/>
                  <a:gd name="T48" fmla="*/ 580 w 3310"/>
                  <a:gd name="T49" fmla="*/ 1450 h 1948"/>
                  <a:gd name="T50" fmla="*/ 572 w 3310"/>
                  <a:gd name="T51" fmla="*/ 1494 h 1948"/>
                  <a:gd name="T52" fmla="*/ 599 w 3310"/>
                  <a:gd name="T53" fmla="*/ 1531 h 1948"/>
                  <a:gd name="T54" fmla="*/ 861 w 3310"/>
                  <a:gd name="T55" fmla="*/ 1752 h 1948"/>
                  <a:gd name="T56" fmla="*/ 972 w 3310"/>
                  <a:gd name="T57" fmla="*/ 1921 h 1948"/>
                  <a:gd name="T58" fmla="*/ 1018 w 3310"/>
                  <a:gd name="T59" fmla="*/ 1947 h 1948"/>
                  <a:gd name="T60" fmla="*/ 1450 w 3310"/>
                  <a:gd name="T61" fmla="*/ 1947 h 1948"/>
                  <a:gd name="T62" fmla="*/ 1469 w 3310"/>
                  <a:gd name="T63" fmla="*/ 1935 h 1948"/>
                  <a:gd name="T64" fmla="*/ 1468 w 3310"/>
                  <a:gd name="T65" fmla="*/ 1912 h 1948"/>
                  <a:gd name="T66" fmla="*/ 1250 w 3310"/>
                  <a:gd name="T67" fmla="*/ 1713 h 1948"/>
                  <a:gd name="T68" fmla="*/ 1085 w 3310"/>
                  <a:gd name="T69" fmla="*/ 1452 h 1948"/>
                  <a:gd name="T70" fmla="*/ 1241 w 3310"/>
                  <a:gd name="T71" fmla="*/ 1274 h 1948"/>
                  <a:gd name="T72" fmla="*/ 1464 w 3310"/>
                  <a:gd name="T73" fmla="*/ 1234 h 1948"/>
                  <a:gd name="T74" fmla="*/ 1489 w 3310"/>
                  <a:gd name="T75" fmla="*/ 1319 h 1948"/>
                  <a:gd name="T76" fmla="*/ 1752 w 3310"/>
                  <a:gd name="T77" fmla="*/ 1520 h 1948"/>
                  <a:gd name="T78" fmla="*/ 2114 w 3310"/>
                  <a:gd name="T79" fmla="*/ 1909 h 1948"/>
                  <a:gd name="T80" fmla="*/ 2511 w 3310"/>
                  <a:gd name="T81" fmla="*/ 1947 h 1948"/>
                  <a:gd name="T82" fmla="*/ 2552 w 3310"/>
                  <a:gd name="T83" fmla="*/ 1924 h 1948"/>
                  <a:gd name="T84" fmla="*/ 2553 w 3310"/>
                  <a:gd name="T85" fmla="*/ 1877 h 1948"/>
                  <a:gd name="T86" fmla="*/ 2337 w 3310"/>
                  <a:gd name="T87" fmla="*/ 1638 h 1948"/>
                  <a:gd name="T88" fmla="*/ 2143 w 3310"/>
                  <a:gd name="T89" fmla="*/ 1455 h 1948"/>
                  <a:gd name="T90" fmla="*/ 2353 w 3310"/>
                  <a:gd name="T91" fmla="*/ 1366 h 1948"/>
                  <a:gd name="T92" fmla="*/ 2596 w 3310"/>
                  <a:gd name="T93" fmla="*/ 1215 h 1948"/>
                  <a:gd name="T94" fmla="*/ 2676 w 3310"/>
                  <a:gd name="T95" fmla="*/ 1349 h 1948"/>
                  <a:gd name="T96" fmla="*/ 2910 w 3310"/>
                  <a:gd name="T97" fmla="*/ 1568 h 1948"/>
                  <a:gd name="T98" fmla="*/ 3130 w 3310"/>
                  <a:gd name="T99" fmla="*/ 1246 h 1948"/>
                  <a:gd name="T100" fmla="*/ 3240 w 3310"/>
                  <a:gd name="T101" fmla="*/ 951 h 1948"/>
                  <a:gd name="T102" fmla="*/ 3280 w 3310"/>
                  <a:gd name="T103" fmla="*/ 681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10" h="1948">
                    <a:moveTo>
                      <a:pt x="3280" y="681"/>
                    </a:moveTo>
                    <a:lnTo>
                      <a:pt x="3280" y="681"/>
                    </a:lnTo>
                    <a:cubicBezTo>
                      <a:pt x="3253" y="636"/>
                      <a:pt x="3197" y="630"/>
                      <a:pt x="3147" y="624"/>
                    </a:cubicBezTo>
                    <a:lnTo>
                      <a:pt x="3147" y="624"/>
                    </a:lnTo>
                    <a:cubicBezTo>
                      <a:pt x="3128" y="622"/>
                      <a:pt x="3111" y="620"/>
                      <a:pt x="3095" y="617"/>
                    </a:cubicBezTo>
                    <a:lnTo>
                      <a:pt x="3095" y="617"/>
                    </a:lnTo>
                    <a:cubicBezTo>
                      <a:pt x="3059" y="607"/>
                      <a:pt x="3012" y="557"/>
                      <a:pt x="2947" y="487"/>
                    </a:cubicBezTo>
                    <a:lnTo>
                      <a:pt x="2947" y="487"/>
                    </a:lnTo>
                    <a:cubicBezTo>
                      <a:pt x="2851" y="383"/>
                      <a:pt x="2719" y="240"/>
                      <a:pt x="2520" y="124"/>
                    </a:cubicBezTo>
                    <a:lnTo>
                      <a:pt x="2520" y="124"/>
                    </a:lnTo>
                    <a:cubicBezTo>
                      <a:pt x="2308" y="0"/>
                      <a:pt x="2149" y="41"/>
                      <a:pt x="1946" y="92"/>
                    </a:cubicBezTo>
                    <a:lnTo>
                      <a:pt x="1946" y="92"/>
                    </a:lnTo>
                    <a:cubicBezTo>
                      <a:pt x="1826" y="123"/>
                      <a:pt x="1691" y="157"/>
                      <a:pt x="1521" y="162"/>
                    </a:cubicBezTo>
                    <a:lnTo>
                      <a:pt x="1521" y="162"/>
                    </a:lnTo>
                    <a:cubicBezTo>
                      <a:pt x="1154" y="175"/>
                      <a:pt x="898" y="69"/>
                      <a:pt x="804" y="23"/>
                    </a:cubicBezTo>
                    <a:lnTo>
                      <a:pt x="804" y="23"/>
                    </a:lnTo>
                    <a:cubicBezTo>
                      <a:pt x="784" y="13"/>
                      <a:pt x="759" y="14"/>
                      <a:pt x="738" y="27"/>
                    </a:cubicBezTo>
                    <a:lnTo>
                      <a:pt x="738" y="27"/>
                    </a:lnTo>
                    <a:cubicBezTo>
                      <a:pt x="636" y="90"/>
                      <a:pt x="291" y="309"/>
                      <a:pt x="190" y="455"/>
                    </a:cubicBezTo>
                    <a:lnTo>
                      <a:pt x="190" y="455"/>
                    </a:lnTo>
                    <a:cubicBezTo>
                      <a:pt x="113" y="567"/>
                      <a:pt x="230" y="651"/>
                      <a:pt x="306" y="707"/>
                    </a:cubicBezTo>
                    <a:lnTo>
                      <a:pt x="306" y="707"/>
                    </a:lnTo>
                    <a:cubicBezTo>
                      <a:pt x="356" y="743"/>
                      <a:pt x="418" y="787"/>
                      <a:pt x="420" y="824"/>
                    </a:cubicBezTo>
                    <a:lnTo>
                      <a:pt x="420" y="824"/>
                    </a:lnTo>
                    <a:cubicBezTo>
                      <a:pt x="421" y="842"/>
                      <a:pt x="408" y="865"/>
                      <a:pt x="381" y="890"/>
                    </a:cubicBezTo>
                    <a:lnTo>
                      <a:pt x="381" y="890"/>
                    </a:lnTo>
                    <a:cubicBezTo>
                      <a:pt x="205" y="1057"/>
                      <a:pt x="13" y="1191"/>
                      <a:pt x="5" y="1197"/>
                    </a:cubicBezTo>
                    <a:lnTo>
                      <a:pt x="5" y="1197"/>
                    </a:lnTo>
                    <a:cubicBezTo>
                      <a:pt x="1" y="1199"/>
                      <a:pt x="0" y="1204"/>
                      <a:pt x="3" y="1208"/>
                    </a:cubicBezTo>
                    <a:lnTo>
                      <a:pt x="45" y="1269"/>
                    </a:lnTo>
                    <a:lnTo>
                      <a:pt x="45" y="1269"/>
                    </a:lnTo>
                    <a:cubicBezTo>
                      <a:pt x="46" y="1271"/>
                      <a:pt x="48" y="1272"/>
                      <a:pt x="50" y="1273"/>
                    </a:cubicBezTo>
                    <a:lnTo>
                      <a:pt x="50" y="1273"/>
                    </a:lnTo>
                    <a:cubicBezTo>
                      <a:pt x="52" y="1274"/>
                      <a:pt x="55" y="1273"/>
                      <a:pt x="57" y="1272"/>
                    </a:cubicBezTo>
                    <a:lnTo>
                      <a:pt x="57" y="1272"/>
                    </a:lnTo>
                    <a:cubicBezTo>
                      <a:pt x="65" y="1266"/>
                      <a:pt x="263" y="1129"/>
                      <a:pt x="444" y="957"/>
                    </a:cubicBezTo>
                    <a:lnTo>
                      <a:pt x="444" y="957"/>
                    </a:lnTo>
                    <a:cubicBezTo>
                      <a:pt x="493" y="911"/>
                      <a:pt x="515" y="866"/>
                      <a:pt x="511" y="818"/>
                    </a:cubicBezTo>
                    <a:lnTo>
                      <a:pt x="511" y="818"/>
                    </a:lnTo>
                    <a:cubicBezTo>
                      <a:pt x="506" y="738"/>
                      <a:pt x="432" y="685"/>
                      <a:pt x="361" y="633"/>
                    </a:cubicBezTo>
                    <a:lnTo>
                      <a:pt x="361" y="633"/>
                    </a:lnTo>
                    <a:cubicBezTo>
                      <a:pt x="263" y="562"/>
                      <a:pt x="244" y="538"/>
                      <a:pt x="265" y="507"/>
                    </a:cubicBezTo>
                    <a:lnTo>
                      <a:pt x="265" y="507"/>
                    </a:lnTo>
                    <a:cubicBezTo>
                      <a:pt x="326" y="420"/>
                      <a:pt x="492" y="297"/>
                      <a:pt x="631" y="203"/>
                    </a:cubicBezTo>
                    <a:lnTo>
                      <a:pt x="631" y="203"/>
                    </a:lnTo>
                    <a:cubicBezTo>
                      <a:pt x="485" y="480"/>
                      <a:pt x="510" y="780"/>
                      <a:pt x="576" y="900"/>
                    </a:cubicBezTo>
                    <a:lnTo>
                      <a:pt x="576" y="900"/>
                    </a:lnTo>
                    <a:cubicBezTo>
                      <a:pt x="585" y="918"/>
                      <a:pt x="595" y="936"/>
                      <a:pt x="604" y="955"/>
                    </a:cubicBezTo>
                    <a:lnTo>
                      <a:pt x="604" y="955"/>
                    </a:lnTo>
                    <a:cubicBezTo>
                      <a:pt x="609" y="966"/>
                      <a:pt x="727" y="1226"/>
                      <a:pt x="580" y="1450"/>
                    </a:cubicBezTo>
                    <a:lnTo>
                      <a:pt x="580" y="1450"/>
                    </a:lnTo>
                    <a:cubicBezTo>
                      <a:pt x="571" y="1463"/>
                      <a:pt x="569" y="1479"/>
                      <a:pt x="572" y="1494"/>
                    </a:cubicBezTo>
                    <a:lnTo>
                      <a:pt x="572" y="1494"/>
                    </a:lnTo>
                    <a:cubicBezTo>
                      <a:pt x="576" y="1510"/>
                      <a:pt x="585" y="1522"/>
                      <a:pt x="599" y="1531"/>
                    </a:cubicBezTo>
                    <a:lnTo>
                      <a:pt x="599" y="1531"/>
                    </a:lnTo>
                    <a:cubicBezTo>
                      <a:pt x="669" y="1573"/>
                      <a:pt x="797" y="1659"/>
                      <a:pt x="861" y="1752"/>
                    </a:cubicBezTo>
                    <a:lnTo>
                      <a:pt x="861" y="1752"/>
                    </a:lnTo>
                    <a:cubicBezTo>
                      <a:pt x="919" y="1837"/>
                      <a:pt x="954" y="1891"/>
                      <a:pt x="972" y="1921"/>
                    </a:cubicBezTo>
                    <a:lnTo>
                      <a:pt x="972" y="1921"/>
                    </a:lnTo>
                    <a:cubicBezTo>
                      <a:pt x="982" y="1938"/>
                      <a:pt x="999" y="1947"/>
                      <a:pt x="1018" y="1947"/>
                    </a:cubicBezTo>
                    <a:lnTo>
                      <a:pt x="1450" y="1947"/>
                    </a:lnTo>
                    <a:lnTo>
                      <a:pt x="1450" y="1947"/>
                    </a:lnTo>
                    <a:cubicBezTo>
                      <a:pt x="1458" y="1947"/>
                      <a:pt x="1465" y="1943"/>
                      <a:pt x="1469" y="1935"/>
                    </a:cubicBezTo>
                    <a:lnTo>
                      <a:pt x="1469" y="1935"/>
                    </a:lnTo>
                    <a:cubicBezTo>
                      <a:pt x="1473" y="1929"/>
                      <a:pt x="1473" y="1919"/>
                      <a:pt x="1468" y="1912"/>
                    </a:cubicBezTo>
                    <a:lnTo>
                      <a:pt x="1468" y="1912"/>
                    </a:lnTo>
                    <a:cubicBezTo>
                      <a:pt x="1435" y="1865"/>
                      <a:pt x="1352" y="1769"/>
                      <a:pt x="1250" y="1713"/>
                    </a:cubicBezTo>
                    <a:lnTo>
                      <a:pt x="1250" y="1713"/>
                    </a:lnTo>
                    <a:cubicBezTo>
                      <a:pt x="1179" y="1675"/>
                      <a:pt x="1080" y="1560"/>
                      <a:pt x="1085" y="1452"/>
                    </a:cubicBezTo>
                    <a:lnTo>
                      <a:pt x="1085" y="1452"/>
                    </a:lnTo>
                    <a:cubicBezTo>
                      <a:pt x="1088" y="1376"/>
                      <a:pt x="1141" y="1317"/>
                      <a:pt x="1241" y="1274"/>
                    </a:cubicBezTo>
                    <a:lnTo>
                      <a:pt x="1241" y="1274"/>
                    </a:lnTo>
                    <a:cubicBezTo>
                      <a:pt x="1311" y="1244"/>
                      <a:pt x="1388" y="1231"/>
                      <a:pt x="1464" y="1234"/>
                    </a:cubicBezTo>
                    <a:lnTo>
                      <a:pt x="1464" y="1234"/>
                    </a:lnTo>
                    <a:cubicBezTo>
                      <a:pt x="1474" y="1263"/>
                      <a:pt x="1483" y="1292"/>
                      <a:pt x="1489" y="1319"/>
                    </a:cubicBezTo>
                    <a:lnTo>
                      <a:pt x="1489" y="1319"/>
                    </a:lnTo>
                    <a:cubicBezTo>
                      <a:pt x="1517" y="1451"/>
                      <a:pt x="1616" y="1485"/>
                      <a:pt x="1752" y="1520"/>
                    </a:cubicBezTo>
                    <a:lnTo>
                      <a:pt x="1752" y="1520"/>
                    </a:lnTo>
                    <a:cubicBezTo>
                      <a:pt x="1895" y="1556"/>
                      <a:pt x="2082" y="1756"/>
                      <a:pt x="2114" y="1909"/>
                    </a:cubicBezTo>
                    <a:lnTo>
                      <a:pt x="2114" y="1909"/>
                    </a:lnTo>
                    <a:cubicBezTo>
                      <a:pt x="2119" y="1932"/>
                      <a:pt x="2138" y="1947"/>
                      <a:pt x="2161" y="1947"/>
                    </a:cubicBezTo>
                    <a:lnTo>
                      <a:pt x="2511" y="1947"/>
                    </a:lnTo>
                    <a:lnTo>
                      <a:pt x="2511" y="1947"/>
                    </a:lnTo>
                    <a:cubicBezTo>
                      <a:pt x="2528" y="1947"/>
                      <a:pt x="2544" y="1938"/>
                      <a:pt x="2552" y="1924"/>
                    </a:cubicBezTo>
                    <a:lnTo>
                      <a:pt x="2552" y="1924"/>
                    </a:lnTo>
                    <a:cubicBezTo>
                      <a:pt x="2561" y="1909"/>
                      <a:pt x="2561" y="1891"/>
                      <a:pt x="2553" y="1877"/>
                    </a:cubicBezTo>
                    <a:lnTo>
                      <a:pt x="2553" y="1877"/>
                    </a:lnTo>
                    <a:cubicBezTo>
                      <a:pt x="2517" y="1814"/>
                      <a:pt x="2443" y="1700"/>
                      <a:pt x="2337" y="1638"/>
                    </a:cubicBezTo>
                    <a:lnTo>
                      <a:pt x="2337" y="1638"/>
                    </a:lnTo>
                    <a:cubicBezTo>
                      <a:pt x="2257" y="1591"/>
                      <a:pt x="2194" y="1554"/>
                      <a:pt x="2143" y="1455"/>
                    </a:cubicBezTo>
                    <a:lnTo>
                      <a:pt x="2143" y="1455"/>
                    </a:lnTo>
                    <a:cubicBezTo>
                      <a:pt x="2226" y="1445"/>
                      <a:pt x="2294" y="1407"/>
                      <a:pt x="2353" y="1366"/>
                    </a:cubicBezTo>
                    <a:lnTo>
                      <a:pt x="2353" y="1366"/>
                    </a:lnTo>
                    <a:cubicBezTo>
                      <a:pt x="2456" y="1294"/>
                      <a:pt x="2568" y="1231"/>
                      <a:pt x="2596" y="1215"/>
                    </a:cubicBezTo>
                    <a:lnTo>
                      <a:pt x="2596" y="1215"/>
                    </a:lnTo>
                    <a:cubicBezTo>
                      <a:pt x="2626" y="1258"/>
                      <a:pt x="2651" y="1304"/>
                      <a:pt x="2676" y="1349"/>
                    </a:cubicBezTo>
                    <a:lnTo>
                      <a:pt x="2676" y="1349"/>
                    </a:lnTo>
                    <a:cubicBezTo>
                      <a:pt x="2737" y="1462"/>
                      <a:pt x="2795" y="1568"/>
                      <a:pt x="2910" y="1568"/>
                    </a:cubicBezTo>
                    <a:lnTo>
                      <a:pt x="2910" y="1568"/>
                    </a:lnTo>
                    <a:cubicBezTo>
                      <a:pt x="3022" y="1568"/>
                      <a:pt x="3065" y="1440"/>
                      <a:pt x="3130" y="1246"/>
                    </a:cubicBezTo>
                    <a:lnTo>
                      <a:pt x="3130" y="1246"/>
                    </a:lnTo>
                    <a:cubicBezTo>
                      <a:pt x="3159" y="1159"/>
                      <a:pt x="3193" y="1060"/>
                      <a:pt x="3240" y="951"/>
                    </a:cubicBezTo>
                    <a:lnTo>
                      <a:pt x="3240" y="951"/>
                    </a:lnTo>
                    <a:cubicBezTo>
                      <a:pt x="3296" y="819"/>
                      <a:pt x="3309" y="730"/>
                      <a:pt x="3280" y="6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6" name="Freeform 127">
                <a:extLst>
                  <a:ext uri="{FF2B5EF4-FFF2-40B4-BE49-F238E27FC236}">
                    <a16:creationId xmlns:a16="http://schemas.microsoft.com/office/drawing/2014/main" id="{5712AE40-A010-8567-8948-4EFA1AD3C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202" y="10538343"/>
                <a:ext cx="4125280" cy="2427927"/>
              </a:xfrm>
              <a:custGeom>
                <a:avLst/>
                <a:gdLst>
                  <a:gd name="T0" fmla="*/ 3114 w 3310"/>
                  <a:gd name="T1" fmla="*/ 1241 h 1948"/>
                  <a:gd name="T2" fmla="*/ 2691 w 3310"/>
                  <a:gd name="T3" fmla="*/ 1341 h 1948"/>
                  <a:gd name="T4" fmla="*/ 2595 w 3310"/>
                  <a:gd name="T5" fmla="*/ 1197 h 1948"/>
                  <a:gd name="T6" fmla="*/ 2135 w 3310"/>
                  <a:gd name="T7" fmla="*/ 1440 h 1948"/>
                  <a:gd name="T8" fmla="*/ 2023 w 3310"/>
                  <a:gd name="T9" fmla="*/ 1015 h 1948"/>
                  <a:gd name="T10" fmla="*/ 2329 w 3310"/>
                  <a:gd name="T11" fmla="*/ 1652 h 1948"/>
                  <a:gd name="T12" fmla="*/ 2538 w 3310"/>
                  <a:gd name="T13" fmla="*/ 1915 h 1948"/>
                  <a:gd name="T14" fmla="*/ 2130 w 3310"/>
                  <a:gd name="T15" fmla="*/ 1905 h 1948"/>
                  <a:gd name="T16" fmla="*/ 1505 w 3310"/>
                  <a:gd name="T17" fmla="*/ 1316 h 1948"/>
                  <a:gd name="T18" fmla="*/ 1378 w 3310"/>
                  <a:gd name="T19" fmla="*/ 1019 h 1948"/>
                  <a:gd name="T20" fmla="*/ 1458 w 3310"/>
                  <a:gd name="T21" fmla="*/ 1217 h 1948"/>
                  <a:gd name="T22" fmla="*/ 1068 w 3310"/>
                  <a:gd name="T23" fmla="*/ 1451 h 1948"/>
                  <a:gd name="T24" fmla="*/ 1454 w 3310"/>
                  <a:gd name="T25" fmla="*/ 1922 h 1948"/>
                  <a:gd name="T26" fmla="*/ 1450 w 3310"/>
                  <a:gd name="T27" fmla="*/ 1930 h 1948"/>
                  <a:gd name="T28" fmla="*/ 986 w 3310"/>
                  <a:gd name="T29" fmla="*/ 1912 h 1948"/>
                  <a:gd name="T30" fmla="*/ 608 w 3310"/>
                  <a:gd name="T31" fmla="*/ 1517 h 1948"/>
                  <a:gd name="T32" fmla="*/ 594 w 3310"/>
                  <a:gd name="T33" fmla="*/ 1459 h 1948"/>
                  <a:gd name="T34" fmla="*/ 590 w 3310"/>
                  <a:gd name="T35" fmla="*/ 893 h 1948"/>
                  <a:gd name="T36" fmla="*/ 660 w 3310"/>
                  <a:gd name="T37" fmla="*/ 170 h 1948"/>
                  <a:gd name="T38" fmla="*/ 650 w 3310"/>
                  <a:gd name="T39" fmla="*/ 170 h 1948"/>
                  <a:gd name="T40" fmla="*/ 351 w 3310"/>
                  <a:gd name="T41" fmla="*/ 646 h 1948"/>
                  <a:gd name="T42" fmla="*/ 432 w 3310"/>
                  <a:gd name="T43" fmla="*/ 945 h 1948"/>
                  <a:gd name="T44" fmla="*/ 393 w 3310"/>
                  <a:gd name="T45" fmla="*/ 902 h 1948"/>
                  <a:gd name="T46" fmla="*/ 316 w 3310"/>
                  <a:gd name="T47" fmla="*/ 693 h 1948"/>
                  <a:gd name="T48" fmla="*/ 747 w 3310"/>
                  <a:gd name="T49" fmla="*/ 41 h 1948"/>
                  <a:gd name="T50" fmla="*/ 1521 w 3310"/>
                  <a:gd name="T51" fmla="*/ 180 h 1948"/>
                  <a:gd name="T52" fmla="*/ 2512 w 3310"/>
                  <a:gd name="T53" fmla="*/ 138 h 1948"/>
                  <a:gd name="T54" fmla="*/ 3092 w 3310"/>
                  <a:gd name="T55" fmla="*/ 633 h 1948"/>
                  <a:gd name="T56" fmla="*/ 3265 w 3310"/>
                  <a:gd name="T57" fmla="*/ 689 h 1948"/>
                  <a:gd name="T58" fmla="*/ 3280 w 3310"/>
                  <a:gd name="T59" fmla="*/ 681 h 1948"/>
                  <a:gd name="T60" fmla="*/ 3095 w 3310"/>
                  <a:gd name="T61" fmla="*/ 617 h 1948"/>
                  <a:gd name="T62" fmla="*/ 2520 w 3310"/>
                  <a:gd name="T63" fmla="*/ 124 h 1948"/>
                  <a:gd name="T64" fmla="*/ 1521 w 3310"/>
                  <a:gd name="T65" fmla="*/ 162 h 1948"/>
                  <a:gd name="T66" fmla="*/ 738 w 3310"/>
                  <a:gd name="T67" fmla="*/ 27 h 1948"/>
                  <a:gd name="T68" fmla="*/ 306 w 3310"/>
                  <a:gd name="T69" fmla="*/ 707 h 1948"/>
                  <a:gd name="T70" fmla="*/ 381 w 3310"/>
                  <a:gd name="T71" fmla="*/ 890 h 1948"/>
                  <a:gd name="T72" fmla="*/ 45 w 3310"/>
                  <a:gd name="T73" fmla="*/ 1269 h 1948"/>
                  <a:gd name="T74" fmla="*/ 57 w 3310"/>
                  <a:gd name="T75" fmla="*/ 1272 h 1948"/>
                  <a:gd name="T76" fmla="*/ 511 w 3310"/>
                  <a:gd name="T77" fmla="*/ 818 h 1948"/>
                  <a:gd name="T78" fmla="*/ 265 w 3310"/>
                  <a:gd name="T79" fmla="*/ 507 h 1948"/>
                  <a:gd name="T80" fmla="*/ 576 w 3310"/>
                  <a:gd name="T81" fmla="*/ 900 h 1948"/>
                  <a:gd name="T82" fmla="*/ 580 w 3310"/>
                  <a:gd name="T83" fmla="*/ 1450 h 1948"/>
                  <a:gd name="T84" fmla="*/ 599 w 3310"/>
                  <a:gd name="T85" fmla="*/ 1531 h 1948"/>
                  <a:gd name="T86" fmla="*/ 972 w 3310"/>
                  <a:gd name="T87" fmla="*/ 1921 h 1948"/>
                  <a:gd name="T88" fmla="*/ 1450 w 3310"/>
                  <a:gd name="T89" fmla="*/ 1947 h 1948"/>
                  <a:gd name="T90" fmla="*/ 1468 w 3310"/>
                  <a:gd name="T91" fmla="*/ 1912 h 1948"/>
                  <a:gd name="T92" fmla="*/ 1085 w 3310"/>
                  <a:gd name="T93" fmla="*/ 1451 h 1948"/>
                  <a:gd name="T94" fmla="*/ 1464 w 3310"/>
                  <a:gd name="T95" fmla="*/ 1234 h 1948"/>
                  <a:gd name="T96" fmla="*/ 1752 w 3310"/>
                  <a:gd name="T97" fmla="*/ 1520 h 1948"/>
                  <a:gd name="T98" fmla="*/ 2511 w 3310"/>
                  <a:gd name="T99" fmla="*/ 1947 h 1948"/>
                  <a:gd name="T100" fmla="*/ 2553 w 3310"/>
                  <a:gd name="T101" fmla="*/ 1877 h 1948"/>
                  <a:gd name="T102" fmla="*/ 2143 w 3310"/>
                  <a:gd name="T103" fmla="*/ 1455 h 1948"/>
                  <a:gd name="T104" fmla="*/ 2596 w 3310"/>
                  <a:gd name="T105" fmla="*/ 1215 h 1948"/>
                  <a:gd name="T106" fmla="*/ 2910 w 3310"/>
                  <a:gd name="T107" fmla="*/ 1568 h 1948"/>
                  <a:gd name="T108" fmla="*/ 3240 w 3310"/>
                  <a:gd name="T109" fmla="*/ 951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10" h="1948">
                    <a:moveTo>
                      <a:pt x="3224" y="944"/>
                    </a:moveTo>
                    <a:lnTo>
                      <a:pt x="3224" y="944"/>
                    </a:lnTo>
                    <a:cubicBezTo>
                      <a:pt x="3177" y="1054"/>
                      <a:pt x="3144" y="1153"/>
                      <a:pt x="3114" y="1241"/>
                    </a:cubicBezTo>
                    <a:lnTo>
                      <a:pt x="3114" y="1241"/>
                    </a:lnTo>
                    <a:cubicBezTo>
                      <a:pt x="3052" y="1428"/>
                      <a:pt x="3010" y="1551"/>
                      <a:pt x="2910" y="1551"/>
                    </a:cubicBezTo>
                    <a:lnTo>
                      <a:pt x="2910" y="1551"/>
                    </a:lnTo>
                    <a:cubicBezTo>
                      <a:pt x="2804" y="1551"/>
                      <a:pt x="2752" y="1454"/>
                      <a:pt x="2691" y="1341"/>
                    </a:cubicBezTo>
                    <a:lnTo>
                      <a:pt x="2691" y="1341"/>
                    </a:lnTo>
                    <a:cubicBezTo>
                      <a:pt x="2665" y="1294"/>
                      <a:pt x="2638" y="1245"/>
                      <a:pt x="2606" y="1199"/>
                    </a:cubicBezTo>
                    <a:lnTo>
                      <a:pt x="2606" y="1199"/>
                    </a:lnTo>
                    <a:cubicBezTo>
                      <a:pt x="2603" y="1196"/>
                      <a:pt x="2599" y="1195"/>
                      <a:pt x="2595" y="1197"/>
                    </a:cubicBezTo>
                    <a:lnTo>
                      <a:pt x="2595" y="1197"/>
                    </a:lnTo>
                    <a:cubicBezTo>
                      <a:pt x="2593" y="1198"/>
                      <a:pt x="2462" y="1270"/>
                      <a:pt x="2343" y="1353"/>
                    </a:cubicBezTo>
                    <a:lnTo>
                      <a:pt x="2343" y="1353"/>
                    </a:lnTo>
                    <a:cubicBezTo>
                      <a:pt x="2283" y="1395"/>
                      <a:pt x="2216" y="1431"/>
                      <a:pt x="2135" y="1440"/>
                    </a:cubicBezTo>
                    <a:lnTo>
                      <a:pt x="2135" y="1440"/>
                    </a:lnTo>
                    <a:cubicBezTo>
                      <a:pt x="2095" y="1355"/>
                      <a:pt x="2062" y="1228"/>
                      <a:pt x="2032" y="1022"/>
                    </a:cubicBezTo>
                    <a:lnTo>
                      <a:pt x="2032" y="1022"/>
                    </a:lnTo>
                    <a:cubicBezTo>
                      <a:pt x="2031" y="1018"/>
                      <a:pt x="2027" y="1015"/>
                      <a:pt x="2023" y="1015"/>
                    </a:cubicBezTo>
                    <a:lnTo>
                      <a:pt x="2023" y="1015"/>
                    </a:lnTo>
                    <a:cubicBezTo>
                      <a:pt x="2018" y="1016"/>
                      <a:pt x="2015" y="1020"/>
                      <a:pt x="2016" y="1025"/>
                    </a:cubicBezTo>
                    <a:lnTo>
                      <a:pt x="2016" y="1025"/>
                    </a:lnTo>
                    <a:cubicBezTo>
                      <a:pt x="2082" y="1487"/>
                      <a:pt x="2164" y="1555"/>
                      <a:pt x="2329" y="1652"/>
                    </a:cubicBezTo>
                    <a:lnTo>
                      <a:pt x="2329" y="1652"/>
                    </a:lnTo>
                    <a:cubicBezTo>
                      <a:pt x="2431" y="1713"/>
                      <a:pt x="2504" y="1824"/>
                      <a:pt x="2538" y="1884"/>
                    </a:cubicBezTo>
                    <a:lnTo>
                      <a:pt x="2538" y="1884"/>
                    </a:lnTo>
                    <a:cubicBezTo>
                      <a:pt x="2544" y="1894"/>
                      <a:pt x="2544" y="1906"/>
                      <a:pt x="2538" y="1915"/>
                    </a:cubicBezTo>
                    <a:lnTo>
                      <a:pt x="2538" y="1915"/>
                    </a:lnTo>
                    <a:cubicBezTo>
                      <a:pt x="2532" y="1925"/>
                      <a:pt x="2522" y="1930"/>
                      <a:pt x="2511" y="1930"/>
                    </a:cubicBezTo>
                    <a:lnTo>
                      <a:pt x="2161" y="1930"/>
                    </a:lnTo>
                    <a:lnTo>
                      <a:pt x="2161" y="1930"/>
                    </a:lnTo>
                    <a:cubicBezTo>
                      <a:pt x="2146" y="1930"/>
                      <a:pt x="2133" y="1920"/>
                      <a:pt x="2130" y="1905"/>
                    </a:cubicBezTo>
                    <a:lnTo>
                      <a:pt x="2130" y="1905"/>
                    </a:lnTo>
                    <a:cubicBezTo>
                      <a:pt x="2097" y="1748"/>
                      <a:pt x="1904" y="1541"/>
                      <a:pt x="1756" y="1503"/>
                    </a:cubicBezTo>
                    <a:lnTo>
                      <a:pt x="1756" y="1503"/>
                    </a:lnTo>
                    <a:cubicBezTo>
                      <a:pt x="1602" y="1465"/>
                      <a:pt x="1530" y="1428"/>
                      <a:pt x="1505" y="1316"/>
                    </a:cubicBezTo>
                    <a:lnTo>
                      <a:pt x="1505" y="1316"/>
                    </a:lnTo>
                    <a:cubicBezTo>
                      <a:pt x="1478" y="1194"/>
                      <a:pt x="1390" y="1024"/>
                      <a:pt x="1389" y="1022"/>
                    </a:cubicBezTo>
                    <a:lnTo>
                      <a:pt x="1389" y="1022"/>
                    </a:lnTo>
                    <a:cubicBezTo>
                      <a:pt x="1387" y="1019"/>
                      <a:pt x="1382" y="1017"/>
                      <a:pt x="1378" y="1019"/>
                    </a:cubicBezTo>
                    <a:lnTo>
                      <a:pt x="1378" y="1019"/>
                    </a:lnTo>
                    <a:cubicBezTo>
                      <a:pt x="1373" y="1021"/>
                      <a:pt x="1372" y="1026"/>
                      <a:pt x="1374" y="1030"/>
                    </a:cubicBezTo>
                    <a:lnTo>
                      <a:pt x="1374" y="1030"/>
                    </a:lnTo>
                    <a:cubicBezTo>
                      <a:pt x="1374" y="1031"/>
                      <a:pt x="1422" y="1122"/>
                      <a:pt x="1458" y="1217"/>
                    </a:cubicBezTo>
                    <a:lnTo>
                      <a:pt x="1458" y="1217"/>
                    </a:lnTo>
                    <a:cubicBezTo>
                      <a:pt x="1381" y="1215"/>
                      <a:pt x="1305" y="1229"/>
                      <a:pt x="1234" y="1259"/>
                    </a:cubicBezTo>
                    <a:lnTo>
                      <a:pt x="1234" y="1259"/>
                    </a:lnTo>
                    <a:cubicBezTo>
                      <a:pt x="1128" y="1304"/>
                      <a:pt x="1072" y="1369"/>
                      <a:pt x="1068" y="1451"/>
                    </a:cubicBezTo>
                    <a:lnTo>
                      <a:pt x="1068" y="1451"/>
                    </a:lnTo>
                    <a:cubicBezTo>
                      <a:pt x="1062" y="1566"/>
                      <a:pt x="1168" y="1688"/>
                      <a:pt x="1242" y="1728"/>
                    </a:cubicBezTo>
                    <a:lnTo>
                      <a:pt x="1242" y="1728"/>
                    </a:lnTo>
                    <a:cubicBezTo>
                      <a:pt x="1342" y="1782"/>
                      <a:pt x="1424" y="1878"/>
                      <a:pt x="1454" y="1922"/>
                    </a:cubicBezTo>
                    <a:lnTo>
                      <a:pt x="1454" y="1922"/>
                    </a:lnTo>
                    <a:cubicBezTo>
                      <a:pt x="1456" y="1925"/>
                      <a:pt x="1455" y="1927"/>
                      <a:pt x="1454" y="1928"/>
                    </a:cubicBezTo>
                    <a:lnTo>
                      <a:pt x="1454" y="1928"/>
                    </a:lnTo>
                    <a:cubicBezTo>
                      <a:pt x="1454" y="1929"/>
                      <a:pt x="1453" y="1930"/>
                      <a:pt x="1450" y="1930"/>
                    </a:cubicBezTo>
                    <a:lnTo>
                      <a:pt x="1018" y="1930"/>
                    </a:lnTo>
                    <a:lnTo>
                      <a:pt x="1018" y="1930"/>
                    </a:lnTo>
                    <a:cubicBezTo>
                      <a:pt x="1005" y="1930"/>
                      <a:pt x="993" y="1924"/>
                      <a:pt x="986" y="1912"/>
                    </a:cubicBezTo>
                    <a:lnTo>
                      <a:pt x="986" y="1912"/>
                    </a:lnTo>
                    <a:cubicBezTo>
                      <a:pt x="968" y="1882"/>
                      <a:pt x="933" y="1828"/>
                      <a:pt x="875" y="1743"/>
                    </a:cubicBezTo>
                    <a:lnTo>
                      <a:pt x="875" y="1743"/>
                    </a:lnTo>
                    <a:cubicBezTo>
                      <a:pt x="808" y="1647"/>
                      <a:pt x="678" y="1560"/>
                      <a:pt x="608" y="1517"/>
                    </a:cubicBezTo>
                    <a:lnTo>
                      <a:pt x="608" y="1517"/>
                    </a:lnTo>
                    <a:cubicBezTo>
                      <a:pt x="598" y="1511"/>
                      <a:pt x="591" y="1502"/>
                      <a:pt x="588" y="1491"/>
                    </a:cubicBezTo>
                    <a:lnTo>
                      <a:pt x="588" y="1491"/>
                    </a:lnTo>
                    <a:cubicBezTo>
                      <a:pt x="586" y="1480"/>
                      <a:pt x="588" y="1469"/>
                      <a:pt x="594" y="1459"/>
                    </a:cubicBezTo>
                    <a:lnTo>
                      <a:pt x="594" y="1459"/>
                    </a:lnTo>
                    <a:cubicBezTo>
                      <a:pt x="745" y="1228"/>
                      <a:pt x="624" y="960"/>
                      <a:pt x="619" y="948"/>
                    </a:cubicBezTo>
                    <a:lnTo>
                      <a:pt x="619" y="948"/>
                    </a:lnTo>
                    <a:cubicBezTo>
                      <a:pt x="609" y="929"/>
                      <a:pt x="600" y="910"/>
                      <a:pt x="590" y="893"/>
                    </a:cubicBezTo>
                    <a:lnTo>
                      <a:pt x="590" y="893"/>
                    </a:lnTo>
                    <a:cubicBezTo>
                      <a:pt x="539" y="798"/>
                      <a:pt x="485" y="487"/>
                      <a:pt x="662" y="181"/>
                    </a:cubicBezTo>
                    <a:lnTo>
                      <a:pt x="662" y="181"/>
                    </a:lnTo>
                    <a:cubicBezTo>
                      <a:pt x="664" y="177"/>
                      <a:pt x="663" y="173"/>
                      <a:pt x="660" y="170"/>
                    </a:cubicBezTo>
                    <a:lnTo>
                      <a:pt x="660" y="170"/>
                    </a:lnTo>
                    <a:cubicBezTo>
                      <a:pt x="659" y="169"/>
                      <a:pt x="656" y="169"/>
                      <a:pt x="655" y="169"/>
                    </a:cubicBezTo>
                    <a:lnTo>
                      <a:pt x="655" y="169"/>
                    </a:lnTo>
                    <a:cubicBezTo>
                      <a:pt x="653" y="169"/>
                      <a:pt x="651" y="169"/>
                      <a:pt x="650" y="170"/>
                    </a:cubicBezTo>
                    <a:lnTo>
                      <a:pt x="650" y="170"/>
                    </a:lnTo>
                    <a:cubicBezTo>
                      <a:pt x="505" y="266"/>
                      <a:pt x="317" y="402"/>
                      <a:pt x="252" y="498"/>
                    </a:cubicBezTo>
                    <a:lnTo>
                      <a:pt x="252" y="498"/>
                    </a:lnTo>
                    <a:cubicBezTo>
                      <a:pt x="220" y="544"/>
                      <a:pt x="259" y="580"/>
                      <a:pt x="351" y="646"/>
                    </a:cubicBezTo>
                    <a:lnTo>
                      <a:pt x="351" y="646"/>
                    </a:lnTo>
                    <a:cubicBezTo>
                      <a:pt x="419" y="696"/>
                      <a:pt x="490" y="747"/>
                      <a:pt x="495" y="819"/>
                    </a:cubicBezTo>
                    <a:lnTo>
                      <a:pt x="495" y="819"/>
                    </a:lnTo>
                    <a:cubicBezTo>
                      <a:pt x="497" y="861"/>
                      <a:pt x="477" y="902"/>
                      <a:pt x="432" y="945"/>
                    </a:cubicBezTo>
                    <a:lnTo>
                      <a:pt x="432" y="945"/>
                    </a:lnTo>
                    <a:cubicBezTo>
                      <a:pt x="269" y="1100"/>
                      <a:pt x="91" y="1227"/>
                      <a:pt x="54" y="1253"/>
                    </a:cubicBezTo>
                    <a:lnTo>
                      <a:pt x="21" y="1206"/>
                    </a:lnTo>
                    <a:lnTo>
                      <a:pt x="21" y="1206"/>
                    </a:lnTo>
                    <a:cubicBezTo>
                      <a:pt x="58" y="1179"/>
                      <a:pt x="232" y="1055"/>
                      <a:pt x="393" y="902"/>
                    </a:cubicBezTo>
                    <a:lnTo>
                      <a:pt x="393" y="902"/>
                    </a:lnTo>
                    <a:cubicBezTo>
                      <a:pt x="424" y="874"/>
                      <a:pt x="439" y="847"/>
                      <a:pt x="437" y="823"/>
                    </a:cubicBezTo>
                    <a:lnTo>
                      <a:pt x="437" y="823"/>
                    </a:lnTo>
                    <a:cubicBezTo>
                      <a:pt x="434" y="778"/>
                      <a:pt x="372" y="733"/>
                      <a:pt x="316" y="693"/>
                    </a:cubicBezTo>
                    <a:lnTo>
                      <a:pt x="316" y="693"/>
                    </a:lnTo>
                    <a:cubicBezTo>
                      <a:pt x="236" y="635"/>
                      <a:pt x="136" y="563"/>
                      <a:pt x="204" y="465"/>
                    </a:cubicBezTo>
                    <a:lnTo>
                      <a:pt x="204" y="465"/>
                    </a:lnTo>
                    <a:cubicBezTo>
                      <a:pt x="304" y="321"/>
                      <a:pt x="645" y="104"/>
                      <a:pt x="747" y="41"/>
                    </a:cubicBezTo>
                    <a:lnTo>
                      <a:pt x="747" y="41"/>
                    </a:lnTo>
                    <a:cubicBezTo>
                      <a:pt x="762" y="32"/>
                      <a:pt x="781" y="30"/>
                      <a:pt x="797" y="38"/>
                    </a:cubicBezTo>
                    <a:lnTo>
                      <a:pt x="797" y="38"/>
                    </a:lnTo>
                    <a:cubicBezTo>
                      <a:pt x="892" y="85"/>
                      <a:pt x="1151" y="192"/>
                      <a:pt x="1521" y="180"/>
                    </a:cubicBezTo>
                    <a:lnTo>
                      <a:pt x="1521" y="180"/>
                    </a:lnTo>
                    <a:cubicBezTo>
                      <a:pt x="1693" y="173"/>
                      <a:pt x="1830" y="138"/>
                      <a:pt x="1950" y="108"/>
                    </a:cubicBezTo>
                    <a:lnTo>
                      <a:pt x="1950" y="108"/>
                    </a:lnTo>
                    <a:cubicBezTo>
                      <a:pt x="2149" y="58"/>
                      <a:pt x="2306" y="18"/>
                      <a:pt x="2512" y="138"/>
                    </a:cubicBezTo>
                    <a:lnTo>
                      <a:pt x="2512" y="138"/>
                    </a:lnTo>
                    <a:cubicBezTo>
                      <a:pt x="2709" y="253"/>
                      <a:pt x="2840" y="395"/>
                      <a:pt x="2935" y="498"/>
                    </a:cubicBezTo>
                    <a:lnTo>
                      <a:pt x="2935" y="498"/>
                    </a:lnTo>
                    <a:cubicBezTo>
                      <a:pt x="3002" y="570"/>
                      <a:pt x="3050" y="622"/>
                      <a:pt x="3092" y="633"/>
                    </a:cubicBezTo>
                    <a:lnTo>
                      <a:pt x="3092" y="633"/>
                    </a:lnTo>
                    <a:cubicBezTo>
                      <a:pt x="3107" y="637"/>
                      <a:pt x="3126" y="639"/>
                      <a:pt x="3145" y="641"/>
                    </a:cubicBezTo>
                    <a:lnTo>
                      <a:pt x="3145" y="641"/>
                    </a:lnTo>
                    <a:cubicBezTo>
                      <a:pt x="3193" y="646"/>
                      <a:pt x="3243" y="651"/>
                      <a:pt x="3265" y="689"/>
                    </a:cubicBezTo>
                    <a:lnTo>
                      <a:pt x="3265" y="689"/>
                    </a:lnTo>
                    <a:cubicBezTo>
                      <a:pt x="3292" y="734"/>
                      <a:pt x="3278" y="817"/>
                      <a:pt x="3224" y="944"/>
                    </a:cubicBezTo>
                    <a:close/>
                    <a:moveTo>
                      <a:pt x="3280" y="681"/>
                    </a:moveTo>
                    <a:lnTo>
                      <a:pt x="3280" y="681"/>
                    </a:lnTo>
                    <a:cubicBezTo>
                      <a:pt x="3253" y="636"/>
                      <a:pt x="3197" y="630"/>
                      <a:pt x="3147" y="624"/>
                    </a:cubicBezTo>
                    <a:lnTo>
                      <a:pt x="3147" y="624"/>
                    </a:lnTo>
                    <a:cubicBezTo>
                      <a:pt x="3128" y="622"/>
                      <a:pt x="3111" y="620"/>
                      <a:pt x="3095" y="617"/>
                    </a:cubicBezTo>
                    <a:lnTo>
                      <a:pt x="3095" y="617"/>
                    </a:lnTo>
                    <a:cubicBezTo>
                      <a:pt x="3059" y="607"/>
                      <a:pt x="3012" y="557"/>
                      <a:pt x="2947" y="487"/>
                    </a:cubicBezTo>
                    <a:lnTo>
                      <a:pt x="2947" y="487"/>
                    </a:lnTo>
                    <a:cubicBezTo>
                      <a:pt x="2851" y="383"/>
                      <a:pt x="2719" y="240"/>
                      <a:pt x="2520" y="124"/>
                    </a:cubicBezTo>
                    <a:lnTo>
                      <a:pt x="2520" y="124"/>
                    </a:lnTo>
                    <a:cubicBezTo>
                      <a:pt x="2308" y="0"/>
                      <a:pt x="2149" y="41"/>
                      <a:pt x="1946" y="92"/>
                    </a:cubicBezTo>
                    <a:lnTo>
                      <a:pt x="1946" y="92"/>
                    </a:lnTo>
                    <a:cubicBezTo>
                      <a:pt x="1826" y="123"/>
                      <a:pt x="1691" y="157"/>
                      <a:pt x="1521" y="162"/>
                    </a:cubicBezTo>
                    <a:lnTo>
                      <a:pt x="1521" y="162"/>
                    </a:lnTo>
                    <a:cubicBezTo>
                      <a:pt x="1154" y="175"/>
                      <a:pt x="898" y="69"/>
                      <a:pt x="804" y="23"/>
                    </a:cubicBezTo>
                    <a:lnTo>
                      <a:pt x="804" y="23"/>
                    </a:lnTo>
                    <a:cubicBezTo>
                      <a:pt x="784" y="13"/>
                      <a:pt x="759" y="14"/>
                      <a:pt x="738" y="27"/>
                    </a:cubicBezTo>
                    <a:lnTo>
                      <a:pt x="738" y="27"/>
                    </a:lnTo>
                    <a:cubicBezTo>
                      <a:pt x="636" y="90"/>
                      <a:pt x="291" y="309"/>
                      <a:pt x="190" y="455"/>
                    </a:cubicBezTo>
                    <a:lnTo>
                      <a:pt x="190" y="455"/>
                    </a:lnTo>
                    <a:cubicBezTo>
                      <a:pt x="113" y="567"/>
                      <a:pt x="230" y="651"/>
                      <a:pt x="306" y="707"/>
                    </a:cubicBezTo>
                    <a:lnTo>
                      <a:pt x="306" y="707"/>
                    </a:lnTo>
                    <a:cubicBezTo>
                      <a:pt x="356" y="743"/>
                      <a:pt x="418" y="787"/>
                      <a:pt x="420" y="824"/>
                    </a:cubicBezTo>
                    <a:lnTo>
                      <a:pt x="420" y="824"/>
                    </a:lnTo>
                    <a:cubicBezTo>
                      <a:pt x="421" y="842"/>
                      <a:pt x="408" y="865"/>
                      <a:pt x="381" y="890"/>
                    </a:cubicBezTo>
                    <a:lnTo>
                      <a:pt x="381" y="890"/>
                    </a:lnTo>
                    <a:cubicBezTo>
                      <a:pt x="205" y="1057"/>
                      <a:pt x="13" y="1191"/>
                      <a:pt x="5" y="1197"/>
                    </a:cubicBezTo>
                    <a:lnTo>
                      <a:pt x="5" y="1197"/>
                    </a:lnTo>
                    <a:cubicBezTo>
                      <a:pt x="1" y="1199"/>
                      <a:pt x="0" y="1204"/>
                      <a:pt x="3" y="1208"/>
                    </a:cubicBezTo>
                    <a:lnTo>
                      <a:pt x="45" y="1269"/>
                    </a:lnTo>
                    <a:lnTo>
                      <a:pt x="45" y="1269"/>
                    </a:lnTo>
                    <a:cubicBezTo>
                      <a:pt x="46" y="1271"/>
                      <a:pt x="48" y="1272"/>
                      <a:pt x="50" y="1273"/>
                    </a:cubicBezTo>
                    <a:lnTo>
                      <a:pt x="50" y="1273"/>
                    </a:lnTo>
                    <a:cubicBezTo>
                      <a:pt x="52" y="1274"/>
                      <a:pt x="55" y="1273"/>
                      <a:pt x="57" y="1272"/>
                    </a:cubicBezTo>
                    <a:lnTo>
                      <a:pt x="57" y="1272"/>
                    </a:lnTo>
                    <a:cubicBezTo>
                      <a:pt x="65" y="1266"/>
                      <a:pt x="263" y="1129"/>
                      <a:pt x="444" y="957"/>
                    </a:cubicBezTo>
                    <a:lnTo>
                      <a:pt x="444" y="957"/>
                    </a:lnTo>
                    <a:cubicBezTo>
                      <a:pt x="493" y="911"/>
                      <a:pt x="515" y="866"/>
                      <a:pt x="511" y="818"/>
                    </a:cubicBezTo>
                    <a:lnTo>
                      <a:pt x="511" y="818"/>
                    </a:lnTo>
                    <a:cubicBezTo>
                      <a:pt x="506" y="738"/>
                      <a:pt x="432" y="685"/>
                      <a:pt x="361" y="633"/>
                    </a:cubicBezTo>
                    <a:lnTo>
                      <a:pt x="361" y="633"/>
                    </a:lnTo>
                    <a:cubicBezTo>
                      <a:pt x="263" y="562"/>
                      <a:pt x="244" y="538"/>
                      <a:pt x="265" y="507"/>
                    </a:cubicBezTo>
                    <a:lnTo>
                      <a:pt x="265" y="507"/>
                    </a:lnTo>
                    <a:cubicBezTo>
                      <a:pt x="326" y="420"/>
                      <a:pt x="492" y="297"/>
                      <a:pt x="631" y="203"/>
                    </a:cubicBezTo>
                    <a:lnTo>
                      <a:pt x="631" y="203"/>
                    </a:lnTo>
                    <a:cubicBezTo>
                      <a:pt x="485" y="480"/>
                      <a:pt x="510" y="780"/>
                      <a:pt x="576" y="900"/>
                    </a:cubicBezTo>
                    <a:lnTo>
                      <a:pt x="576" y="900"/>
                    </a:lnTo>
                    <a:cubicBezTo>
                      <a:pt x="585" y="918"/>
                      <a:pt x="595" y="936"/>
                      <a:pt x="604" y="955"/>
                    </a:cubicBezTo>
                    <a:lnTo>
                      <a:pt x="604" y="955"/>
                    </a:lnTo>
                    <a:cubicBezTo>
                      <a:pt x="609" y="966"/>
                      <a:pt x="727" y="1226"/>
                      <a:pt x="580" y="1450"/>
                    </a:cubicBezTo>
                    <a:lnTo>
                      <a:pt x="580" y="1450"/>
                    </a:lnTo>
                    <a:cubicBezTo>
                      <a:pt x="571" y="1463"/>
                      <a:pt x="569" y="1479"/>
                      <a:pt x="572" y="1494"/>
                    </a:cubicBezTo>
                    <a:lnTo>
                      <a:pt x="572" y="1494"/>
                    </a:lnTo>
                    <a:cubicBezTo>
                      <a:pt x="576" y="1510"/>
                      <a:pt x="585" y="1522"/>
                      <a:pt x="599" y="1531"/>
                    </a:cubicBezTo>
                    <a:lnTo>
                      <a:pt x="599" y="1531"/>
                    </a:lnTo>
                    <a:cubicBezTo>
                      <a:pt x="669" y="1573"/>
                      <a:pt x="797" y="1659"/>
                      <a:pt x="861" y="1752"/>
                    </a:cubicBezTo>
                    <a:lnTo>
                      <a:pt x="861" y="1752"/>
                    </a:lnTo>
                    <a:cubicBezTo>
                      <a:pt x="919" y="1837"/>
                      <a:pt x="954" y="1891"/>
                      <a:pt x="972" y="1921"/>
                    </a:cubicBezTo>
                    <a:lnTo>
                      <a:pt x="972" y="1921"/>
                    </a:lnTo>
                    <a:cubicBezTo>
                      <a:pt x="982" y="1938"/>
                      <a:pt x="999" y="1947"/>
                      <a:pt x="1018" y="1947"/>
                    </a:cubicBezTo>
                    <a:lnTo>
                      <a:pt x="1450" y="1947"/>
                    </a:lnTo>
                    <a:lnTo>
                      <a:pt x="1450" y="1947"/>
                    </a:lnTo>
                    <a:cubicBezTo>
                      <a:pt x="1458" y="1947"/>
                      <a:pt x="1465" y="1943"/>
                      <a:pt x="1469" y="1935"/>
                    </a:cubicBezTo>
                    <a:lnTo>
                      <a:pt x="1469" y="1935"/>
                    </a:lnTo>
                    <a:cubicBezTo>
                      <a:pt x="1473" y="1929"/>
                      <a:pt x="1473" y="1919"/>
                      <a:pt x="1468" y="1912"/>
                    </a:cubicBezTo>
                    <a:lnTo>
                      <a:pt x="1468" y="1912"/>
                    </a:lnTo>
                    <a:cubicBezTo>
                      <a:pt x="1435" y="1865"/>
                      <a:pt x="1352" y="1769"/>
                      <a:pt x="1250" y="1713"/>
                    </a:cubicBezTo>
                    <a:lnTo>
                      <a:pt x="1250" y="1713"/>
                    </a:lnTo>
                    <a:cubicBezTo>
                      <a:pt x="1179" y="1675"/>
                      <a:pt x="1080" y="1560"/>
                      <a:pt x="1085" y="1451"/>
                    </a:cubicBezTo>
                    <a:lnTo>
                      <a:pt x="1085" y="1451"/>
                    </a:lnTo>
                    <a:cubicBezTo>
                      <a:pt x="1088" y="1376"/>
                      <a:pt x="1141" y="1317"/>
                      <a:pt x="1241" y="1274"/>
                    </a:cubicBezTo>
                    <a:lnTo>
                      <a:pt x="1241" y="1274"/>
                    </a:lnTo>
                    <a:cubicBezTo>
                      <a:pt x="1312" y="1244"/>
                      <a:pt x="1388" y="1231"/>
                      <a:pt x="1464" y="1234"/>
                    </a:cubicBezTo>
                    <a:lnTo>
                      <a:pt x="1464" y="1234"/>
                    </a:lnTo>
                    <a:cubicBezTo>
                      <a:pt x="1474" y="1263"/>
                      <a:pt x="1483" y="1292"/>
                      <a:pt x="1489" y="1319"/>
                    </a:cubicBezTo>
                    <a:lnTo>
                      <a:pt x="1489" y="1319"/>
                    </a:lnTo>
                    <a:cubicBezTo>
                      <a:pt x="1517" y="1451"/>
                      <a:pt x="1616" y="1485"/>
                      <a:pt x="1752" y="1520"/>
                    </a:cubicBezTo>
                    <a:lnTo>
                      <a:pt x="1752" y="1520"/>
                    </a:lnTo>
                    <a:cubicBezTo>
                      <a:pt x="1895" y="1556"/>
                      <a:pt x="2082" y="1756"/>
                      <a:pt x="2114" y="1909"/>
                    </a:cubicBezTo>
                    <a:lnTo>
                      <a:pt x="2114" y="1909"/>
                    </a:lnTo>
                    <a:cubicBezTo>
                      <a:pt x="2119" y="1932"/>
                      <a:pt x="2138" y="1947"/>
                      <a:pt x="2161" y="1947"/>
                    </a:cubicBezTo>
                    <a:lnTo>
                      <a:pt x="2511" y="1947"/>
                    </a:lnTo>
                    <a:lnTo>
                      <a:pt x="2511" y="1947"/>
                    </a:lnTo>
                    <a:cubicBezTo>
                      <a:pt x="2528" y="1947"/>
                      <a:pt x="2544" y="1938"/>
                      <a:pt x="2552" y="1924"/>
                    </a:cubicBezTo>
                    <a:lnTo>
                      <a:pt x="2552" y="1924"/>
                    </a:lnTo>
                    <a:cubicBezTo>
                      <a:pt x="2561" y="1909"/>
                      <a:pt x="2561" y="1891"/>
                      <a:pt x="2553" y="1877"/>
                    </a:cubicBezTo>
                    <a:lnTo>
                      <a:pt x="2553" y="1877"/>
                    </a:lnTo>
                    <a:cubicBezTo>
                      <a:pt x="2517" y="1814"/>
                      <a:pt x="2443" y="1700"/>
                      <a:pt x="2337" y="1638"/>
                    </a:cubicBezTo>
                    <a:lnTo>
                      <a:pt x="2337" y="1638"/>
                    </a:lnTo>
                    <a:cubicBezTo>
                      <a:pt x="2257" y="1591"/>
                      <a:pt x="2194" y="1554"/>
                      <a:pt x="2143" y="1455"/>
                    </a:cubicBezTo>
                    <a:lnTo>
                      <a:pt x="2143" y="1455"/>
                    </a:lnTo>
                    <a:cubicBezTo>
                      <a:pt x="2226" y="1445"/>
                      <a:pt x="2294" y="1407"/>
                      <a:pt x="2353" y="1366"/>
                    </a:cubicBezTo>
                    <a:lnTo>
                      <a:pt x="2353" y="1366"/>
                    </a:lnTo>
                    <a:cubicBezTo>
                      <a:pt x="2456" y="1294"/>
                      <a:pt x="2568" y="1231"/>
                      <a:pt x="2596" y="1215"/>
                    </a:cubicBezTo>
                    <a:lnTo>
                      <a:pt x="2596" y="1215"/>
                    </a:lnTo>
                    <a:cubicBezTo>
                      <a:pt x="2626" y="1258"/>
                      <a:pt x="2651" y="1304"/>
                      <a:pt x="2676" y="1349"/>
                    </a:cubicBezTo>
                    <a:lnTo>
                      <a:pt x="2676" y="1349"/>
                    </a:lnTo>
                    <a:cubicBezTo>
                      <a:pt x="2737" y="1461"/>
                      <a:pt x="2795" y="1568"/>
                      <a:pt x="2910" y="1568"/>
                    </a:cubicBezTo>
                    <a:lnTo>
                      <a:pt x="2910" y="1568"/>
                    </a:lnTo>
                    <a:cubicBezTo>
                      <a:pt x="3022" y="1568"/>
                      <a:pt x="3065" y="1440"/>
                      <a:pt x="3130" y="1246"/>
                    </a:cubicBezTo>
                    <a:lnTo>
                      <a:pt x="3130" y="1246"/>
                    </a:lnTo>
                    <a:cubicBezTo>
                      <a:pt x="3159" y="1159"/>
                      <a:pt x="3193" y="1060"/>
                      <a:pt x="3240" y="951"/>
                    </a:cubicBezTo>
                    <a:lnTo>
                      <a:pt x="3240" y="951"/>
                    </a:lnTo>
                    <a:cubicBezTo>
                      <a:pt x="3296" y="819"/>
                      <a:pt x="3309" y="730"/>
                      <a:pt x="3280" y="681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7" name="Freeform 128">
                <a:extLst>
                  <a:ext uri="{FF2B5EF4-FFF2-40B4-BE49-F238E27FC236}">
                    <a16:creationId xmlns:a16="http://schemas.microsoft.com/office/drawing/2014/main" id="{3AF9A8C1-796B-72A1-06EC-44C8A12C1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511" y="11444698"/>
                <a:ext cx="994240" cy="472402"/>
              </a:xfrm>
              <a:custGeom>
                <a:avLst/>
                <a:gdLst>
                  <a:gd name="T0" fmla="*/ 791 w 796"/>
                  <a:gd name="T1" fmla="*/ 318 h 379"/>
                  <a:gd name="T2" fmla="*/ 791 w 796"/>
                  <a:gd name="T3" fmla="*/ 318 h 379"/>
                  <a:gd name="T4" fmla="*/ 244 w 796"/>
                  <a:gd name="T5" fmla="*/ 166 h 379"/>
                  <a:gd name="T6" fmla="*/ 244 w 796"/>
                  <a:gd name="T7" fmla="*/ 166 h 379"/>
                  <a:gd name="T8" fmla="*/ 259 w 796"/>
                  <a:gd name="T9" fmla="*/ 83 h 379"/>
                  <a:gd name="T10" fmla="*/ 259 w 796"/>
                  <a:gd name="T11" fmla="*/ 83 h 379"/>
                  <a:gd name="T12" fmla="*/ 265 w 796"/>
                  <a:gd name="T13" fmla="*/ 39 h 379"/>
                  <a:gd name="T14" fmla="*/ 265 w 796"/>
                  <a:gd name="T15" fmla="*/ 39 h 379"/>
                  <a:gd name="T16" fmla="*/ 224 w 796"/>
                  <a:gd name="T17" fmla="*/ 3 h 379"/>
                  <a:gd name="T18" fmla="*/ 224 w 796"/>
                  <a:gd name="T19" fmla="*/ 3 h 379"/>
                  <a:gd name="T20" fmla="*/ 189 w 796"/>
                  <a:gd name="T21" fmla="*/ 0 h 379"/>
                  <a:gd name="T22" fmla="*/ 189 w 796"/>
                  <a:gd name="T23" fmla="*/ 0 h 379"/>
                  <a:gd name="T24" fmla="*/ 34 w 796"/>
                  <a:gd name="T25" fmla="*/ 69 h 379"/>
                  <a:gd name="T26" fmla="*/ 34 w 796"/>
                  <a:gd name="T27" fmla="*/ 69 h 379"/>
                  <a:gd name="T28" fmla="*/ 28 w 796"/>
                  <a:gd name="T29" fmla="*/ 214 h 379"/>
                  <a:gd name="T30" fmla="*/ 28 w 796"/>
                  <a:gd name="T31" fmla="*/ 214 h 379"/>
                  <a:gd name="T32" fmla="*/ 791 w 796"/>
                  <a:gd name="T33" fmla="*/ 328 h 379"/>
                  <a:gd name="T34" fmla="*/ 791 w 796"/>
                  <a:gd name="T35" fmla="*/ 328 h 379"/>
                  <a:gd name="T36" fmla="*/ 795 w 796"/>
                  <a:gd name="T37" fmla="*/ 323 h 379"/>
                  <a:gd name="T38" fmla="*/ 795 w 796"/>
                  <a:gd name="T39" fmla="*/ 323 h 379"/>
                  <a:gd name="T40" fmla="*/ 791 w 796"/>
                  <a:gd name="T41" fmla="*/ 31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6" h="379">
                    <a:moveTo>
                      <a:pt x="791" y="318"/>
                    </a:moveTo>
                    <a:lnTo>
                      <a:pt x="791" y="318"/>
                    </a:lnTo>
                    <a:cubicBezTo>
                      <a:pt x="457" y="290"/>
                      <a:pt x="279" y="241"/>
                      <a:pt x="244" y="166"/>
                    </a:cubicBezTo>
                    <a:lnTo>
                      <a:pt x="244" y="166"/>
                    </a:lnTo>
                    <a:cubicBezTo>
                      <a:pt x="233" y="140"/>
                      <a:pt x="238" y="113"/>
                      <a:pt x="259" y="83"/>
                    </a:cubicBezTo>
                    <a:lnTo>
                      <a:pt x="259" y="83"/>
                    </a:lnTo>
                    <a:cubicBezTo>
                      <a:pt x="269" y="69"/>
                      <a:pt x="270" y="54"/>
                      <a:pt x="265" y="39"/>
                    </a:cubicBezTo>
                    <a:lnTo>
                      <a:pt x="265" y="39"/>
                    </a:lnTo>
                    <a:cubicBezTo>
                      <a:pt x="258" y="21"/>
                      <a:pt x="242" y="8"/>
                      <a:pt x="224" y="3"/>
                    </a:cubicBezTo>
                    <a:lnTo>
                      <a:pt x="224" y="3"/>
                    </a:lnTo>
                    <a:cubicBezTo>
                      <a:pt x="213" y="1"/>
                      <a:pt x="201" y="0"/>
                      <a:pt x="189" y="0"/>
                    </a:cubicBezTo>
                    <a:lnTo>
                      <a:pt x="189" y="0"/>
                    </a:lnTo>
                    <a:cubicBezTo>
                      <a:pt x="136" y="0"/>
                      <a:pt x="70" y="22"/>
                      <a:pt x="34" y="69"/>
                    </a:cubicBezTo>
                    <a:lnTo>
                      <a:pt x="34" y="69"/>
                    </a:lnTo>
                    <a:cubicBezTo>
                      <a:pt x="2" y="110"/>
                      <a:pt x="0" y="160"/>
                      <a:pt x="28" y="214"/>
                    </a:cubicBezTo>
                    <a:lnTo>
                      <a:pt x="28" y="214"/>
                    </a:lnTo>
                    <a:cubicBezTo>
                      <a:pt x="92" y="338"/>
                      <a:pt x="356" y="378"/>
                      <a:pt x="791" y="328"/>
                    </a:cubicBezTo>
                    <a:lnTo>
                      <a:pt x="791" y="328"/>
                    </a:lnTo>
                    <a:cubicBezTo>
                      <a:pt x="795" y="328"/>
                      <a:pt x="795" y="325"/>
                      <a:pt x="795" y="323"/>
                    </a:cubicBezTo>
                    <a:lnTo>
                      <a:pt x="795" y="323"/>
                    </a:lnTo>
                    <a:cubicBezTo>
                      <a:pt x="795" y="322"/>
                      <a:pt x="794" y="318"/>
                      <a:pt x="791" y="3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8" name="Freeform 129">
                <a:extLst>
                  <a:ext uri="{FF2B5EF4-FFF2-40B4-BE49-F238E27FC236}">
                    <a16:creationId xmlns:a16="http://schemas.microsoft.com/office/drawing/2014/main" id="{D75D7A01-F2CE-4B1F-C51C-DED934D83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552" y="11411737"/>
                <a:ext cx="1043678" cy="505361"/>
              </a:xfrm>
              <a:custGeom>
                <a:avLst/>
                <a:gdLst>
                  <a:gd name="T0" fmla="*/ 817 w 839"/>
                  <a:gd name="T1" fmla="*/ 355 h 406"/>
                  <a:gd name="T2" fmla="*/ 817 w 839"/>
                  <a:gd name="T3" fmla="*/ 355 h 406"/>
                  <a:gd name="T4" fmla="*/ 54 w 839"/>
                  <a:gd name="T5" fmla="*/ 241 h 406"/>
                  <a:gd name="T6" fmla="*/ 54 w 839"/>
                  <a:gd name="T7" fmla="*/ 241 h 406"/>
                  <a:gd name="T8" fmla="*/ 60 w 839"/>
                  <a:gd name="T9" fmla="*/ 96 h 406"/>
                  <a:gd name="T10" fmla="*/ 60 w 839"/>
                  <a:gd name="T11" fmla="*/ 96 h 406"/>
                  <a:gd name="T12" fmla="*/ 215 w 839"/>
                  <a:gd name="T13" fmla="*/ 27 h 406"/>
                  <a:gd name="T14" fmla="*/ 215 w 839"/>
                  <a:gd name="T15" fmla="*/ 27 h 406"/>
                  <a:gd name="T16" fmla="*/ 250 w 839"/>
                  <a:gd name="T17" fmla="*/ 30 h 406"/>
                  <a:gd name="T18" fmla="*/ 250 w 839"/>
                  <a:gd name="T19" fmla="*/ 30 h 406"/>
                  <a:gd name="T20" fmla="*/ 291 w 839"/>
                  <a:gd name="T21" fmla="*/ 66 h 406"/>
                  <a:gd name="T22" fmla="*/ 291 w 839"/>
                  <a:gd name="T23" fmla="*/ 66 h 406"/>
                  <a:gd name="T24" fmla="*/ 285 w 839"/>
                  <a:gd name="T25" fmla="*/ 110 h 406"/>
                  <a:gd name="T26" fmla="*/ 285 w 839"/>
                  <a:gd name="T27" fmla="*/ 110 h 406"/>
                  <a:gd name="T28" fmla="*/ 270 w 839"/>
                  <a:gd name="T29" fmla="*/ 193 h 406"/>
                  <a:gd name="T30" fmla="*/ 270 w 839"/>
                  <a:gd name="T31" fmla="*/ 193 h 406"/>
                  <a:gd name="T32" fmla="*/ 817 w 839"/>
                  <a:gd name="T33" fmla="*/ 345 h 406"/>
                  <a:gd name="T34" fmla="*/ 817 w 839"/>
                  <a:gd name="T35" fmla="*/ 345 h 406"/>
                  <a:gd name="T36" fmla="*/ 821 w 839"/>
                  <a:gd name="T37" fmla="*/ 350 h 406"/>
                  <a:gd name="T38" fmla="*/ 821 w 839"/>
                  <a:gd name="T39" fmla="*/ 350 h 406"/>
                  <a:gd name="T40" fmla="*/ 817 w 839"/>
                  <a:gd name="T41" fmla="*/ 355 h 406"/>
                  <a:gd name="T42" fmla="*/ 818 w 839"/>
                  <a:gd name="T43" fmla="*/ 329 h 406"/>
                  <a:gd name="T44" fmla="*/ 818 w 839"/>
                  <a:gd name="T45" fmla="*/ 329 h 406"/>
                  <a:gd name="T46" fmla="*/ 285 w 839"/>
                  <a:gd name="T47" fmla="*/ 186 h 406"/>
                  <a:gd name="T48" fmla="*/ 285 w 839"/>
                  <a:gd name="T49" fmla="*/ 186 h 406"/>
                  <a:gd name="T50" fmla="*/ 298 w 839"/>
                  <a:gd name="T51" fmla="*/ 120 h 406"/>
                  <a:gd name="T52" fmla="*/ 298 w 839"/>
                  <a:gd name="T53" fmla="*/ 120 h 406"/>
                  <a:gd name="T54" fmla="*/ 306 w 839"/>
                  <a:gd name="T55" fmla="*/ 60 h 406"/>
                  <a:gd name="T56" fmla="*/ 306 w 839"/>
                  <a:gd name="T57" fmla="*/ 60 h 406"/>
                  <a:gd name="T58" fmla="*/ 254 w 839"/>
                  <a:gd name="T59" fmla="*/ 14 h 406"/>
                  <a:gd name="T60" fmla="*/ 254 w 839"/>
                  <a:gd name="T61" fmla="*/ 14 h 406"/>
                  <a:gd name="T62" fmla="*/ 47 w 839"/>
                  <a:gd name="T63" fmla="*/ 86 h 406"/>
                  <a:gd name="T64" fmla="*/ 47 w 839"/>
                  <a:gd name="T65" fmla="*/ 86 h 406"/>
                  <a:gd name="T66" fmla="*/ 39 w 839"/>
                  <a:gd name="T67" fmla="*/ 249 h 406"/>
                  <a:gd name="T68" fmla="*/ 39 w 839"/>
                  <a:gd name="T69" fmla="*/ 249 h 406"/>
                  <a:gd name="T70" fmla="*/ 489 w 839"/>
                  <a:gd name="T71" fmla="*/ 393 h 406"/>
                  <a:gd name="T72" fmla="*/ 489 w 839"/>
                  <a:gd name="T73" fmla="*/ 393 h 406"/>
                  <a:gd name="T74" fmla="*/ 818 w 839"/>
                  <a:gd name="T75" fmla="*/ 371 h 406"/>
                  <a:gd name="T76" fmla="*/ 818 w 839"/>
                  <a:gd name="T77" fmla="*/ 371 h 406"/>
                  <a:gd name="T78" fmla="*/ 837 w 839"/>
                  <a:gd name="T79" fmla="*/ 350 h 406"/>
                  <a:gd name="T80" fmla="*/ 837 w 839"/>
                  <a:gd name="T81" fmla="*/ 350 h 406"/>
                  <a:gd name="T82" fmla="*/ 818 w 839"/>
                  <a:gd name="T83" fmla="*/ 32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9" h="406">
                    <a:moveTo>
                      <a:pt x="817" y="355"/>
                    </a:moveTo>
                    <a:lnTo>
                      <a:pt x="817" y="355"/>
                    </a:lnTo>
                    <a:cubicBezTo>
                      <a:pt x="382" y="405"/>
                      <a:pt x="118" y="365"/>
                      <a:pt x="54" y="241"/>
                    </a:cubicBezTo>
                    <a:lnTo>
                      <a:pt x="54" y="241"/>
                    </a:lnTo>
                    <a:cubicBezTo>
                      <a:pt x="26" y="187"/>
                      <a:pt x="28" y="137"/>
                      <a:pt x="60" y="96"/>
                    </a:cubicBezTo>
                    <a:lnTo>
                      <a:pt x="60" y="96"/>
                    </a:lnTo>
                    <a:cubicBezTo>
                      <a:pt x="96" y="49"/>
                      <a:pt x="162" y="27"/>
                      <a:pt x="215" y="27"/>
                    </a:cubicBezTo>
                    <a:lnTo>
                      <a:pt x="215" y="27"/>
                    </a:lnTo>
                    <a:cubicBezTo>
                      <a:pt x="227" y="27"/>
                      <a:pt x="239" y="28"/>
                      <a:pt x="250" y="30"/>
                    </a:cubicBezTo>
                    <a:lnTo>
                      <a:pt x="250" y="30"/>
                    </a:lnTo>
                    <a:cubicBezTo>
                      <a:pt x="268" y="35"/>
                      <a:pt x="284" y="48"/>
                      <a:pt x="291" y="66"/>
                    </a:cubicBezTo>
                    <a:lnTo>
                      <a:pt x="291" y="66"/>
                    </a:lnTo>
                    <a:cubicBezTo>
                      <a:pt x="296" y="81"/>
                      <a:pt x="295" y="96"/>
                      <a:pt x="285" y="110"/>
                    </a:cubicBezTo>
                    <a:lnTo>
                      <a:pt x="285" y="110"/>
                    </a:lnTo>
                    <a:cubicBezTo>
                      <a:pt x="264" y="140"/>
                      <a:pt x="259" y="167"/>
                      <a:pt x="270" y="193"/>
                    </a:cubicBezTo>
                    <a:lnTo>
                      <a:pt x="270" y="193"/>
                    </a:lnTo>
                    <a:cubicBezTo>
                      <a:pt x="305" y="268"/>
                      <a:pt x="483" y="317"/>
                      <a:pt x="817" y="345"/>
                    </a:cubicBezTo>
                    <a:lnTo>
                      <a:pt x="817" y="345"/>
                    </a:lnTo>
                    <a:cubicBezTo>
                      <a:pt x="820" y="345"/>
                      <a:pt x="821" y="349"/>
                      <a:pt x="821" y="350"/>
                    </a:cubicBezTo>
                    <a:lnTo>
                      <a:pt x="821" y="350"/>
                    </a:lnTo>
                    <a:cubicBezTo>
                      <a:pt x="821" y="352"/>
                      <a:pt x="821" y="355"/>
                      <a:pt x="817" y="355"/>
                    </a:cubicBezTo>
                    <a:close/>
                    <a:moveTo>
                      <a:pt x="818" y="329"/>
                    </a:moveTo>
                    <a:lnTo>
                      <a:pt x="818" y="329"/>
                    </a:lnTo>
                    <a:cubicBezTo>
                      <a:pt x="495" y="302"/>
                      <a:pt x="317" y="254"/>
                      <a:pt x="285" y="186"/>
                    </a:cubicBezTo>
                    <a:lnTo>
                      <a:pt x="285" y="186"/>
                    </a:lnTo>
                    <a:cubicBezTo>
                      <a:pt x="277" y="166"/>
                      <a:pt x="281" y="145"/>
                      <a:pt x="298" y="120"/>
                    </a:cubicBezTo>
                    <a:lnTo>
                      <a:pt x="298" y="120"/>
                    </a:lnTo>
                    <a:cubicBezTo>
                      <a:pt x="311" y="102"/>
                      <a:pt x="314" y="80"/>
                      <a:pt x="306" y="60"/>
                    </a:cubicBezTo>
                    <a:lnTo>
                      <a:pt x="306" y="60"/>
                    </a:lnTo>
                    <a:cubicBezTo>
                      <a:pt x="298" y="38"/>
                      <a:pt x="278" y="20"/>
                      <a:pt x="254" y="14"/>
                    </a:cubicBezTo>
                    <a:lnTo>
                      <a:pt x="254" y="14"/>
                    </a:lnTo>
                    <a:cubicBezTo>
                      <a:pt x="193" y="0"/>
                      <a:pt x="96" y="23"/>
                      <a:pt x="47" y="86"/>
                    </a:cubicBezTo>
                    <a:lnTo>
                      <a:pt x="47" y="86"/>
                    </a:lnTo>
                    <a:cubicBezTo>
                      <a:pt x="21" y="118"/>
                      <a:pt x="0" y="173"/>
                      <a:pt x="39" y="249"/>
                    </a:cubicBezTo>
                    <a:lnTo>
                      <a:pt x="39" y="249"/>
                    </a:lnTo>
                    <a:cubicBezTo>
                      <a:pt x="89" y="345"/>
                      <a:pt x="240" y="393"/>
                      <a:pt x="489" y="393"/>
                    </a:cubicBezTo>
                    <a:lnTo>
                      <a:pt x="489" y="393"/>
                    </a:lnTo>
                    <a:cubicBezTo>
                      <a:pt x="584" y="393"/>
                      <a:pt x="694" y="386"/>
                      <a:pt x="818" y="371"/>
                    </a:cubicBezTo>
                    <a:lnTo>
                      <a:pt x="818" y="371"/>
                    </a:lnTo>
                    <a:cubicBezTo>
                      <a:pt x="830" y="370"/>
                      <a:pt x="838" y="361"/>
                      <a:pt x="837" y="350"/>
                    </a:cubicBezTo>
                    <a:lnTo>
                      <a:pt x="837" y="350"/>
                    </a:lnTo>
                    <a:cubicBezTo>
                      <a:pt x="837" y="339"/>
                      <a:pt x="829" y="329"/>
                      <a:pt x="818" y="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39" name="Freeform 130">
                <a:extLst>
                  <a:ext uri="{FF2B5EF4-FFF2-40B4-BE49-F238E27FC236}">
                    <a16:creationId xmlns:a16="http://schemas.microsoft.com/office/drawing/2014/main" id="{715FA96F-27E4-7608-35FA-2DA72BB12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552" y="11411737"/>
                <a:ext cx="1043678" cy="505361"/>
              </a:xfrm>
              <a:custGeom>
                <a:avLst/>
                <a:gdLst>
                  <a:gd name="T0" fmla="*/ 817 w 839"/>
                  <a:gd name="T1" fmla="*/ 355 h 406"/>
                  <a:gd name="T2" fmla="*/ 817 w 839"/>
                  <a:gd name="T3" fmla="*/ 355 h 406"/>
                  <a:gd name="T4" fmla="*/ 54 w 839"/>
                  <a:gd name="T5" fmla="*/ 241 h 406"/>
                  <a:gd name="T6" fmla="*/ 54 w 839"/>
                  <a:gd name="T7" fmla="*/ 241 h 406"/>
                  <a:gd name="T8" fmla="*/ 60 w 839"/>
                  <a:gd name="T9" fmla="*/ 96 h 406"/>
                  <a:gd name="T10" fmla="*/ 60 w 839"/>
                  <a:gd name="T11" fmla="*/ 96 h 406"/>
                  <a:gd name="T12" fmla="*/ 215 w 839"/>
                  <a:gd name="T13" fmla="*/ 27 h 406"/>
                  <a:gd name="T14" fmla="*/ 215 w 839"/>
                  <a:gd name="T15" fmla="*/ 27 h 406"/>
                  <a:gd name="T16" fmla="*/ 250 w 839"/>
                  <a:gd name="T17" fmla="*/ 30 h 406"/>
                  <a:gd name="T18" fmla="*/ 250 w 839"/>
                  <a:gd name="T19" fmla="*/ 30 h 406"/>
                  <a:gd name="T20" fmla="*/ 291 w 839"/>
                  <a:gd name="T21" fmla="*/ 66 h 406"/>
                  <a:gd name="T22" fmla="*/ 291 w 839"/>
                  <a:gd name="T23" fmla="*/ 66 h 406"/>
                  <a:gd name="T24" fmla="*/ 285 w 839"/>
                  <a:gd name="T25" fmla="*/ 110 h 406"/>
                  <a:gd name="T26" fmla="*/ 285 w 839"/>
                  <a:gd name="T27" fmla="*/ 110 h 406"/>
                  <a:gd name="T28" fmla="*/ 270 w 839"/>
                  <a:gd name="T29" fmla="*/ 193 h 406"/>
                  <a:gd name="T30" fmla="*/ 270 w 839"/>
                  <a:gd name="T31" fmla="*/ 193 h 406"/>
                  <a:gd name="T32" fmla="*/ 817 w 839"/>
                  <a:gd name="T33" fmla="*/ 345 h 406"/>
                  <a:gd name="T34" fmla="*/ 817 w 839"/>
                  <a:gd name="T35" fmla="*/ 345 h 406"/>
                  <a:gd name="T36" fmla="*/ 821 w 839"/>
                  <a:gd name="T37" fmla="*/ 350 h 406"/>
                  <a:gd name="T38" fmla="*/ 821 w 839"/>
                  <a:gd name="T39" fmla="*/ 350 h 406"/>
                  <a:gd name="T40" fmla="*/ 817 w 839"/>
                  <a:gd name="T41" fmla="*/ 355 h 406"/>
                  <a:gd name="T42" fmla="*/ 818 w 839"/>
                  <a:gd name="T43" fmla="*/ 329 h 406"/>
                  <a:gd name="T44" fmla="*/ 818 w 839"/>
                  <a:gd name="T45" fmla="*/ 329 h 406"/>
                  <a:gd name="T46" fmla="*/ 285 w 839"/>
                  <a:gd name="T47" fmla="*/ 186 h 406"/>
                  <a:gd name="T48" fmla="*/ 285 w 839"/>
                  <a:gd name="T49" fmla="*/ 186 h 406"/>
                  <a:gd name="T50" fmla="*/ 298 w 839"/>
                  <a:gd name="T51" fmla="*/ 120 h 406"/>
                  <a:gd name="T52" fmla="*/ 298 w 839"/>
                  <a:gd name="T53" fmla="*/ 120 h 406"/>
                  <a:gd name="T54" fmla="*/ 306 w 839"/>
                  <a:gd name="T55" fmla="*/ 60 h 406"/>
                  <a:gd name="T56" fmla="*/ 306 w 839"/>
                  <a:gd name="T57" fmla="*/ 60 h 406"/>
                  <a:gd name="T58" fmla="*/ 254 w 839"/>
                  <a:gd name="T59" fmla="*/ 14 h 406"/>
                  <a:gd name="T60" fmla="*/ 254 w 839"/>
                  <a:gd name="T61" fmla="*/ 14 h 406"/>
                  <a:gd name="T62" fmla="*/ 47 w 839"/>
                  <a:gd name="T63" fmla="*/ 86 h 406"/>
                  <a:gd name="T64" fmla="*/ 47 w 839"/>
                  <a:gd name="T65" fmla="*/ 86 h 406"/>
                  <a:gd name="T66" fmla="*/ 39 w 839"/>
                  <a:gd name="T67" fmla="*/ 249 h 406"/>
                  <a:gd name="T68" fmla="*/ 39 w 839"/>
                  <a:gd name="T69" fmla="*/ 249 h 406"/>
                  <a:gd name="T70" fmla="*/ 489 w 839"/>
                  <a:gd name="T71" fmla="*/ 393 h 406"/>
                  <a:gd name="T72" fmla="*/ 489 w 839"/>
                  <a:gd name="T73" fmla="*/ 393 h 406"/>
                  <a:gd name="T74" fmla="*/ 818 w 839"/>
                  <a:gd name="T75" fmla="*/ 371 h 406"/>
                  <a:gd name="T76" fmla="*/ 818 w 839"/>
                  <a:gd name="T77" fmla="*/ 371 h 406"/>
                  <a:gd name="T78" fmla="*/ 837 w 839"/>
                  <a:gd name="T79" fmla="*/ 350 h 406"/>
                  <a:gd name="T80" fmla="*/ 837 w 839"/>
                  <a:gd name="T81" fmla="*/ 350 h 406"/>
                  <a:gd name="T82" fmla="*/ 818 w 839"/>
                  <a:gd name="T83" fmla="*/ 329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9" h="406">
                    <a:moveTo>
                      <a:pt x="817" y="355"/>
                    </a:moveTo>
                    <a:lnTo>
                      <a:pt x="817" y="355"/>
                    </a:lnTo>
                    <a:cubicBezTo>
                      <a:pt x="382" y="405"/>
                      <a:pt x="118" y="365"/>
                      <a:pt x="54" y="241"/>
                    </a:cubicBezTo>
                    <a:lnTo>
                      <a:pt x="54" y="241"/>
                    </a:lnTo>
                    <a:cubicBezTo>
                      <a:pt x="26" y="187"/>
                      <a:pt x="28" y="137"/>
                      <a:pt x="60" y="96"/>
                    </a:cubicBezTo>
                    <a:lnTo>
                      <a:pt x="60" y="96"/>
                    </a:lnTo>
                    <a:cubicBezTo>
                      <a:pt x="96" y="49"/>
                      <a:pt x="162" y="27"/>
                      <a:pt x="215" y="27"/>
                    </a:cubicBezTo>
                    <a:lnTo>
                      <a:pt x="215" y="27"/>
                    </a:lnTo>
                    <a:cubicBezTo>
                      <a:pt x="227" y="27"/>
                      <a:pt x="239" y="28"/>
                      <a:pt x="250" y="30"/>
                    </a:cubicBezTo>
                    <a:lnTo>
                      <a:pt x="250" y="30"/>
                    </a:lnTo>
                    <a:cubicBezTo>
                      <a:pt x="268" y="35"/>
                      <a:pt x="284" y="48"/>
                      <a:pt x="291" y="66"/>
                    </a:cubicBezTo>
                    <a:lnTo>
                      <a:pt x="291" y="66"/>
                    </a:lnTo>
                    <a:cubicBezTo>
                      <a:pt x="296" y="81"/>
                      <a:pt x="295" y="96"/>
                      <a:pt x="285" y="110"/>
                    </a:cubicBezTo>
                    <a:lnTo>
                      <a:pt x="285" y="110"/>
                    </a:lnTo>
                    <a:cubicBezTo>
                      <a:pt x="264" y="140"/>
                      <a:pt x="259" y="167"/>
                      <a:pt x="270" y="193"/>
                    </a:cubicBezTo>
                    <a:lnTo>
                      <a:pt x="270" y="193"/>
                    </a:lnTo>
                    <a:cubicBezTo>
                      <a:pt x="305" y="268"/>
                      <a:pt x="483" y="317"/>
                      <a:pt x="817" y="345"/>
                    </a:cubicBezTo>
                    <a:lnTo>
                      <a:pt x="817" y="345"/>
                    </a:lnTo>
                    <a:cubicBezTo>
                      <a:pt x="820" y="345"/>
                      <a:pt x="821" y="349"/>
                      <a:pt x="821" y="350"/>
                    </a:cubicBezTo>
                    <a:lnTo>
                      <a:pt x="821" y="350"/>
                    </a:lnTo>
                    <a:cubicBezTo>
                      <a:pt x="821" y="352"/>
                      <a:pt x="821" y="355"/>
                      <a:pt x="817" y="355"/>
                    </a:cubicBezTo>
                    <a:close/>
                    <a:moveTo>
                      <a:pt x="818" y="329"/>
                    </a:moveTo>
                    <a:lnTo>
                      <a:pt x="818" y="329"/>
                    </a:lnTo>
                    <a:cubicBezTo>
                      <a:pt x="495" y="302"/>
                      <a:pt x="317" y="254"/>
                      <a:pt x="285" y="186"/>
                    </a:cubicBezTo>
                    <a:lnTo>
                      <a:pt x="285" y="186"/>
                    </a:lnTo>
                    <a:cubicBezTo>
                      <a:pt x="277" y="166"/>
                      <a:pt x="281" y="145"/>
                      <a:pt x="298" y="120"/>
                    </a:cubicBezTo>
                    <a:lnTo>
                      <a:pt x="298" y="120"/>
                    </a:lnTo>
                    <a:cubicBezTo>
                      <a:pt x="311" y="102"/>
                      <a:pt x="314" y="80"/>
                      <a:pt x="306" y="60"/>
                    </a:cubicBezTo>
                    <a:lnTo>
                      <a:pt x="306" y="60"/>
                    </a:lnTo>
                    <a:cubicBezTo>
                      <a:pt x="298" y="38"/>
                      <a:pt x="278" y="20"/>
                      <a:pt x="254" y="14"/>
                    </a:cubicBezTo>
                    <a:lnTo>
                      <a:pt x="254" y="14"/>
                    </a:lnTo>
                    <a:cubicBezTo>
                      <a:pt x="193" y="0"/>
                      <a:pt x="96" y="23"/>
                      <a:pt x="47" y="86"/>
                    </a:cubicBezTo>
                    <a:lnTo>
                      <a:pt x="47" y="86"/>
                    </a:lnTo>
                    <a:cubicBezTo>
                      <a:pt x="21" y="118"/>
                      <a:pt x="0" y="173"/>
                      <a:pt x="39" y="249"/>
                    </a:cubicBezTo>
                    <a:lnTo>
                      <a:pt x="39" y="249"/>
                    </a:lnTo>
                    <a:cubicBezTo>
                      <a:pt x="89" y="345"/>
                      <a:pt x="240" y="393"/>
                      <a:pt x="489" y="393"/>
                    </a:cubicBezTo>
                    <a:lnTo>
                      <a:pt x="489" y="393"/>
                    </a:lnTo>
                    <a:cubicBezTo>
                      <a:pt x="584" y="393"/>
                      <a:pt x="694" y="386"/>
                      <a:pt x="818" y="371"/>
                    </a:cubicBezTo>
                    <a:lnTo>
                      <a:pt x="818" y="371"/>
                    </a:lnTo>
                    <a:cubicBezTo>
                      <a:pt x="830" y="370"/>
                      <a:pt x="838" y="361"/>
                      <a:pt x="837" y="350"/>
                    </a:cubicBezTo>
                    <a:lnTo>
                      <a:pt x="837" y="350"/>
                    </a:lnTo>
                    <a:cubicBezTo>
                      <a:pt x="837" y="339"/>
                      <a:pt x="829" y="329"/>
                      <a:pt x="818" y="329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40" name="Freeform 131">
                <a:extLst>
                  <a:ext uri="{FF2B5EF4-FFF2-40B4-BE49-F238E27FC236}">
                    <a16:creationId xmlns:a16="http://schemas.microsoft.com/office/drawing/2014/main" id="{D0EC73B8-6C08-A157-04D6-F7E807E0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917" y="12010479"/>
                <a:ext cx="329583" cy="422966"/>
              </a:xfrm>
              <a:custGeom>
                <a:avLst/>
                <a:gdLst>
                  <a:gd name="T0" fmla="*/ 240 w 264"/>
                  <a:gd name="T1" fmla="*/ 51 h 339"/>
                  <a:gd name="T2" fmla="*/ 240 w 264"/>
                  <a:gd name="T3" fmla="*/ 51 h 339"/>
                  <a:gd name="T4" fmla="*/ 154 w 264"/>
                  <a:gd name="T5" fmla="*/ 0 h 339"/>
                  <a:gd name="T6" fmla="*/ 154 w 264"/>
                  <a:gd name="T7" fmla="*/ 0 h 339"/>
                  <a:gd name="T8" fmla="*/ 71 w 264"/>
                  <a:gd name="T9" fmla="*/ 54 h 339"/>
                  <a:gd name="T10" fmla="*/ 71 w 264"/>
                  <a:gd name="T11" fmla="*/ 54 h 339"/>
                  <a:gd name="T12" fmla="*/ 213 w 264"/>
                  <a:gd name="T13" fmla="*/ 338 h 339"/>
                  <a:gd name="T14" fmla="*/ 213 w 264"/>
                  <a:gd name="T15" fmla="*/ 338 h 339"/>
                  <a:gd name="T16" fmla="*/ 216 w 264"/>
                  <a:gd name="T17" fmla="*/ 334 h 339"/>
                  <a:gd name="T18" fmla="*/ 216 w 264"/>
                  <a:gd name="T19" fmla="*/ 334 h 339"/>
                  <a:gd name="T20" fmla="*/ 182 w 264"/>
                  <a:gd name="T21" fmla="*/ 199 h 339"/>
                  <a:gd name="T22" fmla="*/ 182 w 264"/>
                  <a:gd name="T23" fmla="*/ 199 h 339"/>
                  <a:gd name="T24" fmla="*/ 240 w 264"/>
                  <a:gd name="T25" fmla="*/ 5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" h="339">
                    <a:moveTo>
                      <a:pt x="240" y="51"/>
                    </a:moveTo>
                    <a:lnTo>
                      <a:pt x="240" y="51"/>
                    </a:lnTo>
                    <a:cubicBezTo>
                      <a:pt x="226" y="19"/>
                      <a:pt x="188" y="0"/>
                      <a:pt x="154" y="0"/>
                    </a:cubicBezTo>
                    <a:lnTo>
                      <a:pt x="154" y="0"/>
                    </a:lnTo>
                    <a:cubicBezTo>
                      <a:pt x="119" y="1"/>
                      <a:pt x="90" y="26"/>
                      <a:pt x="71" y="54"/>
                    </a:cubicBezTo>
                    <a:lnTo>
                      <a:pt x="71" y="54"/>
                    </a:lnTo>
                    <a:cubicBezTo>
                      <a:pt x="0" y="160"/>
                      <a:pt x="71" y="313"/>
                      <a:pt x="213" y="338"/>
                    </a:cubicBezTo>
                    <a:lnTo>
                      <a:pt x="213" y="338"/>
                    </a:lnTo>
                    <a:cubicBezTo>
                      <a:pt x="216" y="338"/>
                      <a:pt x="217" y="336"/>
                      <a:pt x="216" y="334"/>
                    </a:cubicBezTo>
                    <a:lnTo>
                      <a:pt x="216" y="334"/>
                    </a:lnTo>
                    <a:cubicBezTo>
                      <a:pt x="198" y="315"/>
                      <a:pt x="140" y="247"/>
                      <a:pt x="182" y="199"/>
                    </a:cubicBezTo>
                    <a:lnTo>
                      <a:pt x="182" y="199"/>
                    </a:lnTo>
                    <a:cubicBezTo>
                      <a:pt x="226" y="147"/>
                      <a:pt x="263" y="102"/>
                      <a:pt x="240" y="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  <p:sp>
            <p:nvSpPr>
              <p:cNvPr id="41" name="Freeform 132">
                <a:extLst>
                  <a:ext uri="{FF2B5EF4-FFF2-40B4-BE49-F238E27FC236}">
                    <a16:creationId xmlns:a16="http://schemas.microsoft.com/office/drawing/2014/main" id="{C3F7C327-1A6A-2518-CACE-012FC8AAC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917" y="12010479"/>
                <a:ext cx="329583" cy="422966"/>
              </a:xfrm>
              <a:custGeom>
                <a:avLst/>
                <a:gdLst>
                  <a:gd name="T0" fmla="*/ 240 w 264"/>
                  <a:gd name="T1" fmla="*/ 51 h 339"/>
                  <a:gd name="T2" fmla="*/ 240 w 264"/>
                  <a:gd name="T3" fmla="*/ 51 h 339"/>
                  <a:gd name="T4" fmla="*/ 154 w 264"/>
                  <a:gd name="T5" fmla="*/ 0 h 339"/>
                  <a:gd name="T6" fmla="*/ 154 w 264"/>
                  <a:gd name="T7" fmla="*/ 0 h 339"/>
                  <a:gd name="T8" fmla="*/ 71 w 264"/>
                  <a:gd name="T9" fmla="*/ 54 h 339"/>
                  <a:gd name="T10" fmla="*/ 71 w 264"/>
                  <a:gd name="T11" fmla="*/ 54 h 339"/>
                  <a:gd name="T12" fmla="*/ 213 w 264"/>
                  <a:gd name="T13" fmla="*/ 338 h 339"/>
                  <a:gd name="T14" fmla="*/ 213 w 264"/>
                  <a:gd name="T15" fmla="*/ 338 h 339"/>
                  <a:gd name="T16" fmla="*/ 216 w 264"/>
                  <a:gd name="T17" fmla="*/ 334 h 339"/>
                  <a:gd name="T18" fmla="*/ 216 w 264"/>
                  <a:gd name="T19" fmla="*/ 334 h 339"/>
                  <a:gd name="T20" fmla="*/ 182 w 264"/>
                  <a:gd name="T21" fmla="*/ 199 h 339"/>
                  <a:gd name="T22" fmla="*/ 182 w 264"/>
                  <a:gd name="T23" fmla="*/ 199 h 339"/>
                  <a:gd name="T24" fmla="*/ 240 w 264"/>
                  <a:gd name="T25" fmla="*/ 5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" h="339">
                    <a:moveTo>
                      <a:pt x="240" y="51"/>
                    </a:moveTo>
                    <a:lnTo>
                      <a:pt x="240" y="51"/>
                    </a:lnTo>
                    <a:cubicBezTo>
                      <a:pt x="226" y="19"/>
                      <a:pt x="188" y="0"/>
                      <a:pt x="154" y="0"/>
                    </a:cubicBezTo>
                    <a:lnTo>
                      <a:pt x="154" y="0"/>
                    </a:lnTo>
                    <a:cubicBezTo>
                      <a:pt x="119" y="1"/>
                      <a:pt x="90" y="26"/>
                      <a:pt x="71" y="54"/>
                    </a:cubicBezTo>
                    <a:lnTo>
                      <a:pt x="71" y="54"/>
                    </a:lnTo>
                    <a:cubicBezTo>
                      <a:pt x="0" y="160"/>
                      <a:pt x="71" y="313"/>
                      <a:pt x="213" y="338"/>
                    </a:cubicBezTo>
                    <a:lnTo>
                      <a:pt x="213" y="338"/>
                    </a:lnTo>
                    <a:cubicBezTo>
                      <a:pt x="216" y="338"/>
                      <a:pt x="217" y="336"/>
                      <a:pt x="216" y="334"/>
                    </a:cubicBezTo>
                    <a:lnTo>
                      <a:pt x="216" y="334"/>
                    </a:lnTo>
                    <a:cubicBezTo>
                      <a:pt x="198" y="315"/>
                      <a:pt x="140" y="247"/>
                      <a:pt x="182" y="199"/>
                    </a:cubicBezTo>
                    <a:lnTo>
                      <a:pt x="182" y="199"/>
                    </a:lnTo>
                    <a:cubicBezTo>
                      <a:pt x="226" y="147"/>
                      <a:pt x="263" y="102"/>
                      <a:pt x="240" y="5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 dirty="0">
                  <a:latin typeface="Poppins" pitchFamily="2" charset="77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07608D-F12F-9EF0-3A86-4BC2F7086A98}"/>
                </a:ext>
              </a:extLst>
            </p:cNvPr>
            <p:cNvSpPr txBox="1"/>
            <p:nvPr/>
          </p:nvSpPr>
          <p:spPr>
            <a:xfrm>
              <a:off x="4457522" y="5323510"/>
              <a:ext cx="5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BUY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1AC8EB-8CB8-0F88-6196-E01CD3C347BA}"/>
              </a:ext>
            </a:extLst>
          </p:cNvPr>
          <p:cNvGrpSpPr/>
          <p:nvPr/>
        </p:nvGrpSpPr>
        <p:grpSpPr>
          <a:xfrm>
            <a:off x="9496666" y="4002998"/>
            <a:ext cx="648616" cy="670256"/>
            <a:chOff x="8770834" y="3885685"/>
            <a:chExt cx="648616" cy="6702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20F545-6541-FF7E-B169-828413557858}"/>
                </a:ext>
              </a:extLst>
            </p:cNvPr>
            <p:cNvGrpSpPr/>
            <p:nvPr/>
          </p:nvGrpSpPr>
          <p:grpSpPr>
            <a:xfrm>
              <a:off x="8770834" y="3885685"/>
              <a:ext cx="556854" cy="670256"/>
              <a:chOff x="18511321" y="3276536"/>
              <a:chExt cx="3614425" cy="4350493"/>
            </a:xfrm>
          </p:grpSpPr>
          <p:sp>
            <p:nvSpPr>
              <p:cNvPr id="43" name="Freeform 133">
                <a:extLst>
                  <a:ext uri="{FF2B5EF4-FFF2-40B4-BE49-F238E27FC236}">
                    <a16:creationId xmlns:a16="http://schemas.microsoft.com/office/drawing/2014/main" id="{ADF156FE-4B32-2246-8FFC-D4A3DF235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8381" y="5336431"/>
                <a:ext cx="1818200" cy="2290598"/>
              </a:xfrm>
              <a:custGeom>
                <a:avLst/>
                <a:gdLst>
                  <a:gd name="T0" fmla="*/ 7 w 1459"/>
                  <a:gd name="T1" fmla="*/ 881 h 1837"/>
                  <a:gd name="T2" fmla="*/ 717 w 1459"/>
                  <a:gd name="T3" fmla="*/ 1829 h 1837"/>
                  <a:gd name="T4" fmla="*/ 717 w 1459"/>
                  <a:gd name="T5" fmla="*/ 1829 h 1837"/>
                  <a:gd name="T6" fmla="*/ 740 w 1459"/>
                  <a:gd name="T7" fmla="*/ 1829 h 1837"/>
                  <a:gd name="T8" fmla="*/ 1450 w 1459"/>
                  <a:gd name="T9" fmla="*/ 881 h 1837"/>
                  <a:gd name="T10" fmla="*/ 1450 w 1459"/>
                  <a:gd name="T11" fmla="*/ 881 h 1837"/>
                  <a:gd name="T12" fmla="*/ 1439 w 1459"/>
                  <a:gd name="T13" fmla="*/ 858 h 1837"/>
                  <a:gd name="T14" fmla="*/ 1163 w 1459"/>
                  <a:gd name="T15" fmla="*/ 858 h 1837"/>
                  <a:gd name="T16" fmla="*/ 1163 w 1459"/>
                  <a:gd name="T17" fmla="*/ 858 h 1837"/>
                  <a:gd name="T18" fmla="*/ 1149 w 1459"/>
                  <a:gd name="T19" fmla="*/ 844 h 1837"/>
                  <a:gd name="T20" fmla="*/ 1149 w 1459"/>
                  <a:gd name="T21" fmla="*/ 15 h 1837"/>
                  <a:gd name="T22" fmla="*/ 1149 w 1459"/>
                  <a:gd name="T23" fmla="*/ 15 h 1837"/>
                  <a:gd name="T24" fmla="*/ 1134 w 1459"/>
                  <a:gd name="T25" fmla="*/ 0 h 1837"/>
                  <a:gd name="T26" fmla="*/ 323 w 1459"/>
                  <a:gd name="T27" fmla="*/ 0 h 1837"/>
                  <a:gd name="T28" fmla="*/ 323 w 1459"/>
                  <a:gd name="T29" fmla="*/ 0 h 1837"/>
                  <a:gd name="T30" fmla="*/ 308 w 1459"/>
                  <a:gd name="T31" fmla="*/ 15 h 1837"/>
                  <a:gd name="T32" fmla="*/ 308 w 1459"/>
                  <a:gd name="T33" fmla="*/ 844 h 1837"/>
                  <a:gd name="T34" fmla="*/ 308 w 1459"/>
                  <a:gd name="T35" fmla="*/ 844 h 1837"/>
                  <a:gd name="T36" fmla="*/ 294 w 1459"/>
                  <a:gd name="T37" fmla="*/ 858 h 1837"/>
                  <a:gd name="T38" fmla="*/ 18 w 1459"/>
                  <a:gd name="T39" fmla="*/ 858 h 1837"/>
                  <a:gd name="T40" fmla="*/ 18 w 1459"/>
                  <a:gd name="T41" fmla="*/ 858 h 1837"/>
                  <a:gd name="T42" fmla="*/ 7 w 1459"/>
                  <a:gd name="T43" fmla="*/ 881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9" h="1837">
                    <a:moveTo>
                      <a:pt x="7" y="881"/>
                    </a:moveTo>
                    <a:lnTo>
                      <a:pt x="717" y="1829"/>
                    </a:lnTo>
                    <a:lnTo>
                      <a:pt x="717" y="1829"/>
                    </a:lnTo>
                    <a:cubicBezTo>
                      <a:pt x="723" y="1836"/>
                      <a:pt x="734" y="1836"/>
                      <a:pt x="740" y="1829"/>
                    </a:cubicBezTo>
                    <a:lnTo>
                      <a:pt x="1450" y="881"/>
                    </a:lnTo>
                    <a:lnTo>
                      <a:pt x="1450" y="881"/>
                    </a:lnTo>
                    <a:cubicBezTo>
                      <a:pt x="1458" y="871"/>
                      <a:pt x="1451" y="858"/>
                      <a:pt x="1439" y="858"/>
                    </a:cubicBezTo>
                    <a:lnTo>
                      <a:pt x="1163" y="858"/>
                    </a:lnTo>
                    <a:lnTo>
                      <a:pt x="1163" y="858"/>
                    </a:lnTo>
                    <a:cubicBezTo>
                      <a:pt x="1155" y="858"/>
                      <a:pt x="1149" y="851"/>
                      <a:pt x="1149" y="844"/>
                    </a:cubicBezTo>
                    <a:lnTo>
                      <a:pt x="1149" y="15"/>
                    </a:lnTo>
                    <a:lnTo>
                      <a:pt x="1149" y="15"/>
                    </a:lnTo>
                    <a:cubicBezTo>
                      <a:pt x="1149" y="7"/>
                      <a:pt x="1142" y="0"/>
                      <a:pt x="1134" y="0"/>
                    </a:cubicBezTo>
                    <a:lnTo>
                      <a:pt x="323" y="0"/>
                    </a:lnTo>
                    <a:lnTo>
                      <a:pt x="323" y="0"/>
                    </a:lnTo>
                    <a:cubicBezTo>
                      <a:pt x="315" y="0"/>
                      <a:pt x="308" y="7"/>
                      <a:pt x="308" y="15"/>
                    </a:cubicBezTo>
                    <a:lnTo>
                      <a:pt x="308" y="844"/>
                    </a:lnTo>
                    <a:lnTo>
                      <a:pt x="308" y="844"/>
                    </a:lnTo>
                    <a:cubicBezTo>
                      <a:pt x="308" y="851"/>
                      <a:pt x="302" y="858"/>
                      <a:pt x="294" y="858"/>
                    </a:cubicBezTo>
                    <a:lnTo>
                      <a:pt x="18" y="858"/>
                    </a:lnTo>
                    <a:lnTo>
                      <a:pt x="18" y="858"/>
                    </a:lnTo>
                    <a:cubicBezTo>
                      <a:pt x="6" y="858"/>
                      <a:pt x="0" y="871"/>
                      <a:pt x="7" y="881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44" name="Freeform 134">
                <a:extLst>
                  <a:ext uri="{FF2B5EF4-FFF2-40B4-BE49-F238E27FC236}">
                    <a16:creationId xmlns:a16="http://schemas.microsoft.com/office/drawing/2014/main" id="{4833A098-9957-7425-1775-CA3240FC7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8381" y="5336431"/>
                <a:ext cx="1818200" cy="2290598"/>
              </a:xfrm>
              <a:custGeom>
                <a:avLst/>
                <a:gdLst>
                  <a:gd name="T0" fmla="*/ 7 w 1459"/>
                  <a:gd name="T1" fmla="*/ 881 h 1837"/>
                  <a:gd name="T2" fmla="*/ 717 w 1459"/>
                  <a:gd name="T3" fmla="*/ 1829 h 1837"/>
                  <a:gd name="T4" fmla="*/ 717 w 1459"/>
                  <a:gd name="T5" fmla="*/ 1829 h 1837"/>
                  <a:gd name="T6" fmla="*/ 740 w 1459"/>
                  <a:gd name="T7" fmla="*/ 1829 h 1837"/>
                  <a:gd name="T8" fmla="*/ 1450 w 1459"/>
                  <a:gd name="T9" fmla="*/ 881 h 1837"/>
                  <a:gd name="T10" fmla="*/ 1450 w 1459"/>
                  <a:gd name="T11" fmla="*/ 881 h 1837"/>
                  <a:gd name="T12" fmla="*/ 1439 w 1459"/>
                  <a:gd name="T13" fmla="*/ 858 h 1837"/>
                  <a:gd name="T14" fmla="*/ 1163 w 1459"/>
                  <a:gd name="T15" fmla="*/ 858 h 1837"/>
                  <a:gd name="T16" fmla="*/ 1163 w 1459"/>
                  <a:gd name="T17" fmla="*/ 858 h 1837"/>
                  <a:gd name="T18" fmla="*/ 1149 w 1459"/>
                  <a:gd name="T19" fmla="*/ 844 h 1837"/>
                  <a:gd name="T20" fmla="*/ 1149 w 1459"/>
                  <a:gd name="T21" fmla="*/ 15 h 1837"/>
                  <a:gd name="T22" fmla="*/ 1149 w 1459"/>
                  <a:gd name="T23" fmla="*/ 15 h 1837"/>
                  <a:gd name="T24" fmla="*/ 1134 w 1459"/>
                  <a:gd name="T25" fmla="*/ 0 h 1837"/>
                  <a:gd name="T26" fmla="*/ 323 w 1459"/>
                  <a:gd name="T27" fmla="*/ 0 h 1837"/>
                  <a:gd name="T28" fmla="*/ 323 w 1459"/>
                  <a:gd name="T29" fmla="*/ 0 h 1837"/>
                  <a:gd name="T30" fmla="*/ 308 w 1459"/>
                  <a:gd name="T31" fmla="*/ 15 h 1837"/>
                  <a:gd name="T32" fmla="*/ 308 w 1459"/>
                  <a:gd name="T33" fmla="*/ 844 h 1837"/>
                  <a:gd name="T34" fmla="*/ 308 w 1459"/>
                  <a:gd name="T35" fmla="*/ 844 h 1837"/>
                  <a:gd name="T36" fmla="*/ 294 w 1459"/>
                  <a:gd name="T37" fmla="*/ 858 h 1837"/>
                  <a:gd name="T38" fmla="*/ 18 w 1459"/>
                  <a:gd name="T39" fmla="*/ 858 h 1837"/>
                  <a:gd name="T40" fmla="*/ 18 w 1459"/>
                  <a:gd name="T41" fmla="*/ 858 h 1837"/>
                  <a:gd name="T42" fmla="*/ 7 w 1459"/>
                  <a:gd name="T43" fmla="*/ 881 h 1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59" h="1837">
                    <a:moveTo>
                      <a:pt x="7" y="881"/>
                    </a:moveTo>
                    <a:lnTo>
                      <a:pt x="717" y="1829"/>
                    </a:lnTo>
                    <a:lnTo>
                      <a:pt x="717" y="1829"/>
                    </a:lnTo>
                    <a:cubicBezTo>
                      <a:pt x="723" y="1836"/>
                      <a:pt x="734" y="1836"/>
                      <a:pt x="740" y="1829"/>
                    </a:cubicBezTo>
                    <a:lnTo>
                      <a:pt x="1450" y="881"/>
                    </a:lnTo>
                    <a:lnTo>
                      <a:pt x="1450" y="881"/>
                    </a:lnTo>
                    <a:cubicBezTo>
                      <a:pt x="1458" y="871"/>
                      <a:pt x="1451" y="858"/>
                      <a:pt x="1439" y="858"/>
                    </a:cubicBezTo>
                    <a:lnTo>
                      <a:pt x="1163" y="858"/>
                    </a:lnTo>
                    <a:lnTo>
                      <a:pt x="1163" y="858"/>
                    </a:lnTo>
                    <a:cubicBezTo>
                      <a:pt x="1155" y="858"/>
                      <a:pt x="1149" y="851"/>
                      <a:pt x="1149" y="844"/>
                    </a:cubicBezTo>
                    <a:lnTo>
                      <a:pt x="1149" y="15"/>
                    </a:lnTo>
                    <a:lnTo>
                      <a:pt x="1149" y="15"/>
                    </a:lnTo>
                    <a:cubicBezTo>
                      <a:pt x="1149" y="7"/>
                      <a:pt x="1142" y="0"/>
                      <a:pt x="1134" y="0"/>
                    </a:cubicBezTo>
                    <a:lnTo>
                      <a:pt x="323" y="0"/>
                    </a:lnTo>
                    <a:lnTo>
                      <a:pt x="323" y="0"/>
                    </a:lnTo>
                    <a:cubicBezTo>
                      <a:pt x="315" y="0"/>
                      <a:pt x="308" y="7"/>
                      <a:pt x="308" y="15"/>
                    </a:cubicBezTo>
                    <a:lnTo>
                      <a:pt x="308" y="844"/>
                    </a:lnTo>
                    <a:lnTo>
                      <a:pt x="308" y="844"/>
                    </a:lnTo>
                    <a:cubicBezTo>
                      <a:pt x="308" y="851"/>
                      <a:pt x="302" y="858"/>
                      <a:pt x="294" y="858"/>
                    </a:cubicBezTo>
                    <a:lnTo>
                      <a:pt x="18" y="858"/>
                    </a:lnTo>
                    <a:lnTo>
                      <a:pt x="18" y="858"/>
                    </a:lnTo>
                    <a:cubicBezTo>
                      <a:pt x="6" y="858"/>
                      <a:pt x="0" y="871"/>
                      <a:pt x="7" y="88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45" name="Freeform 135">
                <a:extLst>
                  <a:ext uri="{FF2B5EF4-FFF2-40B4-BE49-F238E27FC236}">
                    <a16:creationId xmlns:a16="http://schemas.microsoft.com/office/drawing/2014/main" id="{EFE37315-00EB-D771-0BD0-6F1468EDA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6024" y="4413599"/>
                <a:ext cx="181269" cy="252680"/>
              </a:xfrm>
              <a:custGeom>
                <a:avLst/>
                <a:gdLst>
                  <a:gd name="T0" fmla="*/ 0 w 145"/>
                  <a:gd name="T1" fmla="*/ 70 h 203"/>
                  <a:gd name="T2" fmla="*/ 0 w 145"/>
                  <a:gd name="T3" fmla="*/ 70 h 203"/>
                  <a:gd name="T4" fmla="*/ 60 w 145"/>
                  <a:gd name="T5" fmla="*/ 4 h 203"/>
                  <a:gd name="T6" fmla="*/ 60 w 145"/>
                  <a:gd name="T7" fmla="*/ 4 h 203"/>
                  <a:gd name="T8" fmla="*/ 58 w 145"/>
                  <a:gd name="T9" fmla="*/ 202 h 203"/>
                  <a:gd name="T10" fmla="*/ 0 w 145"/>
                  <a:gd name="T1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203">
                    <a:moveTo>
                      <a:pt x="0" y="70"/>
                    </a:moveTo>
                    <a:lnTo>
                      <a:pt x="0" y="70"/>
                    </a:lnTo>
                    <a:cubicBezTo>
                      <a:pt x="0" y="70"/>
                      <a:pt x="9" y="6"/>
                      <a:pt x="60" y="4"/>
                    </a:cubicBezTo>
                    <a:lnTo>
                      <a:pt x="60" y="4"/>
                    </a:lnTo>
                    <a:cubicBezTo>
                      <a:pt x="144" y="0"/>
                      <a:pt x="135" y="195"/>
                      <a:pt x="58" y="202"/>
                    </a:cubicBezTo>
                    <a:lnTo>
                      <a:pt x="0" y="70"/>
                    </a:ln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46" name="Freeform 136">
                <a:extLst>
                  <a:ext uri="{FF2B5EF4-FFF2-40B4-BE49-F238E27FC236}">
                    <a16:creationId xmlns:a16="http://schemas.microsoft.com/office/drawing/2014/main" id="{9AB1BFAF-A600-78FB-31DE-93B73E3D2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6024" y="4413599"/>
                <a:ext cx="181269" cy="252680"/>
              </a:xfrm>
              <a:custGeom>
                <a:avLst/>
                <a:gdLst>
                  <a:gd name="T0" fmla="*/ 0 w 145"/>
                  <a:gd name="T1" fmla="*/ 70 h 203"/>
                  <a:gd name="T2" fmla="*/ 0 w 145"/>
                  <a:gd name="T3" fmla="*/ 70 h 203"/>
                  <a:gd name="T4" fmla="*/ 60 w 145"/>
                  <a:gd name="T5" fmla="*/ 4 h 203"/>
                  <a:gd name="T6" fmla="*/ 60 w 145"/>
                  <a:gd name="T7" fmla="*/ 4 h 203"/>
                  <a:gd name="T8" fmla="*/ 58 w 145"/>
                  <a:gd name="T9" fmla="*/ 202 h 203"/>
                  <a:gd name="T10" fmla="*/ 0 w 145"/>
                  <a:gd name="T1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203">
                    <a:moveTo>
                      <a:pt x="0" y="70"/>
                    </a:moveTo>
                    <a:lnTo>
                      <a:pt x="0" y="70"/>
                    </a:lnTo>
                    <a:cubicBezTo>
                      <a:pt x="0" y="70"/>
                      <a:pt x="9" y="6"/>
                      <a:pt x="60" y="4"/>
                    </a:cubicBezTo>
                    <a:lnTo>
                      <a:pt x="60" y="4"/>
                    </a:lnTo>
                    <a:cubicBezTo>
                      <a:pt x="144" y="0"/>
                      <a:pt x="135" y="195"/>
                      <a:pt x="58" y="202"/>
                    </a:cubicBezTo>
                    <a:lnTo>
                      <a:pt x="0" y="70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47" name="Freeform 137">
                <a:extLst>
                  <a:ext uri="{FF2B5EF4-FFF2-40B4-BE49-F238E27FC236}">
                    <a16:creationId xmlns:a16="http://schemas.microsoft.com/office/drawing/2014/main" id="{E10FF01F-FEF0-F0DA-F5F7-EBC4F6FBC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5556" y="4583883"/>
                <a:ext cx="1252415" cy="1439178"/>
              </a:xfrm>
              <a:custGeom>
                <a:avLst/>
                <a:gdLst>
                  <a:gd name="T0" fmla="*/ 229 w 1007"/>
                  <a:gd name="T1" fmla="*/ 0 h 1155"/>
                  <a:gd name="T2" fmla="*/ 229 w 1007"/>
                  <a:gd name="T3" fmla="*/ 0 h 1155"/>
                  <a:gd name="T4" fmla="*/ 259 w 1007"/>
                  <a:gd name="T5" fmla="*/ 967 h 1155"/>
                  <a:gd name="T6" fmla="*/ 259 w 1007"/>
                  <a:gd name="T7" fmla="*/ 967 h 1155"/>
                  <a:gd name="T8" fmla="*/ 186 w 1007"/>
                  <a:gd name="T9" fmla="*/ 1020 h 1155"/>
                  <a:gd name="T10" fmla="*/ 186 w 1007"/>
                  <a:gd name="T11" fmla="*/ 1020 h 1155"/>
                  <a:gd name="T12" fmla="*/ 20 w 1007"/>
                  <a:gd name="T13" fmla="*/ 1096 h 1155"/>
                  <a:gd name="T14" fmla="*/ 20 w 1007"/>
                  <a:gd name="T15" fmla="*/ 1096 h 1155"/>
                  <a:gd name="T16" fmla="*/ 45 w 1007"/>
                  <a:gd name="T17" fmla="*/ 1154 h 1155"/>
                  <a:gd name="T18" fmla="*/ 538 w 1007"/>
                  <a:gd name="T19" fmla="*/ 1154 h 1155"/>
                  <a:gd name="T20" fmla="*/ 538 w 1007"/>
                  <a:gd name="T21" fmla="*/ 1154 h 1155"/>
                  <a:gd name="T22" fmla="*/ 557 w 1007"/>
                  <a:gd name="T23" fmla="*/ 1148 h 1155"/>
                  <a:gd name="T24" fmla="*/ 557 w 1007"/>
                  <a:gd name="T25" fmla="*/ 1148 h 1155"/>
                  <a:gd name="T26" fmla="*/ 962 w 1007"/>
                  <a:gd name="T27" fmla="*/ 735 h 1155"/>
                  <a:gd name="T28" fmla="*/ 962 w 1007"/>
                  <a:gd name="T29" fmla="*/ 735 h 1155"/>
                  <a:gd name="T30" fmla="*/ 229 w 1007"/>
                  <a:gd name="T31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7" h="1155">
                    <a:moveTo>
                      <a:pt x="229" y="0"/>
                    </a:moveTo>
                    <a:lnTo>
                      <a:pt x="229" y="0"/>
                    </a:lnTo>
                    <a:cubicBezTo>
                      <a:pt x="229" y="0"/>
                      <a:pt x="495" y="583"/>
                      <a:pt x="259" y="967"/>
                    </a:cubicBezTo>
                    <a:lnTo>
                      <a:pt x="259" y="967"/>
                    </a:lnTo>
                    <a:cubicBezTo>
                      <a:pt x="242" y="994"/>
                      <a:pt x="216" y="1013"/>
                      <a:pt x="186" y="1020"/>
                    </a:cubicBezTo>
                    <a:lnTo>
                      <a:pt x="186" y="1020"/>
                    </a:lnTo>
                    <a:cubicBezTo>
                      <a:pt x="137" y="1033"/>
                      <a:pt x="59" y="1057"/>
                      <a:pt x="20" y="1096"/>
                    </a:cubicBezTo>
                    <a:lnTo>
                      <a:pt x="20" y="1096"/>
                    </a:lnTo>
                    <a:cubicBezTo>
                      <a:pt x="0" y="1118"/>
                      <a:pt x="15" y="1154"/>
                      <a:pt x="45" y="1154"/>
                    </a:cubicBezTo>
                    <a:lnTo>
                      <a:pt x="538" y="1154"/>
                    </a:lnTo>
                    <a:lnTo>
                      <a:pt x="538" y="1154"/>
                    </a:lnTo>
                    <a:cubicBezTo>
                      <a:pt x="544" y="1154"/>
                      <a:pt x="551" y="1152"/>
                      <a:pt x="557" y="1148"/>
                    </a:cubicBezTo>
                    <a:lnTo>
                      <a:pt x="557" y="1148"/>
                    </a:lnTo>
                    <a:cubicBezTo>
                      <a:pt x="612" y="1111"/>
                      <a:pt x="923" y="899"/>
                      <a:pt x="962" y="735"/>
                    </a:cubicBezTo>
                    <a:lnTo>
                      <a:pt x="962" y="735"/>
                    </a:lnTo>
                    <a:cubicBezTo>
                      <a:pt x="1006" y="556"/>
                      <a:pt x="775" y="208"/>
                      <a:pt x="229" y="0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48" name="Freeform 138">
                <a:extLst>
                  <a:ext uri="{FF2B5EF4-FFF2-40B4-BE49-F238E27FC236}">
                    <a16:creationId xmlns:a16="http://schemas.microsoft.com/office/drawing/2014/main" id="{A2DACBA5-BFAB-DD40-6A3F-36B53BAFB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5556" y="4583883"/>
                <a:ext cx="1252415" cy="1439178"/>
              </a:xfrm>
              <a:custGeom>
                <a:avLst/>
                <a:gdLst>
                  <a:gd name="T0" fmla="*/ 229 w 1007"/>
                  <a:gd name="T1" fmla="*/ 0 h 1155"/>
                  <a:gd name="T2" fmla="*/ 229 w 1007"/>
                  <a:gd name="T3" fmla="*/ 0 h 1155"/>
                  <a:gd name="T4" fmla="*/ 259 w 1007"/>
                  <a:gd name="T5" fmla="*/ 967 h 1155"/>
                  <a:gd name="T6" fmla="*/ 259 w 1007"/>
                  <a:gd name="T7" fmla="*/ 967 h 1155"/>
                  <a:gd name="T8" fmla="*/ 186 w 1007"/>
                  <a:gd name="T9" fmla="*/ 1020 h 1155"/>
                  <a:gd name="T10" fmla="*/ 186 w 1007"/>
                  <a:gd name="T11" fmla="*/ 1020 h 1155"/>
                  <a:gd name="T12" fmla="*/ 20 w 1007"/>
                  <a:gd name="T13" fmla="*/ 1096 h 1155"/>
                  <a:gd name="T14" fmla="*/ 20 w 1007"/>
                  <a:gd name="T15" fmla="*/ 1096 h 1155"/>
                  <a:gd name="T16" fmla="*/ 45 w 1007"/>
                  <a:gd name="T17" fmla="*/ 1154 h 1155"/>
                  <a:gd name="T18" fmla="*/ 538 w 1007"/>
                  <a:gd name="T19" fmla="*/ 1154 h 1155"/>
                  <a:gd name="T20" fmla="*/ 538 w 1007"/>
                  <a:gd name="T21" fmla="*/ 1154 h 1155"/>
                  <a:gd name="T22" fmla="*/ 557 w 1007"/>
                  <a:gd name="T23" fmla="*/ 1148 h 1155"/>
                  <a:gd name="T24" fmla="*/ 557 w 1007"/>
                  <a:gd name="T25" fmla="*/ 1148 h 1155"/>
                  <a:gd name="T26" fmla="*/ 962 w 1007"/>
                  <a:gd name="T27" fmla="*/ 735 h 1155"/>
                  <a:gd name="T28" fmla="*/ 962 w 1007"/>
                  <a:gd name="T29" fmla="*/ 735 h 1155"/>
                  <a:gd name="T30" fmla="*/ 229 w 1007"/>
                  <a:gd name="T31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7" h="1155">
                    <a:moveTo>
                      <a:pt x="229" y="0"/>
                    </a:moveTo>
                    <a:lnTo>
                      <a:pt x="229" y="0"/>
                    </a:lnTo>
                    <a:cubicBezTo>
                      <a:pt x="229" y="0"/>
                      <a:pt x="495" y="583"/>
                      <a:pt x="259" y="967"/>
                    </a:cubicBezTo>
                    <a:lnTo>
                      <a:pt x="259" y="967"/>
                    </a:lnTo>
                    <a:cubicBezTo>
                      <a:pt x="242" y="994"/>
                      <a:pt x="216" y="1013"/>
                      <a:pt x="186" y="1020"/>
                    </a:cubicBezTo>
                    <a:lnTo>
                      <a:pt x="186" y="1020"/>
                    </a:lnTo>
                    <a:cubicBezTo>
                      <a:pt x="137" y="1033"/>
                      <a:pt x="59" y="1057"/>
                      <a:pt x="20" y="1096"/>
                    </a:cubicBezTo>
                    <a:lnTo>
                      <a:pt x="20" y="1096"/>
                    </a:lnTo>
                    <a:cubicBezTo>
                      <a:pt x="0" y="1118"/>
                      <a:pt x="15" y="1154"/>
                      <a:pt x="45" y="1154"/>
                    </a:cubicBezTo>
                    <a:lnTo>
                      <a:pt x="538" y="1154"/>
                    </a:lnTo>
                    <a:lnTo>
                      <a:pt x="538" y="1154"/>
                    </a:lnTo>
                    <a:cubicBezTo>
                      <a:pt x="544" y="1154"/>
                      <a:pt x="551" y="1152"/>
                      <a:pt x="557" y="1148"/>
                    </a:cubicBezTo>
                    <a:lnTo>
                      <a:pt x="557" y="1148"/>
                    </a:lnTo>
                    <a:cubicBezTo>
                      <a:pt x="612" y="1111"/>
                      <a:pt x="923" y="899"/>
                      <a:pt x="962" y="735"/>
                    </a:cubicBezTo>
                    <a:lnTo>
                      <a:pt x="962" y="735"/>
                    </a:lnTo>
                    <a:cubicBezTo>
                      <a:pt x="1006" y="556"/>
                      <a:pt x="775" y="208"/>
                      <a:pt x="229" y="0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49" name="Freeform 139">
                <a:extLst>
                  <a:ext uri="{FF2B5EF4-FFF2-40B4-BE49-F238E27FC236}">
                    <a16:creationId xmlns:a16="http://schemas.microsoft.com/office/drawing/2014/main" id="{57F57142-2B1A-4B98-22BC-778AB8E2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6998" y="5028818"/>
                <a:ext cx="758041" cy="1005225"/>
              </a:xfrm>
              <a:custGeom>
                <a:avLst/>
                <a:gdLst>
                  <a:gd name="T0" fmla="*/ 9 w 608"/>
                  <a:gd name="T1" fmla="*/ 298 h 807"/>
                  <a:gd name="T2" fmla="*/ 9 w 608"/>
                  <a:gd name="T3" fmla="*/ 298 h 807"/>
                  <a:gd name="T4" fmla="*/ 181 w 608"/>
                  <a:gd name="T5" fmla="*/ 713 h 807"/>
                  <a:gd name="T6" fmla="*/ 181 w 608"/>
                  <a:gd name="T7" fmla="*/ 713 h 807"/>
                  <a:gd name="T8" fmla="*/ 32 w 608"/>
                  <a:gd name="T9" fmla="*/ 780 h 807"/>
                  <a:gd name="T10" fmla="*/ 32 w 608"/>
                  <a:gd name="T11" fmla="*/ 780 h 807"/>
                  <a:gd name="T12" fmla="*/ 45 w 608"/>
                  <a:gd name="T13" fmla="*/ 806 h 807"/>
                  <a:gd name="T14" fmla="*/ 554 w 608"/>
                  <a:gd name="T15" fmla="*/ 806 h 807"/>
                  <a:gd name="T16" fmla="*/ 554 w 608"/>
                  <a:gd name="T17" fmla="*/ 806 h 807"/>
                  <a:gd name="T18" fmla="*/ 601 w 608"/>
                  <a:gd name="T19" fmla="*/ 748 h 807"/>
                  <a:gd name="T20" fmla="*/ 601 w 608"/>
                  <a:gd name="T21" fmla="*/ 748 h 807"/>
                  <a:gd name="T22" fmla="*/ 539 w 608"/>
                  <a:gd name="T23" fmla="*/ 0 h 807"/>
                  <a:gd name="T24" fmla="*/ 9 w 608"/>
                  <a:gd name="T25" fmla="*/ 298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8" h="807">
                    <a:moveTo>
                      <a:pt x="9" y="298"/>
                    </a:moveTo>
                    <a:lnTo>
                      <a:pt x="9" y="298"/>
                    </a:lnTo>
                    <a:cubicBezTo>
                      <a:pt x="9" y="298"/>
                      <a:pt x="0" y="549"/>
                      <a:pt x="181" y="713"/>
                    </a:cubicBezTo>
                    <a:lnTo>
                      <a:pt x="181" y="713"/>
                    </a:lnTo>
                    <a:cubicBezTo>
                      <a:pt x="181" y="713"/>
                      <a:pt x="75" y="725"/>
                      <a:pt x="32" y="780"/>
                    </a:cubicBezTo>
                    <a:lnTo>
                      <a:pt x="32" y="780"/>
                    </a:lnTo>
                    <a:cubicBezTo>
                      <a:pt x="24" y="790"/>
                      <a:pt x="32" y="806"/>
                      <a:pt x="45" y="806"/>
                    </a:cubicBezTo>
                    <a:lnTo>
                      <a:pt x="554" y="806"/>
                    </a:lnTo>
                    <a:lnTo>
                      <a:pt x="554" y="806"/>
                    </a:lnTo>
                    <a:cubicBezTo>
                      <a:pt x="584" y="806"/>
                      <a:pt x="607" y="778"/>
                      <a:pt x="601" y="748"/>
                    </a:cubicBezTo>
                    <a:lnTo>
                      <a:pt x="601" y="748"/>
                    </a:lnTo>
                    <a:cubicBezTo>
                      <a:pt x="574" y="624"/>
                      <a:pt x="520" y="317"/>
                      <a:pt x="539" y="0"/>
                    </a:cubicBezTo>
                    <a:lnTo>
                      <a:pt x="9" y="298"/>
                    </a:ln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50" name="Freeform 140">
                <a:extLst>
                  <a:ext uri="{FF2B5EF4-FFF2-40B4-BE49-F238E27FC236}">
                    <a16:creationId xmlns:a16="http://schemas.microsoft.com/office/drawing/2014/main" id="{54F9DA2E-AB38-A737-F7F3-62033D158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6998" y="5028818"/>
                <a:ext cx="758041" cy="1005225"/>
              </a:xfrm>
              <a:custGeom>
                <a:avLst/>
                <a:gdLst>
                  <a:gd name="T0" fmla="*/ 9 w 608"/>
                  <a:gd name="T1" fmla="*/ 298 h 807"/>
                  <a:gd name="T2" fmla="*/ 9 w 608"/>
                  <a:gd name="T3" fmla="*/ 298 h 807"/>
                  <a:gd name="T4" fmla="*/ 181 w 608"/>
                  <a:gd name="T5" fmla="*/ 713 h 807"/>
                  <a:gd name="T6" fmla="*/ 181 w 608"/>
                  <a:gd name="T7" fmla="*/ 713 h 807"/>
                  <a:gd name="T8" fmla="*/ 32 w 608"/>
                  <a:gd name="T9" fmla="*/ 780 h 807"/>
                  <a:gd name="T10" fmla="*/ 32 w 608"/>
                  <a:gd name="T11" fmla="*/ 780 h 807"/>
                  <a:gd name="T12" fmla="*/ 45 w 608"/>
                  <a:gd name="T13" fmla="*/ 806 h 807"/>
                  <a:gd name="T14" fmla="*/ 554 w 608"/>
                  <a:gd name="T15" fmla="*/ 806 h 807"/>
                  <a:gd name="T16" fmla="*/ 554 w 608"/>
                  <a:gd name="T17" fmla="*/ 806 h 807"/>
                  <a:gd name="T18" fmla="*/ 601 w 608"/>
                  <a:gd name="T19" fmla="*/ 748 h 807"/>
                  <a:gd name="T20" fmla="*/ 601 w 608"/>
                  <a:gd name="T21" fmla="*/ 748 h 807"/>
                  <a:gd name="T22" fmla="*/ 539 w 608"/>
                  <a:gd name="T23" fmla="*/ 0 h 807"/>
                  <a:gd name="T24" fmla="*/ 9 w 608"/>
                  <a:gd name="T25" fmla="*/ 298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8" h="807">
                    <a:moveTo>
                      <a:pt x="9" y="298"/>
                    </a:moveTo>
                    <a:lnTo>
                      <a:pt x="9" y="298"/>
                    </a:lnTo>
                    <a:cubicBezTo>
                      <a:pt x="9" y="298"/>
                      <a:pt x="0" y="549"/>
                      <a:pt x="181" y="713"/>
                    </a:cubicBezTo>
                    <a:lnTo>
                      <a:pt x="181" y="713"/>
                    </a:lnTo>
                    <a:cubicBezTo>
                      <a:pt x="181" y="713"/>
                      <a:pt x="75" y="725"/>
                      <a:pt x="32" y="780"/>
                    </a:cubicBezTo>
                    <a:lnTo>
                      <a:pt x="32" y="780"/>
                    </a:lnTo>
                    <a:cubicBezTo>
                      <a:pt x="24" y="790"/>
                      <a:pt x="32" y="806"/>
                      <a:pt x="45" y="806"/>
                    </a:cubicBezTo>
                    <a:lnTo>
                      <a:pt x="554" y="806"/>
                    </a:lnTo>
                    <a:lnTo>
                      <a:pt x="554" y="806"/>
                    </a:lnTo>
                    <a:cubicBezTo>
                      <a:pt x="584" y="806"/>
                      <a:pt x="607" y="778"/>
                      <a:pt x="601" y="748"/>
                    </a:cubicBezTo>
                    <a:lnTo>
                      <a:pt x="601" y="748"/>
                    </a:lnTo>
                    <a:cubicBezTo>
                      <a:pt x="574" y="624"/>
                      <a:pt x="520" y="317"/>
                      <a:pt x="539" y="0"/>
                    </a:cubicBezTo>
                    <a:lnTo>
                      <a:pt x="9" y="298"/>
                    </a:ln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51" name="Freeform 141">
                <a:extLst>
                  <a:ext uri="{FF2B5EF4-FFF2-40B4-BE49-F238E27FC236}">
                    <a16:creationId xmlns:a16="http://schemas.microsoft.com/office/drawing/2014/main" id="{BF92B351-D308-36D7-2D3B-F110A29B8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1321" y="3276536"/>
                <a:ext cx="3614425" cy="2828921"/>
              </a:xfrm>
              <a:custGeom>
                <a:avLst/>
                <a:gdLst>
                  <a:gd name="T0" fmla="*/ 2896 w 2901"/>
                  <a:gd name="T1" fmla="*/ 2144 h 2269"/>
                  <a:gd name="T2" fmla="*/ 2823 w 2901"/>
                  <a:gd name="T3" fmla="*/ 1551 h 2269"/>
                  <a:gd name="T4" fmla="*/ 2827 w 2901"/>
                  <a:gd name="T5" fmla="*/ 1500 h 2269"/>
                  <a:gd name="T6" fmla="*/ 2483 w 2901"/>
                  <a:gd name="T7" fmla="*/ 629 h 2269"/>
                  <a:gd name="T8" fmla="*/ 1621 w 2901"/>
                  <a:gd name="T9" fmla="*/ 345 h 2269"/>
                  <a:gd name="T10" fmla="*/ 1217 w 2901"/>
                  <a:gd name="T11" fmla="*/ 253 h 2269"/>
                  <a:gd name="T12" fmla="*/ 1118 w 2901"/>
                  <a:gd name="T13" fmla="*/ 81 h 2269"/>
                  <a:gd name="T14" fmla="*/ 1105 w 2901"/>
                  <a:gd name="T15" fmla="*/ 19 h 2269"/>
                  <a:gd name="T16" fmla="*/ 1013 w 2901"/>
                  <a:gd name="T17" fmla="*/ 30 h 2269"/>
                  <a:gd name="T18" fmla="*/ 678 w 2901"/>
                  <a:gd name="T19" fmla="*/ 76 h 2269"/>
                  <a:gd name="T20" fmla="*/ 305 w 2901"/>
                  <a:gd name="T21" fmla="*/ 197 h 2269"/>
                  <a:gd name="T22" fmla="*/ 125 w 2901"/>
                  <a:gd name="T23" fmla="*/ 291 h 2269"/>
                  <a:gd name="T24" fmla="*/ 66 w 2901"/>
                  <a:gd name="T25" fmla="*/ 296 h 2269"/>
                  <a:gd name="T26" fmla="*/ 16 w 2901"/>
                  <a:gd name="T27" fmla="*/ 339 h 2269"/>
                  <a:gd name="T28" fmla="*/ 168 w 2901"/>
                  <a:gd name="T29" fmla="*/ 565 h 2269"/>
                  <a:gd name="T30" fmla="*/ 197 w 2901"/>
                  <a:gd name="T31" fmla="*/ 594 h 2269"/>
                  <a:gd name="T32" fmla="*/ 208 w 2901"/>
                  <a:gd name="T33" fmla="*/ 784 h 2269"/>
                  <a:gd name="T34" fmla="*/ 201 w 2901"/>
                  <a:gd name="T35" fmla="*/ 876 h 2269"/>
                  <a:gd name="T36" fmla="*/ 235 w 2901"/>
                  <a:gd name="T37" fmla="*/ 885 h 2269"/>
                  <a:gd name="T38" fmla="*/ 778 w 2901"/>
                  <a:gd name="T39" fmla="*/ 1231 h 2269"/>
                  <a:gd name="T40" fmla="*/ 1416 w 2901"/>
                  <a:gd name="T41" fmla="*/ 1854 h 2269"/>
                  <a:gd name="T42" fmla="*/ 1693 w 2901"/>
                  <a:gd name="T43" fmla="*/ 1982 h 2269"/>
                  <a:gd name="T44" fmla="*/ 1521 w 2901"/>
                  <a:gd name="T45" fmla="*/ 2106 h 2269"/>
                  <a:gd name="T46" fmla="*/ 1358 w 2901"/>
                  <a:gd name="T47" fmla="*/ 2213 h 2269"/>
                  <a:gd name="T48" fmla="*/ 1357 w 2901"/>
                  <a:gd name="T49" fmla="*/ 2249 h 2269"/>
                  <a:gd name="T50" fmla="*/ 1389 w 2901"/>
                  <a:gd name="T51" fmla="*/ 2268 h 2269"/>
                  <a:gd name="T52" fmla="*/ 1955 w 2901"/>
                  <a:gd name="T53" fmla="*/ 2268 h 2269"/>
                  <a:gd name="T54" fmla="*/ 1981 w 2901"/>
                  <a:gd name="T55" fmla="*/ 2256 h 2269"/>
                  <a:gd name="T56" fmla="*/ 1991 w 2901"/>
                  <a:gd name="T57" fmla="*/ 2229 h 2269"/>
                  <a:gd name="T58" fmla="*/ 2009 w 2901"/>
                  <a:gd name="T59" fmla="*/ 2070 h 2269"/>
                  <a:gd name="T60" fmla="*/ 2219 w 2901"/>
                  <a:gd name="T61" fmla="*/ 2090 h 2269"/>
                  <a:gd name="T62" fmla="*/ 2347 w 2901"/>
                  <a:gd name="T63" fmla="*/ 2081 h 2269"/>
                  <a:gd name="T64" fmla="*/ 2420 w 2901"/>
                  <a:gd name="T65" fmla="*/ 2065 h 2269"/>
                  <a:gd name="T66" fmla="*/ 2451 w 2901"/>
                  <a:gd name="T67" fmla="*/ 2105 h 2269"/>
                  <a:gd name="T68" fmla="*/ 2313 w 2901"/>
                  <a:gd name="T69" fmla="*/ 2173 h 2269"/>
                  <a:gd name="T70" fmla="*/ 2311 w 2901"/>
                  <a:gd name="T71" fmla="*/ 2198 h 2269"/>
                  <a:gd name="T72" fmla="*/ 2842 w 2901"/>
                  <a:gd name="T73" fmla="*/ 2212 h 2269"/>
                  <a:gd name="T74" fmla="*/ 2885 w 2901"/>
                  <a:gd name="T75" fmla="*/ 2191 h 2269"/>
                  <a:gd name="T76" fmla="*/ 2896 w 2901"/>
                  <a:gd name="T77" fmla="*/ 2144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01" h="2269">
                    <a:moveTo>
                      <a:pt x="2896" y="2144"/>
                    </a:moveTo>
                    <a:lnTo>
                      <a:pt x="2896" y="2144"/>
                    </a:lnTo>
                    <a:cubicBezTo>
                      <a:pt x="2875" y="2047"/>
                      <a:pt x="2826" y="1813"/>
                      <a:pt x="2823" y="1551"/>
                    </a:cubicBezTo>
                    <a:lnTo>
                      <a:pt x="2823" y="1551"/>
                    </a:lnTo>
                    <a:cubicBezTo>
                      <a:pt x="2825" y="1534"/>
                      <a:pt x="2826" y="1517"/>
                      <a:pt x="2827" y="1500"/>
                    </a:cubicBezTo>
                    <a:lnTo>
                      <a:pt x="2827" y="1500"/>
                    </a:lnTo>
                    <a:cubicBezTo>
                      <a:pt x="2869" y="1099"/>
                      <a:pt x="2757" y="814"/>
                      <a:pt x="2483" y="629"/>
                    </a:cubicBezTo>
                    <a:lnTo>
                      <a:pt x="2483" y="629"/>
                    </a:lnTo>
                    <a:cubicBezTo>
                      <a:pt x="2245" y="468"/>
                      <a:pt x="1928" y="405"/>
                      <a:pt x="1621" y="345"/>
                    </a:cubicBezTo>
                    <a:lnTo>
                      <a:pt x="1621" y="345"/>
                    </a:lnTo>
                    <a:cubicBezTo>
                      <a:pt x="1475" y="317"/>
                      <a:pt x="1338" y="289"/>
                      <a:pt x="1217" y="253"/>
                    </a:cubicBezTo>
                    <a:lnTo>
                      <a:pt x="1217" y="253"/>
                    </a:lnTo>
                    <a:cubicBezTo>
                      <a:pt x="1101" y="200"/>
                      <a:pt x="1111" y="131"/>
                      <a:pt x="1118" y="81"/>
                    </a:cubicBezTo>
                    <a:lnTo>
                      <a:pt x="1118" y="81"/>
                    </a:lnTo>
                    <a:cubicBezTo>
                      <a:pt x="1121" y="54"/>
                      <a:pt x="1125" y="30"/>
                      <a:pt x="1105" y="19"/>
                    </a:cubicBezTo>
                    <a:lnTo>
                      <a:pt x="1105" y="19"/>
                    </a:lnTo>
                    <a:cubicBezTo>
                      <a:pt x="1074" y="0"/>
                      <a:pt x="1048" y="13"/>
                      <a:pt x="1013" y="30"/>
                    </a:cubicBezTo>
                    <a:lnTo>
                      <a:pt x="1013" y="30"/>
                    </a:lnTo>
                    <a:cubicBezTo>
                      <a:pt x="956" y="58"/>
                      <a:pt x="870" y="100"/>
                      <a:pt x="678" y="76"/>
                    </a:cubicBezTo>
                    <a:lnTo>
                      <a:pt x="678" y="76"/>
                    </a:lnTo>
                    <a:cubicBezTo>
                      <a:pt x="394" y="31"/>
                      <a:pt x="347" y="119"/>
                      <a:pt x="305" y="197"/>
                    </a:cubicBezTo>
                    <a:lnTo>
                      <a:pt x="305" y="197"/>
                    </a:lnTo>
                    <a:cubicBezTo>
                      <a:pt x="274" y="254"/>
                      <a:pt x="247" y="303"/>
                      <a:pt x="125" y="291"/>
                    </a:cubicBezTo>
                    <a:lnTo>
                      <a:pt x="125" y="291"/>
                    </a:lnTo>
                    <a:cubicBezTo>
                      <a:pt x="104" y="289"/>
                      <a:pt x="84" y="290"/>
                      <a:pt x="66" y="296"/>
                    </a:cubicBezTo>
                    <a:lnTo>
                      <a:pt x="66" y="296"/>
                    </a:lnTo>
                    <a:cubicBezTo>
                      <a:pt x="38" y="304"/>
                      <a:pt x="21" y="318"/>
                      <a:pt x="16" y="339"/>
                    </a:cubicBezTo>
                    <a:lnTo>
                      <a:pt x="16" y="339"/>
                    </a:lnTo>
                    <a:cubicBezTo>
                      <a:pt x="0" y="402"/>
                      <a:pt x="106" y="504"/>
                      <a:pt x="168" y="565"/>
                    </a:cubicBezTo>
                    <a:lnTo>
                      <a:pt x="168" y="565"/>
                    </a:lnTo>
                    <a:cubicBezTo>
                      <a:pt x="180" y="576"/>
                      <a:pt x="190" y="586"/>
                      <a:pt x="197" y="594"/>
                    </a:cubicBezTo>
                    <a:lnTo>
                      <a:pt x="197" y="594"/>
                    </a:lnTo>
                    <a:cubicBezTo>
                      <a:pt x="246" y="641"/>
                      <a:pt x="225" y="721"/>
                      <a:pt x="208" y="784"/>
                    </a:cubicBezTo>
                    <a:lnTo>
                      <a:pt x="208" y="784"/>
                    </a:lnTo>
                    <a:cubicBezTo>
                      <a:pt x="196" y="827"/>
                      <a:pt x="187" y="859"/>
                      <a:pt x="201" y="876"/>
                    </a:cubicBezTo>
                    <a:lnTo>
                      <a:pt x="201" y="876"/>
                    </a:lnTo>
                    <a:cubicBezTo>
                      <a:pt x="208" y="883"/>
                      <a:pt x="219" y="886"/>
                      <a:pt x="234" y="885"/>
                    </a:cubicBezTo>
                    <a:lnTo>
                      <a:pt x="235" y="885"/>
                    </a:lnTo>
                    <a:lnTo>
                      <a:pt x="235" y="885"/>
                    </a:lnTo>
                    <a:cubicBezTo>
                      <a:pt x="429" y="836"/>
                      <a:pt x="573" y="877"/>
                      <a:pt x="778" y="1231"/>
                    </a:cubicBezTo>
                    <a:lnTo>
                      <a:pt x="778" y="1231"/>
                    </a:lnTo>
                    <a:cubicBezTo>
                      <a:pt x="855" y="1443"/>
                      <a:pt x="1094" y="1676"/>
                      <a:pt x="1416" y="1854"/>
                    </a:cubicBezTo>
                    <a:lnTo>
                      <a:pt x="1416" y="1854"/>
                    </a:lnTo>
                    <a:cubicBezTo>
                      <a:pt x="1508" y="1905"/>
                      <a:pt x="1601" y="1948"/>
                      <a:pt x="1693" y="1982"/>
                    </a:cubicBezTo>
                    <a:lnTo>
                      <a:pt x="1693" y="1982"/>
                    </a:lnTo>
                    <a:cubicBezTo>
                      <a:pt x="1669" y="2045"/>
                      <a:pt x="1596" y="2075"/>
                      <a:pt x="1521" y="2106"/>
                    </a:cubicBezTo>
                    <a:lnTo>
                      <a:pt x="1521" y="2106"/>
                    </a:lnTo>
                    <a:cubicBezTo>
                      <a:pt x="1456" y="2133"/>
                      <a:pt x="1388" y="2161"/>
                      <a:pt x="1358" y="2213"/>
                    </a:cubicBezTo>
                    <a:lnTo>
                      <a:pt x="1358" y="2213"/>
                    </a:lnTo>
                    <a:cubicBezTo>
                      <a:pt x="1351" y="2225"/>
                      <a:pt x="1350" y="2238"/>
                      <a:pt x="1357" y="2249"/>
                    </a:cubicBezTo>
                    <a:lnTo>
                      <a:pt x="1357" y="2249"/>
                    </a:lnTo>
                    <a:cubicBezTo>
                      <a:pt x="1364" y="2261"/>
                      <a:pt x="1375" y="2268"/>
                      <a:pt x="1389" y="2268"/>
                    </a:cubicBezTo>
                    <a:lnTo>
                      <a:pt x="1955" y="2268"/>
                    </a:lnTo>
                    <a:lnTo>
                      <a:pt x="1955" y="2268"/>
                    </a:lnTo>
                    <a:cubicBezTo>
                      <a:pt x="1965" y="2268"/>
                      <a:pt x="1974" y="2264"/>
                      <a:pt x="1981" y="2256"/>
                    </a:cubicBezTo>
                    <a:lnTo>
                      <a:pt x="1981" y="2256"/>
                    </a:lnTo>
                    <a:cubicBezTo>
                      <a:pt x="1988" y="2249"/>
                      <a:pt x="1992" y="2239"/>
                      <a:pt x="1991" y="2229"/>
                    </a:cubicBezTo>
                    <a:lnTo>
                      <a:pt x="1991" y="2229"/>
                    </a:lnTo>
                    <a:cubicBezTo>
                      <a:pt x="1989" y="2194"/>
                      <a:pt x="1990" y="2138"/>
                      <a:pt x="2009" y="2070"/>
                    </a:cubicBezTo>
                    <a:lnTo>
                      <a:pt x="2009" y="2070"/>
                    </a:lnTo>
                    <a:cubicBezTo>
                      <a:pt x="2082" y="2083"/>
                      <a:pt x="2152" y="2090"/>
                      <a:pt x="2219" y="2090"/>
                    </a:cubicBezTo>
                    <a:lnTo>
                      <a:pt x="2219" y="2090"/>
                    </a:lnTo>
                    <a:cubicBezTo>
                      <a:pt x="2264" y="2090"/>
                      <a:pt x="2307" y="2087"/>
                      <a:pt x="2347" y="2081"/>
                    </a:cubicBezTo>
                    <a:lnTo>
                      <a:pt x="2347" y="2081"/>
                    </a:lnTo>
                    <a:cubicBezTo>
                      <a:pt x="2371" y="2077"/>
                      <a:pt x="2396" y="2072"/>
                      <a:pt x="2420" y="2065"/>
                    </a:cubicBezTo>
                    <a:lnTo>
                      <a:pt x="2420" y="2065"/>
                    </a:lnTo>
                    <a:cubicBezTo>
                      <a:pt x="2429" y="2080"/>
                      <a:pt x="2439" y="2093"/>
                      <a:pt x="2451" y="2105"/>
                    </a:cubicBezTo>
                    <a:lnTo>
                      <a:pt x="2451" y="2105"/>
                    </a:lnTo>
                    <a:cubicBezTo>
                      <a:pt x="2419" y="2111"/>
                      <a:pt x="2347" y="2128"/>
                      <a:pt x="2313" y="2173"/>
                    </a:cubicBezTo>
                    <a:lnTo>
                      <a:pt x="2313" y="2173"/>
                    </a:lnTo>
                    <a:cubicBezTo>
                      <a:pt x="2308" y="2180"/>
                      <a:pt x="2307" y="2190"/>
                      <a:pt x="2311" y="2198"/>
                    </a:cubicBezTo>
                    <a:lnTo>
                      <a:pt x="2311" y="2198"/>
                    </a:lnTo>
                    <a:cubicBezTo>
                      <a:pt x="2315" y="2207"/>
                      <a:pt x="2323" y="2212"/>
                      <a:pt x="2332" y="2212"/>
                    </a:cubicBezTo>
                    <a:lnTo>
                      <a:pt x="2842" y="2212"/>
                    </a:lnTo>
                    <a:lnTo>
                      <a:pt x="2842" y="2212"/>
                    </a:lnTo>
                    <a:cubicBezTo>
                      <a:pt x="2858" y="2212"/>
                      <a:pt x="2874" y="2204"/>
                      <a:pt x="2885" y="2191"/>
                    </a:cubicBezTo>
                    <a:lnTo>
                      <a:pt x="2885" y="2191"/>
                    </a:lnTo>
                    <a:cubicBezTo>
                      <a:pt x="2896" y="2178"/>
                      <a:pt x="2900" y="2161"/>
                      <a:pt x="2896" y="2144"/>
                    </a:cubicBezTo>
                  </a:path>
                </a:pathLst>
              </a:custGeom>
              <a:solidFill>
                <a:srgbClr val="E22B2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52" name="Freeform 142">
                <a:extLst>
                  <a:ext uri="{FF2B5EF4-FFF2-40B4-BE49-F238E27FC236}">
                    <a16:creationId xmlns:a16="http://schemas.microsoft.com/office/drawing/2014/main" id="{BF4880E8-2BC6-AFDF-728E-E43213CDB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1321" y="3276536"/>
                <a:ext cx="3614425" cy="2828921"/>
              </a:xfrm>
              <a:custGeom>
                <a:avLst/>
                <a:gdLst>
                  <a:gd name="T0" fmla="*/ 2332 w 2901"/>
                  <a:gd name="T1" fmla="*/ 2195 h 2269"/>
                  <a:gd name="T2" fmla="*/ 2326 w 2901"/>
                  <a:gd name="T3" fmla="*/ 2183 h 2269"/>
                  <a:gd name="T4" fmla="*/ 2473 w 2901"/>
                  <a:gd name="T5" fmla="*/ 2105 h 2269"/>
                  <a:gd name="T6" fmla="*/ 2334 w 2901"/>
                  <a:gd name="T7" fmla="*/ 1656 h 2269"/>
                  <a:gd name="T8" fmla="*/ 2325 w 2901"/>
                  <a:gd name="T9" fmla="*/ 1665 h 2269"/>
                  <a:gd name="T10" fmla="*/ 2345 w 2901"/>
                  <a:gd name="T11" fmla="*/ 2064 h 2269"/>
                  <a:gd name="T12" fmla="*/ 2085 w 2901"/>
                  <a:gd name="T13" fmla="*/ 1914 h 2269"/>
                  <a:gd name="T14" fmla="*/ 1896 w 2901"/>
                  <a:gd name="T15" fmla="*/ 1083 h 2269"/>
                  <a:gd name="T16" fmla="*/ 1885 w 2901"/>
                  <a:gd name="T17" fmla="*/ 1095 h 2269"/>
                  <a:gd name="T18" fmla="*/ 1974 w 2901"/>
                  <a:gd name="T19" fmla="*/ 2230 h 2269"/>
                  <a:gd name="T20" fmla="*/ 1389 w 2901"/>
                  <a:gd name="T21" fmla="*/ 2251 h 2269"/>
                  <a:gd name="T22" fmla="*/ 1371 w 2901"/>
                  <a:gd name="T23" fmla="*/ 2221 h 2269"/>
                  <a:gd name="T24" fmla="*/ 1711 w 2901"/>
                  <a:gd name="T25" fmla="*/ 1879 h 2269"/>
                  <a:gd name="T26" fmla="*/ 1344 w 2901"/>
                  <a:gd name="T27" fmla="*/ 1230 h 2269"/>
                  <a:gd name="T28" fmla="*/ 1696 w 2901"/>
                  <a:gd name="T29" fmla="*/ 1883 h 2269"/>
                  <a:gd name="T30" fmla="*/ 1424 w 2901"/>
                  <a:gd name="T31" fmla="*/ 1839 h 2269"/>
                  <a:gd name="T32" fmla="*/ 792 w 2901"/>
                  <a:gd name="T33" fmla="*/ 1223 h 2269"/>
                  <a:gd name="T34" fmla="*/ 231 w 2901"/>
                  <a:gd name="T35" fmla="*/ 868 h 2269"/>
                  <a:gd name="T36" fmla="*/ 223 w 2901"/>
                  <a:gd name="T37" fmla="*/ 789 h 2269"/>
                  <a:gd name="T38" fmla="*/ 180 w 2901"/>
                  <a:gd name="T39" fmla="*/ 553 h 2269"/>
                  <a:gd name="T40" fmla="*/ 71 w 2901"/>
                  <a:gd name="T41" fmla="*/ 312 h 2269"/>
                  <a:gd name="T42" fmla="*/ 320 w 2901"/>
                  <a:gd name="T43" fmla="*/ 204 h 2269"/>
                  <a:gd name="T44" fmla="*/ 1020 w 2901"/>
                  <a:gd name="T45" fmla="*/ 45 h 2269"/>
                  <a:gd name="T46" fmla="*/ 1101 w 2901"/>
                  <a:gd name="T47" fmla="*/ 79 h 2269"/>
                  <a:gd name="T48" fmla="*/ 1617 w 2901"/>
                  <a:gd name="T49" fmla="*/ 361 h 2269"/>
                  <a:gd name="T50" fmla="*/ 2816 w 2901"/>
                  <a:gd name="T51" fmla="*/ 1251 h 2269"/>
                  <a:gd name="T52" fmla="*/ 2816 w 2901"/>
                  <a:gd name="T53" fmla="*/ 1324 h 2269"/>
                  <a:gd name="T54" fmla="*/ 2810 w 2901"/>
                  <a:gd name="T55" fmla="*/ 1410 h 2269"/>
                  <a:gd name="T56" fmla="*/ 2896 w 2901"/>
                  <a:gd name="T57" fmla="*/ 2144 h 2269"/>
                  <a:gd name="T58" fmla="*/ 2827 w 2901"/>
                  <a:gd name="T59" fmla="*/ 1500 h 2269"/>
                  <a:gd name="T60" fmla="*/ 1621 w 2901"/>
                  <a:gd name="T61" fmla="*/ 345 h 2269"/>
                  <a:gd name="T62" fmla="*/ 1118 w 2901"/>
                  <a:gd name="T63" fmla="*/ 81 h 2269"/>
                  <a:gd name="T64" fmla="*/ 1013 w 2901"/>
                  <a:gd name="T65" fmla="*/ 30 h 2269"/>
                  <a:gd name="T66" fmla="*/ 305 w 2901"/>
                  <a:gd name="T67" fmla="*/ 197 h 2269"/>
                  <a:gd name="T68" fmla="*/ 66 w 2901"/>
                  <a:gd name="T69" fmla="*/ 296 h 2269"/>
                  <a:gd name="T70" fmla="*/ 168 w 2901"/>
                  <a:gd name="T71" fmla="*/ 565 h 2269"/>
                  <a:gd name="T72" fmla="*/ 208 w 2901"/>
                  <a:gd name="T73" fmla="*/ 784 h 2269"/>
                  <a:gd name="T74" fmla="*/ 234 w 2901"/>
                  <a:gd name="T75" fmla="*/ 885 h 2269"/>
                  <a:gd name="T76" fmla="*/ 778 w 2901"/>
                  <a:gd name="T77" fmla="*/ 1231 h 2269"/>
                  <a:gd name="T78" fmla="*/ 1694 w 2901"/>
                  <a:gd name="T79" fmla="*/ 1982 h 2269"/>
                  <a:gd name="T80" fmla="*/ 1358 w 2901"/>
                  <a:gd name="T81" fmla="*/ 2213 h 2269"/>
                  <a:gd name="T82" fmla="*/ 1955 w 2901"/>
                  <a:gd name="T83" fmla="*/ 2268 h 2269"/>
                  <a:gd name="T84" fmla="*/ 1991 w 2901"/>
                  <a:gd name="T85" fmla="*/ 2229 h 2269"/>
                  <a:gd name="T86" fmla="*/ 2219 w 2901"/>
                  <a:gd name="T87" fmla="*/ 2090 h 2269"/>
                  <a:gd name="T88" fmla="*/ 2420 w 2901"/>
                  <a:gd name="T89" fmla="*/ 2065 h 2269"/>
                  <a:gd name="T90" fmla="*/ 2313 w 2901"/>
                  <a:gd name="T91" fmla="*/ 2173 h 2269"/>
                  <a:gd name="T92" fmla="*/ 2332 w 2901"/>
                  <a:gd name="T93" fmla="*/ 2212 h 2269"/>
                  <a:gd name="T94" fmla="*/ 2885 w 2901"/>
                  <a:gd name="T95" fmla="*/ 2191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01" h="2269">
                    <a:moveTo>
                      <a:pt x="2872" y="2180"/>
                    </a:moveTo>
                    <a:lnTo>
                      <a:pt x="2872" y="2180"/>
                    </a:lnTo>
                    <a:cubicBezTo>
                      <a:pt x="2864" y="2190"/>
                      <a:pt x="2853" y="2195"/>
                      <a:pt x="2842" y="2195"/>
                    </a:cubicBezTo>
                    <a:lnTo>
                      <a:pt x="2332" y="2195"/>
                    </a:lnTo>
                    <a:lnTo>
                      <a:pt x="2332" y="2195"/>
                    </a:lnTo>
                    <a:cubicBezTo>
                      <a:pt x="2328" y="2195"/>
                      <a:pt x="2326" y="2192"/>
                      <a:pt x="2325" y="2191"/>
                    </a:cubicBezTo>
                    <a:lnTo>
                      <a:pt x="2325" y="2191"/>
                    </a:lnTo>
                    <a:cubicBezTo>
                      <a:pt x="2325" y="2190"/>
                      <a:pt x="2324" y="2186"/>
                      <a:pt x="2326" y="2183"/>
                    </a:cubicBezTo>
                    <a:lnTo>
                      <a:pt x="2326" y="2183"/>
                    </a:lnTo>
                    <a:cubicBezTo>
                      <a:pt x="2367" y="2131"/>
                      <a:pt x="2468" y="2119"/>
                      <a:pt x="2469" y="2119"/>
                    </a:cubicBezTo>
                    <a:lnTo>
                      <a:pt x="2487" y="2117"/>
                    </a:lnTo>
                    <a:lnTo>
                      <a:pt x="2473" y="2105"/>
                    </a:lnTo>
                    <a:lnTo>
                      <a:pt x="2473" y="2105"/>
                    </a:lnTo>
                    <a:cubicBezTo>
                      <a:pt x="2339" y="1979"/>
                      <a:pt x="2342" y="1668"/>
                      <a:pt x="2342" y="1665"/>
                    </a:cubicBezTo>
                    <a:lnTo>
                      <a:pt x="2342" y="1665"/>
                    </a:lnTo>
                    <a:cubicBezTo>
                      <a:pt x="2342" y="1661"/>
                      <a:pt x="2338" y="1656"/>
                      <a:pt x="2334" y="1656"/>
                    </a:cubicBezTo>
                    <a:lnTo>
                      <a:pt x="2334" y="1656"/>
                    </a:lnTo>
                    <a:lnTo>
                      <a:pt x="2334" y="1656"/>
                    </a:lnTo>
                    <a:cubicBezTo>
                      <a:pt x="2329" y="1656"/>
                      <a:pt x="2325" y="1660"/>
                      <a:pt x="2325" y="1665"/>
                    </a:cubicBezTo>
                    <a:lnTo>
                      <a:pt x="2325" y="1665"/>
                    </a:lnTo>
                    <a:cubicBezTo>
                      <a:pt x="2325" y="1676"/>
                      <a:pt x="2323" y="1904"/>
                      <a:pt x="2411" y="2051"/>
                    </a:cubicBezTo>
                    <a:lnTo>
                      <a:pt x="2411" y="2051"/>
                    </a:lnTo>
                    <a:cubicBezTo>
                      <a:pt x="2390" y="2056"/>
                      <a:pt x="2368" y="2061"/>
                      <a:pt x="2345" y="2064"/>
                    </a:cubicBezTo>
                    <a:lnTo>
                      <a:pt x="2345" y="2064"/>
                    </a:lnTo>
                    <a:cubicBezTo>
                      <a:pt x="2247" y="2079"/>
                      <a:pt x="2134" y="2075"/>
                      <a:pt x="2014" y="2054"/>
                    </a:cubicBezTo>
                    <a:lnTo>
                      <a:pt x="2014" y="2054"/>
                    </a:lnTo>
                    <a:cubicBezTo>
                      <a:pt x="2029" y="2011"/>
                      <a:pt x="2051" y="1963"/>
                      <a:pt x="2085" y="1914"/>
                    </a:cubicBezTo>
                    <a:lnTo>
                      <a:pt x="2085" y="1914"/>
                    </a:lnTo>
                    <a:cubicBezTo>
                      <a:pt x="2139" y="1834"/>
                      <a:pt x="2200" y="1707"/>
                      <a:pt x="2184" y="1550"/>
                    </a:cubicBezTo>
                    <a:lnTo>
                      <a:pt x="2184" y="1550"/>
                    </a:lnTo>
                    <a:cubicBezTo>
                      <a:pt x="2167" y="1388"/>
                      <a:pt x="2070" y="1231"/>
                      <a:pt x="1896" y="1083"/>
                    </a:cubicBezTo>
                    <a:lnTo>
                      <a:pt x="1896" y="1083"/>
                    </a:lnTo>
                    <a:cubicBezTo>
                      <a:pt x="1893" y="1080"/>
                      <a:pt x="1888" y="1080"/>
                      <a:pt x="1885" y="1083"/>
                    </a:cubicBezTo>
                    <a:lnTo>
                      <a:pt x="1885" y="1083"/>
                    </a:lnTo>
                    <a:cubicBezTo>
                      <a:pt x="1882" y="1087"/>
                      <a:pt x="1882" y="1092"/>
                      <a:pt x="1885" y="1095"/>
                    </a:cubicBezTo>
                    <a:lnTo>
                      <a:pt x="1885" y="1095"/>
                    </a:lnTo>
                    <a:cubicBezTo>
                      <a:pt x="2291" y="1441"/>
                      <a:pt x="2176" y="1750"/>
                      <a:pt x="2071" y="1904"/>
                    </a:cubicBezTo>
                    <a:lnTo>
                      <a:pt x="2071" y="1904"/>
                    </a:lnTo>
                    <a:cubicBezTo>
                      <a:pt x="1976" y="2043"/>
                      <a:pt x="1970" y="2168"/>
                      <a:pt x="1974" y="2230"/>
                    </a:cubicBezTo>
                    <a:lnTo>
                      <a:pt x="1974" y="2230"/>
                    </a:lnTo>
                    <a:cubicBezTo>
                      <a:pt x="1974" y="2236"/>
                      <a:pt x="1973" y="2241"/>
                      <a:pt x="1969" y="2245"/>
                    </a:cubicBezTo>
                    <a:lnTo>
                      <a:pt x="1969" y="2245"/>
                    </a:lnTo>
                    <a:cubicBezTo>
                      <a:pt x="1965" y="2249"/>
                      <a:pt x="1961" y="2251"/>
                      <a:pt x="1955" y="2251"/>
                    </a:cubicBezTo>
                    <a:lnTo>
                      <a:pt x="1389" y="2251"/>
                    </a:lnTo>
                    <a:lnTo>
                      <a:pt x="1389" y="2251"/>
                    </a:lnTo>
                    <a:cubicBezTo>
                      <a:pt x="1381" y="2251"/>
                      <a:pt x="1375" y="2247"/>
                      <a:pt x="1371" y="2241"/>
                    </a:cubicBezTo>
                    <a:lnTo>
                      <a:pt x="1371" y="2241"/>
                    </a:lnTo>
                    <a:cubicBezTo>
                      <a:pt x="1368" y="2235"/>
                      <a:pt x="1368" y="2227"/>
                      <a:pt x="1371" y="2221"/>
                    </a:cubicBezTo>
                    <a:lnTo>
                      <a:pt x="1371" y="2221"/>
                    </a:lnTo>
                    <a:cubicBezTo>
                      <a:pt x="1400" y="2174"/>
                      <a:pt x="1462" y="2149"/>
                      <a:pt x="1527" y="2122"/>
                    </a:cubicBezTo>
                    <a:lnTo>
                      <a:pt x="1527" y="2122"/>
                    </a:lnTo>
                    <a:cubicBezTo>
                      <a:pt x="1631" y="2078"/>
                      <a:pt x="1749" y="2030"/>
                      <a:pt x="1711" y="1879"/>
                    </a:cubicBezTo>
                    <a:lnTo>
                      <a:pt x="1711" y="1879"/>
                    </a:lnTo>
                    <a:cubicBezTo>
                      <a:pt x="1648" y="1626"/>
                      <a:pt x="1359" y="1235"/>
                      <a:pt x="1356" y="1231"/>
                    </a:cubicBezTo>
                    <a:lnTo>
                      <a:pt x="1356" y="1231"/>
                    </a:lnTo>
                    <a:cubicBezTo>
                      <a:pt x="1353" y="1228"/>
                      <a:pt x="1348" y="1226"/>
                      <a:pt x="1344" y="1230"/>
                    </a:cubicBezTo>
                    <a:lnTo>
                      <a:pt x="1344" y="1230"/>
                    </a:lnTo>
                    <a:cubicBezTo>
                      <a:pt x="1340" y="1232"/>
                      <a:pt x="1340" y="1237"/>
                      <a:pt x="1343" y="1241"/>
                    </a:cubicBezTo>
                    <a:lnTo>
                      <a:pt x="1343" y="1241"/>
                    </a:lnTo>
                    <a:cubicBezTo>
                      <a:pt x="1345" y="1245"/>
                      <a:pt x="1633" y="1633"/>
                      <a:pt x="1696" y="1883"/>
                    </a:cubicBezTo>
                    <a:lnTo>
                      <a:pt x="1696" y="1883"/>
                    </a:lnTo>
                    <a:cubicBezTo>
                      <a:pt x="1704" y="1916"/>
                      <a:pt x="1704" y="1943"/>
                      <a:pt x="1699" y="1966"/>
                    </a:cubicBezTo>
                    <a:lnTo>
                      <a:pt x="1699" y="1966"/>
                    </a:lnTo>
                    <a:cubicBezTo>
                      <a:pt x="1607" y="1932"/>
                      <a:pt x="1515" y="1889"/>
                      <a:pt x="1424" y="1839"/>
                    </a:cubicBezTo>
                    <a:lnTo>
                      <a:pt x="1424" y="1839"/>
                    </a:lnTo>
                    <a:cubicBezTo>
                      <a:pt x="1105" y="1663"/>
                      <a:pt x="869" y="1433"/>
                      <a:pt x="793" y="1224"/>
                    </a:cubicBezTo>
                    <a:lnTo>
                      <a:pt x="792" y="1223"/>
                    </a:lnTo>
                    <a:lnTo>
                      <a:pt x="792" y="1223"/>
                    </a:lnTo>
                    <a:cubicBezTo>
                      <a:pt x="628" y="938"/>
                      <a:pt x="496" y="852"/>
                      <a:pt x="351" y="852"/>
                    </a:cubicBezTo>
                    <a:lnTo>
                      <a:pt x="351" y="852"/>
                    </a:lnTo>
                    <a:cubicBezTo>
                      <a:pt x="312" y="852"/>
                      <a:pt x="273" y="858"/>
                      <a:pt x="231" y="868"/>
                    </a:cubicBezTo>
                    <a:lnTo>
                      <a:pt x="231" y="868"/>
                    </a:lnTo>
                    <a:cubicBezTo>
                      <a:pt x="222" y="869"/>
                      <a:pt x="217" y="868"/>
                      <a:pt x="214" y="865"/>
                    </a:cubicBezTo>
                    <a:lnTo>
                      <a:pt x="214" y="865"/>
                    </a:lnTo>
                    <a:cubicBezTo>
                      <a:pt x="205" y="855"/>
                      <a:pt x="214" y="822"/>
                      <a:pt x="223" y="789"/>
                    </a:cubicBezTo>
                    <a:lnTo>
                      <a:pt x="223" y="789"/>
                    </a:lnTo>
                    <a:cubicBezTo>
                      <a:pt x="241" y="724"/>
                      <a:pt x="264" y="636"/>
                      <a:pt x="209" y="582"/>
                    </a:cubicBezTo>
                    <a:lnTo>
                      <a:pt x="209" y="582"/>
                    </a:lnTo>
                    <a:cubicBezTo>
                      <a:pt x="201" y="575"/>
                      <a:pt x="191" y="565"/>
                      <a:pt x="180" y="553"/>
                    </a:cubicBezTo>
                    <a:lnTo>
                      <a:pt x="180" y="553"/>
                    </a:lnTo>
                    <a:cubicBezTo>
                      <a:pt x="123" y="499"/>
                      <a:pt x="19" y="397"/>
                      <a:pt x="32" y="343"/>
                    </a:cubicBezTo>
                    <a:lnTo>
                      <a:pt x="32" y="343"/>
                    </a:lnTo>
                    <a:cubicBezTo>
                      <a:pt x="35" y="328"/>
                      <a:pt x="48" y="318"/>
                      <a:pt x="71" y="312"/>
                    </a:cubicBezTo>
                    <a:lnTo>
                      <a:pt x="71" y="312"/>
                    </a:lnTo>
                    <a:cubicBezTo>
                      <a:pt x="86" y="307"/>
                      <a:pt x="104" y="305"/>
                      <a:pt x="123" y="307"/>
                    </a:cubicBezTo>
                    <a:lnTo>
                      <a:pt x="123" y="307"/>
                    </a:lnTo>
                    <a:cubicBezTo>
                      <a:pt x="257" y="321"/>
                      <a:pt x="287" y="265"/>
                      <a:pt x="320" y="204"/>
                    </a:cubicBezTo>
                    <a:lnTo>
                      <a:pt x="320" y="204"/>
                    </a:lnTo>
                    <a:cubicBezTo>
                      <a:pt x="361" y="128"/>
                      <a:pt x="403" y="49"/>
                      <a:pt x="676" y="91"/>
                    </a:cubicBezTo>
                    <a:lnTo>
                      <a:pt x="676" y="91"/>
                    </a:lnTo>
                    <a:cubicBezTo>
                      <a:pt x="873" y="118"/>
                      <a:pt x="965" y="72"/>
                      <a:pt x="1020" y="45"/>
                    </a:cubicBezTo>
                    <a:lnTo>
                      <a:pt x="1020" y="45"/>
                    </a:lnTo>
                    <a:cubicBezTo>
                      <a:pt x="1054" y="28"/>
                      <a:pt x="1073" y="19"/>
                      <a:pt x="1096" y="33"/>
                    </a:cubicBezTo>
                    <a:lnTo>
                      <a:pt x="1096" y="33"/>
                    </a:lnTo>
                    <a:cubicBezTo>
                      <a:pt x="1107" y="39"/>
                      <a:pt x="1105" y="53"/>
                      <a:pt x="1101" y="79"/>
                    </a:cubicBezTo>
                    <a:lnTo>
                      <a:pt x="1101" y="79"/>
                    </a:lnTo>
                    <a:cubicBezTo>
                      <a:pt x="1094" y="131"/>
                      <a:pt x="1083" y="210"/>
                      <a:pt x="1211" y="268"/>
                    </a:cubicBezTo>
                    <a:lnTo>
                      <a:pt x="1212" y="269"/>
                    </a:lnTo>
                    <a:lnTo>
                      <a:pt x="1212" y="269"/>
                    </a:lnTo>
                    <a:cubicBezTo>
                      <a:pt x="1334" y="305"/>
                      <a:pt x="1472" y="332"/>
                      <a:pt x="1617" y="361"/>
                    </a:cubicBezTo>
                    <a:lnTo>
                      <a:pt x="1617" y="361"/>
                    </a:lnTo>
                    <a:cubicBezTo>
                      <a:pt x="2158" y="467"/>
                      <a:pt x="2764" y="587"/>
                      <a:pt x="2816" y="1250"/>
                    </a:cubicBezTo>
                    <a:lnTo>
                      <a:pt x="2816" y="1250"/>
                    </a:lnTo>
                    <a:lnTo>
                      <a:pt x="2816" y="1251"/>
                    </a:lnTo>
                    <a:lnTo>
                      <a:pt x="2816" y="1251"/>
                    </a:lnTo>
                    <a:cubicBezTo>
                      <a:pt x="2816" y="1253"/>
                      <a:pt x="2816" y="1255"/>
                      <a:pt x="2816" y="1257"/>
                    </a:cubicBezTo>
                    <a:lnTo>
                      <a:pt x="2816" y="1257"/>
                    </a:lnTo>
                    <a:cubicBezTo>
                      <a:pt x="2817" y="1276"/>
                      <a:pt x="2817" y="1301"/>
                      <a:pt x="2816" y="1324"/>
                    </a:cubicBezTo>
                    <a:lnTo>
                      <a:pt x="2816" y="1324"/>
                    </a:lnTo>
                    <a:cubicBezTo>
                      <a:pt x="2811" y="1369"/>
                      <a:pt x="2810" y="1410"/>
                      <a:pt x="2810" y="1410"/>
                    </a:cubicBezTo>
                    <a:lnTo>
                      <a:pt x="2810" y="1410"/>
                    </a:lnTo>
                    <a:lnTo>
                      <a:pt x="2810" y="1410"/>
                    </a:lnTo>
                    <a:cubicBezTo>
                      <a:pt x="2792" y="1730"/>
                      <a:pt x="2856" y="2033"/>
                      <a:pt x="2880" y="2147"/>
                    </a:cubicBezTo>
                    <a:lnTo>
                      <a:pt x="2880" y="2147"/>
                    </a:lnTo>
                    <a:cubicBezTo>
                      <a:pt x="2883" y="2160"/>
                      <a:pt x="2880" y="2171"/>
                      <a:pt x="2872" y="2180"/>
                    </a:cubicBezTo>
                    <a:close/>
                    <a:moveTo>
                      <a:pt x="2896" y="2144"/>
                    </a:moveTo>
                    <a:lnTo>
                      <a:pt x="2896" y="2144"/>
                    </a:lnTo>
                    <a:cubicBezTo>
                      <a:pt x="2875" y="2047"/>
                      <a:pt x="2826" y="1814"/>
                      <a:pt x="2823" y="1551"/>
                    </a:cubicBezTo>
                    <a:lnTo>
                      <a:pt x="2823" y="1551"/>
                    </a:lnTo>
                    <a:cubicBezTo>
                      <a:pt x="2825" y="1535"/>
                      <a:pt x="2826" y="1518"/>
                      <a:pt x="2827" y="1500"/>
                    </a:cubicBezTo>
                    <a:lnTo>
                      <a:pt x="2827" y="1500"/>
                    </a:lnTo>
                    <a:cubicBezTo>
                      <a:pt x="2869" y="1099"/>
                      <a:pt x="2757" y="814"/>
                      <a:pt x="2483" y="629"/>
                    </a:cubicBezTo>
                    <a:lnTo>
                      <a:pt x="2483" y="629"/>
                    </a:lnTo>
                    <a:cubicBezTo>
                      <a:pt x="2245" y="468"/>
                      <a:pt x="1928" y="405"/>
                      <a:pt x="1621" y="345"/>
                    </a:cubicBezTo>
                    <a:lnTo>
                      <a:pt x="1621" y="345"/>
                    </a:lnTo>
                    <a:cubicBezTo>
                      <a:pt x="1475" y="317"/>
                      <a:pt x="1338" y="289"/>
                      <a:pt x="1217" y="253"/>
                    </a:cubicBezTo>
                    <a:lnTo>
                      <a:pt x="1217" y="253"/>
                    </a:lnTo>
                    <a:cubicBezTo>
                      <a:pt x="1101" y="200"/>
                      <a:pt x="1111" y="131"/>
                      <a:pt x="1118" y="81"/>
                    </a:cubicBezTo>
                    <a:lnTo>
                      <a:pt x="1118" y="81"/>
                    </a:lnTo>
                    <a:cubicBezTo>
                      <a:pt x="1121" y="54"/>
                      <a:pt x="1125" y="30"/>
                      <a:pt x="1105" y="19"/>
                    </a:cubicBezTo>
                    <a:lnTo>
                      <a:pt x="1105" y="19"/>
                    </a:lnTo>
                    <a:cubicBezTo>
                      <a:pt x="1074" y="0"/>
                      <a:pt x="1048" y="13"/>
                      <a:pt x="1013" y="30"/>
                    </a:cubicBezTo>
                    <a:lnTo>
                      <a:pt x="1013" y="30"/>
                    </a:lnTo>
                    <a:cubicBezTo>
                      <a:pt x="956" y="58"/>
                      <a:pt x="870" y="100"/>
                      <a:pt x="678" y="76"/>
                    </a:cubicBezTo>
                    <a:lnTo>
                      <a:pt x="678" y="76"/>
                    </a:lnTo>
                    <a:cubicBezTo>
                      <a:pt x="394" y="31"/>
                      <a:pt x="347" y="119"/>
                      <a:pt x="305" y="197"/>
                    </a:cubicBezTo>
                    <a:lnTo>
                      <a:pt x="305" y="197"/>
                    </a:lnTo>
                    <a:cubicBezTo>
                      <a:pt x="274" y="254"/>
                      <a:pt x="247" y="303"/>
                      <a:pt x="125" y="291"/>
                    </a:cubicBezTo>
                    <a:lnTo>
                      <a:pt x="125" y="291"/>
                    </a:lnTo>
                    <a:cubicBezTo>
                      <a:pt x="104" y="289"/>
                      <a:pt x="84" y="290"/>
                      <a:pt x="66" y="296"/>
                    </a:cubicBezTo>
                    <a:lnTo>
                      <a:pt x="66" y="296"/>
                    </a:lnTo>
                    <a:cubicBezTo>
                      <a:pt x="38" y="304"/>
                      <a:pt x="21" y="318"/>
                      <a:pt x="16" y="339"/>
                    </a:cubicBezTo>
                    <a:lnTo>
                      <a:pt x="16" y="339"/>
                    </a:lnTo>
                    <a:cubicBezTo>
                      <a:pt x="0" y="402"/>
                      <a:pt x="106" y="504"/>
                      <a:pt x="168" y="565"/>
                    </a:cubicBezTo>
                    <a:lnTo>
                      <a:pt x="168" y="565"/>
                    </a:lnTo>
                    <a:cubicBezTo>
                      <a:pt x="180" y="576"/>
                      <a:pt x="190" y="586"/>
                      <a:pt x="197" y="594"/>
                    </a:cubicBezTo>
                    <a:lnTo>
                      <a:pt x="197" y="594"/>
                    </a:lnTo>
                    <a:cubicBezTo>
                      <a:pt x="246" y="641"/>
                      <a:pt x="225" y="721"/>
                      <a:pt x="208" y="784"/>
                    </a:cubicBezTo>
                    <a:lnTo>
                      <a:pt x="208" y="784"/>
                    </a:lnTo>
                    <a:cubicBezTo>
                      <a:pt x="196" y="827"/>
                      <a:pt x="187" y="859"/>
                      <a:pt x="201" y="876"/>
                    </a:cubicBezTo>
                    <a:lnTo>
                      <a:pt x="201" y="876"/>
                    </a:lnTo>
                    <a:cubicBezTo>
                      <a:pt x="208" y="883"/>
                      <a:pt x="219" y="886"/>
                      <a:pt x="234" y="885"/>
                    </a:cubicBezTo>
                    <a:lnTo>
                      <a:pt x="235" y="885"/>
                    </a:lnTo>
                    <a:lnTo>
                      <a:pt x="235" y="885"/>
                    </a:lnTo>
                    <a:cubicBezTo>
                      <a:pt x="429" y="836"/>
                      <a:pt x="573" y="877"/>
                      <a:pt x="778" y="1231"/>
                    </a:cubicBezTo>
                    <a:lnTo>
                      <a:pt x="778" y="1231"/>
                    </a:lnTo>
                    <a:cubicBezTo>
                      <a:pt x="855" y="1443"/>
                      <a:pt x="1094" y="1676"/>
                      <a:pt x="1416" y="1854"/>
                    </a:cubicBezTo>
                    <a:lnTo>
                      <a:pt x="1416" y="1854"/>
                    </a:lnTo>
                    <a:cubicBezTo>
                      <a:pt x="1508" y="1905"/>
                      <a:pt x="1601" y="1948"/>
                      <a:pt x="1694" y="1982"/>
                    </a:cubicBezTo>
                    <a:lnTo>
                      <a:pt x="1694" y="1982"/>
                    </a:lnTo>
                    <a:cubicBezTo>
                      <a:pt x="1669" y="2045"/>
                      <a:pt x="1596" y="2075"/>
                      <a:pt x="1521" y="2106"/>
                    </a:cubicBezTo>
                    <a:lnTo>
                      <a:pt x="1521" y="2106"/>
                    </a:lnTo>
                    <a:cubicBezTo>
                      <a:pt x="1456" y="2133"/>
                      <a:pt x="1388" y="2161"/>
                      <a:pt x="1358" y="2213"/>
                    </a:cubicBezTo>
                    <a:lnTo>
                      <a:pt x="1358" y="2213"/>
                    </a:lnTo>
                    <a:cubicBezTo>
                      <a:pt x="1351" y="2225"/>
                      <a:pt x="1350" y="2238"/>
                      <a:pt x="1357" y="2249"/>
                    </a:cubicBezTo>
                    <a:lnTo>
                      <a:pt x="1357" y="2249"/>
                    </a:lnTo>
                    <a:cubicBezTo>
                      <a:pt x="1364" y="2261"/>
                      <a:pt x="1375" y="2268"/>
                      <a:pt x="1389" y="2268"/>
                    </a:cubicBezTo>
                    <a:lnTo>
                      <a:pt x="1955" y="2268"/>
                    </a:lnTo>
                    <a:lnTo>
                      <a:pt x="1955" y="2268"/>
                    </a:lnTo>
                    <a:cubicBezTo>
                      <a:pt x="1965" y="2268"/>
                      <a:pt x="1974" y="2264"/>
                      <a:pt x="1981" y="2256"/>
                    </a:cubicBezTo>
                    <a:lnTo>
                      <a:pt x="1981" y="2256"/>
                    </a:lnTo>
                    <a:cubicBezTo>
                      <a:pt x="1988" y="2249"/>
                      <a:pt x="1992" y="2239"/>
                      <a:pt x="1991" y="2229"/>
                    </a:cubicBezTo>
                    <a:lnTo>
                      <a:pt x="1991" y="2229"/>
                    </a:lnTo>
                    <a:cubicBezTo>
                      <a:pt x="1989" y="2194"/>
                      <a:pt x="1990" y="2138"/>
                      <a:pt x="2009" y="2070"/>
                    </a:cubicBezTo>
                    <a:lnTo>
                      <a:pt x="2009" y="2070"/>
                    </a:lnTo>
                    <a:cubicBezTo>
                      <a:pt x="2082" y="2083"/>
                      <a:pt x="2152" y="2090"/>
                      <a:pt x="2219" y="2090"/>
                    </a:cubicBezTo>
                    <a:lnTo>
                      <a:pt x="2219" y="2090"/>
                    </a:lnTo>
                    <a:cubicBezTo>
                      <a:pt x="2264" y="2090"/>
                      <a:pt x="2307" y="2087"/>
                      <a:pt x="2347" y="2081"/>
                    </a:cubicBezTo>
                    <a:lnTo>
                      <a:pt x="2347" y="2081"/>
                    </a:lnTo>
                    <a:cubicBezTo>
                      <a:pt x="2371" y="2077"/>
                      <a:pt x="2396" y="2072"/>
                      <a:pt x="2420" y="2065"/>
                    </a:cubicBezTo>
                    <a:lnTo>
                      <a:pt x="2420" y="2065"/>
                    </a:lnTo>
                    <a:cubicBezTo>
                      <a:pt x="2429" y="2080"/>
                      <a:pt x="2439" y="2093"/>
                      <a:pt x="2451" y="2105"/>
                    </a:cubicBezTo>
                    <a:lnTo>
                      <a:pt x="2451" y="2105"/>
                    </a:lnTo>
                    <a:cubicBezTo>
                      <a:pt x="2419" y="2111"/>
                      <a:pt x="2347" y="2128"/>
                      <a:pt x="2313" y="2173"/>
                    </a:cubicBezTo>
                    <a:lnTo>
                      <a:pt x="2313" y="2173"/>
                    </a:lnTo>
                    <a:cubicBezTo>
                      <a:pt x="2308" y="2180"/>
                      <a:pt x="2307" y="2190"/>
                      <a:pt x="2311" y="2198"/>
                    </a:cubicBezTo>
                    <a:lnTo>
                      <a:pt x="2311" y="2198"/>
                    </a:lnTo>
                    <a:cubicBezTo>
                      <a:pt x="2315" y="2207"/>
                      <a:pt x="2323" y="2212"/>
                      <a:pt x="2332" y="2212"/>
                    </a:cubicBezTo>
                    <a:lnTo>
                      <a:pt x="2842" y="2212"/>
                    </a:lnTo>
                    <a:lnTo>
                      <a:pt x="2842" y="2212"/>
                    </a:lnTo>
                    <a:cubicBezTo>
                      <a:pt x="2858" y="2212"/>
                      <a:pt x="2874" y="2204"/>
                      <a:pt x="2885" y="2191"/>
                    </a:cubicBezTo>
                    <a:lnTo>
                      <a:pt x="2885" y="2191"/>
                    </a:lnTo>
                    <a:cubicBezTo>
                      <a:pt x="2896" y="2178"/>
                      <a:pt x="2900" y="2161"/>
                      <a:pt x="2896" y="2144"/>
                    </a:cubicBezTo>
                    <a:close/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53" name="Freeform 143">
                <a:extLst>
                  <a:ext uri="{FF2B5EF4-FFF2-40B4-BE49-F238E27FC236}">
                    <a16:creationId xmlns:a16="http://schemas.microsoft.com/office/drawing/2014/main" id="{BD7CBE82-7B51-CD8D-8D0A-639C6595C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3154" y="3836827"/>
                <a:ext cx="428458" cy="521842"/>
              </a:xfrm>
              <a:custGeom>
                <a:avLst/>
                <a:gdLst>
                  <a:gd name="T0" fmla="*/ 164 w 346"/>
                  <a:gd name="T1" fmla="*/ 47 h 420"/>
                  <a:gd name="T2" fmla="*/ 164 w 346"/>
                  <a:gd name="T3" fmla="*/ 47 h 420"/>
                  <a:gd name="T4" fmla="*/ 0 w 346"/>
                  <a:gd name="T5" fmla="*/ 27 h 420"/>
                  <a:gd name="T6" fmla="*/ 0 w 346"/>
                  <a:gd name="T7" fmla="*/ 27 h 420"/>
                  <a:gd name="T8" fmla="*/ 75 w 346"/>
                  <a:gd name="T9" fmla="*/ 103 h 420"/>
                  <a:gd name="T10" fmla="*/ 75 w 346"/>
                  <a:gd name="T11" fmla="*/ 103 h 420"/>
                  <a:gd name="T12" fmla="*/ 104 w 346"/>
                  <a:gd name="T13" fmla="*/ 132 h 420"/>
                  <a:gd name="T14" fmla="*/ 104 w 346"/>
                  <a:gd name="T15" fmla="*/ 132 h 420"/>
                  <a:gd name="T16" fmla="*/ 118 w 346"/>
                  <a:gd name="T17" fmla="*/ 339 h 420"/>
                  <a:gd name="T18" fmla="*/ 118 w 346"/>
                  <a:gd name="T19" fmla="*/ 339 h 420"/>
                  <a:gd name="T20" fmla="*/ 109 w 346"/>
                  <a:gd name="T21" fmla="*/ 415 h 420"/>
                  <a:gd name="T22" fmla="*/ 109 w 346"/>
                  <a:gd name="T23" fmla="*/ 415 h 420"/>
                  <a:gd name="T24" fmla="*/ 126 w 346"/>
                  <a:gd name="T25" fmla="*/ 418 h 420"/>
                  <a:gd name="T26" fmla="*/ 126 w 346"/>
                  <a:gd name="T27" fmla="*/ 418 h 420"/>
                  <a:gd name="T28" fmla="*/ 152 w 346"/>
                  <a:gd name="T29" fmla="*/ 413 h 420"/>
                  <a:gd name="T30" fmla="*/ 152 w 346"/>
                  <a:gd name="T31" fmla="*/ 413 h 420"/>
                  <a:gd name="T32" fmla="*/ 204 w 346"/>
                  <a:gd name="T33" fmla="*/ 362 h 420"/>
                  <a:gd name="T34" fmla="*/ 204 w 346"/>
                  <a:gd name="T35" fmla="*/ 362 h 420"/>
                  <a:gd name="T36" fmla="*/ 164 w 346"/>
                  <a:gd name="T37" fmla="*/ 47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6" h="420">
                    <a:moveTo>
                      <a:pt x="164" y="47"/>
                    </a:moveTo>
                    <a:lnTo>
                      <a:pt x="164" y="47"/>
                    </a:lnTo>
                    <a:cubicBezTo>
                      <a:pt x="70" y="0"/>
                      <a:pt x="18" y="17"/>
                      <a:pt x="0" y="27"/>
                    </a:cubicBezTo>
                    <a:lnTo>
                      <a:pt x="0" y="27"/>
                    </a:lnTo>
                    <a:cubicBezTo>
                      <a:pt x="26" y="56"/>
                      <a:pt x="54" y="83"/>
                      <a:pt x="75" y="103"/>
                    </a:cubicBezTo>
                    <a:lnTo>
                      <a:pt x="75" y="103"/>
                    </a:lnTo>
                    <a:cubicBezTo>
                      <a:pt x="86" y="115"/>
                      <a:pt x="96" y="125"/>
                      <a:pt x="104" y="132"/>
                    </a:cubicBezTo>
                    <a:lnTo>
                      <a:pt x="104" y="132"/>
                    </a:lnTo>
                    <a:cubicBezTo>
                      <a:pt x="159" y="186"/>
                      <a:pt x="136" y="274"/>
                      <a:pt x="118" y="339"/>
                    </a:cubicBezTo>
                    <a:lnTo>
                      <a:pt x="118" y="339"/>
                    </a:lnTo>
                    <a:cubicBezTo>
                      <a:pt x="109" y="372"/>
                      <a:pt x="100" y="405"/>
                      <a:pt x="109" y="415"/>
                    </a:cubicBezTo>
                    <a:lnTo>
                      <a:pt x="109" y="415"/>
                    </a:lnTo>
                    <a:cubicBezTo>
                      <a:pt x="112" y="418"/>
                      <a:pt x="117" y="419"/>
                      <a:pt x="126" y="418"/>
                    </a:cubicBezTo>
                    <a:lnTo>
                      <a:pt x="126" y="418"/>
                    </a:lnTo>
                    <a:cubicBezTo>
                      <a:pt x="135" y="416"/>
                      <a:pt x="144" y="414"/>
                      <a:pt x="152" y="413"/>
                    </a:cubicBezTo>
                    <a:lnTo>
                      <a:pt x="152" y="413"/>
                    </a:lnTo>
                    <a:cubicBezTo>
                      <a:pt x="166" y="401"/>
                      <a:pt x="183" y="385"/>
                      <a:pt x="204" y="362"/>
                    </a:cubicBezTo>
                    <a:lnTo>
                      <a:pt x="204" y="362"/>
                    </a:lnTo>
                    <a:cubicBezTo>
                      <a:pt x="345" y="205"/>
                      <a:pt x="283" y="108"/>
                      <a:pt x="164" y="47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  <p:sp>
            <p:nvSpPr>
              <p:cNvPr id="54" name="Freeform 144">
                <a:extLst>
                  <a:ext uri="{FF2B5EF4-FFF2-40B4-BE49-F238E27FC236}">
                    <a16:creationId xmlns:a16="http://schemas.microsoft.com/office/drawing/2014/main" id="{A8F4B5D5-1865-759E-04A5-DC08C8441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4278" y="3655558"/>
                <a:ext cx="126338" cy="120848"/>
              </a:xfrm>
              <a:custGeom>
                <a:avLst/>
                <a:gdLst>
                  <a:gd name="T0" fmla="*/ 76 w 101"/>
                  <a:gd name="T1" fmla="*/ 71 h 99"/>
                  <a:gd name="T2" fmla="*/ 76 w 101"/>
                  <a:gd name="T3" fmla="*/ 71 h 99"/>
                  <a:gd name="T4" fmla="*/ 96 w 101"/>
                  <a:gd name="T5" fmla="*/ 2 h 99"/>
                  <a:gd name="T6" fmla="*/ 96 w 101"/>
                  <a:gd name="T7" fmla="*/ 2 h 99"/>
                  <a:gd name="T8" fmla="*/ 95 w 101"/>
                  <a:gd name="T9" fmla="*/ 2 h 99"/>
                  <a:gd name="T10" fmla="*/ 95 w 101"/>
                  <a:gd name="T11" fmla="*/ 2 h 99"/>
                  <a:gd name="T12" fmla="*/ 43 w 101"/>
                  <a:gd name="T13" fmla="*/ 7 h 99"/>
                  <a:gd name="T14" fmla="*/ 43 w 101"/>
                  <a:gd name="T15" fmla="*/ 7 h 99"/>
                  <a:gd name="T16" fmla="*/ 4 w 101"/>
                  <a:gd name="T17" fmla="*/ 38 h 99"/>
                  <a:gd name="T18" fmla="*/ 4 w 101"/>
                  <a:gd name="T19" fmla="*/ 38 h 99"/>
                  <a:gd name="T20" fmla="*/ 16 w 101"/>
                  <a:gd name="T21" fmla="*/ 90 h 99"/>
                  <a:gd name="T22" fmla="*/ 16 w 101"/>
                  <a:gd name="T23" fmla="*/ 90 h 99"/>
                  <a:gd name="T24" fmla="*/ 76 w 101"/>
                  <a:gd name="T25" fmla="*/ 7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99">
                    <a:moveTo>
                      <a:pt x="76" y="71"/>
                    </a:moveTo>
                    <a:lnTo>
                      <a:pt x="76" y="71"/>
                    </a:lnTo>
                    <a:cubicBezTo>
                      <a:pt x="96" y="49"/>
                      <a:pt x="100" y="24"/>
                      <a:pt x="96" y="2"/>
                    </a:cubicBezTo>
                    <a:lnTo>
                      <a:pt x="96" y="2"/>
                    </a:lnTo>
                    <a:cubicBezTo>
                      <a:pt x="95" y="2"/>
                      <a:pt x="95" y="2"/>
                      <a:pt x="95" y="2"/>
                    </a:cubicBezTo>
                    <a:lnTo>
                      <a:pt x="95" y="2"/>
                    </a:lnTo>
                    <a:cubicBezTo>
                      <a:pt x="76" y="0"/>
                      <a:pt x="58" y="2"/>
                      <a:pt x="43" y="7"/>
                    </a:cubicBezTo>
                    <a:lnTo>
                      <a:pt x="43" y="7"/>
                    </a:lnTo>
                    <a:cubicBezTo>
                      <a:pt x="20" y="13"/>
                      <a:pt x="7" y="23"/>
                      <a:pt x="4" y="38"/>
                    </a:cubicBezTo>
                    <a:lnTo>
                      <a:pt x="4" y="38"/>
                    </a:lnTo>
                    <a:cubicBezTo>
                      <a:pt x="0" y="52"/>
                      <a:pt x="5" y="70"/>
                      <a:pt x="16" y="90"/>
                    </a:cubicBezTo>
                    <a:lnTo>
                      <a:pt x="16" y="90"/>
                    </a:lnTo>
                    <a:cubicBezTo>
                      <a:pt x="35" y="98"/>
                      <a:pt x="56" y="95"/>
                      <a:pt x="76" y="71"/>
                    </a:cubicBezTo>
                  </a:path>
                </a:pathLst>
              </a:custGeom>
              <a:solidFill>
                <a:srgbClr val="11134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99" b="0" i="0" u="none" strike="noStrike" kern="0" cap="none" spc="0" normalizeH="0" baseline="0" noProof="0" dirty="0">
                  <a:ln>
                    <a:noFill/>
                  </a:ln>
                  <a:solidFill>
                    <a:srgbClr val="747993"/>
                  </a:solidFill>
                  <a:effectLst/>
                  <a:uLnTx/>
                  <a:uFillTx/>
                  <a:latin typeface="Poppins" pitchFamily="2" charset="77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7F4D59-9CA0-DA58-2534-BB86F322CA15}"/>
                </a:ext>
              </a:extLst>
            </p:cNvPr>
            <p:cNvSpPr txBox="1"/>
            <p:nvPr/>
          </p:nvSpPr>
          <p:spPr>
            <a:xfrm>
              <a:off x="8872696" y="3948601"/>
              <a:ext cx="5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SELL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2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4667" fill="hold" grpId="0" nodeType="withEffect" p14:presetBounceEnd="2667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667">
                                          <p:cBhvr>
                                            <p:cTn id="6" dur="3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4667" fill="hold" grpId="0" nodeType="withEffect" p14:presetBounceEnd="2667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667">
                                          <p:cBhvr>
                                            <p:cTn id="8" dur="3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4000" autoRev="1" fill="hold" grpId="0" nodeType="withEffect" p14:presetBounceEnd="4625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4625">
                                          <p:cBhvr>
                                            <p:cTn id="10" dur="8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466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3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466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3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4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7" grpId="0" animBg="1"/>
          <p:bldP spid="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8CF5D-A9DD-6D4E-8AEB-9CB82EC7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904" y="585585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all for your attention!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FE7C4D3-1EF1-D34D-8205-21B3998785A9}"/>
              </a:ext>
            </a:extLst>
          </p:cNvPr>
          <p:cNvSpPr txBox="1">
            <a:spLocks/>
          </p:cNvSpPr>
          <p:nvPr/>
        </p:nvSpPr>
        <p:spPr>
          <a:xfrm>
            <a:off x="838200" y="2567583"/>
            <a:ext cx="10515600" cy="218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algn="ctr"/>
            <a:endParaRPr lang="en-E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5D31B89-8E13-672B-CA79-8049E2597FE9}"/>
              </a:ext>
            </a:extLst>
          </p:cNvPr>
          <p:cNvSpPr txBox="1">
            <a:spLocks/>
          </p:cNvSpPr>
          <p:nvPr/>
        </p:nvSpPr>
        <p:spPr>
          <a:xfrm>
            <a:off x="0" y="2267170"/>
            <a:ext cx="12191999" cy="232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algn="ctr"/>
            <a:r>
              <a:rPr lang="en-US" sz="3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"If you have more than 120 or 130 I.Q. points, you can</a:t>
            </a:r>
          </a:p>
          <a:p>
            <a:pPr algn="ctr"/>
            <a:endParaRPr lang="en-US" sz="3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afford to give the rest away. You don't need extraordinary</a:t>
            </a:r>
          </a:p>
          <a:p>
            <a:pPr algn="ctr"/>
            <a:endParaRPr lang="en-US" sz="3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intelligence to succeed as an investor."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ECE6F55-704F-6C2A-ADF1-A0606740F5EA}"/>
              </a:ext>
            </a:extLst>
          </p:cNvPr>
          <p:cNvSpPr txBox="1">
            <a:spLocks/>
          </p:cNvSpPr>
          <p:nvPr/>
        </p:nvSpPr>
        <p:spPr>
          <a:xfrm>
            <a:off x="280683" y="4891244"/>
            <a:ext cx="3735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r>
              <a:rPr lang="en-US" sz="2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-Warren Buffet</a:t>
            </a:r>
          </a:p>
        </p:txBody>
      </p:sp>
    </p:spTree>
    <p:extLst>
      <p:ext uri="{BB962C8B-B14F-4D97-AF65-F5344CB8AC3E}">
        <p14:creationId xmlns:p14="http://schemas.microsoft.com/office/powerpoint/2010/main" val="50981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3FE7C4D3-1EF1-D34D-8205-21B3998785A9}"/>
              </a:ext>
            </a:extLst>
          </p:cNvPr>
          <p:cNvSpPr txBox="1">
            <a:spLocks/>
          </p:cNvSpPr>
          <p:nvPr/>
        </p:nvSpPr>
        <p:spPr>
          <a:xfrm>
            <a:off x="838200" y="2567583"/>
            <a:ext cx="10515600" cy="218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algn="ctr"/>
            <a:endParaRPr lang="en-E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5D31B89-8E13-672B-CA79-8049E2597FE9}"/>
              </a:ext>
            </a:extLst>
          </p:cNvPr>
          <p:cNvSpPr txBox="1">
            <a:spLocks/>
          </p:cNvSpPr>
          <p:nvPr/>
        </p:nvSpPr>
        <p:spPr>
          <a:xfrm>
            <a:off x="0" y="2267170"/>
            <a:ext cx="12191999" cy="232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algn="ctr"/>
            <a:r>
              <a:rPr lang="en-US" sz="72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QUESTIONS?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ECE6F55-704F-6C2A-ADF1-A0606740F5EA}"/>
              </a:ext>
            </a:extLst>
          </p:cNvPr>
          <p:cNvSpPr txBox="1">
            <a:spLocks/>
          </p:cNvSpPr>
          <p:nvPr/>
        </p:nvSpPr>
        <p:spPr>
          <a:xfrm>
            <a:off x="280683" y="4891244"/>
            <a:ext cx="3735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endParaRPr lang="en-US" sz="2400" b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098D483-94B6-F869-49AB-DBDBB855FCB9}"/>
              </a:ext>
            </a:extLst>
          </p:cNvPr>
          <p:cNvSpPr txBox="1">
            <a:spLocks/>
          </p:cNvSpPr>
          <p:nvPr/>
        </p:nvSpPr>
        <p:spPr>
          <a:xfrm>
            <a:off x="7075904" y="58558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r>
              <a:rPr lang="en-US" sz="240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all for your attention!</a:t>
            </a:r>
            <a:endParaRPr lang="en-US" sz="24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2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7D5B"/>
      </a:dk1>
      <a:lt1>
        <a:srgbClr val="FFFFFF"/>
      </a:lt1>
      <a:dk2>
        <a:srgbClr val="29726B"/>
      </a:dk2>
      <a:lt2>
        <a:srgbClr val="FFFFFF"/>
      </a:lt2>
      <a:accent1>
        <a:srgbClr val="29726B"/>
      </a:accent1>
      <a:accent2>
        <a:srgbClr val="86C6B5"/>
      </a:accent2>
      <a:accent3>
        <a:srgbClr val="FFFFFF"/>
      </a:accent3>
      <a:accent4>
        <a:srgbClr val="FBBF40"/>
      </a:accent4>
      <a:accent5>
        <a:srgbClr val="FF7D5B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FF7D5B"/>
      </a:dk1>
      <a:lt1>
        <a:srgbClr val="FFFFFF"/>
      </a:lt1>
      <a:dk2>
        <a:srgbClr val="29726B"/>
      </a:dk2>
      <a:lt2>
        <a:srgbClr val="FFFFFF"/>
      </a:lt2>
      <a:accent1>
        <a:srgbClr val="29726B"/>
      </a:accent1>
      <a:accent2>
        <a:srgbClr val="86C6B5"/>
      </a:accent2>
      <a:accent3>
        <a:srgbClr val="FFFFFF"/>
      </a:accent3>
      <a:accent4>
        <a:srgbClr val="FBBF40"/>
      </a:accent4>
      <a:accent5>
        <a:srgbClr val="FF7D5B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sitiva Final">
  <a:themeElements>
    <a:clrScheme name="SunApp Guidelines">
      <a:dk1>
        <a:srgbClr val="FF7D5B"/>
      </a:dk1>
      <a:lt1>
        <a:sysClr val="window" lastClr="FFFFFF"/>
      </a:lt1>
      <a:dk2>
        <a:srgbClr val="29726B"/>
      </a:dk2>
      <a:lt2>
        <a:srgbClr val="FFFFFF"/>
      </a:lt2>
      <a:accent1>
        <a:srgbClr val="29726B"/>
      </a:accent1>
      <a:accent2>
        <a:srgbClr val="86C6B5"/>
      </a:accent2>
      <a:accent3>
        <a:srgbClr val="FFFFFF"/>
      </a:accent3>
      <a:accent4>
        <a:srgbClr val="FBBF40"/>
      </a:accent4>
      <a:accent5>
        <a:srgbClr val="FF7D5B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Theme">
  <a:themeElements>
    <a:clrScheme name="AI - Stock Market Slides - S1">
      <a:dk1>
        <a:srgbClr val="747993"/>
      </a:dk1>
      <a:lt1>
        <a:srgbClr val="FFFFFF"/>
      </a:lt1>
      <a:dk2>
        <a:srgbClr val="060E3B"/>
      </a:dk2>
      <a:lt2>
        <a:srgbClr val="FFFFFF"/>
      </a:lt2>
      <a:accent1>
        <a:srgbClr val="009EAA"/>
      </a:accent1>
      <a:accent2>
        <a:srgbClr val="E22B2B"/>
      </a:accent2>
      <a:accent3>
        <a:srgbClr val="EDBA2B"/>
      </a:accent3>
      <a:accent4>
        <a:srgbClr val="A8DADC"/>
      </a:accent4>
      <a:accent5>
        <a:srgbClr val="4D68B0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30690</TotalTime>
  <Words>260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ING Me</vt:lpstr>
      <vt:lpstr>Poppins</vt:lpstr>
      <vt:lpstr>Valera Round</vt:lpstr>
      <vt:lpstr>Varela Round</vt:lpstr>
      <vt:lpstr>Office Theme</vt:lpstr>
      <vt:lpstr>2_Office Theme</vt:lpstr>
      <vt:lpstr>Diapositiva Final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all for your attention!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Begara Ransanz</dc:creator>
  <cp:lastModifiedBy>gonzalo begara</cp:lastModifiedBy>
  <cp:revision>23</cp:revision>
  <dcterms:created xsi:type="dcterms:W3CDTF">2021-06-20T11:15:43Z</dcterms:created>
  <dcterms:modified xsi:type="dcterms:W3CDTF">2022-05-27T10:52:33Z</dcterms:modified>
</cp:coreProperties>
</file>