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  <p:sldMasterId id="2147483688" r:id="rId3"/>
  </p:sldMasterIdLst>
  <p:notesMasterIdLst>
    <p:notesMasterId r:id="rId6"/>
  </p:notesMasterIdLst>
  <p:handoutMasterIdLst>
    <p:handoutMasterId r:id="rId7"/>
  </p:handoutMasterIdLst>
  <p:sldIdLst>
    <p:sldId id="6807" r:id="rId4"/>
    <p:sldId id="3354" r:id="rId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29726B"/>
    <a:srgbClr val="BFBF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7E9A7-CAE4-46CA-B134-680327A536C6}" v="16" dt="2022-04-28T09:37:40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4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21BB91-FC5E-2042-B84E-EFADDC5818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D570C-EF0F-DD42-9CD1-13E6B04AC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BDB76-F7C2-1444-8B76-DA86773261F0}" type="datetimeFigureOut">
              <a:rPr lang="en-ES" smtClean="0"/>
              <a:t>05/26/2022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181C8-8655-1E4F-952F-35061C085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CD90F-667A-D34B-97EA-A3C1757E44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E6104-C830-274D-8C58-4308400C99B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28626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83F6C-2013-084B-985E-83827CE45815}" type="datetimeFigureOut">
              <a:rPr lang="en-ES" smtClean="0"/>
              <a:t>05/26/2022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4CBF8-6AC3-AD46-98E6-2637FF345B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3550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Being back to our costumer focus / customer council</a:t>
            </a:r>
          </a:p>
          <a:p>
            <a:r>
              <a:rPr lang="en-US"/>
              <a:t>Innovation / External orientation. </a:t>
            </a:r>
          </a:p>
          <a:p>
            <a:r>
              <a:rPr lang="en-US"/>
              <a:t>Innovation mindset (not only FTEs)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AAA0E-9D13-4878-91BE-7D7F95E079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0AC5C5-AB7A-0D45-8F1E-10222E2F1F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F4D21-51DC-9F4A-9CC6-6D19A429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6731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9E22DA-F707-A243-B307-CB43E2B3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19300"/>
            <a:ext cx="10515600" cy="46910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1pPr>
            <a:lvl2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2pPr>
            <a:lvl3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001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891D05-D775-F941-B27D-69243D57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6731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53CA5D-46F0-A640-B698-0A8B18B7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19300"/>
            <a:ext cx="10515600" cy="46910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1pPr>
            <a:lvl2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2pPr>
            <a:lvl3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312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853379-B14F-5B41-A9D3-39408A7155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4D77CA-E43E-174A-A206-51D31F71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6731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4675A9-A64B-F643-9FB9-4075A714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19300"/>
            <a:ext cx="10515600" cy="46910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1pPr>
            <a:lvl2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2pPr>
            <a:lvl3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5729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54072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8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ING Me" panose="02000506040000020004" pitchFamily="2" charset="0"/>
              </a:rPr>
              <a:t>PAGE</a:t>
            </a:r>
            <a:endParaRPr lang="en-US" sz="800">
              <a:solidFill>
                <a:schemeClr val="bg1"/>
              </a:solidFill>
              <a:latin typeface="ING Me" panose="02000506040000020004" pitchFamily="2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ING Me" panose="02000506040000020004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0AC5C5-AB7A-0D45-8F1E-10222E2F1F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B6A82-FDA5-D147-BDAA-5F5E44BD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BCC45-0AB5-3643-BDFA-D0BCC267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7C37-9FF8-164D-B949-57447242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33C80-4975-284C-B080-2B461172EC69}" type="datetimeFigureOut">
              <a:rPr lang="en-ES" smtClean="0"/>
              <a:t>05/26/2022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A7F6-182F-8D45-B0F2-11D55C05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BE72-4094-6649-B503-1022A41D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105FA1-101A-D84C-B68E-0D713D4D8661}" type="slidenum">
              <a:rPr lang="en-ES" smtClean="0"/>
              <a:t>‹#›</a:t>
            </a:fld>
            <a:endParaRPr lang="en-ES"/>
          </a:p>
        </p:txBody>
      </p:sp>
      <p:pic>
        <p:nvPicPr>
          <p:cNvPr id="8" name="Picture 7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871265AF-727A-2841-BD17-B0A035A1D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1100" y="102019"/>
            <a:ext cx="1943100" cy="6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6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853379-B14F-5B41-A9D3-39408A7155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158F6-4E11-3842-A641-B8AD302D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115A-2645-A94F-AF36-A5578D6D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AE02-B628-EF42-A374-9D4050FA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33C80-4975-284C-B080-2B461172EC69}" type="datetimeFigureOut">
              <a:rPr lang="en-ES" smtClean="0"/>
              <a:t>05/26/2022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AC27-210E-BF44-923F-45618A36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7FE3-D74D-7845-A230-1C64222B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105FA1-101A-D84C-B68E-0D713D4D866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5788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853379-B14F-5B41-A9D3-39408A7155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158F6-4E11-3842-A641-B8AD302D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985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115A-2645-A94F-AF36-A5578D6D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3590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pic>
        <p:nvPicPr>
          <p:cNvPr id="9" name="Picture 8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F1D0EC93-5972-424E-8380-977ACD3F69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1100" y="102019"/>
            <a:ext cx="1943100" cy="6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8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65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66154-6C43-1F4C-B22C-A5473FFF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7F8D9-24E6-724D-A8A4-914654BC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97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0945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93" r:id="rId4"/>
    <p:sldLayoutId id="214748369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arela Round" pitchFamily="2" charset="-79"/>
          <a:ea typeface="+mj-ea"/>
          <a:cs typeface="Varela Round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arela Round" pitchFamily="2" charset="-79"/>
          <a:ea typeface="+mn-ea"/>
          <a:cs typeface="Varela Round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arela Round" pitchFamily="2" charset="-79"/>
          <a:ea typeface="+mn-ea"/>
          <a:cs typeface="Varela Round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arela Round" pitchFamily="2" charset="-79"/>
          <a:ea typeface="+mn-ea"/>
          <a:cs typeface="Varela Round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arela Round" pitchFamily="2" charset="-79"/>
          <a:ea typeface="+mn-ea"/>
          <a:cs typeface="Varela Round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arela Round" pitchFamily="2" charset="-79"/>
          <a:ea typeface="+mn-ea"/>
          <a:cs typeface="Varela Round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66154-6C43-1F4C-B22C-A5473FFF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7F8D9-24E6-724D-A8A4-914654BC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97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7259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atrón de fondo&#10;&#10;Descripción generada automáticamente">
            <a:extLst>
              <a:ext uri="{FF2B5EF4-FFF2-40B4-BE49-F238E27FC236}">
                <a16:creationId xmlns:a16="http://schemas.microsoft.com/office/drawing/2014/main" id="{9DE6FF63-51D6-4295-87FC-DFF840E5A0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5035E81-B2C9-4E11-B6C4-24558E2DCB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2372467"/>
            <a:ext cx="6206836" cy="21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3">
            <a:extLst>
              <a:ext uri="{FF2B5EF4-FFF2-40B4-BE49-F238E27FC236}">
                <a16:creationId xmlns:a16="http://schemas.microsoft.com/office/drawing/2014/main" id="{6EB1A42A-951E-4D92-9772-2E5AF53D136F}"/>
              </a:ext>
            </a:extLst>
          </p:cNvPr>
          <p:cNvSpPr>
            <a:spLocks/>
          </p:cNvSpPr>
          <p:nvPr/>
        </p:nvSpPr>
        <p:spPr bwMode="auto">
          <a:xfrm rot="18348899">
            <a:off x="174756" y="751534"/>
            <a:ext cx="6225529" cy="439511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  <a:gd name="connsiteX0" fmla="*/ 2743 w 8251"/>
              <a:gd name="connsiteY0" fmla="*/ 7297 h 7775"/>
              <a:gd name="connsiteX1" fmla="*/ 1194 w 8251"/>
              <a:gd name="connsiteY1" fmla="*/ 1297 h 7775"/>
              <a:gd name="connsiteX2" fmla="*/ 8117 w 8251"/>
              <a:gd name="connsiteY2" fmla="*/ 4687 h 7775"/>
              <a:gd name="connsiteX3" fmla="*/ 2743 w 8251"/>
              <a:gd name="connsiteY3" fmla="*/ 7297 h 7775"/>
              <a:gd name="connsiteX0" fmla="*/ 4927 w 11610"/>
              <a:gd name="connsiteY0" fmla="*/ 8723 h 9273"/>
              <a:gd name="connsiteX1" fmla="*/ 1176 w 11610"/>
              <a:gd name="connsiteY1" fmla="*/ 1896 h 9273"/>
              <a:gd name="connsiteX2" fmla="*/ 11441 w 11610"/>
              <a:gd name="connsiteY2" fmla="*/ 5366 h 9273"/>
              <a:gd name="connsiteX3" fmla="*/ 4927 w 11610"/>
              <a:gd name="connsiteY3" fmla="*/ 8723 h 9273"/>
              <a:gd name="connsiteX0" fmla="*/ 4404 w 9980"/>
              <a:gd name="connsiteY0" fmla="*/ 9594 h 10126"/>
              <a:gd name="connsiteX1" fmla="*/ 989 w 9980"/>
              <a:gd name="connsiteY1" fmla="*/ 2045 h 10126"/>
              <a:gd name="connsiteX2" fmla="*/ 9830 w 9980"/>
              <a:gd name="connsiteY2" fmla="*/ 5787 h 10126"/>
              <a:gd name="connsiteX3" fmla="*/ 4404 w 9980"/>
              <a:gd name="connsiteY3" fmla="*/ 9594 h 10126"/>
              <a:gd name="connsiteX0" fmla="*/ 4433 w 11050"/>
              <a:gd name="connsiteY0" fmla="*/ 9266 h 10145"/>
              <a:gd name="connsiteX1" fmla="*/ 1011 w 11050"/>
              <a:gd name="connsiteY1" fmla="*/ 1811 h 10145"/>
              <a:gd name="connsiteX2" fmla="*/ 10919 w 11050"/>
              <a:gd name="connsiteY2" fmla="*/ 6309 h 10145"/>
              <a:gd name="connsiteX3" fmla="*/ 4433 w 11050"/>
              <a:gd name="connsiteY3" fmla="*/ 9266 h 10145"/>
              <a:gd name="connsiteX0" fmla="*/ 4433 w 10919"/>
              <a:gd name="connsiteY0" fmla="*/ 9287 h 10046"/>
              <a:gd name="connsiteX1" fmla="*/ 1011 w 10919"/>
              <a:gd name="connsiteY1" fmla="*/ 1832 h 10046"/>
              <a:gd name="connsiteX2" fmla="*/ 10919 w 10919"/>
              <a:gd name="connsiteY2" fmla="*/ 6330 h 10046"/>
              <a:gd name="connsiteX3" fmla="*/ 4433 w 10919"/>
              <a:gd name="connsiteY3" fmla="*/ 9287 h 1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9" h="10046">
                <a:moveTo>
                  <a:pt x="4433" y="9287"/>
                </a:moveTo>
                <a:cubicBezTo>
                  <a:pt x="2782" y="8537"/>
                  <a:pt x="-2093" y="5780"/>
                  <a:pt x="1011" y="1832"/>
                </a:cubicBezTo>
                <a:cubicBezTo>
                  <a:pt x="4116" y="-2117"/>
                  <a:pt x="11011" y="748"/>
                  <a:pt x="10919" y="6330"/>
                </a:cubicBezTo>
                <a:cubicBezTo>
                  <a:pt x="10835" y="11438"/>
                  <a:pt x="6084" y="10037"/>
                  <a:pt x="4433" y="9287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ING Me" panose="02000506040000020004" pitchFamily="2" charset="0"/>
            </a:endParaRPr>
          </a:p>
        </p:txBody>
      </p:sp>
      <p:sp>
        <p:nvSpPr>
          <p:cNvPr id="62" name="Freeform 13">
            <a:extLst>
              <a:ext uri="{FF2B5EF4-FFF2-40B4-BE49-F238E27FC236}">
                <a16:creationId xmlns:a16="http://schemas.microsoft.com/office/drawing/2014/main" id="{5240403E-0B3B-4E62-89AB-F138408B05DE}"/>
              </a:ext>
            </a:extLst>
          </p:cNvPr>
          <p:cNvSpPr>
            <a:spLocks/>
          </p:cNvSpPr>
          <p:nvPr/>
        </p:nvSpPr>
        <p:spPr bwMode="auto">
          <a:xfrm rot="17079054">
            <a:off x="6176592" y="1987320"/>
            <a:ext cx="4907242" cy="536002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solidFill>
                <a:schemeClr val="accent2"/>
              </a:solidFill>
              <a:latin typeface="ING Me" panose="02000506040000020004" pitchFamily="2" charset="0"/>
            </a:endParaRPr>
          </a:p>
        </p:txBody>
      </p:sp>
      <p:sp>
        <p:nvSpPr>
          <p:cNvPr id="63" name="Freeform: Shape 11">
            <a:extLst>
              <a:ext uri="{FF2B5EF4-FFF2-40B4-BE49-F238E27FC236}">
                <a16:creationId xmlns:a16="http://schemas.microsoft.com/office/drawing/2014/main" id="{31F89E27-64DF-4E52-949D-DE1C5F6E2FF0}"/>
              </a:ext>
            </a:extLst>
          </p:cNvPr>
          <p:cNvSpPr>
            <a:spLocks/>
          </p:cNvSpPr>
          <p:nvPr/>
        </p:nvSpPr>
        <p:spPr bwMode="auto">
          <a:xfrm rot="929247">
            <a:off x="220818" y="5938323"/>
            <a:ext cx="2224587" cy="1232811"/>
          </a:xfrm>
          <a:custGeom>
            <a:avLst/>
            <a:gdLst>
              <a:gd name="connsiteX0" fmla="*/ 1290812 w 2224587"/>
              <a:gd name="connsiteY0" fmla="*/ 36742 h 1232811"/>
              <a:gd name="connsiteX1" fmla="*/ 2173677 w 2224587"/>
              <a:gd name="connsiteY1" fmla="*/ 503955 h 1232811"/>
              <a:gd name="connsiteX2" fmla="*/ 2224587 w 2224587"/>
              <a:gd name="connsiteY2" fmla="*/ 616403 h 1232811"/>
              <a:gd name="connsiteX3" fmla="*/ 0 w 2224587"/>
              <a:gd name="connsiteY3" fmla="*/ 1232811 h 1232811"/>
              <a:gd name="connsiteX4" fmla="*/ 14226 w 2224587"/>
              <a:gd name="connsiteY4" fmla="*/ 1199021 h 1232811"/>
              <a:gd name="connsiteX5" fmla="*/ 507395 w 2224587"/>
              <a:gd name="connsiteY5" fmla="*/ 570281 h 1232811"/>
              <a:gd name="connsiteX6" fmla="*/ 1290812 w 2224587"/>
              <a:gd name="connsiteY6" fmla="*/ 36742 h 123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4587" h="1232811">
                <a:moveTo>
                  <a:pt x="1290812" y="36742"/>
                </a:moveTo>
                <a:cubicBezTo>
                  <a:pt x="1661201" y="-78469"/>
                  <a:pt x="1955619" y="77269"/>
                  <a:pt x="2173677" y="503955"/>
                </a:cubicBezTo>
                <a:lnTo>
                  <a:pt x="2224587" y="616403"/>
                </a:lnTo>
                <a:lnTo>
                  <a:pt x="0" y="1232811"/>
                </a:lnTo>
                <a:lnTo>
                  <a:pt x="14226" y="1199021"/>
                </a:lnTo>
                <a:cubicBezTo>
                  <a:pt x="110387" y="1006810"/>
                  <a:pt x="274793" y="797229"/>
                  <a:pt x="507395" y="570281"/>
                </a:cubicBezTo>
                <a:cubicBezTo>
                  <a:pt x="798148" y="286596"/>
                  <a:pt x="1059318" y="108749"/>
                  <a:pt x="1290812" y="3674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>
              <a:latin typeface="ING Me" panose="02000506040000020004" pitchFamily="2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6E0F7809-4099-4C98-B3AF-1812C25EAAD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0"/>
            <a:ext cx="121920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ING Me" panose="02000506040000020004" pitchFamily="2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351909B-0D51-4CF2-8860-DFA4532600A6}"/>
              </a:ext>
            </a:extLst>
          </p:cNvPr>
          <p:cNvGrpSpPr/>
          <p:nvPr/>
        </p:nvGrpSpPr>
        <p:grpSpPr>
          <a:xfrm rot="16200000">
            <a:off x="8887854" y="2425610"/>
            <a:ext cx="311487" cy="1868168"/>
            <a:chOff x="6950015" y="1313530"/>
            <a:chExt cx="311487" cy="1868168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4293F9C-20BE-4B93-9576-C71BBF1DF14C}"/>
                </a:ext>
              </a:extLst>
            </p:cNvPr>
            <p:cNvSpPr/>
            <p:nvPr/>
          </p:nvSpPr>
          <p:spPr>
            <a:xfrm rot="16200000">
              <a:off x="7215783" y="28756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63D0E2B-4C14-4202-82DC-6C6C3514B21D}"/>
                </a:ext>
              </a:extLst>
            </p:cNvPr>
            <p:cNvSpPr/>
            <p:nvPr/>
          </p:nvSpPr>
          <p:spPr>
            <a:xfrm rot="16200000">
              <a:off x="7215783" y="26152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A4D891B-43D8-4723-BB0D-7E7050B864AB}"/>
                </a:ext>
              </a:extLst>
            </p:cNvPr>
            <p:cNvSpPr/>
            <p:nvPr/>
          </p:nvSpPr>
          <p:spPr>
            <a:xfrm rot="16200000">
              <a:off x="7215783" y="23549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BAAB2D-3F78-41F8-B77E-FCB4A9FFC940}"/>
                </a:ext>
              </a:extLst>
            </p:cNvPr>
            <p:cNvSpPr/>
            <p:nvPr/>
          </p:nvSpPr>
          <p:spPr>
            <a:xfrm rot="16200000">
              <a:off x="7215783" y="20945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5523809-3B0A-43BA-80B2-B440F16ECC54}"/>
                </a:ext>
              </a:extLst>
            </p:cNvPr>
            <p:cNvSpPr/>
            <p:nvPr/>
          </p:nvSpPr>
          <p:spPr>
            <a:xfrm rot="16200000">
              <a:off x="6955433" y="28756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562D047-06F7-46E3-81BA-942B3FDE7ADF}"/>
                </a:ext>
              </a:extLst>
            </p:cNvPr>
            <p:cNvSpPr/>
            <p:nvPr/>
          </p:nvSpPr>
          <p:spPr>
            <a:xfrm rot="16200000">
              <a:off x="6955433" y="26152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383DD9-3283-4808-9C93-8FC8B0DC094F}"/>
                </a:ext>
              </a:extLst>
            </p:cNvPr>
            <p:cNvSpPr/>
            <p:nvPr/>
          </p:nvSpPr>
          <p:spPr>
            <a:xfrm rot="16200000">
              <a:off x="6955433" y="23549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3763DF7-D789-4AF9-A20C-88C8B23F77EA}"/>
                </a:ext>
              </a:extLst>
            </p:cNvPr>
            <p:cNvSpPr/>
            <p:nvPr/>
          </p:nvSpPr>
          <p:spPr>
            <a:xfrm rot="16200000">
              <a:off x="6955433" y="20945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8CF702-2915-4EFA-A39E-56EFDD11FF4A}"/>
                </a:ext>
              </a:extLst>
            </p:cNvPr>
            <p:cNvSpPr/>
            <p:nvPr/>
          </p:nvSpPr>
          <p:spPr>
            <a:xfrm rot="16200000">
              <a:off x="7210365" y="18342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4585B09-879A-4CB5-940D-19E5AF3FFC1D}"/>
                </a:ext>
              </a:extLst>
            </p:cNvPr>
            <p:cNvSpPr/>
            <p:nvPr/>
          </p:nvSpPr>
          <p:spPr>
            <a:xfrm rot="16200000">
              <a:off x="7210365" y="15738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F23601-5F2B-4A43-AAC9-168588FB7639}"/>
                </a:ext>
              </a:extLst>
            </p:cNvPr>
            <p:cNvSpPr/>
            <p:nvPr/>
          </p:nvSpPr>
          <p:spPr>
            <a:xfrm rot="16200000">
              <a:off x="7210365" y="13135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58F19DD-FF4E-4DBA-8507-663769C31CD9}"/>
                </a:ext>
              </a:extLst>
            </p:cNvPr>
            <p:cNvSpPr/>
            <p:nvPr/>
          </p:nvSpPr>
          <p:spPr>
            <a:xfrm rot="16200000">
              <a:off x="6950015" y="18342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1EAF38E-6077-4FA4-B74E-A5F9FDF32674}"/>
                </a:ext>
              </a:extLst>
            </p:cNvPr>
            <p:cNvSpPr/>
            <p:nvPr/>
          </p:nvSpPr>
          <p:spPr>
            <a:xfrm rot="16200000">
              <a:off x="6950015" y="15738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E3EDDFC-4EC4-4397-8309-38432C2C1D57}"/>
                </a:ext>
              </a:extLst>
            </p:cNvPr>
            <p:cNvSpPr/>
            <p:nvPr/>
          </p:nvSpPr>
          <p:spPr>
            <a:xfrm rot="16200000">
              <a:off x="6950015" y="13135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9C86FB7-0C8F-428E-AB7F-4FFD6FADF417}"/>
                </a:ext>
              </a:extLst>
            </p:cNvPr>
            <p:cNvSpPr/>
            <p:nvPr/>
          </p:nvSpPr>
          <p:spPr>
            <a:xfrm rot="16200000">
              <a:off x="7210365" y="3135979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F166ED1-1919-4FA8-A803-E1DCAAD8053F}"/>
                </a:ext>
              </a:extLst>
            </p:cNvPr>
            <p:cNvSpPr/>
            <p:nvPr/>
          </p:nvSpPr>
          <p:spPr>
            <a:xfrm rot="16200000">
              <a:off x="6950015" y="3135979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AE46FE2-A13E-4DFA-9354-5B5A6DE41E44}"/>
              </a:ext>
            </a:extLst>
          </p:cNvPr>
          <p:cNvGrpSpPr/>
          <p:nvPr/>
        </p:nvGrpSpPr>
        <p:grpSpPr>
          <a:xfrm rot="16200000">
            <a:off x="8947897" y="4288393"/>
            <a:ext cx="311487" cy="1868168"/>
            <a:chOff x="6950015" y="1313530"/>
            <a:chExt cx="311487" cy="18681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3A291F9-863A-4639-8A60-E3929521AB6D}"/>
                </a:ext>
              </a:extLst>
            </p:cNvPr>
            <p:cNvSpPr/>
            <p:nvPr/>
          </p:nvSpPr>
          <p:spPr>
            <a:xfrm rot="16200000">
              <a:off x="7215783" y="28756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BE6EC31-01FB-4865-BAC1-954A52BA9793}"/>
                </a:ext>
              </a:extLst>
            </p:cNvPr>
            <p:cNvSpPr/>
            <p:nvPr/>
          </p:nvSpPr>
          <p:spPr>
            <a:xfrm rot="16200000">
              <a:off x="7215783" y="26152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9039F76-B663-4A2E-9D30-E6166524089D}"/>
                </a:ext>
              </a:extLst>
            </p:cNvPr>
            <p:cNvSpPr/>
            <p:nvPr/>
          </p:nvSpPr>
          <p:spPr>
            <a:xfrm rot="16200000">
              <a:off x="7215783" y="23549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88CBD6-8414-4CF4-B050-B4B6862781D7}"/>
                </a:ext>
              </a:extLst>
            </p:cNvPr>
            <p:cNvSpPr/>
            <p:nvPr/>
          </p:nvSpPr>
          <p:spPr>
            <a:xfrm rot="16200000">
              <a:off x="7215783" y="20945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25D0CA2-FFE2-4EFB-81C7-2C728C6D775F}"/>
                </a:ext>
              </a:extLst>
            </p:cNvPr>
            <p:cNvSpPr/>
            <p:nvPr/>
          </p:nvSpPr>
          <p:spPr>
            <a:xfrm rot="16200000">
              <a:off x="6955433" y="28756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FDEAA70-67C6-4D37-93E3-2B1441F51DB2}"/>
                </a:ext>
              </a:extLst>
            </p:cNvPr>
            <p:cNvSpPr/>
            <p:nvPr/>
          </p:nvSpPr>
          <p:spPr>
            <a:xfrm rot="16200000">
              <a:off x="6955433" y="26152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113ADC-D22D-4FA6-B640-D13CC6AF77A0}"/>
                </a:ext>
              </a:extLst>
            </p:cNvPr>
            <p:cNvSpPr/>
            <p:nvPr/>
          </p:nvSpPr>
          <p:spPr>
            <a:xfrm rot="16200000">
              <a:off x="6955433" y="23549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FA01D17-8A4F-4C42-A190-C31F0892D6B5}"/>
                </a:ext>
              </a:extLst>
            </p:cNvPr>
            <p:cNvSpPr/>
            <p:nvPr/>
          </p:nvSpPr>
          <p:spPr>
            <a:xfrm rot="16200000">
              <a:off x="6955433" y="20945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C82C8FF-C63D-4BAF-AE37-279D3D60BDDB}"/>
                </a:ext>
              </a:extLst>
            </p:cNvPr>
            <p:cNvSpPr/>
            <p:nvPr/>
          </p:nvSpPr>
          <p:spPr>
            <a:xfrm rot="16200000">
              <a:off x="7210365" y="18342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93B7A30-A5B3-4DDB-AB7F-4B3AC8B9D8E0}"/>
                </a:ext>
              </a:extLst>
            </p:cNvPr>
            <p:cNvSpPr/>
            <p:nvPr/>
          </p:nvSpPr>
          <p:spPr>
            <a:xfrm rot="16200000">
              <a:off x="7210365" y="15738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31B02F1-B1CD-4F8B-A9E1-2C99A2899758}"/>
                </a:ext>
              </a:extLst>
            </p:cNvPr>
            <p:cNvSpPr/>
            <p:nvPr/>
          </p:nvSpPr>
          <p:spPr>
            <a:xfrm rot="16200000">
              <a:off x="7210365" y="13135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8719D01-60EF-44B0-B2E0-A8C194D6018D}"/>
                </a:ext>
              </a:extLst>
            </p:cNvPr>
            <p:cNvSpPr/>
            <p:nvPr/>
          </p:nvSpPr>
          <p:spPr>
            <a:xfrm rot="16200000">
              <a:off x="6950015" y="18342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F106439-8F25-427D-B86C-D24FCAEEE77E}"/>
                </a:ext>
              </a:extLst>
            </p:cNvPr>
            <p:cNvSpPr/>
            <p:nvPr/>
          </p:nvSpPr>
          <p:spPr>
            <a:xfrm rot="16200000">
              <a:off x="6950015" y="157388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0814D17-41AF-4C2D-A9AF-CDC855898AD9}"/>
                </a:ext>
              </a:extLst>
            </p:cNvPr>
            <p:cNvSpPr/>
            <p:nvPr/>
          </p:nvSpPr>
          <p:spPr>
            <a:xfrm rot="16200000">
              <a:off x="6950015" y="1313530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C59A92A-583A-4043-A754-5175FBD98CCE}"/>
                </a:ext>
              </a:extLst>
            </p:cNvPr>
            <p:cNvSpPr/>
            <p:nvPr/>
          </p:nvSpPr>
          <p:spPr>
            <a:xfrm rot="16200000">
              <a:off x="7210365" y="3135979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E2289C8-357F-4408-AD53-95E0FDAB39C7}"/>
                </a:ext>
              </a:extLst>
            </p:cNvPr>
            <p:cNvSpPr/>
            <p:nvPr/>
          </p:nvSpPr>
          <p:spPr>
            <a:xfrm rot="16200000">
              <a:off x="6950015" y="3135979"/>
              <a:ext cx="4571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4A43B0E-7A29-44FC-AF93-121B41CE258F}"/>
              </a:ext>
            </a:extLst>
          </p:cNvPr>
          <p:cNvSpPr txBox="1"/>
          <p:nvPr/>
        </p:nvSpPr>
        <p:spPr>
          <a:xfrm>
            <a:off x="6977323" y="3796132"/>
            <a:ext cx="4038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  <a:latin typeface="Valera Round"/>
              </a:rPr>
              <a:t>CryptoBot- Price Prediction</a:t>
            </a:r>
          </a:p>
        </p:txBody>
      </p:sp>
      <p:pic>
        <p:nvPicPr>
          <p:cNvPr id="51" name="Imagen 50" descr="Logotipo&#10;&#10;Descripción generada automáticamente">
            <a:extLst>
              <a:ext uri="{FF2B5EF4-FFF2-40B4-BE49-F238E27FC236}">
                <a16:creationId xmlns:a16="http://schemas.microsoft.com/office/drawing/2014/main" id="{D7D14A99-F9FF-49D7-8624-E9CBE397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7" y="109207"/>
            <a:ext cx="3984471" cy="135648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6D9627-1EE9-4CEE-B31D-EE8700A55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419" y="0"/>
            <a:ext cx="1998711" cy="207199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A66D0EE-2848-498D-8546-0BD8C637C22D}"/>
              </a:ext>
            </a:extLst>
          </p:cNvPr>
          <p:cNvSpPr txBox="1"/>
          <p:nvPr/>
        </p:nvSpPr>
        <p:spPr>
          <a:xfrm>
            <a:off x="7990416" y="5716627"/>
            <a:ext cx="2047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Valera Round"/>
              </a:rPr>
              <a:t>Final Project</a:t>
            </a:r>
          </a:p>
          <a:p>
            <a:pPr algn="ctr"/>
            <a:r>
              <a:rPr lang="en-US" dirty="0">
                <a:solidFill>
                  <a:schemeClr val="accent3"/>
                </a:solidFill>
                <a:latin typeface="Valera Round"/>
              </a:rPr>
              <a:t>Gonzalo Begara</a:t>
            </a:r>
          </a:p>
          <a:p>
            <a:endParaRPr lang="en-US" sz="4400" dirty="0">
              <a:solidFill>
                <a:schemeClr val="accent3"/>
              </a:solidFill>
              <a:latin typeface="Valera Round"/>
            </a:endParaRPr>
          </a:p>
        </p:txBody>
      </p:sp>
      <p:pic>
        <p:nvPicPr>
          <p:cNvPr id="7" name="Picture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AA86A650-8046-1692-F6FC-1CA2595EF9C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l="19453" r="194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0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Are Crypto Exchanges? | NextAdvisor with TIME">
            <a:extLst>
              <a:ext uri="{FF2B5EF4-FFF2-40B4-BE49-F238E27FC236}">
                <a16:creationId xmlns:a16="http://schemas.microsoft.com/office/drawing/2014/main" id="{0506FAF6-B69D-DB82-923D-43EF1CB69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9" t="-1792" r="34599" b="1792"/>
          <a:stretch/>
        </p:blipFill>
        <p:spPr bwMode="auto">
          <a:xfrm>
            <a:off x="0" y="-122895"/>
            <a:ext cx="4053018" cy="698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E6BD02-ADAF-634B-8F36-58770B3B1D53}"/>
              </a:ext>
            </a:extLst>
          </p:cNvPr>
          <p:cNvSpPr/>
          <p:nvPr/>
        </p:nvSpPr>
        <p:spPr>
          <a:xfrm>
            <a:off x="357111" y="0"/>
            <a:ext cx="4053017" cy="6858000"/>
          </a:xfrm>
          <a:prstGeom prst="rect">
            <a:avLst/>
          </a:prstGeom>
          <a:solidFill>
            <a:schemeClr val="accent6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459D4-4AF6-6F47-8BB4-1CA1BBA68B26}"/>
              </a:ext>
            </a:extLst>
          </p:cNvPr>
          <p:cNvSpPr txBox="1"/>
          <p:nvPr/>
        </p:nvSpPr>
        <p:spPr>
          <a:xfrm>
            <a:off x="5062593" y="621068"/>
            <a:ext cx="345997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s-E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</a:t>
            </a:r>
            <a:r>
              <a:rPr lang="en-U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 COIN AND ONE YEAR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73627-1A60-2045-A632-2803AA27F966}"/>
              </a:ext>
            </a:extLst>
          </p:cNvPr>
          <p:cNvSpPr txBox="1"/>
          <p:nvPr/>
        </p:nvSpPr>
        <p:spPr>
          <a:xfrm>
            <a:off x="5062593" y="3213341"/>
            <a:ext cx="286007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E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ONE COIN VARIOUS YEARS</a:t>
            </a:r>
            <a:endParaRPr lang="en-US" sz="1600" b="1" dirty="0">
              <a:solidFill>
                <a:schemeClr val="accent6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5782D9AA-035C-429F-8E5D-53A4133F45A2}"/>
              </a:ext>
            </a:extLst>
          </p:cNvPr>
          <p:cNvSpPr txBox="1"/>
          <p:nvPr/>
        </p:nvSpPr>
        <p:spPr>
          <a:xfrm>
            <a:off x="5062593" y="5863001"/>
            <a:ext cx="4568879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E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</a:t>
            </a:r>
            <a:r>
              <a:rPr lang="en-U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ORE THAN ONE COIN FOR VARIOUS YEARS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E8E20-ACA3-3A44-B5A3-DBF3E541B2B9}"/>
              </a:ext>
            </a:extLst>
          </p:cNvPr>
          <p:cNvSpPr txBox="1"/>
          <p:nvPr/>
        </p:nvSpPr>
        <p:spPr>
          <a:xfrm>
            <a:off x="840125" y="-40652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Stages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75AB539-68A9-3C4B-B57C-4B023BAA9F3A}"/>
              </a:ext>
            </a:extLst>
          </p:cNvPr>
          <p:cNvSpPr/>
          <p:nvPr/>
        </p:nvSpPr>
        <p:spPr>
          <a:xfrm>
            <a:off x="3535621" y="283644"/>
            <a:ext cx="1037967" cy="1037967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A05D8C9-5455-EA48-8E04-21E0F5A2CAF0}"/>
              </a:ext>
            </a:extLst>
          </p:cNvPr>
          <p:cNvSpPr/>
          <p:nvPr/>
        </p:nvSpPr>
        <p:spPr>
          <a:xfrm>
            <a:off x="3535621" y="2904122"/>
            <a:ext cx="1037967" cy="1037967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71435-CE3B-DA48-ABAF-76E18E9E7D13}"/>
              </a:ext>
            </a:extLst>
          </p:cNvPr>
          <p:cNvSpPr txBox="1"/>
          <p:nvPr/>
        </p:nvSpPr>
        <p:spPr>
          <a:xfrm>
            <a:off x="3890136" y="525628"/>
            <a:ext cx="328937" cy="5539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2AAC7-9301-134C-88BB-2FEEB9D9B9C1}"/>
              </a:ext>
            </a:extLst>
          </p:cNvPr>
          <p:cNvSpPr txBox="1"/>
          <p:nvPr/>
        </p:nvSpPr>
        <p:spPr>
          <a:xfrm>
            <a:off x="3852466" y="3146106"/>
            <a:ext cx="404278" cy="5539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  <a:endParaRPr lang="en-US" sz="3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5" name="Diamond 11">
            <a:extLst>
              <a:ext uri="{FF2B5EF4-FFF2-40B4-BE49-F238E27FC236}">
                <a16:creationId xmlns:a16="http://schemas.microsoft.com/office/drawing/2014/main" id="{6AECFF83-44BF-4A50-B87D-734E24DF6D53}"/>
              </a:ext>
            </a:extLst>
          </p:cNvPr>
          <p:cNvSpPr/>
          <p:nvPr/>
        </p:nvSpPr>
        <p:spPr>
          <a:xfrm>
            <a:off x="3535621" y="5524598"/>
            <a:ext cx="1037967" cy="1037967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TextBox 28">
            <a:extLst>
              <a:ext uri="{FF2B5EF4-FFF2-40B4-BE49-F238E27FC236}">
                <a16:creationId xmlns:a16="http://schemas.microsoft.com/office/drawing/2014/main" id="{3A467FD4-E78E-444E-877F-0ACBF04B6C30}"/>
              </a:ext>
            </a:extLst>
          </p:cNvPr>
          <p:cNvSpPr txBox="1"/>
          <p:nvPr/>
        </p:nvSpPr>
        <p:spPr>
          <a:xfrm>
            <a:off x="3846054" y="5766583"/>
            <a:ext cx="417102" cy="55399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  <a:endParaRPr lang="en-US" sz="30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pic>
        <p:nvPicPr>
          <p:cNvPr id="1028" name="Picture 4" descr="Ethereum-Logo | Artists At Risk">
            <a:extLst>
              <a:ext uri="{FF2B5EF4-FFF2-40B4-BE49-F238E27FC236}">
                <a16:creationId xmlns:a16="http://schemas.microsoft.com/office/drawing/2014/main" id="{1A4A6AE8-82E9-E2CC-9977-DE8B09D4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9" y="1321611"/>
            <a:ext cx="2153784" cy="121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thereum price history 2015-2022 | Statista">
            <a:extLst>
              <a:ext uri="{FF2B5EF4-FFF2-40B4-BE49-F238E27FC236}">
                <a16:creationId xmlns:a16="http://schemas.microsoft.com/office/drawing/2014/main" id="{00809932-BBB4-DEE0-64EF-C78745CFF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29" y="3700104"/>
            <a:ext cx="2646648" cy="188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tcoin Logo : significado del logotipo, png, vector">
            <a:extLst>
              <a:ext uri="{FF2B5EF4-FFF2-40B4-BE49-F238E27FC236}">
                <a16:creationId xmlns:a16="http://schemas.microsoft.com/office/drawing/2014/main" id="{294421E5-04EA-7D6D-406B-2CB1CEC5C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48" y="6150026"/>
            <a:ext cx="1167013" cy="65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rdano Logotipo De Cripto - Gráficos vectoriales gratis en Pixabay">
            <a:extLst>
              <a:ext uri="{FF2B5EF4-FFF2-40B4-BE49-F238E27FC236}">
                <a16:creationId xmlns:a16="http://schemas.microsoft.com/office/drawing/2014/main" id="{E4B76CFC-CDD7-5D8E-6D06-FD8E3EE2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566" y="6010346"/>
            <a:ext cx="1801483" cy="9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ué es Ripple (XRP)?">
            <a:extLst>
              <a:ext uri="{FF2B5EF4-FFF2-40B4-BE49-F238E27FC236}">
                <a16:creationId xmlns:a16="http://schemas.microsoft.com/office/drawing/2014/main" id="{A25615A4-5F96-9B32-BF4B-CCD0EC875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985" y="6209724"/>
            <a:ext cx="537048" cy="5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lkadot: lo que necesitas saber de la criptomoneda DOT">
            <a:extLst>
              <a:ext uri="{FF2B5EF4-FFF2-40B4-BE49-F238E27FC236}">
                <a16:creationId xmlns:a16="http://schemas.microsoft.com/office/drawing/2014/main" id="{FA8BF896-6A44-676C-16B5-F041BE51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928" y="5942989"/>
            <a:ext cx="1936198" cy="96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93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7D5B"/>
      </a:dk1>
      <a:lt1>
        <a:srgbClr val="FFFFFF"/>
      </a:lt1>
      <a:dk2>
        <a:srgbClr val="29726B"/>
      </a:dk2>
      <a:lt2>
        <a:srgbClr val="FFFFFF"/>
      </a:lt2>
      <a:accent1>
        <a:srgbClr val="29726B"/>
      </a:accent1>
      <a:accent2>
        <a:srgbClr val="86C6B5"/>
      </a:accent2>
      <a:accent3>
        <a:srgbClr val="FFFFFF"/>
      </a:accent3>
      <a:accent4>
        <a:srgbClr val="FBBF40"/>
      </a:accent4>
      <a:accent5>
        <a:srgbClr val="FF7D5B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FF7D5B"/>
      </a:dk1>
      <a:lt1>
        <a:srgbClr val="FFFFFF"/>
      </a:lt1>
      <a:dk2>
        <a:srgbClr val="29726B"/>
      </a:dk2>
      <a:lt2>
        <a:srgbClr val="FFFFFF"/>
      </a:lt2>
      <a:accent1>
        <a:srgbClr val="29726B"/>
      </a:accent1>
      <a:accent2>
        <a:srgbClr val="86C6B5"/>
      </a:accent2>
      <a:accent3>
        <a:srgbClr val="FFFFFF"/>
      </a:accent3>
      <a:accent4>
        <a:srgbClr val="FBBF40"/>
      </a:accent4>
      <a:accent5>
        <a:srgbClr val="FF7D5B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sitiva Final">
  <a:themeElements>
    <a:clrScheme name="SunApp Guidelines">
      <a:dk1>
        <a:srgbClr val="FF7D5B"/>
      </a:dk1>
      <a:lt1>
        <a:sysClr val="window" lastClr="FFFFFF"/>
      </a:lt1>
      <a:dk2>
        <a:srgbClr val="29726B"/>
      </a:dk2>
      <a:lt2>
        <a:srgbClr val="FFFFFF"/>
      </a:lt2>
      <a:accent1>
        <a:srgbClr val="29726B"/>
      </a:accent1>
      <a:accent2>
        <a:srgbClr val="86C6B5"/>
      </a:accent2>
      <a:accent3>
        <a:srgbClr val="FFFFFF"/>
      </a:accent3>
      <a:accent4>
        <a:srgbClr val="FBBF40"/>
      </a:accent4>
      <a:accent5>
        <a:srgbClr val="FF7D5B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29524</TotalTime>
  <Words>51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ING Me</vt:lpstr>
      <vt:lpstr>Poppins</vt:lpstr>
      <vt:lpstr>Valera Round</vt:lpstr>
      <vt:lpstr>Varela Round</vt:lpstr>
      <vt:lpstr>Office Theme</vt:lpstr>
      <vt:lpstr>2_Office Theme</vt:lpstr>
      <vt:lpstr>Diapositiva Final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Begara Ransanz</dc:creator>
  <cp:lastModifiedBy>gonzalo begara</cp:lastModifiedBy>
  <cp:revision>16</cp:revision>
  <dcterms:created xsi:type="dcterms:W3CDTF">2021-06-20T11:15:43Z</dcterms:created>
  <dcterms:modified xsi:type="dcterms:W3CDTF">2022-05-26T15:17:47Z</dcterms:modified>
</cp:coreProperties>
</file>