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7E64-2F5A-4287-916C-AD9409E77AB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17A2-5E08-4F7E-891C-CC6CF77B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72" r="1372"/>
          <a:stretch>
            <a:fillRect/>
          </a:stretch>
        </p:blipFill>
        <p:spPr>
          <a:xfrm>
            <a:off x="186186" y="674531"/>
            <a:ext cx="5539434" cy="437398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04586" y="2459865"/>
            <a:ext cx="5331853" cy="327928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The farm type consist of three different types which are the small scale, medium scale and large scale.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The small scale is the most used farm type by the farmers in all the 11 African countries that was involved in the survey.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7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602310" y="3554569"/>
            <a:ext cx="5834129" cy="315532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In season 1, we have 5 different types of seasons and others representing other seasons that were not mentioned.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From this visual, we have the total yield (gain) from the different seasons in season 1. And we have more yield gotten during the winter season of 14.6M.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" y="392437"/>
            <a:ext cx="8405699" cy="28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228824" y="2601533"/>
            <a:ext cx="6207616" cy="27303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There are different crops that are planted and there are four(4) major crops planted in (season 1-plot 1-crop 1), which are Beans, Barley, Banana and Alfalfa.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From the visual seen, Beans is the most sold crop with 95M </a:t>
            </a:r>
            <a:r>
              <a:rPr lang="en-US" sz="2400" dirty="0" err="1" smtClean="0">
                <a:latin typeface="Rockwell" panose="02060603020205020403" pitchFamily="18" charset="0"/>
              </a:rPr>
              <a:t>yeild</a:t>
            </a:r>
            <a:r>
              <a:rPr lang="en-US" sz="2400" dirty="0" smtClean="0">
                <a:latin typeface="Rockwell" panose="02060603020205020403" pitchFamily="18" charset="0"/>
              </a:rPr>
              <a:t>.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4" y="550600"/>
            <a:ext cx="4237686" cy="41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743978" y="3490176"/>
            <a:ext cx="6207616" cy="164849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There are different tenure used in this analysis, but the tenure that yielded the most is the ‘</a:t>
            </a:r>
            <a:r>
              <a:rPr lang="en-US" sz="2400" b="1" dirty="0" smtClean="0">
                <a:latin typeface="Rockwell" panose="02060603020205020403" pitchFamily="18" charset="0"/>
              </a:rPr>
              <a:t>Own land and Own use</a:t>
            </a:r>
            <a:r>
              <a:rPr lang="en-US" sz="2400" dirty="0" smtClean="0">
                <a:latin typeface="Rockwell" panose="02060603020205020403" pitchFamily="18" charset="0"/>
              </a:rPr>
              <a:t>’ that gave 18.3M yield in season 1.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3" y="777965"/>
            <a:ext cx="5122877" cy="41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1706" y="2601533"/>
            <a:ext cx="5344733" cy="27303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There are different water sources used for planting</a:t>
            </a:r>
          </a:p>
          <a:p>
            <a:endParaRPr lang="en-US" sz="2400" dirty="0" smtClean="0">
              <a:latin typeface="Rockwell" panose="02060603020205020403" pitchFamily="18" charset="0"/>
            </a:endParaRPr>
          </a:p>
          <a:p>
            <a:r>
              <a:rPr lang="en-US" sz="2400" dirty="0" smtClean="0">
                <a:latin typeface="Rockwell" panose="02060603020205020403" pitchFamily="18" charset="0"/>
              </a:rPr>
              <a:t>From the visual, irrigated major scheme(public) source was the water source that yielded the most with 9.7M.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3" y="686537"/>
            <a:ext cx="5735913" cy="46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1706" y="2601533"/>
            <a:ext cx="5344733" cy="21367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From the visual, the output gotten from the harvested crops of the farm were mostly sold to the wholesalers(middleman) and then others, then sold directly to consumers.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6" y="715673"/>
            <a:ext cx="5532542" cy="46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2023-11-09T18:50:14Z</dcterms:created>
  <dcterms:modified xsi:type="dcterms:W3CDTF">2023-11-09T20:06:44Z</dcterms:modified>
</cp:coreProperties>
</file>