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7" r:id="rId2"/>
    <p:sldId id="568" r:id="rId3"/>
    <p:sldId id="5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A6A"/>
    <a:srgbClr val="40485A"/>
    <a:srgbClr val="E87272"/>
    <a:srgbClr val="E4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9B82-EDFE-47EC-BCA0-01B4C8865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69187-12E6-49E8-A209-AC4243264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08584-9BE6-4C06-B875-B619E5AE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8E7-394C-4EDE-ADEF-84FC209624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AA8E0-71CB-47B8-9136-109137E0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7A5E1-ED66-4C8E-83FE-1E52169C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78F-EBD6-4FA0-A61C-31E6DB4D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8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C9FF-43AB-4256-89DA-2F1ABC5B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8ABC6-7CB3-426E-8356-1665CCC92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3B18-A075-47DA-86E9-54F4B345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8E7-394C-4EDE-ADEF-84FC209624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A3C4D-0BE9-46F0-BD26-172EED27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D86E7-FF6C-42AB-9F07-82791AD8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78F-EBD6-4FA0-A61C-31E6DB4D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E86F5-459D-4E0B-9132-2ED8DE93E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4F599-1BBD-418E-A7A1-F58E535E0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0B4C-A8A6-4F66-A09F-183BBFF5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8E7-394C-4EDE-ADEF-84FC209624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B6D8A-3672-48B0-AB0B-3B18A1E3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3F33E-D3E6-4727-B5DA-DC9FFBC2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78F-EBD6-4FA0-A61C-31E6DB4D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66988-652E-44C1-B9DF-E1B5FD34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63-0631-4DD1-8C62-D7BA73C5B72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2EFC4-FA1C-4E09-A0C2-AE8E458A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C6B95-D663-4694-9429-9DBE4709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A9C9-A034-4501-9A4A-E79B306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0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2A25-3C91-47B7-8EE2-E5B56E68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6529-4353-421C-81B6-D4B5D741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48E3-32DB-4FB6-A489-BEBA92E3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8E7-394C-4EDE-ADEF-84FC209624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DB158-FD9D-4DD7-9930-7B1A3C89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E57B-36F2-4160-91CB-F7B0D43E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78F-EBD6-4FA0-A61C-31E6DB4D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1B08-04B6-42DC-B004-73F05C1B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14864-7E5F-42D6-A36A-7A3BC6E3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0515-10F7-4DD9-A70E-C7D486D5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8E7-394C-4EDE-ADEF-84FC209624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9F5A-B280-4CF7-BD84-672A1A8C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BF8A5-A953-4C4B-A6AC-0D223A7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78F-EBD6-4FA0-A61C-31E6DB4D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5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10BC-4EB0-41A3-B57E-03FFD4B9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8C1F-1E8A-4C1D-85EA-9C621F74B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854D0-2968-4024-974A-CF68E7F61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B9E08-BF79-471B-BAFB-46CC4BEA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8E7-394C-4EDE-ADEF-84FC209624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7D860-0344-498C-ADB0-6A5522D5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3EAD0-C7B8-4608-94F4-0E0F7D19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78F-EBD6-4FA0-A61C-31E6DB4D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C581-AA72-4628-B3C8-3AF72514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E1E0C-37BE-4396-8238-3E293147D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BBA6D-9AA9-4AFA-BEB1-623452992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9334B-EEC4-43D8-82AE-9CC807EBC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CBEAF-3EC8-4FE3-9D85-C8763329B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FE0CA-3CBF-40F0-B606-295D92A6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8E7-394C-4EDE-ADEF-84FC209624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6734C-A728-48E8-B1DF-01BAEEFD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F857F-D48D-406F-A4FE-00F10A41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78F-EBD6-4FA0-A61C-31E6DB4D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0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F1DD-C69A-4033-8351-1812B12D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E50C7-8070-4263-B7A4-1970DF2F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8E7-394C-4EDE-ADEF-84FC209624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108FB-90ED-480F-A901-7EAF1AA4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B57D2-6D72-4783-8B12-7E2E1A41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78F-EBD6-4FA0-A61C-31E6DB4D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4EDD5-B984-4193-8D0F-458DD120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8E7-394C-4EDE-ADEF-84FC209624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0F758-B8DE-4BF9-9E9E-0FC6E07D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6D34C-E7EB-48DE-9EC2-F83C19D2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78F-EBD6-4FA0-A61C-31E6DB4D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1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227-7F39-4EED-8836-24AED894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D32C-72FF-43F1-9972-5E298138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141C6-F763-4F6F-A293-E7BCD635E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C8B91-C0B5-4B71-B07B-B22CC90D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8E7-394C-4EDE-ADEF-84FC209624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D07ED-ECD0-4619-9BC9-CE0287AF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A9A68-A4B5-40BF-8D58-AD99AC27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78F-EBD6-4FA0-A61C-31E6DB4D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2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3044-E519-49D5-A97D-36C3616C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D6029-65E4-4B3A-BFCF-D7E58DC99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CEB42-A26D-421F-B67B-A317FA0CC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C3A43-E819-41D8-A701-65F99968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D8E7-394C-4EDE-ADEF-84FC209624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8A749-0786-4047-82A2-586380D2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01501-35C2-4D43-8F86-769C5867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78F-EBD6-4FA0-A61C-31E6DB4D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8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93FE7-2877-4E91-AE96-8877C317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F2874-8339-4E7D-9694-608D5035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E3EBF-9D2F-4C68-A267-0E3EB2568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D8E7-394C-4EDE-ADEF-84FC209624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8F534-CCA8-45D3-B60E-48E273BD0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1AD9-45AA-4036-9E6D-D6ED57C4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EE78F-EBD6-4FA0-A61C-31E6DB4DB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4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B95C5F-720C-4BF4-831E-B3E2F87D7357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404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750FB1-9745-4822-8F57-A17BE1B41A07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E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B910A8-4E47-44E9-86A3-7B13C0447AE1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E4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4AB876-CFDD-465F-BDD6-B9EF826583C6}"/>
              </a:ext>
            </a:extLst>
          </p:cNvPr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404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B5A50B-20BE-409D-AD08-CA82037C646A}"/>
              </a:ext>
            </a:extLst>
          </p:cNvPr>
          <p:cNvGrpSpPr/>
          <p:nvPr/>
        </p:nvGrpSpPr>
        <p:grpSpPr>
          <a:xfrm>
            <a:off x="4341977" y="1247372"/>
            <a:ext cx="1724663" cy="2249675"/>
            <a:chOff x="4052147" y="1057614"/>
            <a:chExt cx="1724663" cy="2249675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D05DA51-A17F-4168-81F1-DC2425D1B7CE}"/>
                </a:ext>
              </a:extLst>
            </p:cNvPr>
            <p:cNvSpPr/>
            <p:nvPr/>
          </p:nvSpPr>
          <p:spPr>
            <a:xfrm rot="1289891">
              <a:off x="4052147" y="1057614"/>
              <a:ext cx="1724663" cy="2241198"/>
            </a:xfrm>
            <a:custGeom>
              <a:avLst/>
              <a:gdLst>
                <a:gd name="connsiteX0" fmla="*/ 1085882 w 1724663"/>
                <a:gd name="connsiteY0" fmla="*/ 0 h 2241198"/>
                <a:gd name="connsiteX1" fmla="*/ 1724664 w 1724663"/>
                <a:gd name="connsiteY1" fmla="*/ 1602416 h 2241198"/>
                <a:gd name="connsiteX2" fmla="*/ 122152 w 1724663"/>
                <a:gd name="connsiteY2" fmla="*/ 2241198 h 2241198"/>
                <a:gd name="connsiteX3" fmla="*/ 0 w 1724663"/>
                <a:gd name="connsiteY3" fmla="*/ 1602416 h 2241198"/>
                <a:gd name="connsiteX4" fmla="*/ 1085882 w 1724663"/>
                <a:gd name="connsiteY4" fmla="*/ 0 h 22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663" h="2241198">
                  <a:moveTo>
                    <a:pt x="1085882" y="0"/>
                  </a:moveTo>
                  <a:lnTo>
                    <a:pt x="1724664" y="1602416"/>
                  </a:lnTo>
                  <a:lnTo>
                    <a:pt x="122152" y="2241198"/>
                  </a:lnTo>
                  <a:cubicBezTo>
                    <a:pt x="43314" y="2043627"/>
                    <a:pt x="0" y="1828103"/>
                    <a:pt x="0" y="1602416"/>
                  </a:cubicBezTo>
                  <a:cubicBezTo>
                    <a:pt x="0" y="875582"/>
                    <a:pt x="449570" y="253803"/>
                    <a:pt x="1085882" y="0"/>
                  </a:cubicBezTo>
                  <a:close/>
                </a:path>
              </a:pathLst>
            </a:custGeom>
            <a:solidFill>
              <a:srgbClr val="F1F2F2"/>
            </a:solidFill>
            <a:ln w="9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059C829-BD35-43DC-9D77-412C079A3AFB}"/>
                </a:ext>
              </a:extLst>
            </p:cNvPr>
            <p:cNvSpPr/>
            <p:nvPr/>
          </p:nvSpPr>
          <p:spPr>
            <a:xfrm rot="1289891">
              <a:off x="4107357" y="1148159"/>
              <a:ext cx="1661402" cy="2159130"/>
            </a:xfrm>
            <a:custGeom>
              <a:avLst/>
              <a:gdLst>
                <a:gd name="connsiteX0" fmla="*/ 1045987 w 1661402"/>
                <a:gd name="connsiteY0" fmla="*/ 0 h 2159130"/>
                <a:gd name="connsiteX1" fmla="*/ 1661403 w 1661402"/>
                <a:gd name="connsiteY1" fmla="*/ 1543715 h 2159130"/>
                <a:gd name="connsiteX2" fmla="*/ 117688 w 1661402"/>
                <a:gd name="connsiteY2" fmla="*/ 2159130 h 2159130"/>
                <a:gd name="connsiteX3" fmla="*/ 0 w 1661402"/>
                <a:gd name="connsiteY3" fmla="*/ 1543715 h 2159130"/>
                <a:gd name="connsiteX4" fmla="*/ 1045987 w 1661402"/>
                <a:gd name="connsiteY4" fmla="*/ 0 h 215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402" h="2159130">
                  <a:moveTo>
                    <a:pt x="1045987" y="0"/>
                  </a:moveTo>
                  <a:lnTo>
                    <a:pt x="1661403" y="1543715"/>
                  </a:lnTo>
                  <a:lnTo>
                    <a:pt x="117688" y="2159130"/>
                  </a:lnTo>
                  <a:cubicBezTo>
                    <a:pt x="41699" y="1968873"/>
                    <a:pt x="0" y="1761233"/>
                    <a:pt x="0" y="1543715"/>
                  </a:cubicBezTo>
                  <a:cubicBezTo>
                    <a:pt x="-95" y="843477"/>
                    <a:pt x="433042" y="244494"/>
                    <a:pt x="1045987" y="0"/>
                  </a:cubicBezTo>
                  <a:close/>
                </a:path>
              </a:pathLst>
            </a:custGeom>
            <a:solidFill>
              <a:srgbClr val="E45E5E"/>
            </a:solidFill>
            <a:ln w="9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3A84186-8A4D-4EE8-870F-5DAF273EF67B}"/>
              </a:ext>
            </a:extLst>
          </p:cNvPr>
          <p:cNvSpPr/>
          <p:nvPr/>
        </p:nvSpPr>
        <p:spPr>
          <a:xfrm rot="1315536">
            <a:off x="4896935" y="1952123"/>
            <a:ext cx="1178493" cy="1531556"/>
          </a:xfrm>
          <a:custGeom>
            <a:avLst/>
            <a:gdLst>
              <a:gd name="connsiteX0" fmla="*/ 642772 w 1178493"/>
              <a:gd name="connsiteY0" fmla="*/ 263966 h 1531556"/>
              <a:gd name="connsiteX1" fmla="*/ 931719 w 1178493"/>
              <a:gd name="connsiteY1" fmla="*/ 988901 h 1531556"/>
              <a:gd name="connsiteX2" fmla="*/ 206785 w 1178493"/>
              <a:gd name="connsiteY2" fmla="*/ 1277849 h 1531556"/>
              <a:gd name="connsiteX3" fmla="*/ 189972 w 1178493"/>
              <a:gd name="connsiteY3" fmla="*/ 1095000 h 1531556"/>
              <a:gd name="connsiteX4" fmla="*/ 364272 w 1178493"/>
              <a:gd name="connsiteY4" fmla="*/ 534202 h 1531556"/>
              <a:gd name="connsiteX5" fmla="*/ 642772 w 1178493"/>
              <a:gd name="connsiteY5" fmla="*/ 263966 h 1531556"/>
              <a:gd name="connsiteX6" fmla="*/ 742032 w 1178493"/>
              <a:gd name="connsiteY6" fmla="*/ 0 h 1531556"/>
              <a:gd name="connsiteX7" fmla="*/ 0 w 1178493"/>
              <a:gd name="connsiteY7" fmla="*/ 1095000 h 1531556"/>
              <a:gd name="connsiteX8" fmla="*/ 83493 w 1178493"/>
              <a:gd name="connsiteY8" fmla="*/ 1531557 h 1531556"/>
              <a:gd name="connsiteX9" fmla="*/ 1178493 w 1178493"/>
              <a:gd name="connsiteY9" fmla="*/ 1095000 h 1531556"/>
              <a:gd name="connsiteX10" fmla="*/ 742032 w 1178493"/>
              <a:gd name="connsiteY10" fmla="*/ 0 h 1531556"/>
              <a:gd name="connsiteX11" fmla="*/ 742032 w 1178493"/>
              <a:gd name="connsiteY11" fmla="*/ 0 h 153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8493" h="1531556">
                <a:moveTo>
                  <a:pt x="642772" y="263966"/>
                </a:moveTo>
                <a:lnTo>
                  <a:pt x="931719" y="988901"/>
                </a:lnTo>
                <a:lnTo>
                  <a:pt x="206785" y="1277849"/>
                </a:lnTo>
                <a:cubicBezTo>
                  <a:pt x="195577" y="1218007"/>
                  <a:pt x="189972" y="1156931"/>
                  <a:pt x="189972" y="1095000"/>
                </a:cubicBezTo>
                <a:cubicBezTo>
                  <a:pt x="189972" y="893345"/>
                  <a:pt x="250289" y="699383"/>
                  <a:pt x="364272" y="534202"/>
                </a:cubicBezTo>
                <a:cubicBezTo>
                  <a:pt x="439311" y="425728"/>
                  <a:pt x="533822" y="334256"/>
                  <a:pt x="642772" y="263966"/>
                </a:cubicBezTo>
                <a:moveTo>
                  <a:pt x="742032" y="0"/>
                </a:moveTo>
                <a:cubicBezTo>
                  <a:pt x="307185" y="173445"/>
                  <a:pt x="0" y="598318"/>
                  <a:pt x="0" y="1095000"/>
                </a:cubicBezTo>
                <a:cubicBezTo>
                  <a:pt x="0" y="1249258"/>
                  <a:pt x="29636" y="1396486"/>
                  <a:pt x="83493" y="1531557"/>
                </a:cubicBezTo>
                <a:lnTo>
                  <a:pt x="1178493" y="1095000"/>
                </a:lnTo>
                <a:lnTo>
                  <a:pt x="742032" y="0"/>
                </a:lnTo>
                <a:lnTo>
                  <a:pt x="742032" y="0"/>
                </a:lnTo>
                <a:close/>
              </a:path>
            </a:pathLst>
          </a:custGeom>
          <a:solidFill>
            <a:srgbClr val="E45E5E"/>
          </a:solidFill>
          <a:ln w="9495" cap="flat">
            <a:noFill/>
            <a:prstDash val="solid"/>
            <a:miter/>
          </a:ln>
          <a:effectLst>
            <a:outerShdw blurRad="190500" sx="102000" sy="102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5D39DC-E78D-44FF-AE4B-87B6FC2B1A05}"/>
              </a:ext>
            </a:extLst>
          </p:cNvPr>
          <p:cNvGrpSpPr/>
          <p:nvPr/>
        </p:nvGrpSpPr>
        <p:grpSpPr>
          <a:xfrm rot="5400000">
            <a:off x="6307706" y="1415918"/>
            <a:ext cx="1724663" cy="2249675"/>
            <a:chOff x="4052147" y="1057614"/>
            <a:chExt cx="1724663" cy="2249675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39789D6-8D2C-4170-881B-380672573202}"/>
                </a:ext>
              </a:extLst>
            </p:cNvPr>
            <p:cNvSpPr/>
            <p:nvPr/>
          </p:nvSpPr>
          <p:spPr>
            <a:xfrm rot="1289891">
              <a:off x="4052147" y="1057614"/>
              <a:ext cx="1724663" cy="2241198"/>
            </a:xfrm>
            <a:custGeom>
              <a:avLst/>
              <a:gdLst>
                <a:gd name="connsiteX0" fmla="*/ 1085882 w 1724663"/>
                <a:gd name="connsiteY0" fmla="*/ 0 h 2241198"/>
                <a:gd name="connsiteX1" fmla="*/ 1724664 w 1724663"/>
                <a:gd name="connsiteY1" fmla="*/ 1602416 h 2241198"/>
                <a:gd name="connsiteX2" fmla="*/ 122152 w 1724663"/>
                <a:gd name="connsiteY2" fmla="*/ 2241198 h 2241198"/>
                <a:gd name="connsiteX3" fmla="*/ 0 w 1724663"/>
                <a:gd name="connsiteY3" fmla="*/ 1602416 h 2241198"/>
                <a:gd name="connsiteX4" fmla="*/ 1085882 w 1724663"/>
                <a:gd name="connsiteY4" fmla="*/ 0 h 22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663" h="2241198">
                  <a:moveTo>
                    <a:pt x="1085882" y="0"/>
                  </a:moveTo>
                  <a:lnTo>
                    <a:pt x="1724664" y="1602416"/>
                  </a:lnTo>
                  <a:lnTo>
                    <a:pt x="122152" y="2241198"/>
                  </a:lnTo>
                  <a:cubicBezTo>
                    <a:pt x="43314" y="2043627"/>
                    <a:pt x="0" y="1828103"/>
                    <a:pt x="0" y="1602416"/>
                  </a:cubicBezTo>
                  <a:cubicBezTo>
                    <a:pt x="0" y="875582"/>
                    <a:pt x="449570" y="253803"/>
                    <a:pt x="1085882" y="0"/>
                  </a:cubicBezTo>
                  <a:close/>
                </a:path>
              </a:pathLst>
            </a:custGeom>
            <a:solidFill>
              <a:srgbClr val="F1F2F2"/>
            </a:solidFill>
            <a:ln w="9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D1A9922-27B3-4113-B47F-917E90237F27}"/>
                </a:ext>
              </a:extLst>
            </p:cNvPr>
            <p:cNvSpPr/>
            <p:nvPr/>
          </p:nvSpPr>
          <p:spPr>
            <a:xfrm rot="1289891">
              <a:off x="4107357" y="1148159"/>
              <a:ext cx="1661402" cy="2159130"/>
            </a:xfrm>
            <a:custGeom>
              <a:avLst/>
              <a:gdLst>
                <a:gd name="connsiteX0" fmla="*/ 1045987 w 1661402"/>
                <a:gd name="connsiteY0" fmla="*/ 0 h 2159130"/>
                <a:gd name="connsiteX1" fmla="*/ 1661403 w 1661402"/>
                <a:gd name="connsiteY1" fmla="*/ 1543715 h 2159130"/>
                <a:gd name="connsiteX2" fmla="*/ 117688 w 1661402"/>
                <a:gd name="connsiteY2" fmla="*/ 2159130 h 2159130"/>
                <a:gd name="connsiteX3" fmla="*/ 0 w 1661402"/>
                <a:gd name="connsiteY3" fmla="*/ 1543715 h 2159130"/>
                <a:gd name="connsiteX4" fmla="*/ 1045987 w 1661402"/>
                <a:gd name="connsiteY4" fmla="*/ 0 h 215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402" h="2159130">
                  <a:moveTo>
                    <a:pt x="1045987" y="0"/>
                  </a:moveTo>
                  <a:lnTo>
                    <a:pt x="1661403" y="1543715"/>
                  </a:lnTo>
                  <a:lnTo>
                    <a:pt x="117688" y="2159130"/>
                  </a:lnTo>
                  <a:cubicBezTo>
                    <a:pt x="41699" y="1968873"/>
                    <a:pt x="0" y="1761233"/>
                    <a:pt x="0" y="1543715"/>
                  </a:cubicBezTo>
                  <a:cubicBezTo>
                    <a:pt x="-95" y="843477"/>
                    <a:pt x="433042" y="244494"/>
                    <a:pt x="1045987" y="0"/>
                  </a:cubicBezTo>
                  <a:close/>
                </a:path>
              </a:pathLst>
            </a:custGeom>
            <a:solidFill>
              <a:srgbClr val="40485A"/>
            </a:solidFill>
            <a:ln w="9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B0E996E-BE78-4A50-B4A1-499B4673063C}"/>
              </a:ext>
            </a:extLst>
          </p:cNvPr>
          <p:cNvSpPr/>
          <p:nvPr/>
        </p:nvSpPr>
        <p:spPr>
          <a:xfrm rot="6715536">
            <a:off x="6235100" y="2056851"/>
            <a:ext cx="1178493" cy="1531556"/>
          </a:xfrm>
          <a:custGeom>
            <a:avLst/>
            <a:gdLst>
              <a:gd name="connsiteX0" fmla="*/ 642772 w 1178493"/>
              <a:gd name="connsiteY0" fmla="*/ 263966 h 1531556"/>
              <a:gd name="connsiteX1" fmla="*/ 931719 w 1178493"/>
              <a:gd name="connsiteY1" fmla="*/ 988901 h 1531556"/>
              <a:gd name="connsiteX2" fmla="*/ 206785 w 1178493"/>
              <a:gd name="connsiteY2" fmla="*/ 1277849 h 1531556"/>
              <a:gd name="connsiteX3" fmla="*/ 189972 w 1178493"/>
              <a:gd name="connsiteY3" fmla="*/ 1095000 h 1531556"/>
              <a:gd name="connsiteX4" fmla="*/ 364272 w 1178493"/>
              <a:gd name="connsiteY4" fmla="*/ 534202 h 1531556"/>
              <a:gd name="connsiteX5" fmla="*/ 642772 w 1178493"/>
              <a:gd name="connsiteY5" fmla="*/ 263966 h 1531556"/>
              <a:gd name="connsiteX6" fmla="*/ 742032 w 1178493"/>
              <a:gd name="connsiteY6" fmla="*/ 0 h 1531556"/>
              <a:gd name="connsiteX7" fmla="*/ 0 w 1178493"/>
              <a:gd name="connsiteY7" fmla="*/ 1095000 h 1531556"/>
              <a:gd name="connsiteX8" fmla="*/ 83493 w 1178493"/>
              <a:gd name="connsiteY8" fmla="*/ 1531557 h 1531556"/>
              <a:gd name="connsiteX9" fmla="*/ 1178493 w 1178493"/>
              <a:gd name="connsiteY9" fmla="*/ 1095000 h 1531556"/>
              <a:gd name="connsiteX10" fmla="*/ 742032 w 1178493"/>
              <a:gd name="connsiteY10" fmla="*/ 0 h 1531556"/>
              <a:gd name="connsiteX11" fmla="*/ 742032 w 1178493"/>
              <a:gd name="connsiteY11" fmla="*/ 0 h 153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8493" h="1531556">
                <a:moveTo>
                  <a:pt x="642772" y="263966"/>
                </a:moveTo>
                <a:lnTo>
                  <a:pt x="931719" y="988901"/>
                </a:lnTo>
                <a:lnTo>
                  <a:pt x="206785" y="1277849"/>
                </a:lnTo>
                <a:cubicBezTo>
                  <a:pt x="195577" y="1218007"/>
                  <a:pt x="189972" y="1156931"/>
                  <a:pt x="189972" y="1095000"/>
                </a:cubicBezTo>
                <a:cubicBezTo>
                  <a:pt x="189972" y="893345"/>
                  <a:pt x="250289" y="699383"/>
                  <a:pt x="364272" y="534202"/>
                </a:cubicBezTo>
                <a:cubicBezTo>
                  <a:pt x="439311" y="425728"/>
                  <a:pt x="533822" y="334256"/>
                  <a:pt x="642772" y="263966"/>
                </a:cubicBezTo>
                <a:moveTo>
                  <a:pt x="742032" y="0"/>
                </a:moveTo>
                <a:cubicBezTo>
                  <a:pt x="307185" y="173445"/>
                  <a:pt x="0" y="598318"/>
                  <a:pt x="0" y="1095000"/>
                </a:cubicBezTo>
                <a:cubicBezTo>
                  <a:pt x="0" y="1249258"/>
                  <a:pt x="29636" y="1396486"/>
                  <a:pt x="83493" y="1531557"/>
                </a:cubicBezTo>
                <a:lnTo>
                  <a:pt x="1178493" y="1095000"/>
                </a:lnTo>
                <a:lnTo>
                  <a:pt x="742032" y="0"/>
                </a:lnTo>
                <a:lnTo>
                  <a:pt x="742032" y="0"/>
                </a:lnTo>
                <a:close/>
              </a:path>
            </a:pathLst>
          </a:custGeom>
          <a:solidFill>
            <a:srgbClr val="40485A"/>
          </a:solidFill>
          <a:ln w="9495" cap="flat">
            <a:noFill/>
            <a:prstDash val="solid"/>
            <a:miter/>
          </a:ln>
          <a:effectLst>
            <a:outerShdw blurRad="190500" sx="102000" sy="102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A150E38-DDC0-4658-AA6F-3F6480C54E92}"/>
              </a:ext>
            </a:extLst>
          </p:cNvPr>
          <p:cNvGrpSpPr/>
          <p:nvPr/>
        </p:nvGrpSpPr>
        <p:grpSpPr>
          <a:xfrm rot="10800000">
            <a:off x="6143336" y="3360112"/>
            <a:ext cx="1724663" cy="2249675"/>
            <a:chOff x="4052147" y="1057614"/>
            <a:chExt cx="1724663" cy="2249675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1B13634-1F2E-43CF-87ED-884A95E4EEF2}"/>
                </a:ext>
              </a:extLst>
            </p:cNvPr>
            <p:cNvSpPr/>
            <p:nvPr/>
          </p:nvSpPr>
          <p:spPr>
            <a:xfrm rot="1289891">
              <a:off x="4052147" y="1057614"/>
              <a:ext cx="1724663" cy="2241198"/>
            </a:xfrm>
            <a:custGeom>
              <a:avLst/>
              <a:gdLst>
                <a:gd name="connsiteX0" fmla="*/ 1085882 w 1724663"/>
                <a:gd name="connsiteY0" fmla="*/ 0 h 2241198"/>
                <a:gd name="connsiteX1" fmla="*/ 1724664 w 1724663"/>
                <a:gd name="connsiteY1" fmla="*/ 1602416 h 2241198"/>
                <a:gd name="connsiteX2" fmla="*/ 122152 w 1724663"/>
                <a:gd name="connsiteY2" fmla="*/ 2241198 h 2241198"/>
                <a:gd name="connsiteX3" fmla="*/ 0 w 1724663"/>
                <a:gd name="connsiteY3" fmla="*/ 1602416 h 2241198"/>
                <a:gd name="connsiteX4" fmla="*/ 1085882 w 1724663"/>
                <a:gd name="connsiteY4" fmla="*/ 0 h 22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663" h="2241198">
                  <a:moveTo>
                    <a:pt x="1085882" y="0"/>
                  </a:moveTo>
                  <a:lnTo>
                    <a:pt x="1724664" y="1602416"/>
                  </a:lnTo>
                  <a:lnTo>
                    <a:pt x="122152" y="2241198"/>
                  </a:lnTo>
                  <a:cubicBezTo>
                    <a:pt x="43314" y="2043627"/>
                    <a:pt x="0" y="1828103"/>
                    <a:pt x="0" y="1602416"/>
                  </a:cubicBezTo>
                  <a:cubicBezTo>
                    <a:pt x="0" y="875582"/>
                    <a:pt x="449570" y="253803"/>
                    <a:pt x="1085882" y="0"/>
                  </a:cubicBezTo>
                  <a:close/>
                </a:path>
              </a:pathLst>
            </a:custGeom>
            <a:solidFill>
              <a:srgbClr val="F1F2F2"/>
            </a:solidFill>
            <a:ln w="9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0DAF8DF-65A9-42C6-B5AD-6139DF66EFBA}"/>
                </a:ext>
              </a:extLst>
            </p:cNvPr>
            <p:cNvSpPr/>
            <p:nvPr/>
          </p:nvSpPr>
          <p:spPr>
            <a:xfrm rot="1289891">
              <a:off x="4107357" y="1148159"/>
              <a:ext cx="1661402" cy="2159130"/>
            </a:xfrm>
            <a:custGeom>
              <a:avLst/>
              <a:gdLst>
                <a:gd name="connsiteX0" fmla="*/ 1045987 w 1661402"/>
                <a:gd name="connsiteY0" fmla="*/ 0 h 2159130"/>
                <a:gd name="connsiteX1" fmla="*/ 1661403 w 1661402"/>
                <a:gd name="connsiteY1" fmla="*/ 1543715 h 2159130"/>
                <a:gd name="connsiteX2" fmla="*/ 117688 w 1661402"/>
                <a:gd name="connsiteY2" fmla="*/ 2159130 h 2159130"/>
                <a:gd name="connsiteX3" fmla="*/ 0 w 1661402"/>
                <a:gd name="connsiteY3" fmla="*/ 1543715 h 2159130"/>
                <a:gd name="connsiteX4" fmla="*/ 1045987 w 1661402"/>
                <a:gd name="connsiteY4" fmla="*/ 0 h 215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402" h="2159130">
                  <a:moveTo>
                    <a:pt x="1045987" y="0"/>
                  </a:moveTo>
                  <a:lnTo>
                    <a:pt x="1661403" y="1543715"/>
                  </a:lnTo>
                  <a:lnTo>
                    <a:pt x="117688" y="2159130"/>
                  </a:lnTo>
                  <a:cubicBezTo>
                    <a:pt x="41699" y="1968873"/>
                    <a:pt x="0" y="1761233"/>
                    <a:pt x="0" y="1543715"/>
                  </a:cubicBezTo>
                  <a:cubicBezTo>
                    <a:pt x="-95" y="843477"/>
                    <a:pt x="433042" y="244494"/>
                    <a:pt x="1045987" y="0"/>
                  </a:cubicBezTo>
                  <a:close/>
                </a:path>
              </a:pathLst>
            </a:custGeom>
            <a:solidFill>
              <a:srgbClr val="E45E5E"/>
            </a:solidFill>
            <a:ln w="9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35FC6118-6860-4EA4-8026-8A1CB043B70D}"/>
              </a:ext>
            </a:extLst>
          </p:cNvPr>
          <p:cNvSpPr/>
          <p:nvPr/>
        </p:nvSpPr>
        <p:spPr>
          <a:xfrm rot="12115536">
            <a:off x="6134548" y="3373480"/>
            <a:ext cx="1178493" cy="1531556"/>
          </a:xfrm>
          <a:custGeom>
            <a:avLst/>
            <a:gdLst>
              <a:gd name="connsiteX0" fmla="*/ 642772 w 1178493"/>
              <a:gd name="connsiteY0" fmla="*/ 263966 h 1531556"/>
              <a:gd name="connsiteX1" fmla="*/ 931719 w 1178493"/>
              <a:gd name="connsiteY1" fmla="*/ 988901 h 1531556"/>
              <a:gd name="connsiteX2" fmla="*/ 206785 w 1178493"/>
              <a:gd name="connsiteY2" fmla="*/ 1277849 h 1531556"/>
              <a:gd name="connsiteX3" fmla="*/ 189972 w 1178493"/>
              <a:gd name="connsiteY3" fmla="*/ 1095000 h 1531556"/>
              <a:gd name="connsiteX4" fmla="*/ 364272 w 1178493"/>
              <a:gd name="connsiteY4" fmla="*/ 534202 h 1531556"/>
              <a:gd name="connsiteX5" fmla="*/ 642772 w 1178493"/>
              <a:gd name="connsiteY5" fmla="*/ 263966 h 1531556"/>
              <a:gd name="connsiteX6" fmla="*/ 742032 w 1178493"/>
              <a:gd name="connsiteY6" fmla="*/ 0 h 1531556"/>
              <a:gd name="connsiteX7" fmla="*/ 0 w 1178493"/>
              <a:gd name="connsiteY7" fmla="*/ 1095000 h 1531556"/>
              <a:gd name="connsiteX8" fmla="*/ 83493 w 1178493"/>
              <a:gd name="connsiteY8" fmla="*/ 1531557 h 1531556"/>
              <a:gd name="connsiteX9" fmla="*/ 1178493 w 1178493"/>
              <a:gd name="connsiteY9" fmla="*/ 1095000 h 1531556"/>
              <a:gd name="connsiteX10" fmla="*/ 742032 w 1178493"/>
              <a:gd name="connsiteY10" fmla="*/ 0 h 1531556"/>
              <a:gd name="connsiteX11" fmla="*/ 742032 w 1178493"/>
              <a:gd name="connsiteY11" fmla="*/ 0 h 153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8493" h="1531556">
                <a:moveTo>
                  <a:pt x="642772" y="263966"/>
                </a:moveTo>
                <a:lnTo>
                  <a:pt x="931719" y="988901"/>
                </a:lnTo>
                <a:lnTo>
                  <a:pt x="206785" y="1277849"/>
                </a:lnTo>
                <a:cubicBezTo>
                  <a:pt x="195577" y="1218007"/>
                  <a:pt x="189972" y="1156931"/>
                  <a:pt x="189972" y="1095000"/>
                </a:cubicBezTo>
                <a:cubicBezTo>
                  <a:pt x="189972" y="893345"/>
                  <a:pt x="250289" y="699383"/>
                  <a:pt x="364272" y="534202"/>
                </a:cubicBezTo>
                <a:cubicBezTo>
                  <a:pt x="439311" y="425728"/>
                  <a:pt x="533822" y="334256"/>
                  <a:pt x="642772" y="263966"/>
                </a:cubicBezTo>
                <a:moveTo>
                  <a:pt x="742032" y="0"/>
                </a:moveTo>
                <a:cubicBezTo>
                  <a:pt x="307185" y="173445"/>
                  <a:pt x="0" y="598318"/>
                  <a:pt x="0" y="1095000"/>
                </a:cubicBezTo>
                <a:cubicBezTo>
                  <a:pt x="0" y="1249258"/>
                  <a:pt x="29636" y="1396486"/>
                  <a:pt x="83493" y="1531557"/>
                </a:cubicBezTo>
                <a:lnTo>
                  <a:pt x="1178493" y="1095000"/>
                </a:lnTo>
                <a:lnTo>
                  <a:pt x="742032" y="0"/>
                </a:lnTo>
                <a:lnTo>
                  <a:pt x="742032" y="0"/>
                </a:lnTo>
                <a:close/>
              </a:path>
            </a:pathLst>
          </a:custGeom>
          <a:solidFill>
            <a:srgbClr val="E45E5E"/>
          </a:solidFill>
          <a:ln w="9495" cap="flat">
            <a:noFill/>
            <a:prstDash val="solid"/>
            <a:miter/>
          </a:ln>
          <a:effectLst>
            <a:outerShdw blurRad="190500" sx="102000" sy="102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B44CBAE-EE3A-449F-8739-0F875DFAF4B6}"/>
              </a:ext>
            </a:extLst>
          </p:cNvPr>
          <p:cNvGrpSpPr/>
          <p:nvPr/>
        </p:nvGrpSpPr>
        <p:grpSpPr>
          <a:xfrm rot="16200000">
            <a:off x="4177607" y="3191566"/>
            <a:ext cx="1724663" cy="2249675"/>
            <a:chOff x="4052147" y="1057614"/>
            <a:chExt cx="1724663" cy="2249675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C5CA766-59CE-46A2-8DA4-3C90E73596D6}"/>
                </a:ext>
              </a:extLst>
            </p:cNvPr>
            <p:cNvSpPr/>
            <p:nvPr/>
          </p:nvSpPr>
          <p:spPr>
            <a:xfrm rot="1289891">
              <a:off x="4052147" y="1057614"/>
              <a:ext cx="1724663" cy="2241198"/>
            </a:xfrm>
            <a:custGeom>
              <a:avLst/>
              <a:gdLst>
                <a:gd name="connsiteX0" fmla="*/ 1085882 w 1724663"/>
                <a:gd name="connsiteY0" fmla="*/ 0 h 2241198"/>
                <a:gd name="connsiteX1" fmla="*/ 1724664 w 1724663"/>
                <a:gd name="connsiteY1" fmla="*/ 1602416 h 2241198"/>
                <a:gd name="connsiteX2" fmla="*/ 122152 w 1724663"/>
                <a:gd name="connsiteY2" fmla="*/ 2241198 h 2241198"/>
                <a:gd name="connsiteX3" fmla="*/ 0 w 1724663"/>
                <a:gd name="connsiteY3" fmla="*/ 1602416 h 2241198"/>
                <a:gd name="connsiteX4" fmla="*/ 1085882 w 1724663"/>
                <a:gd name="connsiteY4" fmla="*/ 0 h 22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663" h="2241198">
                  <a:moveTo>
                    <a:pt x="1085882" y="0"/>
                  </a:moveTo>
                  <a:lnTo>
                    <a:pt x="1724664" y="1602416"/>
                  </a:lnTo>
                  <a:lnTo>
                    <a:pt x="122152" y="2241198"/>
                  </a:lnTo>
                  <a:cubicBezTo>
                    <a:pt x="43314" y="2043627"/>
                    <a:pt x="0" y="1828103"/>
                    <a:pt x="0" y="1602416"/>
                  </a:cubicBezTo>
                  <a:cubicBezTo>
                    <a:pt x="0" y="875582"/>
                    <a:pt x="449570" y="253803"/>
                    <a:pt x="1085882" y="0"/>
                  </a:cubicBezTo>
                  <a:close/>
                </a:path>
              </a:pathLst>
            </a:custGeom>
            <a:solidFill>
              <a:srgbClr val="F1F2F2"/>
            </a:solidFill>
            <a:ln w="9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266093B-3D78-4FB8-B1B3-3414608ACAE5}"/>
                </a:ext>
              </a:extLst>
            </p:cNvPr>
            <p:cNvSpPr/>
            <p:nvPr/>
          </p:nvSpPr>
          <p:spPr>
            <a:xfrm rot="1289891">
              <a:off x="4107357" y="1148159"/>
              <a:ext cx="1661402" cy="2159130"/>
            </a:xfrm>
            <a:custGeom>
              <a:avLst/>
              <a:gdLst>
                <a:gd name="connsiteX0" fmla="*/ 1045987 w 1661402"/>
                <a:gd name="connsiteY0" fmla="*/ 0 h 2159130"/>
                <a:gd name="connsiteX1" fmla="*/ 1661403 w 1661402"/>
                <a:gd name="connsiteY1" fmla="*/ 1543715 h 2159130"/>
                <a:gd name="connsiteX2" fmla="*/ 117688 w 1661402"/>
                <a:gd name="connsiteY2" fmla="*/ 2159130 h 2159130"/>
                <a:gd name="connsiteX3" fmla="*/ 0 w 1661402"/>
                <a:gd name="connsiteY3" fmla="*/ 1543715 h 2159130"/>
                <a:gd name="connsiteX4" fmla="*/ 1045987 w 1661402"/>
                <a:gd name="connsiteY4" fmla="*/ 0 h 215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402" h="2159130">
                  <a:moveTo>
                    <a:pt x="1045987" y="0"/>
                  </a:moveTo>
                  <a:lnTo>
                    <a:pt x="1661403" y="1543715"/>
                  </a:lnTo>
                  <a:lnTo>
                    <a:pt x="117688" y="2159130"/>
                  </a:lnTo>
                  <a:cubicBezTo>
                    <a:pt x="41699" y="1968873"/>
                    <a:pt x="0" y="1761233"/>
                    <a:pt x="0" y="1543715"/>
                  </a:cubicBezTo>
                  <a:cubicBezTo>
                    <a:pt x="-95" y="843477"/>
                    <a:pt x="433042" y="244494"/>
                    <a:pt x="1045987" y="0"/>
                  </a:cubicBezTo>
                  <a:close/>
                </a:path>
              </a:pathLst>
            </a:custGeom>
            <a:solidFill>
              <a:srgbClr val="40485A"/>
            </a:solidFill>
            <a:ln w="9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BC85E10-B3BF-4D57-9ED0-EF6B5801877E}"/>
              </a:ext>
            </a:extLst>
          </p:cNvPr>
          <p:cNvSpPr/>
          <p:nvPr/>
        </p:nvSpPr>
        <p:spPr>
          <a:xfrm rot="17515536">
            <a:off x="4796384" y="3268752"/>
            <a:ext cx="1178493" cy="1531556"/>
          </a:xfrm>
          <a:custGeom>
            <a:avLst/>
            <a:gdLst>
              <a:gd name="connsiteX0" fmla="*/ 642772 w 1178493"/>
              <a:gd name="connsiteY0" fmla="*/ 263966 h 1531556"/>
              <a:gd name="connsiteX1" fmla="*/ 931719 w 1178493"/>
              <a:gd name="connsiteY1" fmla="*/ 988901 h 1531556"/>
              <a:gd name="connsiteX2" fmla="*/ 206785 w 1178493"/>
              <a:gd name="connsiteY2" fmla="*/ 1277849 h 1531556"/>
              <a:gd name="connsiteX3" fmla="*/ 189972 w 1178493"/>
              <a:gd name="connsiteY3" fmla="*/ 1095000 h 1531556"/>
              <a:gd name="connsiteX4" fmla="*/ 364272 w 1178493"/>
              <a:gd name="connsiteY4" fmla="*/ 534202 h 1531556"/>
              <a:gd name="connsiteX5" fmla="*/ 642772 w 1178493"/>
              <a:gd name="connsiteY5" fmla="*/ 263966 h 1531556"/>
              <a:gd name="connsiteX6" fmla="*/ 742032 w 1178493"/>
              <a:gd name="connsiteY6" fmla="*/ 0 h 1531556"/>
              <a:gd name="connsiteX7" fmla="*/ 0 w 1178493"/>
              <a:gd name="connsiteY7" fmla="*/ 1095000 h 1531556"/>
              <a:gd name="connsiteX8" fmla="*/ 83493 w 1178493"/>
              <a:gd name="connsiteY8" fmla="*/ 1531557 h 1531556"/>
              <a:gd name="connsiteX9" fmla="*/ 1178493 w 1178493"/>
              <a:gd name="connsiteY9" fmla="*/ 1095000 h 1531556"/>
              <a:gd name="connsiteX10" fmla="*/ 742032 w 1178493"/>
              <a:gd name="connsiteY10" fmla="*/ 0 h 1531556"/>
              <a:gd name="connsiteX11" fmla="*/ 742032 w 1178493"/>
              <a:gd name="connsiteY11" fmla="*/ 0 h 153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8493" h="1531556">
                <a:moveTo>
                  <a:pt x="642772" y="263966"/>
                </a:moveTo>
                <a:lnTo>
                  <a:pt x="931719" y="988901"/>
                </a:lnTo>
                <a:lnTo>
                  <a:pt x="206785" y="1277849"/>
                </a:lnTo>
                <a:cubicBezTo>
                  <a:pt x="195577" y="1218007"/>
                  <a:pt x="189972" y="1156931"/>
                  <a:pt x="189972" y="1095000"/>
                </a:cubicBezTo>
                <a:cubicBezTo>
                  <a:pt x="189972" y="893345"/>
                  <a:pt x="250289" y="699383"/>
                  <a:pt x="364272" y="534202"/>
                </a:cubicBezTo>
                <a:cubicBezTo>
                  <a:pt x="439311" y="425728"/>
                  <a:pt x="533822" y="334256"/>
                  <a:pt x="642772" y="263966"/>
                </a:cubicBezTo>
                <a:moveTo>
                  <a:pt x="742032" y="0"/>
                </a:moveTo>
                <a:cubicBezTo>
                  <a:pt x="307185" y="173445"/>
                  <a:pt x="0" y="598318"/>
                  <a:pt x="0" y="1095000"/>
                </a:cubicBezTo>
                <a:cubicBezTo>
                  <a:pt x="0" y="1249258"/>
                  <a:pt x="29636" y="1396486"/>
                  <a:pt x="83493" y="1531557"/>
                </a:cubicBezTo>
                <a:lnTo>
                  <a:pt x="1178493" y="1095000"/>
                </a:lnTo>
                <a:lnTo>
                  <a:pt x="742032" y="0"/>
                </a:lnTo>
                <a:lnTo>
                  <a:pt x="742032" y="0"/>
                </a:lnTo>
                <a:close/>
              </a:path>
            </a:pathLst>
          </a:custGeom>
          <a:solidFill>
            <a:srgbClr val="40485A"/>
          </a:solidFill>
          <a:ln w="9495" cap="flat">
            <a:noFill/>
            <a:prstDash val="solid"/>
            <a:miter/>
          </a:ln>
          <a:effectLst>
            <a:outerShdw blurRad="190500" sx="102000" sy="102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Heading">
            <a:extLst>
              <a:ext uri="{FF2B5EF4-FFF2-40B4-BE49-F238E27FC236}">
                <a16:creationId xmlns:a16="http://schemas.microsoft.com/office/drawing/2014/main" id="{E265854F-AEF4-4FF2-AC3C-167E5D49A215}"/>
              </a:ext>
            </a:extLst>
          </p:cNvPr>
          <p:cNvSpPr txBox="1"/>
          <p:nvPr/>
        </p:nvSpPr>
        <p:spPr>
          <a:xfrm>
            <a:off x="8179982" y="4420494"/>
            <a:ext cx="3281668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740" b="1" spc="0" baseline="0" dirty="0">
                <a:solidFill>
                  <a:srgbClr val="535A6A"/>
                </a:solidFill>
                <a:latin typeface="Montserrat" panose="00000500000000000000" pitchFamily="2" charset="0"/>
                <a:cs typeface="Poppins-SemiBold"/>
                <a:sym typeface="Poppins-SemiBold"/>
                <a:rtl val="0"/>
              </a:rPr>
              <a:t>Opportunity</a:t>
            </a:r>
          </a:p>
        </p:txBody>
      </p:sp>
      <p:sp>
        <p:nvSpPr>
          <p:cNvPr id="92" name="Description">
            <a:extLst>
              <a:ext uri="{FF2B5EF4-FFF2-40B4-BE49-F238E27FC236}">
                <a16:creationId xmlns:a16="http://schemas.microsoft.com/office/drawing/2014/main" id="{86644331-B0AE-4584-8855-8EC7368B0379}"/>
              </a:ext>
            </a:extLst>
          </p:cNvPr>
          <p:cNvSpPr txBox="1"/>
          <p:nvPr/>
        </p:nvSpPr>
        <p:spPr>
          <a:xfrm>
            <a:off x="8179982" y="5048400"/>
            <a:ext cx="3325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535A6A"/>
                </a:solidFill>
                <a:latin typeface="Montserrat" panose="00000500000000000000" pitchFamily="2" charset="0"/>
              </a:rPr>
              <a:t>Write all the important information you need to provide in these presentation and keep it short and nice</a:t>
            </a:r>
          </a:p>
        </p:txBody>
      </p:sp>
      <p:sp>
        <p:nvSpPr>
          <p:cNvPr id="95" name="Heading">
            <a:extLst>
              <a:ext uri="{FF2B5EF4-FFF2-40B4-BE49-F238E27FC236}">
                <a16:creationId xmlns:a16="http://schemas.microsoft.com/office/drawing/2014/main" id="{AEADBBE1-6CC5-4AD6-A749-EF173BC7C650}"/>
              </a:ext>
            </a:extLst>
          </p:cNvPr>
          <p:cNvSpPr txBox="1"/>
          <p:nvPr/>
        </p:nvSpPr>
        <p:spPr>
          <a:xfrm>
            <a:off x="534318" y="4420494"/>
            <a:ext cx="1827744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740" b="1" spc="0" baseline="0" dirty="0">
                <a:solidFill>
                  <a:srgbClr val="E87272"/>
                </a:solidFill>
                <a:latin typeface="Montserrat" panose="00000500000000000000" pitchFamily="2" charset="0"/>
                <a:cs typeface="Poppins-SemiBold"/>
                <a:sym typeface="Poppins-SemiBold"/>
                <a:rtl val="0"/>
              </a:rPr>
              <a:t>Threat</a:t>
            </a:r>
          </a:p>
        </p:txBody>
      </p:sp>
      <p:sp>
        <p:nvSpPr>
          <p:cNvPr id="96" name="Description">
            <a:extLst>
              <a:ext uri="{FF2B5EF4-FFF2-40B4-BE49-F238E27FC236}">
                <a16:creationId xmlns:a16="http://schemas.microsoft.com/office/drawing/2014/main" id="{88ECB45B-9C4B-4911-B4EB-916C7C7C7CD3}"/>
              </a:ext>
            </a:extLst>
          </p:cNvPr>
          <p:cNvSpPr txBox="1"/>
          <p:nvPr/>
        </p:nvSpPr>
        <p:spPr>
          <a:xfrm>
            <a:off x="534318" y="5048400"/>
            <a:ext cx="3325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E87272"/>
                </a:solidFill>
                <a:latin typeface="Montserrat" panose="00000500000000000000" pitchFamily="2" charset="0"/>
              </a:rPr>
              <a:t>Write all the important information you need to provide in these presentation and keep it short and nice</a:t>
            </a:r>
          </a:p>
        </p:txBody>
      </p:sp>
      <p:sp>
        <p:nvSpPr>
          <p:cNvPr id="97" name="Heading">
            <a:extLst>
              <a:ext uri="{FF2B5EF4-FFF2-40B4-BE49-F238E27FC236}">
                <a16:creationId xmlns:a16="http://schemas.microsoft.com/office/drawing/2014/main" id="{62FF8C35-C7EE-4001-84EC-24715ECEF6F1}"/>
              </a:ext>
            </a:extLst>
          </p:cNvPr>
          <p:cNvSpPr txBox="1"/>
          <p:nvPr/>
        </p:nvSpPr>
        <p:spPr>
          <a:xfrm>
            <a:off x="8179982" y="800845"/>
            <a:ext cx="2802370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740" b="1" spc="0" baseline="0" dirty="0">
                <a:solidFill>
                  <a:srgbClr val="E87272"/>
                </a:solidFill>
                <a:latin typeface="Montserrat" panose="00000500000000000000" pitchFamily="2" charset="0"/>
                <a:cs typeface="Poppins-SemiBold"/>
                <a:sym typeface="Poppins-SemiBold"/>
                <a:rtl val="0"/>
              </a:rPr>
              <a:t>Weakness</a:t>
            </a:r>
          </a:p>
        </p:txBody>
      </p:sp>
      <p:sp>
        <p:nvSpPr>
          <p:cNvPr id="98" name="Description">
            <a:extLst>
              <a:ext uri="{FF2B5EF4-FFF2-40B4-BE49-F238E27FC236}">
                <a16:creationId xmlns:a16="http://schemas.microsoft.com/office/drawing/2014/main" id="{3BB2E99B-6B00-4A51-9CE4-1D7C1426A0BD}"/>
              </a:ext>
            </a:extLst>
          </p:cNvPr>
          <p:cNvSpPr txBox="1"/>
          <p:nvPr/>
        </p:nvSpPr>
        <p:spPr>
          <a:xfrm>
            <a:off x="8179982" y="1428751"/>
            <a:ext cx="3325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E87272"/>
                </a:solidFill>
                <a:latin typeface="Montserrat" panose="00000500000000000000" pitchFamily="2" charset="0"/>
              </a:rPr>
              <a:t>Write all the important information you need to provide in these presentation and keep it short and nice</a:t>
            </a:r>
          </a:p>
        </p:txBody>
      </p:sp>
      <p:sp>
        <p:nvSpPr>
          <p:cNvPr id="99" name="Heading">
            <a:extLst>
              <a:ext uri="{FF2B5EF4-FFF2-40B4-BE49-F238E27FC236}">
                <a16:creationId xmlns:a16="http://schemas.microsoft.com/office/drawing/2014/main" id="{658D4B9C-326E-407F-9BDF-1E41E34F2884}"/>
              </a:ext>
            </a:extLst>
          </p:cNvPr>
          <p:cNvSpPr txBox="1"/>
          <p:nvPr/>
        </p:nvSpPr>
        <p:spPr>
          <a:xfrm>
            <a:off x="534318" y="800845"/>
            <a:ext cx="2416046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740" b="1" spc="0" baseline="0" dirty="0">
                <a:solidFill>
                  <a:srgbClr val="535A6A"/>
                </a:solidFill>
                <a:latin typeface="Montserrat" panose="00000500000000000000" pitchFamily="2" charset="0"/>
                <a:cs typeface="Poppins-SemiBold"/>
                <a:sym typeface="Poppins-SemiBold"/>
                <a:rtl val="0"/>
              </a:rPr>
              <a:t>Strength</a:t>
            </a:r>
          </a:p>
        </p:txBody>
      </p:sp>
      <p:sp>
        <p:nvSpPr>
          <p:cNvPr id="100" name="Description">
            <a:extLst>
              <a:ext uri="{FF2B5EF4-FFF2-40B4-BE49-F238E27FC236}">
                <a16:creationId xmlns:a16="http://schemas.microsoft.com/office/drawing/2014/main" id="{18010C5D-A42C-40C1-971D-BDBC8CDA9010}"/>
              </a:ext>
            </a:extLst>
          </p:cNvPr>
          <p:cNvSpPr txBox="1"/>
          <p:nvPr/>
        </p:nvSpPr>
        <p:spPr>
          <a:xfrm>
            <a:off x="534318" y="1428751"/>
            <a:ext cx="3325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535A6A"/>
                </a:solidFill>
                <a:latin typeface="Montserrat" panose="00000500000000000000" pitchFamily="2" charset="0"/>
              </a:rPr>
              <a:t>Write all the important information you need to provide in these presentation and keep it short and nice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9CF9427-4557-422F-9026-F6B3C5AE7E75}"/>
              </a:ext>
            </a:extLst>
          </p:cNvPr>
          <p:cNvSpPr txBox="1"/>
          <p:nvPr/>
        </p:nvSpPr>
        <p:spPr>
          <a:xfrm>
            <a:off x="4751986" y="1853411"/>
            <a:ext cx="688150" cy="1200329"/>
          </a:xfrm>
          <a:prstGeom prst="rect">
            <a:avLst/>
          </a:prstGeom>
          <a:noFill/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Montserrat ExtraBold" panose="00000900000000000000" pitchFamily="2" charset="0"/>
              </a:rPr>
              <a:t>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BEBB8B-ED29-4800-A853-0A947017838B}"/>
              </a:ext>
            </a:extLst>
          </p:cNvPr>
          <p:cNvSpPr txBox="1"/>
          <p:nvPr/>
        </p:nvSpPr>
        <p:spPr>
          <a:xfrm>
            <a:off x="6464079" y="1853411"/>
            <a:ext cx="933867" cy="1200329"/>
          </a:xfrm>
          <a:prstGeom prst="rect">
            <a:avLst/>
          </a:prstGeom>
          <a:noFill/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Montserrat ExtraBold" panose="00000900000000000000" pitchFamily="2" charset="0"/>
              </a:rPr>
              <a:t>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C049226-95A1-4C24-979E-E1C015202322}"/>
              </a:ext>
            </a:extLst>
          </p:cNvPr>
          <p:cNvSpPr txBox="1"/>
          <p:nvPr/>
        </p:nvSpPr>
        <p:spPr>
          <a:xfrm>
            <a:off x="4764686" y="3778515"/>
            <a:ext cx="688150" cy="1200329"/>
          </a:xfrm>
          <a:prstGeom prst="rect">
            <a:avLst/>
          </a:prstGeom>
          <a:noFill/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Montserrat ExtraBold" panose="00000900000000000000" pitchFamily="2" charset="0"/>
              </a:rPr>
              <a:t>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3403270-0507-420A-BA70-7AE171C20004}"/>
              </a:ext>
            </a:extLst>
          </p:cNvPr>
          <p:cNvSpPr txBox="1"/>
          <p:nvPr/>
        </p:nvSpPr>
        <p:spPr>
          <a:xfrm>
            <a:off x="6476779" y="3778515"/>
            <a:ext cx="1262108" cy="1200329"/>
          </a:xfrm>
          <a:prstGeom prst="rect">
            <a:avLst/>
          </a:prstGeom>
          <a:noFill/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Montserrat ExtraBold" panose="00000900000000000000" pitchFamily="2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6586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5A6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5A6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72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72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5A6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5A6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72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727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 animBg="1"/>
      <p:bldP spid="31" grpId="0" animBg="1"/>
      <p:bldP spid="35" grpId="0" animBg="1"/>
      <p:bldP spid="49" grpId="0" animBg="1"/>
      <p:bldP spid="67" grpId="0" animBg="1"/>
      <p:bldP spid="72" grpId="0" animBg="1"/>
      <p:bldP spid="84" grpId="0" animBg="1"/>
      <p:bldP spid="91" grpId="0"/>
      <p:bldP spid="91" grpId="1"/>
      <p:bldP spid="91" grpId="2"/>
      <p:bldP spid="92" grpId="0"/>
      <p:bldP spid="92" grpId="1"/>
      <p:bldP spid="92" grpId="2"/>
      <p:bldP spid="95" grpId="0"/>
      <p:bldP spid="95" grpId="1"/>
      <p:bldP spid="95" grpId="2"/>
      <p:bldP spid="96" grpId="0"/>
      <p:bldP spid="96" grpId="1"/>
      <p:bldP spid="96" grpId="2"/>
      <p:bldP spid="97" grpId="0"/>
      <p:bldP spid="97" grpId="1"/>
      <p:bldP spid="97" grpId="2"/>
      <p:bldP spid="98" grpId="0"/>
      <p:bldP spid="98" grpId="1"/>
      <p:bldP spid="98" grpId="2"/>
      <p:bldP spid="99" grpId="0"/>
      <p:bldP spid="99" grpId="1"/>
      <p:bldP spid="99" grpId="2"/>
      <p:bldP spid="100" grpId="0"/>
      <p:bldP spid="100" grpId="1"/>
      <p:bldP spid="100" grpId="2"/>
      <p:bldP spid="101" grpId="0"/>
      <p:bldP spid="102" grpId="0"/>
      <p:bldP spid="103" grpId="0"/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9971B4-B88C-44F2-9F10-16868F3EFED5}"/>
              </a:ext>
            </a:extLst>
          </p:cNvPr>
          <p:cNvGrpSpPr/>
          <p:nvPr/>
        </p:nvGrpSpPr>
        <p:grpSpPr>
          <a:xfrm>
            <a:off x="2541672" y="2658782"/>
            <a:ext cx="2009775" cy="381000"/>
            <a:chOff x="4467225" y="2581275"/>
            <a:chExt cx="2009775" cy="381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65BE3D9-0FF1-4D6F-80B4-94CDC42C51FB}"/>
                </a:ext>
              </a:extLst>
            </p:cNvPr>
            <p:cNvSpPr/>
            <p:nvPr/>
          </p:nvSpPr>
          <p:spPr>
            <a:xfrm>
              <a:off x="4467225" y="2581275"/>
              <a:ext cx="381000" cy="381000"/>
            </a:xfrm>
            <a:prstGeom prst="ellipse">
              <a:avLst/>
            </a:prstGeom>
            <a:solidFill>
              <a:srgbClr val="E4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349618D-B77E-4C27-BFAE-3C89EC823BF8}"/>
                </a:ext>
              </a:extLst>
            </p:cNvPr>
            <p:cNvSpPr/>
            <p:nvPr/>
          </p:nvSpPr>
          <p:spPr>
            <a:xfrm>
              <a:off x="5010150" y="2581275"/>
              <a:ext cx="381000" cy="381000"/>
            </a:xfrm>
            <a:prstGeom prst="ellipse">
              <a:avLst/>
            </a:prstGeom>
            <a:solidFill>
              <a:srgbClr val="E8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09A1FF-F80D-4082-B212-0F2379B01860}"/>
                </a:ext>
              </a:extLst>
            </p:cNvPr>
            <p:cNvSpPr/>
            <p:nvPr/>
          </p:nvSpPr>
          <p:spPr>
            <a:xfrm>
              <a:off x="5553075" y="2581275"/>
              <a:ext cx="381000" cy="381000"/>
            </a:xfrm>
            <a:prstGeom prst="ellipse">
              <a:avLst/>
            </a:prstGeom>
            <a:solidFill>
              <a:srgbClr val="4048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06ECA7D-F7EF-4539-AE56-711924416F66}"/>
                </a:ext>
              </a:extLst>
            </p:cNvPr>
            <p:cNvSpPr/>
            <p:nvPr/>
          </p:nvSpPr>
          <p:spPr>
            <a:xfrm>
              <a:off x="6096000" y="2581275"/>
              <a:ext cx="381000" cy="381000"/>
            </a:xfrm>
            <a:prstGeom prst="ellipse">
              <a:avLst/>
            </a:prstGeom>
            <a:solidFill>
              <a:srgbClr val="535A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Heading">
            <a:extLst>
              <a:ext uri="{FF2B5EF4-FFF2-40B4-BE49-F238E27FC236}">
                <a16:creationId xmlns:a16="http://schemas.microsoft.com/office/drawing/2014/main" id="{35D70E1D-E9BE-4264-83F7-D24DB213AAED}"/>
              </a:ext>
            </a:extLst>
          </p:cNvPr>
          <p:cNvSpPr txBox="1"/>
          <p:nvPr/>
        </p:nvSpPr>
        <p:spPr>
          <a:xfrm>
            <a:off x="535159" y="2515345"/>
            <a:ext cx="1939955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740" b="1" spc="0" baseline="0" dirty="0">
                <a:solidFill>
                  <a:srgbClr val="535A6A"/>
                </a:solidFill>
                <a:latin typeface="Montserrat ExtraBold" panose="00000900000000000000" pitchFamily="2" charset="0"/>
                <a:cs typeface="Poppins-SemiBold"/>
                <a:sym typeface="Poppins-SemiBold"/>
                <a:rtl val="0"/>
              </a:rPr>
              <a:t>Colors:</a:t>
            </a:r>
          </a:p>
        </p:txBody>
      </p:sp>
      <p:sp>
        <p:nvSpPr>
          <p:cNvPr id="41" name="Heading">
            <a:extLst>
              <a:ext uri="{FF2B5EF4-FFF2-40B4-BE49-F238E27FC236}">
                <a16:creationId xmlns:a16="http://schemas.microsoft.com/office/drawing/2014/main" id="{B32B0EDB-FE5B-4457-B1A3-98EEBD8F3B01}"/>
              </a:ext>
            </a:extLst>
          </p:cNvPr>
          <p:cNvSpPr txBox="1"/>
          <p:nvPr/>
        </p:nvSpPr>
        <p:spPr>
          <a:xfrm>
            <a:off x="535159" y="3183220"/>
            <a:ext cx="6109365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740" b="1" spc="0" baseline="0" dirty="0">
                <a:solidFill>
                  <a:srgbClr val="535A6A"/>
                </a:solidFill>
                <a:latin typeface="Montserrat ExtraBold" panose="00000900000000000000" pitchFamily="2" charset="0"/>
                <a:cs typeface="Poppins-SemiBold"/>
                <a:sym typeface="Poppins-SemiBold"/>
                <a:rtl val="0"/>
              </a:rPr>
              <a:t>Font Name: Montserrat</a:t>
            </a:r>
          </a:p>
        </p:txBody>
      </p:sp>
      <p:sp>
        <p:nvSpPr>
          <p:cNvPr id="42" name="Heading">
            <a:extLst>
              <a:ext uri="{FF2B5EF4-FFF2-40B4-BE49-F238E27FC236}">
                <a16:creationId xmlns:a16="http://schemas.microsoft.com/office/drawing/2014/main" id="{FFDC22E3-E504-42CC-A5DA-0867269F1ADA}"/>
              </a:ext>
            </a:extLst>
          </p:cNvPr>
          <p:cNvSpPr txBox="1"/>
          <p:nvPr/>
        </p:nvSpPr>
        <p:spPr>
          <a:xfrm>
            <a:off x="535159" y="3832045"/>
            <a:ext cx="8549135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740" b="1" spc="0" baseline="0" dirty="0">
                <a:solidFill>
                  <a:srgbClr val="535A6A"/>
                </a:solidFill>
                <a:latin typeface="Montserrat ExtraBold" panose="00000900000000000000" pitchFamily="2" charset="0"/>
                <a:cs typeface="Poppins-SemiBold"/>
                <a:sym typeface="Poppins-SemiBold"/>
                <a:rtl val="0"/>
              </a:rPr>
              <a:t>Designed by: PowerPoint School</a:t>
            </a:r>
          </a:p>
        </p:txBody>
      </p:sp>
    </p:spTree>
    <p:extLst>
      <p:ext uri="{BB962C8B-B14F-4D97-AF65-F5344CB8AC3E}">
        <p14:creationId xmlns:p14="http://schemas.microsoft.com/office/powerpoint/2010/main" val="112259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5BEB4-3F03-4060-9ADB-842E4C15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276"/>
            <a:ext cx="12192000" cy="4654847"/>
          </a:xfrm>
          <a:prstGeom prst="rect">
            <a:avLst/>
          </a:prstGeom>
        </p:spPr>
      </p:pic>
      <p:sp>
        <p:nvSpPr>
          <p:cNvPr id="4" name="Heading">
            <a:extLst>
              <a:ext uri="{FF2B5EF4-FFF2-40B4-BE49-F238E27FC236}">
                <a16:creationId xmlns:a16="http://schemas.microsoft.com/office/drawing/2014/main" id="{CB3C28E7-7B48-48D4-A0E4-0EA7965962AD}"/>
              </a:ext>
            </a:extLst>
          </p:cNvPr>
          <p:cNvSpPr txBox="1"/>
          <p:nvPr/>
        </p:nvSpPr>
        <p:spPr>
          <a:xfrm>
            <a:off x="2818504" y="5680798"/>
            <a:ext cx="6555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0" baseline="0" dirty="0">
                <a:solidFill>
                  <a:srgbClr val="535A6A"/>
                </a:solidFill>
                <a:latin typeface="Montserrat ExtraBold" panose="00000900000000000000" pitchFamily="2" charset="0"/>
                <a:cs typeface="Poppins-SemiBold"/>
                <a:sym typeface="Poppins-SemiBold"/>
                <a:rtl val="0"/>
              </a:rPr>
              <a:t>Visit Our Store for Premium Templates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417275DB-C9E2-437E-8DBF-A9B3C1A9DE9F}"/>
              </a:ext>
            </a:extLst>
          </p:cNvPr>
          <p:cNvSpPr txBox="1"/>
          <p:nvPr/>
        </p:nvSpPr>
        <p:spPr>
          <a:xfrm>
            <a:off x="3944610" y="5096023"/>
            <a:ext cx="4302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535A6A"/>
                </a:solidFill>
                <a:latin typeface="Montserrat ExtraBold" panose="00000900000000000000" pitchFamily="2" charset="0"/>
                <a:cs typeface="Poppins-SemiBold"/>
                <a:sym typeface="Poppins-SemiBold"/>
                <a:rtl val="0"/>
              </a:rPr>
              <a:t>t</a:t>
            </a:r>
            <a:r>
              <a:rPr lang="en-US" sz="3200" b="1" spc="300" baseline="0" dirty="0">
                <a:solidFill>
                  <a:srgbClr val="535A6A"/>
                </a:solidFill>
                <a:latin typeface="Montserrat ExtraBold" panose="00000900000000000000" pitchFamily="2" charset="0"/>
                <a:cs typeface="Poppins-SemiBold"/>
                <a:sym typeface="Poppins-SemiBold"/>
                <a:rtl val="0"/>
              </a:rPr>
              <a:t>heslideflix.com</a:t>
            </a:r>
          </a:p>
        </p:txBody>
      </p:sp>
    </p:spTree>
    <p:extLst>
      <p:ext uri="{BB962C8B-B14F-4D97-AF65-F5344CB8AC3E}">
        <p14:creationId xmlns:p14="http://schemas.microsoft.com/office/powerpoint/2010/main" val="301513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100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Montserrat ExtraBold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Ilias Shittu-Gbeko</cp:lastModifiedBy>
  <cp:revision>17</cp:revision>
  <dcterms:created xsi:type="dcterms:W3CDTF">2021-03-29T07:45:13Z</dcterms:created>
  <dcterms:modified xsi:type="dcterms:W3CDTF">2024-06-18T09:06:26Z</dcterms:modified>
</cp:coreProperties>
</file>