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Condensed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87FB2E-85AE-4C7C-978F-04410C666226}">
  <a:tblStyle styleId="{0C87FB2E-85AE-4C7C-978F-04410C666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Condensed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Condense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Condensed-boldItalic.fntdata"/><Relationship Id="rId50" Type="http://schemas.openxmlformats.org/officeDocument/2006/relationships/font" Target="fonts/FiraSansCondensed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101bee9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101bee9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101bee9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101bee9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0a123a9f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0a123a9f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101bee9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101bee9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101bee9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101bee9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f101bee9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f101bee9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101bee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101bee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101bee95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101bee9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f101bee9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f101bee9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f101bee9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f101bee9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f3193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f3193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f101bee9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f101bee9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f101bee9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f101bee9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f101bee9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f101bee9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f101bee9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f101bee9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f101bee9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f101bee9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f101bee95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f101bee95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f101bee9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f101bee9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f101bee9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f101bee9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f101bee9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f101bee9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f101bee95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f101bee95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0a123a9f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0a123a9f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f101bee95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f101bee95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f4d9d79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f4d9d79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e9f3193e8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e9f3193e8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e9f3193e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e9f3193e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0a123a9f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0a123a9f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0a123a9f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0a123a9f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0a123a9f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0a123a9f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101bee9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101bee9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101bee9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101bee9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101bee9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101bee9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549">
            <a:off x="457200" y="4004885"/>
            <a:ext cx="3757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712025"/>
            <a:ext cx="36948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b="1" sz="20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b="1" sz="3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2PfT4lq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b6RxgNf1EvoRtL9sHJhRjFW5rujPZgS74JhszAvmeN0/copy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subTitle"/>
          </p:nvPr>
        </p:nvSpPr>
        <p:spPr>
          <a:xfrm rot="-549">
            <a:off x="457200" y="4004885"/>
            <a:ext cx="3757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49" name="Google Shape;49;p15"/>
          <p:cNvSpPr txBox="1"/>
          <p:nvPr>
            <p:ph type="ctrTitle"/>
          </p:nvPr>
        </p:nvSpPr>
        <p:spPr>
          <a:xfrm>
            <a:off x="457200" y="712025"/>
            <a:ext cx="36948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50" name="Google Shape;50;p15"/>
          <p:cNvGrpSpPr/>
          <p:nvPr/>
        </p:nvGrpSpPr>
        <p:grpSpPr>
          <a:xfrm>
            <a:off x="4930975" y="833740"/>
            <a:ext cx="3476015" cy="3476015"/>
            <a:chOff x="4930975" y="833740"/>
            <a:chExt cx="3476015" cy="3476015"/>
          </a:xfrm>
        </p:grpSpPr>
        <p:sp>
          <p:nvSpPr>
            <p:cNvPr id="51" name="Google Shape;51;p15"/>
            <p:cNvSpPr/>
            <p:nvPr/>
          </p:nvSpPr>
          <p:spPr>
            <a:xfrm>
              <a:off x="4930975" y="833740"/>
              <a:ext cx="3476015" cy="3476015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15"/>
            <p:cNvCxnSpPr>
              <a:stCxn id="51" idx="2"/>
            </p:cNvCxnSpPr>
            <p:nvPr/>
          </p:nvCxnSpPr>
          <p:spPr>
            <a:xfrm>
              <a:off x="4930975" y="2571747"/>
              <a:ext cx="1743300" cy="3900"/>
            </a:xfrm>
            <a:prstGeom prst="straightConnector1">
              <a:avLst/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15"/>
            <p:cNvCxnSpPr>
              <a:endCxn id="51" idx="5"/>
            </p:cNvCxnSpPr>
            <p:nvPr/>
          </p:nvCxnSpPr>
          <p:spPr>
            <a:xfrm>
              <a:off x="6673039" y="2571904"/>
              <a:ext cx="1224900" cy="1228800"/>
            </a:xfrm>
            <a:prstGeom prst="straightConnector1">
              <a:avLst/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15"/>
            <p:cNvCxnSpPr>
              <a:stCxn id="51" idx="7"/>
            </p:cNvCxnSpPr>
            <p:nvPr/>
          </p:nvCxnSpPr>
          <p:spPr>
            <a:xfrm flipH="1">
              <a:off x="6674539" y="1342790"/>
              <a:ext cx="1223400" cy="1228800"/>
            </a:xfrm>
            <a:prstGeom prst="straightConnector1">
              <a:avLst/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15"/>
            <p:cNvSpPr/>
            <p:nvPr/>
          </p:nvSpPr>
          <p:spPr>
            <a:xfrm>
              <a:off x="6212576" y="2118268"/>
              <a:ext cx="912833" cy="9128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5"/>
            <p:cNvGrpSpPr/>
            <p:nvPr/>
          </p:nvGrpSpPr>
          <p:grpSpPr>
            <a:xfrm>
              <a:off x="6356151" y="2261851"/>
              <a:ext cx="625767" cy="625708"/>
              <a:chOff x="2298725" y="1183275"/>
              <a:chExt cx="534500" cy="534450"/>
            </a:xfrm>
          </p:grpSpPr>
          <p:sp>
            <p:nvSpPr>
              <p:cNvPr id="57" name="Google Shape;57;p15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421" name="Google Shape;421;p24"/>
          <p:cNvGrpSpPr/>
          <p:nvPr/>
        </p:nvGrpSpPr>
        <p:grpSpPr>
          <a:xfrm>
            <a:off x="457200" y="1086361"/>
            <a:ext cx="1530600" cy="3650239"/>
            <a:chOff x="457200" y="1086361"/>
            <a:chExt cx="1530600" cy="3650239"/>
          </a:xfrm>
        </p:grpSpPr>
        <p:sp>
          <p:nvSpPr>
            <p:cNvPr id="422" name="Google Shape;422;p24"/>
            <p:cNvSpPr/>
            <p:nvPr/>
          </p:nvSpPr>
          <p:spPr>
            <a:xfrm>
              <a:off x="457200" y="2242400"/>
              <a:ext cx="1530600" cy="249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457200" y="1534575"/>
              <a:ext cx="1530600" cy="153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 txBox="1"/>
            <p:nvPr/>
          </p:nvSpPr>
          <p:spPr>
            <a:xfrm>
              <a:off x="539400" y="3458838"/>
              <a:ext cx="13662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4"/>
            <p:cNvSpPr txBox="1"/>
            <p:nvPr/>
          </p:nvSpPr>
          <p:spPr>
            <a:xfrm>
              <a:off x="484050" y="2187966"/>
              <a:ext cx="147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need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780452" y="1086361"/>
              <a:ext cx="884100" cy="8841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01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27" name="Google Shape;427;p24"/>
          <p:cNvGrpSpPr/>
          <p:nvPr/>
        </p:nvGrpSpPr>
        <p:grpSpPr>
          <a:xfrm>
            <a:off x="3806700" y="1086361"/>
            <a:ext cx="1530600" cy="3650239"/>
            <a:chOff x="3806700" y="1086361"/>
            <a:chExt cx="1530600" cy="3650239"/>
          </a:xfrm>
        </p:grpSpPr>
        <p:sp>
          <p:nvSpPr>
            <p:cNvPr id="428" name="Google Shape;428;p24"/>
            <p:cNvSpPr/>
            <p:nvPr/>
          </p:nvSpPr>
          <p:spPr>
            <a:xfrm>
              <a:off x="3806700" y="2242400"/>
              <a:ext cx="1530600" cy="2494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3806700" y="1534575"/>
              <a:ext cx="1530600" cy="1530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3888900" y="3458838"/>
              <a:ext cx="13662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3833550" y="2187966"/>
              <a:ext cx="147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Brand benefit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129952" y="1086361"/>
              <a:ext cx="884100" cy="884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03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33" name="Google Shape;433;p24"/>
          <p:cNvGrpSpPr/>
          <p:nvPr/>
        </p:nvGrpSpPr>
        <p:grpSpPr>
          <a:xfrm>
            <a:off x="7165500" y="1086361"/>
            <a:ext cx="1530600" cy="3650239"/>
            <a:chOff x="7165500" y="1086361"/>
            <a:chExt cx="1530600" cy="3650239"/>
          </a:xfrm>
        </p:grpSpPr>
        <p:sp>
          <p:nvSpPr>
            <p:cNvPr id="434" name="Google Shape;434;p24"/>
            <p:cNvSpPr/>
            <p:nvPr/>
          </p:nvSpPr>
          <p:spPr>
            <a:xfrm>
              <a:off x="7165500" y="2242400"/>
              <a:ext cx="1530600" cy="249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7165500" y="1534575"/>
              <a:ext cx="1530600" cy="15306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 txBox="1"/>
            <p:nvPr/>
          </p:nvSpPr>
          <p:spPr>
            <a:xfrm>
              <a:off x="7247700" y="3458838"/>
              <a:ext cx="13662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7192350" y="2187966"/>
              <a:ext cx="147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Strategies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7488752" y="1086361"/>
              <a:ext cx="884100" cy="8841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05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39" name="Google Shape;439;p24"/>
          <p:cNvGrpSpPr/>
          <p:nvPr/>
        </p:nvGrpSpPr>
        <p:grpSpPr>
          <a:xfrm>
            <a:off x="2131950" y="1086361"/>
            <a:ext cx="1530600" cy="3650239"/>
            <a:chOff x="2131950" y="1086361"/>
            <a:chExt cx="1530600" cy="3650239"/>
          </a:xfrm>
        </p:grpSpPr>
        <p:sp>
          <p:nvSpPr>
            <p:cNvPr id="440" name="Google Shape;440;p24"/>
            <p:cNvSpPr/>
            <p:nvPr/>
          </p:nvSpPr>
          <p:spPr>
            <a:xfrm>
              <a:off x="2131950" y="2242400"/>
              <a:ext cx="1530600" cy="249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2131950" y="1534575"/>
              <a:ext cx="1530600" cy="15306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4"/>
            <p:cNvSpPr txBox="1"/>
            <p:nvPr/>
          </p:nvSpPr>
          <p:spPr>
            <a:xfrm>
              <a:off x="2214150" y="3458838"/>
              <a:ext cx="13662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4"/>
            <p:cNvSpPr txBox="1"/>
            <p:nvPr/>
          </p:nvSpPr>
          <p:spPr>
            <a:xfrm>
              <a:off x="2158800" y="2187966"/>
              <a:ext cx="147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Situation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455202" y="1086361"/>
              <a:ext cx="884100" cy="8841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02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45" name="Google Shape;445;p24"/>
          <p:cNvGrpSpPr/>
          <p:nvPr/>
        </p:nvGrpSpPr>
        <p:grpSpPr>
          <a:xfrm>
            <a:off x="5486100" y="1086361"/>
            <a:ext cx="1530600" cy="3650239"/>
            <a:chOff x="5486100" y="1086361"/>
            <a:chExt cx="1530600" cy="3650239"/>
          </a:xfrm>
        </p:grpSpPr>
        <p:sp>
          <p:nvSpPr>
            <p:cNvPr id="446" name="Google Shape;446;p24"/>
            <p:cNvSpPr/>
            <p:nvPr/>
          </p:nvSpPr>
          <p:spPr>
            <a:xfrm>
              <a:off x="5486100" y="2242400"/>
              <a:ext cx="1530600" cy="249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5486100" y="1534575"/>
              <a:ext cx="1530600" cy="153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 txBox="1"/>
            <p:nvPr/>
          </p:nvSpPr>
          <p:spPr>
            <a:xfrm>
              <a:off x="5568300" y="3458838"/>
              <a:ext cx="1366200" cy="8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24"/>
            <p:cNvSpPr txBox="1"/>
            <p:nvPr/>
          </p:nvSpPr>
          <p:spPr>
            <a:xfrm>
              <a:off x="5512950" y="2187966"/>
              <a:ext cx="14769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Planks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5809352" y="1086361"/>
              <a:ext cx="884100" cy="8841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04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/>
          <p:nvPr/>
        </p:nvSpPr>
        <p:spPr>
          <a:xfrm>
            <a:off x="2862300" y="1249950"/>
            <a:ext cx="3428700" cy="34287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972025" y="3150488"/>
            <a:ext cx="1586400" cy="1586100"/>
            <a:chOff x="1972025" y="3150488"/>
            <a:chExt cx="1586400" cy="1586100"/>
          </a:xfrm>
        </p:grpSpPr>
        <p:sp>
          <p:nvSpPr>
            <p:cNvPr id="458" name="Google Shape;458;p25"/>
            <p:cNvSpPr/>
            <p:nvPr/>
          </p:nvSpPr>
          <p:spPr>
            <a:xfrm>
              <a:off x="1972025" y="3150488"/>
              <a:ext cx="1586400" cy="1586100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 txBox="1"/>
            <p:nvPr/>
          </p:nvSpPr>
          <p:spPr>
            <a:xfrm>
              <a:off x="2077228" y="3782935"/>
              <a:ext cx="1372800" cy="5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25"/>
            <p:cNvSpPr txBox="1"/>
            <p:nvPr/>
          </p:nvSpPr>
          <p:spPr>
            <a:xfrm>
              <a:off x="2080100" y="3512585"/>
              <a:ext cx="13728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61" name="Google Shape;461;p25"/>
          <p:cNvGrpSpPr/>
          <p:nvPr/>
        </p:nvGrpSpPr>
        <p:grpSpPr>
          <a:xfrm>
            <a:off x="1972025" y="1192013"/>
            <a:ext cx="1586400" cy="1586100"/>
            <a:chOff x="1972025" y="1192013"/>
            <a:chExt cx="1586400" cy="1586100"/>
          </a:xfrm>
        </p:grpSpPr>
        <p:sp>
          <p:nvSpPr>
            <p:cNvPr id="462" name="Google Shape;462;p25"/>
            <p:cNvSpPr/>
            <p:nvPr/>
          </p:nvSpPr>
          <p:spPr>
            <a:xfrm>
              <a:off x="1972025" y="1192013"/>
              <a:ext cx="1586400" cy="1586100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 txBox="1"/>
            <p:nvPr/>
          </p:nvSpPr>
          <p:spPr>
            <a:xfrm>
              <a:off x="2077228" y="1824435"/>
              <a:ext cx="1372800" cy="5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25"/>
            <p:cNvSpPr txBox="1"/>
            <p:nvPr/>
          </p:nvSpPr>
          <p:spPr>
            <a:xfrm>
              <a:off x="2080100" y="1554085"/>
              <a:ext cx="13728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65" name="Google Shape;465;p25"/>
          <p:cNvGrpSpPr/>
          <p:nvPr/>
        </p:nvGrpSpPr>
        <p:grpSpPr>
          <a:xfrm>
            <a:off x="5594875" y="3150488"/>
            <a:ext cx="1586400" cy="1586100"/>
            <a:chOff x="5594875" y="3150488"/>
            <a:chExt cx="1586400" cy="1586100"/>
          </a:xfrm>
        </p:grpSpPr>
        <p:sp>
          <p:nvSpPr>
            <p:cNvPr id="466" name="Google Shape;466;p25"/>
            <p:cNvSpPr/>
            <p:nvPr/>
          </p:nvSpPr>
          <p:spPr>
            <a:xfrm>
              <a:off x="5594875" y="3150488"/>
              <a:ext cx="1586400" cy="1586100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 txBox="1"/>
            <p:nvPr/>
          </p:nvSpPr>
          <p:spPr>
            <a:xfrm>
              <a:off x="5700078" y="3782935"/>
              <a:ext cx="13728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8" name="Google Shape;468;p25"/>
            <p:cNvSpPr txBox="1"/>
            <p:nvPr/>
          </p:nvSpPr>
          <p:spPr>
            <a:xfrm>
              <a:off x="5702950" y="3512585"/>
              <a:ext cx="13728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69" name="Google Shape;469;p25"/>
          <p:cNvGrpSpPr/>
          <p:nvPr/>
        </p:nvGrpSpPr>
        <p:grpSpPr>
          <a:xfrm>
            <a:off x="5594875" y="1192013"/>
            <a:ext cx="1586400" cy="1586100"/>
            <a:chOff x="5594875" y="1192013"/>
            <a:chExt cx="1586400" cy="1586100"/>
          </a:xfrm>
        </p:grpSpPr>
        <p:sp>
          <p:nvSpPr>
            <p:cNvPr id="470" name="Google Shape;470;p25"/>
            <p:cNvSpPr/>
            <p:nvPr/>
          </p:nvSpPr>
          <p:spPr>
            <a:xfrm>
              <a:off x="5594875" y="1192013"/>
              <a:ext cx="1586400" cy="1586100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 txBox="1"/>
            <p:nvPr/>
          </p:nvSpPr>
          <p:spPr>
            <a:xfrm>
              <a:off x="5700078" y="1824435"/>
              <a:ext cx="1372800" cy="5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5"/>
            <p:cNvSpPr txBox="1"/>
            <p:nvPr/>
          </p:nvSpPr>
          <p:spPr>
            <a:xfrm>
              <a:off x="5702950" y="1554085"/>
              <a:ext cx="13728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473" name="Google Shape;473;p25"/>
          <p:cNvCxnSpPr>
            <a:stCxn id="455" idx="2"/>
          </p:cNvCxnSpPr>
          <p:nvPr/>
        </p:nvCxnSpPr>
        <p:spPr>
          <a:xfrm>
            <a:off x="2862300" y="2964300"/>
            <a:ext cx="34287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5"/>
          <p:cNvCxnSpPr>
            <a:stCxn id="455" idx="0"/>
          </p:cNvCxnSpPr>
          <p:nvPr/>
        </p:nvCxnSpPr>
        <p:spPr>
          <a:xfrm>
            <a:off x="4576650" y="1249950"/>
            <a:ext cx="0" cy="34287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5" name="Google Shape;475;p25"/>
          <p:cNvGrpSpPr/>
          <p:nvPr/>
        </p:nvGrpSpPr>
        <p:grpSpPr>
          <a:xfrm>
            <a:off x="457201" y="2571743"/>
            <a:ext cx="2404949" cy="785100"/>
            <a:chOff x="457201" y="2571743"/>
            <a:chExt cx="2404949" cy="785100"/>
          </a:xfrm>
        </p:grpSpPr>
        <p:sp>
          <p:nvSpPr>
            <p:cNvPr id="476" name="Google Shape;476;p25"/>
            <p:cNvSpPr txBox="1"/>
            <p:nvPr/>
          </p:nvSpPr>
          <p:spPr>
            <a:xfrm>
              <a:off x="1791450" y="2752950"/>
              <a:ext cx="10707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57201" y="2571743"/>
              <a:ext cx="785100" cy="785100"/>
            </a:xfrm>
            <a:prstGeom prst="ellipse">
              <a:avLst/>
            </a:prstGeom>
            <a:noFill/>
            <a:ln cap="rnd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5"/>
          <p:cNvGrpSpPr/>
          <p:nvPr/>
        </p:nvGrpSpPr>
        <p:grpSpPr>
          <a:xfrm>
            <a:off x="6291150" y="2571743"/>
            <a:ext cx="2404951" cy="785100"/>
            <a:chOff x="6291150" y="2571743"/>
            <a:chExt cx="2404951" cy="785100"/>
          </a:xfrm>
        </p:grpSpPr>
        <p:sp>
          <p:nvSpPr>
            <p:cNvPr id="479" name="Google Shape;479;p25"/>
            <p:cNvSpPr txBox="1"/>
            <p:nvPr/>
          </p:nvSpPr>
          <p:spPr>
            <a:xfrm>
              <a:off x="6291150" y="2752950"/>
              <a:ext cx="10707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7911001" y="2571743"/>
              <a:ext cx="785100" cy="785100"/>
            </a:xfrm>
            <a:prstGeom prst="ellipse">
              <a:avLst/>
            </a:prstGeom>
            <a:noFill/>
            <a:ln cap="rnd" cmpd="sng" w="19050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5"/>
          <p:cNvSpPr txBox="1"/>
          <p:nvPr/>
        </p:nvSpPr>
        <p:spPr>
          <a:xfrm>
            <a:off x="3836425" y="1346250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3585013" y="28102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3" name="Google Shape;483;p25"/>
          <p:cNvGrpSpPr/>
          <p:nvPr/>
        </p:nvGrpSpPr>
        <p:grpSpPr>
          <a:xfrm>
            <a:off x="8092926" y="2762510"/>
            <a:ext cx="421251" cy="403579"/>
            <a:chOff x="5978600" y="1934875"/>
            <a:chExt cx="557800" cy="534400"/>
          </a:xfrm>
        </p:grpSpPr>
        <p:sp>
          <p:nvSpPr>
            <p:cNvPr id="484" name="Google Shape;484;p25"/>
            <p:cNvSpPr/>
            <p:nvPr/>
          </p:nvSpPr>
          <p:spPr>
            <a:xfrm>
              <a:off x="5978600" y="1934875"/>
              <a:ext cx="557800" cy="534400"/>
            </a:xfrm>
            <a:custGeom>
              <a:rect b="b" l="l" r="r" t="t"/>
              <a:pathLst>
                <a:path extrusionOk="0" h="21376" w="22312">
                  <a:moveTo>
                    <a:pt x="18005" y="16352"/>
                  </a:moveTo>
                  <a:cubicBezTo>
                    <a:pt x="18023" y="16352"/>
                    <a:pt x="18058" y="16355"/>
                    <a:pt x="18085" y="16384"/>
                  </a:cubicBezTo>
                  <a:lnTo>
                    <a:pt x="18320" y="16618"/>
                  </a:lnTo>
                  <a:cubicBezTo>
                    <a:pt x="18362" y="16661"/>
                    <a:pt x="18362" y="16734"/>
                    <a:pt x="18320" y="16779"/>
                  </a:cubicBezTo>
                  <a:lnTo>
                    <a:pt x="17637" y="17460"/>
                  </a:lnTo>
                  <a:cubicBezTo>
                    <a:pt x="17607" y="17490"/>
                    <a:pt x="17574" y="17495"/>
                    <a:pt x="17558" y="17495"/>
                  </a:cubicBezTo>
                  <a:cubicBezTo>
                    <a:pt x="17540" y="17495"/>
                    <a:pt x="17506" y="17490"/>
                    <a:pt x="17477" y="17463"/>
                  </a:cubicBezTo>
                  <a:lnTo>
                    <a:pt x="17242" y="17226"/>
                  </a:lnTo>
                  <a:cubicBezTo>
                    <a:pt x="17215" y="17198"/>
                    <a:pt x="17210" y="17165"/>
                    <a:pt x="17210" y="17146"/>
                  </a:cubicBezTo>
                  <a:cubicBezTo>
                    <a:pt x="17210" y="17129"/>
                    <a:pt x="17215" y="17093"/>
                    <a:pt x="17242" y="17065"/>
                  </a:cubicBezTo>
                  <a:lnTo>
                    <a:pt x="17925" y="16384"/>
                  </a:lnTo>
                  <a:cubicBezTo>
                    <a:pt x="17953" y="16355"/>
                    <a:pt x="17986" y="16352"/>
                    <a:pt x="18005" y="16352"/>
                  </a:cubicBezTo>
                  <a:close/>
                  <a:moveTo>
                    <a:pt x="9769" y="0"/>
                  </a:moveTo>
                  <a:cubicBezTo>
                    <a:pt x="7390" y="0"/>
                    <a:pt x="5156" y="927"/>
                    <a:pt x="3473" y="2609"/>
                  </a:cubicBezTo>
                  <a:cubicBezTo>
                    <a:pt x="1" y="6083"/>
                    <a:pt x="1" y="11731"/>
                    <a:pt x="3473" y="15205"/>
                  </a:cubicBezTo>
                  <a:cubicBezTo>
                    <a:pt x="5156" y="16886"/>
                    <a:pt x="7390" y="17812"/>
                    <a:pt x="9769" y="17812"/>
                  </a:cubicBezTo>
                  <a:cubicBezTo>
                    <a:pt x="12039" y="17812"/>
                    <a:pt x="14177" y="16968"/>
                    <a:pt x="15829" y="15430"/>
                  </a:cubicBezTo>
                  <a:lnTo>
                    <a:pt x="16888" y="16489"/>
                  </a:lnTo>
                  <a:lnTo>
                    <a:pt x="16778" y="16600"/>
                  </a:lnTo>
                  <a:cubicBezTo>
                    <a:pt x="16633" y="16744"/>
                    <a:pt x="16554" y="16937"/>
                    <a:pt x="16554" y="17141"/>
                  </a:cubicBezTo>
                  <a:cubicBezTo>
                    <a:pt x="16554" y="17347"/>
                    <a:pt x="16635" y="17539"/>
                    <a:pt x="16778" y="17684"/>
                  </a:cubicBezTo>
                  <a:lnTo>
                    <a:pt x="20244" y="21152"/>
                  </a:lnTo>
                  <a:cubicBezTo>
                    <a:pt x="20389" y="21298"/>
                    <a:pt x="20581" y="21376"/>
                    <a:pt x="20786" y="21376"/>
                  </a:cubicBezTo>
                  <a:cubicBezTo>
                    <a:pt x="20992" y="21376"/>
                    <a:pt x="21184" y="21295"/>
                    <a:pt x="21329" y="21152"/>
                  </a:cubicBezTo>
                  <a:lnTo>
                    <a:pt x="22012" y="20470"/>
                  </a:lnTo>
                  <a:cubicBezTo>
                    <a:pt x="22312" y="20174"/>
                    <a:pt x="22312" y="19687"/>
                    <a:pt x="22013" y="19389"/>
                  </a:cubicBezTo>
                  <a:lnTo>
                    <a:pt x="21247" y="18622"/>
                  </a:lnTo>
                  <a:cubicBezTo>
                    <a:pt x="21183" y="18558"/>
                    <a:pt x="21099" y="18526"/>
                    <a:pt x="21015" y="18526"/>
                  </a:cubicBezTo>
                  <a:cubicBezTo>
                    <a:pt x="20932" y="18526"/>
                    <a:pt x="20848" y="18558"/>
                    <a:pt x="20784" y="18622"/>
                  </a:cubicBezTo>
                  <a:cubicBezTo>
                    <a:pt x="20656" y="18751"/>
                    <a:pt x="20656" y="18958"/>
                    <a:pt x="20784" y="19085"/>
                  </a:cubicBezTo>
                  <a:lnTo>
                    <a:pt x="21551" y="19851"/>
                  </a:lnTo>
                  <a:cubicBezTo>
                    <a:pt x="21594" y="19895"/>
                    <a:pt x="21594" y="19966"/>
                    <a:pt x="21551" y="20011"/>
                  </a:cubicBezTo>
                  <a:lnTo>
                    <a:pt x="20869" y="20694"/>
                  </a:lnTo>
                  <a:cubicBezTo>
                    <a:pt x="20841" y="20722"/>
                    <a:pt x="20807" y="20725"/>
                    <a:pt x="20789" y="20725"/>
                  </a:cubicBezTo>
                  <a:cubicBezTo>
                    <a:pt x="20772" y="20725"/>
                    <a:pt x="20736" y="20722"/>
                    <a:pt x="20708" y="20694"/>
                  </a:cubicBezTo>
                  <a:lnTo>
                    <a:pt x="18020" y="18005"/>
                  </a:lnTo>
                  <a:lnTo>
                    <a:pt x="18863" y="17162"/>
                  </a:lnTo>
                  <a:lnTo>
                    <a:pt x="19903" y="18203"/>
                  </a:lnTo>
                  <a:cubicBezTo>
                    <a:pt x="19967" y="18267"/>
                    <a:pt x="20051" y="18299"/>
                    <a:pt x="20134" y="18299"/>
                  </a:cubicBezTo>
                  <a:cubicBezTo>
                    <a:pt x="20218" y="18299"/>
                    <a:pt x="20302" y="18267"/>
                    <a:pt x="20365" y="18203"/>
                  </a:cubicBezTo>
                  <a:cubicBezTo>
                    <a:pt x="20493" y="18075"/>
                    <a:pt x="20493" y="17868"/>
                    <a:pt x="20365" y="17741"/>
                  </a:cubicBezTo>
                  <a:lnTo>
                    <a:pt x="18545" y="15921"/>
                  </a:lnTo>
                  <a:cubicBezTo>
                    <a:pt x="18401" y="15775"/>
                    <a:pt x="18208" y="15697"/>
                    <a:pt x="18002" y="15697"/>
                  </a:cubicBezTo>
                  <a:cubicBezTo>
                    <a:pt x="17798" y="15697"/>
                    <a:pt x="17606" y="15778"/>
                    <a:pt x="17461" y="15921"/>
                  </a:cubicBezTo>
                  <a:lnTo>
                    <a:pt x="17351" y="16032"/>
                  </a:lnTo>
                  <a:lnTo>
                    <a:pt x="16292" y="14973"/>
                  </a:lnTo>
                  <a:cubicBezTo>
                    <a:pt x="16687" y="14547"/>
                    <a:pt x="17039" y="14087"/>
                    <a:pt x="17343" y="13596"/>
                  </a:cubicBezTo>
                  <a:cubicBezTo>
                    <a:pt x="17439" y="13444"/>
                    <a:pt x="17391" y="13239"/>
                    <a:pt x="17237" y="13145"/>
                  </a:cubicBezTo>
                  <a:cubicBezTo>
                    <a:pt x="17183" y="13112"/>
                    <a:pt x="17123" y="13096"/>
                    <a:pt x="17064" y="13096"/>
                  </a:cubicBezTo>
                  <a:cubicBezTo>
                    <a:pt x="16954" y="13096"/>
                    <a:pt x="16847" y="13151"/>
                    <a:pt x="16785" y="13251"/>
                  </a:cubicBezTo>
                  <a:cubicBezTo>
                    <a:pt x="16451" y="13790"/>
                    <a:pt x="16053" y="14294"/>
                    <a:pt x="15601" y="14744"/>
                  </a:cubicBezTo>
                  <a:cubicBezTo>
                    <a:pt x="14042" y="16303"/>
                    <a:pt x="11971" y="17161"/>
                    <a:pt x="9768" y="17161"/>
                  </a:cubicBezTo>
                  <a:cubicBezTo>
                    <a:pt x="7563" y="17161"/>
                    <a:pt x="5493" y="16303"/>
                    <a:pt x="3934" y="14744"/>
                  </a:cubicBezTo>
                  <a:cubicBezTo>
                    <a:pt x="718" y="11527"/>
                    <a:pt x="718" y="6292"/>
                    <a:pt x="3934" y="3073"/>
                  </a:cubicBezTo>
                  <a:cubicBezTo>
                    <a:pt x="5493" y="1514"/>
                    <a:pt x="7565" y="657"/>
                    <a:pt x="9768" y="657"/>
                  </a:cubicBezTo>
                  <a:cubicBezTo>
                    <a:pt x="11972" y="657"/>
                    <a:pt x="14042" y="1514"/>
                    <a:pt x="15601" y="3073"/>
                  </a:cubicBezTo>
                  <a:cubicBezTo>
                    <a:pt x="16800" y="4272"/>
                    <a:pt x="17591" y="5786"/>
                    <a:pt x="17889" y="7448"/>
                  </a:cubicBezTo>
                  <a:cubicBezTo>
                    <a:pt x="18180" y="9073"/>
                    <a:pt x="17985" y="10729"/>
                    <a:pt x="17322" y="12233"/>
                  </a:cubicBezTo>
                  <a:cubicBezTo>
                    <a:pt x="17249" y="12400"/>
                    <a:pt x="17324" y="12590"/>
                    <a:pt x="17491" y="12664"/>
                  </a:cubicBezTo>
                  <a:cubicBezTo>
                    <a:pt x="17534" y="12683"/>
                    <a:pt x="17579" y="12692"/>
                    <a:pt x="17623" y="12692"/>
                  </a:cubicBezTo>
                  <a:cubicBezTo>
                    <a:pt x="17748" y="12692"/>
                    <a:pt x="17867" y="12619"/>
                    <a:pt x="17920" y="12497"/>
                  </a:cubicBezTo>
                  <a:cubicBezTo>
                    <a:pt x="18635" y="10872"/>
                    <a:pt x="18848" y="9085"/>
                    <a:pt x="18535" y="7331"/>
                  </a:cubicBezTo>
                  <a:cubicBezTo>
                    <a:pt x="18213" y="5535"/>
                    <a:pt x="17360" y="3902"/>
                    <a:pt x="16066" y="2609"/>
                  </a:cubicBezTo>
                  <a:cubicBezTo>
                    <a:pt x="14384" y="927"/>
                    <a:pt x="12148" y="0"/>
                    <a:pt x="9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6020300" y="1973025"/>
              <a:ext cx="405125" cy="369250"/>
            </a:xfrm>
            <a:custGeom>
              <a:rect b="b" l="l" r="r" t="t"/>
              <a:pathLst>
                <a:path extrusionOk="0" h="14770" w="16205">
                  <a:moveTo>
                    <a:pt x="8101" y="656"/>
                  </a:moveTo>
                  <a:cubicBezTo>
                    <a:pt x="9903" y="656"/>
                    <a:pt x="11591" y="1355"/>
                    <a:pt x="12862" y="2625"/>
                  </a:cubicBezTo>
                  <a:cubicBezTo>
                    <a:pt x="15487" y="5247"/>
                    <a:pt x="15487" y="9521"/>
                    <a:pt x="12862" y="12146"/>
                  </a:cubicBezTo>
                  <a:cubicBezTo>
                    <a:pt x="11591" y="13417"/>
                    <a:pt x="9903" y="14115"/>
                    <a:pt x="8101" y="14115"/>
                  </a:cubicBezTo>
                  <a:cubicBezTo>
                    <a:pt x="6301" y="14115"/>
                    <a:pt x="4611" y="13417"/>
                    <a:pt x="3342" y="12146"/>
                  </a:cubicBezTo>
                  <a:cubicBezTo>
                    <a:pt x="716" y="9521"/>
                    <a:pt x="716" y="5250"/>
                    <a:pt x="3342" y="2625"/>
                  </a:cubicBezTo>
                  <a:cubicBezTo>
                    <a:pt x="4611" y="1355"/>
                    <a:pt x="6301" y="656"/>
                    <a:pt x="8101" y="656"/>
                  </a:cubicBezTo>
                  <a:close/>
                  <a:moveTo>
                    <a:pt x="8104" y="0"/>
                  </a:moveTo>
                  <a:cubicBezTo>
                    <a:pt x="6129" y="0"/>
                    <a:pt x="4274" y="767"/>
                    <a:pt x="2881" y="2160"/>
                  </a:cubicBezTo>
                  <a:cubicBezTo>
                    <a:pt x="0" y="5042"/>
                    <a:pt x="0" y="9728"/>
                    <a:pt x="2881" y="12608"/>
                  </a:cubicBezTo>
                  <a:cubicBezTo>
                    <a:pt x="4274" y="14001"/>
                    <a:pt x="6129" y="14770"/>
                    <a:pt x="8104" y="14770"/>
                  </a:cubicBezTo>
                  <a:cubicBezTo>
                    <a:pt x="10077" y="14770"/>
                    <a:pt x="11933" y="14001"/>
                    <a:pt x="13326" y="12608"/>
                  </a:cubicBezTo>
                  <a:cubicBezTo>
                    <a:pt x="16205" y="9728"/>
                    <a:pt x="16205" y="5042"/>
                    <a:pt x="13326" y="2160"/>
                  </a:cubicBezTo>
                  <a:cubicBezTo>
                    <a:pt x="11933" y="768"/>
                    <a:pt x="10077" y="0"/>
                    <a:pt x="8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6053900" y="2003700"/>
              <a:ext cx="337825" cy="307925"/>
            </a:xfrm>
            <a:custGeom>
              <a:rect b="b" l="l" r="r" t="t"/>
              <a:pathLst>
                <a:path extrusionOk="0" h="12317" w="13513">
                  <a:moveTo>
                    <a:pt x="6757" y="0"/>
                  </a:moveTo>
                  <a:cubicBezTo>
                    <a:pt x="6726" y="0"/>
                    <a:pt x="6694" y="0"/>
                    <a:pt x="6663" y="1"/>
                  </a:cubicBezTo>
                  <a:cubicBezTo>
                    <a:pt x="5052" y="26"/>
                    <a:pt x="3540" y="664"/>
                    <a:pt x="2402" y="1803"/>
                  </a:cubicBezTo>
                  <a:cubicBezTo>
                    <a:pt x="0" y="4204"/>
                    <a:pt x="0" y="8112"/>
                    <a:pt x="2402" y="10515"/>
                  </a:cubicBezTo>
                  <a:cubicBezTo>
                    <a:pt x="3564" y="11677"/>
                    <a:pt x="5109" y="12316"/>
                    <a:pt x="6757" y="12316"/>
                  </a:cubicBezTo>
                  <a:cubicBezTo>
                    <a:pt x="8405" y="12316"/>
                    <a:pt x="9952" y="11677"/>
                    <a:pt x="11112" y="10515"/>
                  </a:cubicBezTo>
                  <a:cubicBezTo>
                    <a:pt x="13201" y="8425"/>
                    <a:pt x="13512" y="5138"/>
                    <a:pt x="11855" y="2697"/>
                  </a:cubicBezTo>
                  <a:cubicBezTo>
                    <a:pt x="11792" y="2604"/>
                    <a:pt x="11688" y="2554"/>
                    <a:pt x="11583" y="2554"/>
                  </a:cubicBezTo>
                  <a:cubicBezTo>
                    <a:pt x="11520" y="2554"/>
                    <a:pt x="11456" y="2572"/>
                    <a:pt x="11400" y="2609"/>
                  </a:cubicBezTo>
                  <a:cubicBezTo>
                    <a:pt x="11251" y="2712"/>
                    <a:pt x="11212" y="2915"/>
                    <a:pt x="11312" y="3064"/>
                  </a:cubicBezTo>
                  <a:cubicBezTo>
                    <a:pt x="12795" y="5247"/>
                    <a:pt x="12514" y="8185"/>
                    <a:pt x="10650" y="10051"/>
                  </a:cubicBezTo>
                  <a:cubicBezTo>
                    <a:pt x="9612" y="11089"/>
                    <a:pt x="8231" y="11660"/>
                    <a:pt x="6757" y="11660"/>
                  </a:cubicBezTo>
                  <a:cubicBezTo>
                    <a:pt x="5285" y="11660"/>
                    <a:pt x="3904" y="11087"/>
                    <a:pt x="2864" y="10051"/>
                  </a:cubicBezTo>
                  <a:cubicBezTo>
                    <a:pt x="719" y="7904"/>
                    <a:pt x="719" y="4411"/>
                    <a:pt x="2864" y="2265"/>
                  </a:cubicBezTo>
                  <a:cubicBezTo>
                    <a:pt x="3881" y="1249"/>
                    <a:pt x="5233" y="678"/>
                    <a:pt x="6672" y="656"/>
                  </a:cubicBezTo>
                  <a:cubicBezTo>
                    <a:pt x="6701" y="655"/>
                    <a:pt x="6731" y="655"/>
                    <a:pt x="6760" y="655"/>
                  </a:cubicBezTo>
                  <a:cubicBezTo>
                    <a:pt x="8161" y="655"/>
                    <a:pt x="9496" y="1180"/>
                    <a:pt x="10519" y="2138"/>
                  </a:cubicBezTo>
                  <a:cubicBezTo>
                    <a:pt x="10582" y="2197"/>
                    <a:pt x="10663" y="2226"/>
                    <a:pt x="10743" y="2226"/>
                  </a:cubicBezTo>
                  <a:cubicBezTo>
                    <a:pt x="10830" y="2226"/>
                    <a:pt x="10917" y="2192"/>
                    <a:pt x="10981" y="2123"/>
                  </a:cubicBezTo>
                  <a:cubicBezTo>
                    <a:pt x="11103" y="1990"/>
                    <a:pt x="11098" y="1783"/>
                    <a:pt x="10966" y="1661"/>
                  </a:cubicBezTo>
                  <a:cubicBezTo>
                    <a:pt x="9820" y="587"/>
                    <a:pt x="8328" y="0"/>
                    <a:pt x="6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6212900" y="2171100"/>
              <a:ext cx="124050" cy="102300"/>
            </a:xfrm>
            <a:custGeom>
              <a:rect b="b" l="l" r="r" t="t"/>
              <a:pathLst>
                <a:path extrusionOk="0" h="4092" w="4962">
                  <a:moveTo>
                    <a:pt x="4603" y="0"/>
                  </a:moveTo>
                  <a:cubicBezTo>
                    <a:pt x="4452" y="0"/>
                    <a:pt x="4317" y="105"/>
                    <a:pt x="4283" y="258"/>
                  </a:cubicBezTo>
                  <a:cubicBezTo>
                    <a:pt x="4117" y="1015"/>
                    <a:pt x="3741" y="1705"/>
                    <a:pt x="3192" y="2254"/>
                  </a:cubicBezTo>
                  <a:cubicBezTo>
                    <a:pt x="2429" y="3019"/>
                    <a:pt x="1410" y="3438"/>
                    <a:pt x="327" y="3438"/>
                  </a:cubicBezTo>
                  <a:cubicBezTo>
                    <a:pt x="147" y="3438"/>
                    <a:pt x="0" y="3586"/>
                    <a:pt x="0" y="3765"/>
                  </a:cubicBezTo>
                  <a:cubicBezTo>
                    <a:pt x="0" y="3945"/>
                    <a:pt x="148" y="4092"/>
                    <a:pt x="327" y="4092"/>
                  </a:cubicBezTo>
                  <a:cubicBezTo>
                    <a:pt x="1587" y="4092"/>
                    <a:pt x="2769" y="3602"/>
                    <a:pt x="3656" y="2715"/>
                  </a:cubicBezTo>
                  <a:cubicBezTo>
                    <a:pt x="4295" y="2078"/>
                    <a:pt x="4733" y="1276"/>
                    <a:pt x="4924" y="396"/>
                  </a:cubicBezTo>
                  <a:cubicBezTo>
                    <a:pt x="4961" y="221"/>
                    <a:pt x="4849" y="45"/>
                    <a:pt x="4673" y="8"/>
                  </a:cubicBezTo>
                  <a:cubicBezTo>
                    <a:pt x="4650" y="3"/>
                    <a:pt x="4626" y="0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5"/>
          <p:cNvGrpSpPr/>
          <p:nvPr/>
        </p:nvGrpSpPr>
        <p:grpSpPr>
          <a:xfrm>
            <a:off x="647961" y="2789714"/>
            <a:ext cx="403598" cy="349167"/>
            <a:chOff x="5975700" y="1219275"/>
            <a:chExt cx="534425" cy="462350"/>
          </a:xfrm>
        </p:grpSpPr>
        <p:sp>
          <p:nvSpPr>
            <p:cNvPr id="489" name="Google Shape;489;p25"/>
            <p:cNvSpPr/>
            <p:nvPr/>
          </p:nvSpPr>
          <p:spPr>
            <a:xfrm>
              <a:off x="6331500" y="1239775"/>
              <a:ext cx="115700" cy="68900"/>
            </a:xfrm>
            <a:custGeom>
              <a:rect b="b" l="l" r="r" t="t"/>
              <a:pathLst>
                <a:path extrusionOk="0" h="2756" w="4628">
                  <a:moveTo>
                    <a:pt x="360" y="0"/>
                  </a:moveTo>
                  <a:cubicBezTo>
                    <a:pt x="209" y="0"/>
                    <a:pt x="75" y="104"/>
                    <a:pt x="41" y="255"/>
                  </a:cubicBezTo>
                  <a:cubicBezTo>
                    <a:pt x="1" y="433"/>
                    <a:pt x="113" y="606"/>
                    <a:pt x="289" y="645"/>
                  </a:cubicBezTo>
                  <a:cubicBezTo>
                    <a:pt x="1694" y="956"/>
                    <a:pt x="2990" y="1656"/>
                    <a:pt x="4040" y="2664"/>
                  </a:cubicBezTo>
                  <a:cubicBezTo>
                    <a:pt x="4103" y="2725"/>
                    <a:pt x="4185" y="2755"/>
                    <a:pt x="4267" y="2755"/>
                  </a:cubicBezTo>
                  <a:cubicBezTo>
                    <a:pt x="4353" y="2755"/>
                    <a:pt x="4438" y="2722"/>
                    <a:pt x="4504" y="2655"/>
                  </a:cubicBezTo>
                  <a:cubicBezTo>
                    <a:pt x="4628" y="2524"/>
                    <a:pt x="4623" y="2318"/>
                    <a:pt x="4494" y="2193"/>
                  </a:cubicBezTo>
                  <a:cubicBezTo>
                    <a:pt x="3357" y="1103"/>
                    <a:pt x="1953" y="345"/>
                    <a:pt x="431" y="8"/>
                  </a:cubicBezTo>
                  <a:cubicBezTo>
                    <a:pt x="407" y="3"/>
                    <a:pt x="383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6331475" y="1316775"/>
              <a:ext cx="178650" cy="344225"/>
            </a:xfrm>
            <a:custGeom>
              <a:rect b="b" l="l" r="r" t="t"/>
              <a:pathLst>
                <a:path extrusionOk="0" h="13769" w="7146">
                  <a:moveTo>
                    <a:pt x="5137" y="1"/>
                  </a:moveTo>
                  <a:cubicBezTo>
                    <a:pt x="5069" y="1"/>
                    <a:pt x="4999" y="22"/>
                    <a:pt x="4939" y="68"/>
                  </a:cubicBezTo>
                  <a:cubicBezTo>
                    <a:pt x="4796" y="175"/>
                    <a:pt x="4766" y="382"/>
                    <a:pt x="4876" y="525"/>
                  </a:cubicBezTo>
                  <a:cubicBezTo>
                    <a:pt x="5934" y="1923"/>
                    <a:pt x="6490" y="3589"/>
                    <a:pt x="6490" y="5346"/>
                  </a:cubicBezTo>
                  <a:cubicBezTo>
                    <a:pt x="6490" y="7169"/>
                    <a:pt x="5861" y="8951"/>
                    <a:pt x="4718" y="10367"/>
                  </a:cubicBezTo>
                  <a:cubicBezTo>
                    <a:pt x="3592" y="11761"/>
                    <a:pt x="2019" y="12740"/>
                    <a:pt x="288" y="13125"/>
                  </a:cubicBezTo>
                  <a:cubicBezTo>
                    <a:pt x="111" y="13163"/>
                    <a:pt x="0" y="13338"/>
                    <a:pt x="39" y="13514"/>
                  </a:cubicBezTo>
                  <a:cubicBezTo>
                    <a:pt x="74" y="13666"/>
                    <a:pt x="209" y="13769"/>
                    <a:pt x="358" y="13769"/>
                  </a:cubicBezTo>
                  <a:cubicBezTo>
                    <a:pt x="382" y="13769"/>
                    <a:pt x="405" y="13767"/>
                    <a:pt x="430" y="13761"/>
                  </a:cubicBezTo>
                  <a:cubicBezTo>
                    <a:pt x="2303" y="13345"/>
                    <a:pt x="4005" y="12285"/>
                    <a:pt x="5225" y="10777"/>
                  </a:cubicBezTo>
                  <a:cubicBezTo>
                    <a:pt x="6460" y="9247"/>
                    <a:pt x="7144" y="7316"/>
                    <a:pt x="7144" y="5343"/>
                  </a:cubicBezTo>
                  <a:cubicBezTo>
                    <a:pt x="7145" y="3446"/>
                    <a:pt x="6541" y="1643"/>
                    <a:pt x="5398" y="130"/>
                  </a:cubicBezTo>
                  <a:cubicBezTo>
                    <a:pt x="5334" y="46"/>
                    <a:pt x="5237" y="1"/>
                    <a:pt x="5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331325" y="1320875"/>
              <a:ext cx="107800" cy="172675"/>
            </a:xfrm>
            <a:custGeom>
              <a:rect b="b" l="l" r="r" t="t"/>
              <a:pathLst>
                <a:path extrusionOk="0" h="6907" w="4312">
                  <a:moveTo>
                    <a:pt x="365" y="1"/>
                  </a:moveTo>
                  <a:cubicBezTo>
                    <a:pt x="223" y="1"/>
                    <a:pt x="93" y="92"/>
                    <a:pt x="51" y="235"/>
                  </a:cubicBezTo>
                  <a:cubicBezTo>
                    <a:pt x="1" y="409"/>
                    <a:pt x="100" y="591"/>
                    <a:pt x="273" y="642"/>
                  </a:cubicBezTo>
                  <a:cubicBezTo>
                    <a:pt x="2265" y="1225"/>
                    <a:pt x="3658" y="3091"/>
                    <a:pt x="3658" y="5182"/>
                  </a:cubicBezTo>
                  <a:cubicBezTo>
                    <a:pt x="3658" y="5625"/>
                    <a:pt x="3595" y="6065"/>
                    <a:pt x="3474" y="6489"/>
                  </a:cubicBezTo>
                  <a:cubicBezTo>
                    <a:pt x="3424" y="6662"/>
                    <a:pt x="3525" y="6842"/>
                    <a:pt x="3700" y="6893"/>
                  </a:cubicBezTo>
                  <a:cubicBezTo>
                    <a:pt x="3729" y="6902"/>
                    <a:pt x="3759" y="6906"/>
                    <a:pt x="3789" y="6906"/>
                  </a:cubicBezTo>
                  <a:cubicBezTo>
                    <a:pt x="3931" y="6906"/>
                    <a:pt x="4064" y="6812"/>
                    <a:pt x="4105" y="6669"/>
                  </a:cubicBezTo>
                  <a:cubicBezTo>
                    <a:pt x="4242" y="6189"/>
                    <a:pt x="4311" y="5689"/>
                    <a:pt x="4311" y="5184"/>
                  </a:cubicBezTo>
                  <a:cubicBezTo>
                    <a:pt x="4311" y="3996"/>
                    <a:pt x="3935" y="2867"/>
                    <a:pt x="3219" y="1925"/>
                  </a:cubicBezTo>
                  <a:cubicBezTo>
                    <a:pt x="2527" y="1010"/>
                    <a:pt x="1547" y="332"/>
                    <a:pt x="458" y="14"/>
                  </a:cubicBezTo>
                  <a:cubicBezTo>
                    <a:pt x="427" y="5"/>
                    <a:pt x="396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6331375" y="1507675"/>
              <a:ext cx="90725" cy="72350"/>
            </a:xfrm>
            <a:custGeom>
              <a:rect b="b" l="l" r="r" t="t"/>
              <a:pathLst>
                <a:path extrusionOk="0" h="2894" w="3629">
                  <a:moveTo>
                    <a:pt x="3257" y="1"/>
                  </a:moveTo>
                  <a:cubicBezTo>
                    <a:pt x="3146" y="1"/>
                    <a:pt x="3038" y="57"/>
                    <a:pt x="2977" y="159"/>
                  </a:cubicBezTo>
                  <a:cubicBezTo>
                    <a:pt x="2361" y="1178"/>
                    <a:pt x="1401" y="1919"/>
                    <a:pt x="273" y="2250"/>
                  </a:cubicBezTo>
                  <a:cubicBezTo>
                    <a:pt x="100" y="2301"/>
                    <a:pt x="0" y="2485"/>
                    <a:pt x="51" y="2658"/>
                  </a:cubicBezTo>
                  <a:cubicBezTo>
                    <a:pt x="92" y="2801"/>
                    <a:pt x="222" y="2893"/>
                    <a:pt x="364" y="2893"/>
                  </a:cubicBezTo>
                  <a:cubicBezTo>
                    <a:pt x="394" y="2893"/>
                    <a:pt x="425" y="2889"/>
                    <a:pt x="455" y="2880"/>
                  </a:cubicBezTo>
                  <a:cubicBezTo>
                    <a:pt x="1742" y="2502"/>
                    <a:pt x="2837" y="1657"/>
                    <a:pt x="3536" y="499"/>
                  </a:cubicBezTo>
                  <a:cubicBezTo>
                    <a:pt x="3629" y="343"/>
                    <a:pt x="3581" y="141"/>
                    <a:pt x="3426" y="47"/>
                  </a:cubicBezTo>
                  <a:cubicBezTo>
                    <a:pt x="3373" y="16"/>
                    <a:pt x="3315" y="1"/>
                    <a:pt x="32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975700" y="1219275"/>
              <a:ext cx="365650" cy="462350"/>
            </a:xfrm>
            <a:custGeom>
              <a:rect b="b" l="l" r="r" t="t"/>
              <a:pathLst>
                <a:path extrusionOk="0" h="18494" w="14626">
                  <a:moveTo>
                    <a:pt x="13771" y="6980"/>
                  </a:moveTo>
                  <a:cubicBezTo>
                    <a:pt x="13879" y="6980"/>
                    <a:pt x="13970" y="7073"/>
                    <a:pt x="13970" y="7183"/>
                  </a:cubicBezTo>
                  <a:lnTo>
                    <a:pt x="13970" y="11309"/>
                  </a:lnTo>
                  <a:cubicBezTo>
                    <a:pt x="13970" y="11419"/>
                    <a:pt x="13879" y="11513"/>
                    <a:pt x="13771" y="11513"/>
                  </a:cubicBezTo>
                  <a:lnTo>
                    <a:pt x="12536" y="11513"/>
                  </a:lnTo>
                  <a:lnTo>
                    <a:pt x="12536" y="6980"/>
                  </a:lnTo>
                  <a:close/>
                  <a:moveTo>
                    <a:pt x="4821" y="4588"/>
                  </a:moveTo>
                  <a:lnTo>
                    <a:pt x="4821" y="13903"/>
                  </a:lnTo>
                  <a:lnTo>
                    <a:pt x="845" y="13903"/>
                  </a:lnTo>
                  <a:cubicBezTo>
                    <a:pt x="742" y="13903"/>
                    <a:pt x="655" y="13813"/>
                    <a:pt x="655" y="13709"/>
                  </a:cubicBezTo>
                  <a:lnTo>
                    <a:pt x="655" y="4782"/>
                  </a:lnTo>
                  <a:cubicBezTo>
                    <a:pt x="655" y="4677"/>
                    <a:pt x="742" y="4588"/>
                    <a:pt x="845" y="4588"/>
                  </a:cubicBezTo>
                  <a:close/>
                  <a:moveTo>
                    <a:pt x="11956" y="1"/>
                  </a:moveTo>
                  <a:cubicBezTo>
                    <a:pt x="11836" y="1"/>
                    <a:pt x="11711" y="36"/>
                    <a:pt x="11588" y="106"/>
                  </a:cubicBezTo>
                  <a:lnTo>
                    <a:pt x="8737" y="1756"/>
                  </a:lnTo>
                  <a:cubicBezTo>
                    <a:pt x="8580" y="1848"/>
                    <a:pt x="8526" y="2046"/>
                    <a:pt x="8617" y="2203"/>
                  </a:cubicBezTo>
                  <a:cubicBezTo>
                    <a:pt x="8677" y="2308"/>
                    <a:pt x="8787" y="2367"/>
                    <a:pt x="8901" y="2367"/>
                  </a:cubicBezTo>
                  <a:cubicBezTo>
                    <a:pt x="8956" y="2367"/>
                    <a:pt x="9013" y="2353"/>
                    <a:pt x="9065" y="2322"/>
                  </a:cubicBezTo>
                  <a:lnTo>
                    <a:pt x="10179" y="1678"/>
                  </a:lnTo>
                  <a:lnTo>
                    <a:pt x="10179" y="11864"/>
                  </a:lnTo>
                  <a:cubicBezTo>
                    <a:pt x="10179" y="12044"/>
                    <a:pt x="10325" y="12189"/>
                    <a:pt x="10504" y="12189"/>
                  </a:cubicBezTo>
                  <a:cubicBezTo>
                    <a:pt x="10683" y="12189"/>
                    <a:pt x="10831" y="12043"/>
                    <a:pt x="10831" y="11864"/>
                  </a:cubicBezTo>
                  <a:lnTo>
                    <a:pt x="10831" y="1299"/>
                  </a:lnTo>
                  <a:lnTo>
                    <a:pt x="11879" y="694"/>
                  </a:lnTo>
                  <a:lnTo>
                    <a:pt x="11879" y="17802"/>
                  </a:lnTo>
                  <a:lnTo>
                    <a:pt x="10831" y="17196"/>
                  </a:lnTo>
                  <a:lnTo>
                    <a:pt x="10831" y="13261"/>
                  </a:lnTo>
                  <a:cubicBezTo>
                    <a:pt x="10831" y="13081"/>
                    <a:pt x="10683" y="12935"/>
                    <a:pt x="10504" y="12935"/>
                  </a:cubicBezTo>
                  <a:cubicBezTo>
                    <a:pt x="10325" y="12935"/>
                    <a:pt x="10179" y="13082"/>
                    <a:pt x="10179" y="13261"/>
                  </a:cubicBezTo>
                  <a:lnTo>
                    <a:pt x="10179" y="16817"/>
                  </a:lnTo>
                  <a:lnTo>
                    <a:pt x="5476" y="14095"/>
                  </a:lnTo>
                  <a:lnTo>
                    <a:pt x="5476" y="4400"/>
                  </a:lnTo>
                  <a:lnTo>
                    <a:pt x="8018" y="2928"/>
                  </a:lnTo>
                  <a:cubicBezTo>
                    <a:pt x="8174" y="2837"/>
                    <a:pt x="8228" y="2637"/>
                    <a:pt x="8137" y="2480"/>
                  </a:cubicBezTo>
                  <a:cubicBezTo>
                    <a:pt x="8076" y="2376"/>
                    <a:pt x="7966" y="2317"/>
                    <a:pt x="7853" y="2317"/>
                  </a:cubicBezTo>
                  <a:cubicBezTo>
                    <a:pt x="7798" y="2317"/>
                    <a:pt x="7741" y="2331"/>
                    <a:pt x="7690" y="2361"/>
                  </a:cubicBezTo>
                  <a:lnTo>
                    <a:pt x="4970" y="3935"/>
                  </a:lnTo>
                  <a:lnTo>
                    <a:pt x="845" y="3935"/>
                  </a:lnTo>
                  <a:cubicBezTo>
                    <a:pt x="379" y="3935"/>
                    <a:pt x="1" y="4315"/>
                    <a:pt x="1" y="4783"/>
                  </a:cubicBezTo>
                  <a:lnTo>
                    <a:pt x="1" y="13709"/>
                  </a:lnTo>
                  <a:cubicBezTo>
                    <a:pt x="1" y="14177"/>
                    <a:pt x="379" y="14558"/>
                    <a:pt x="845" y="14558"/>
                  </a:cubicBezTo>
                  <a:lnTo>
                    <a:pt x="4970" y="14558"/>
                  </a:lnTo>
                  <a:lnTo>
                    <a:pt x="11588" y="18386"/>
                  </a:lnTo>
                  <a:cubicBezTo>
                    <a:pt x="11709" y="18458"/>
                    <a:pt x="11836" y="18494"/>
                    <a:pt x="11955" y="18494"/>
                  </a:cubicBezTo>
                  <a:cubicBezTo>
                    <a:pt x="12055" y="18494"/>
                    <a:pt x="12151" y="18468"/>
                    <a:pt x="12237" y="18419"/>
                  </a:cubicBezTo>
                  <a:cubicBezTo>
                    <a:pt x="12427" y="18309"/>
                    <a:pt x="12536" y="18098"/>
                    <a:pt x="12536" y="17839"/>
                  </a:cubicBezTo>
                  <a:lnTo>
                    <a:pt x="12536" y="12167"/>
                  </a:lnTo>
                  <a:lnTo>
                    <a:pt x="13771" y="12167"/>
                  </a:lnTo>
                  <a:cubicBezTo>
                    <a:pt x="14240" y="12167"/>
                    <a:pt x="14624" y="11783"/>
                    <a:pt x="14624" y="11309"/>
                  </a:cubicBezTo>
                  <a:lnTo>
                    <a:pt x="14624" y="7183"/>
                  </a:lnTo>
                  <a:cubicBezTo>
                    <a:pt x="14625" y="6710"/>
                    <a:pt x="14240" y="6326"/>
                    <a:pt x="13771" y="6326"/>
                  </a:cubicBezTo>
                  <a:lnTo>
                    <a:pt x="12536" y="6326"/>
                  </a:lnTo>
                  <a:lnTo>
                    <a:pt x="12536" y="655"/>
                  </a:lnTo>
                  <a:cubicBezTo>
                    <a:pt x="12536" y="395"/>
                    <a:pt x="12427" y="182"/>
                    <a:pt x="12237" y="75"/>
                  </a:cubicBezTo>
                  <a:cubicBezTo>
                    <a:pt x="12151" y="25"/>
                    <a:pt x="12056" y="1"/>
                    <a:pt x="11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4" name="Google Shape;494;p25"/>
          <p:cNvCxnSpPr>
            <a:stCxn id="477" idx="6"/>
            <a:endCxn id="476" idx="1"/>
          </p:cNvCxnSpPr>
          <p:nvPr/>
        </p:nvCxnSpPr>
        <p:spPr>
          <a:xfrm>
            <a:off x="1242301" y="2964293"/>
            <a:ext cx="5490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5"/>
          <p:cNvCxnSpPr>
            <a:stCxn id="479" idx="3"/>
            <a:endCxn id="480" idx="2"/>
          </p:cNvCxnSpPr>
          <p:nvPr/>
        </p:nvCxnSpPr>
        <p:spPr>
          <a:xfrm>
            <a:off x="7361850" y="2964300"/>
            <a:ext cx="5493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5"/>
          <p:cNvSpPr txBox="1"/>
          <p:nvPr/>
        </p:nvSpPr>
        <p:spPr>
          <a:xfrm>
            <a:off x="457200" y="11920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647950" y="3727400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7412375" y="35335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551600" y="1507488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4219275" y="3859050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hooray!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861650" y="2668488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/>
          <p:nvPr/>
        </p:nvSpPr>
        <p:spPr>
          <a:xfrm>
            <a:off x="2302025" y="1100713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7551450" y="1100713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454734" y="1100713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6346775" y="1100713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6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511" name="Google Shape;511;p26"/>
          <p:cNvGrpSpPr/>
          <p:nvPr/>
        </p:nvGrpSpPr>
        <p:grpSpPr>
          <a:xfrm>
            <a:off x="2555640" y="3083306"/>
            <a:ext cx="4046082" cy="1653300"/>
            <a:chOff x="2548956" y="3083306"/>
            <a:chExt cx="4046082" cy="1653300"/>
          </a:xfrm>
        </p:grpSpPr>
        <p:sp>
          <p:nvSpPr>
            <p:cNvPr id="512" name="Google Shape;512;p26"/>
            <p:cNvSpPr/>
            <p:nvPr/>
          </p:nvSpPr>
          <p:spPr>
            <a:xfrm>
              <a:off x="4941738" y="3083306"/>
              <a:ext cx="1653300" cy="16533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48956" y="3083306"/>
              <a:ext cx="1653300" cy="1653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6"/>
            <p:cNvCxnSpPr/>
            <p:nvPr/>
          </p:nvCxnSpPr>
          <p:spPr>
            <a:xfrm>
              <a:off x="3377209" y="3910868"/>
              <a:ext cx="2393700" cy="9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26"/>
            <p:cNvSpPr/>
            <p:nvPr/>
          </p:nvSpPr>
          <p:spPr>
            <a:xfrm rot="5400000">
              <a:off x="2143235" y="3496445"/>
              <a:ext cx="1640700" cy="828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3158539" y="369428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7" name="Google Shape;517;p26"/>
            <p:cNvCxnSpPr>
              <a:endCxn id="512" idx="5"/>
            </p:cNvCxnSpPr>
            <p:nvPr/>
          </p:nvCxnSpPr>
          <p:spPr>
            <a:xfrm>
              <a:off x="5770318" y="3910086"/>
              <a:ext cx="582600" cy="584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6"/>
            <p:cNvCxnSpPr>
              <a:stCxn id="512" idx="7"/>
            </p:cNvCxnSpPr>
            <p:nvPr/>
          </p:nvCxnSpPr>
          <p:spPr>
            <a:xfrm flipH="1">
              <a:off x="5770918" y="3325426"/>
              <a:ext cx="582000" cy="584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9" name="Google Shape;519;p26"/>
            <p:cNvSpPr/>
            <p:nvPr/>
          </p:nvSpPr>
          <p:spPr>
            <a:xfrm>
              <a:off x="3235245" y="3769722"/>
              <a:ext cx="280767" cy="280517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5551321" y="369428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5619707" y="3762625"/>
              <a:ext cx="297663" cy="297635"/>
              <a:chOff x="2298725" y="1183275"/>
              <a:chExt cx="534500" cy="534450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7" name="Google Shape;527;p26"/>
          <p:cNvGrpSpPr/>
          <p:nvPr/>
        </p:nvGrpSpPr>
        <p:grpSpPr>
          <a:xfrm>
            <a:off x="457188" y="1170363"/>
            <a:ext cx="8239063" cy="1558350"/>
            <a:chOff x="457188" y="1170363"/>
            <a:chExt cx="8239063" cy="1558350"/>
          </a:xfrm>
        </p:grpSpPr>
        <p:sp>
          <p:nvSpPr>
            <p:cNvPr id="528" name="Google Shape;528;p26"/>
            <p:cNvSpPr/>
            <p:nvPr/>
          </p:nvSpPr>
          <p:spPr>
            <a:xfrm>
              <a:off x="457200" y="2164413"/>
              <a:ext cx="3745200" cy="564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4941750" y="2164413"/>
              <a:ext cx="3754500" cy="564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 txBox="1"/>
            <p:nvPr/>
          </p:nvSpPr>
          <p:spPr>
            <a:xfrm>
              <a:off x="457188" y="2227700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Proposition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31" name="Google Shape;531;p26"/>
            <p:cNvSpPr txBox="1"/>
            <p:nvPr/>
          </p:nvSpPr>
          <p:spPr>
            <a:xfrm>
              <a:off x="6471438" y="2227688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Segment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532" name="Google Shape;532;p26"/>
            <p:cNvGrpSpPr/>
            <p:nvPr/>
          </p:nvGrpSpPr>
          <p:grpSpPr>
            <a:xfrm>
              <a:off x="3720025" y="1170363"/>
              <a:ext cx="1703950" cy="639463"/>
              <a:chOff x="5049175" y="1163663"/>
              <a:chExt cx="1703950" cy="639463"/>
            </a:xfrm>
          </p:grpSpPr>
          <p:sp>
            <p:nvSpPr>
              <p:cNvPr id="533" name="Google Shape;533;p26"/>
              <p:cNvSpPr/>
              <p:nvPr/>
            </p:nvSpPr>
            <p:spPr>
              <a:xfrm>
                <a:off x="5049175" y="1163663"/>
                <a:ext cx="1701900" cy="6378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051225" y="1606625"/>
                <a:ext cx="1701900" cy="1965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6412541" y="1163675"/>
                <a:ext cx="340500" cy="4431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6072212" y="1163675"/>
                <a:ext cx="340500" cy="4431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5731883" y="1163675"/>
                <a:ext cx="340500" cy="4431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5391554" y="1163675"/>
                <a:ext cx="340500" cy="4431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5051225" y="1163675"/>
                <a:ext cx="340500" cy="4431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072253" y="1388575"/>
                <a:ext cx="340500" cy="2181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5391600" y="1388575"/>
                <a:ext cx="340500" cy="2181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2" name="Google Shape;542;p26"/>
            <p:cNvCxnSpPr>
              <a:stCxn id="528" idx="0"/>
              <a:endCxn id="537" idx="2"/>
            </p:cNvCxnSpPr>
            <p:nvPr/>
          </p:nvCxnSpPr>
          <p:spPr>
            <a:xfrm flipH="1" rot="10800000">
              <a:off x="2329800" y="1613613"/>
              <a:ext cx="2243100" cy="5508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6"/>
            <p:cNvCxnSpPr>
              <a:stCxn id="535" idx="2"/>
              <a:endCxn id="529" idx="0"/>
            </p:cNvCxnSpPr>
            <p:nvPr/>
          </p:nvCxnSpPr>
          <p:spPr>
            <a:xfrm>
              <a:off x="5253641" y="1613475"/>
              <a:ext cx="1565400" cy="5508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4" name="Google Shape;544;p26"/>
          <p:cNvSpPr txBox="1"/>
          <p:nvPr/>
        </p:nvSpPr>
        <p:spPr>
          <a:xfrm>
            <a:off x="3655950" y="184845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5510425" y="1903825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6471450" y="3220625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5041025" y="2801975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571009" y="3525275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768909" y="2665400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3770534" y="3879600"/>
            <a:ext cx="1144500" cy="72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6896400" y="40133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557" name="Google Shape;557;p27"/>
          <p:cNvGrpSpPr/>
          <p:nvPr/>
        </p:nvGrpSpPr>
        <p:grpSpPr>
          <a:xfrm>
            <a:off x="3459600" y="1200398"/>
            <a:ext cx="2231763" cy="2224500"/>
            <a:chOff x="3459600" y="1200398"/>
            <a:chExt cx="2231763" cy="2224500"/>
          </a:xfrm>
        </p:grpSpPr>
        <p:sp>
          <p:nvSpPr>
            <p:cNvPr id="558" name="Google Shape;558;p27"/>
            <p:cNvSpPr/>
            <p:nvPr/>
          </p:nvSpPr>
          <p:spPr>
            <a:xfrm>
              <a:off x="3459600" y="1200398"/>
              <a:ext cx="2224800" cy="2224500"/>
            </a:xfrm>
            <a:prstGeom prst="ellipse">
              <a:avLst/>
            </a:prstGeom>
            <a:solidFill>
              <a:srgbClr val="BDE5CD">
                <a:alpha val="72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 txBox="1"/>
            <p:nvPr/>
          </p:nvSpPr>
          <p:spPr>
            <a:xfrm>
              <a:off x="3461913" y="1979188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It was named after a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27"/>
            <p:cNvSpPr txBox="1"/>
            <p:nvPr/>
          </p:nvSpPr>
          <p:spPr>
            <a:xfrm>
              <a:off x="3466563" y="1693888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Competitor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61" name="Google Shape;561;p27"/>
          <p:cNvGrpSpPr/>
          <p:nvPr/>
        </p:nvGrpSpPr>
        <p:grpSpPr>
          <a:xfrm>
            <a:off x="1931450" y="2512098"/>
            <a:ext cx="2231763" cy="2224500"/>
            <a:chOff x="1855250" y="2512098"/>
            <a:chExt cx="2231763" cy="2224500"/>
          </a:xfrm>
        </p:grpSpPr>
        <p:sp>
          <p:nvSpPr>
            <p:cNvPr id="562" name="Google Shape;562;p27"/>
            <p:cNvSpPr/>
            <p:nvPr/>
          </p:nvSpPr>
          <p:spPr>
            <a:xfrm>
              <a:off x="1855250" y="2512098"/>
              <a:ext cx="2224800" cy="2224500"/>
            </a:xfrm>
            <a:prstGeom prst="ellipse">
              <a:avLst/>
            </a:prstGeom>
            <a:solidFill>
              <a:srgbClr val="FFE39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 txBox="1"/>
            <p:nvPr/>
          </p:nvSpPr>
          <p:spPr>
            <a:xfrm>
              <a:off x="1857563" y="3290888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4" name="Google Shape;564;p27"/>
            <p:cNvSpPr txBox="1"/>
            <p:nvPr/>
          </p:nvSpPr>
          <p:spPr>
            <a:xfrm>
              <a:off x="1862213" y="3005588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Company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65" name="Google Shape;565;p27"/>
          <p:cNvGrpSpPr/>
          <p:nvPr/>
        </p:nvGrpSpPr>
        <p:grpSpPr>
          <a:xfrm>
            <a:off x="4980775" y="2512098"/>
            <a:ext cx="2231763" cy="2224500"/>
            <a:chOff x="5056975" y="2512098"/>
            <a:chExt cx="2231763" cy="2224500"/>
          </a:xfrm>
        </p:grpSpPr>
        <p:sp>
          <p:nvSpPr>
            <p:cNvPr id="566" name="Google Shape;566;p27"/>
            <p:cNvSpPr/>
            <p:nvPr/>
          </p:nvSpPr>
          <p:spPr>
            <a:xfrm>
              <a:off x="5056975" y="2512098"/>
              <a:ext cx="2224800" cy="2224500"/>
            </a:xfrm>
            <a:prstGeom prst="ellipse">
              <a:avLst/>
            </a:prstGeom>
            <a:solidFill>
              <a:srgbClr val="6FB1B5">
                <a:alpha val="75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 txBox="1"/>
            <p:nvPr/>
          </p:nvSpPr>
          <p:spPr>
            <a:xfrm>
              <a:off x="5059288" y="3290888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Sun, the only one that harbors life in the Solar System and our home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7"/>
            <p:cNvSpPr txBox="1"/>
            <p:nvPr/>
          </p:nvSpPr>
          <p:spPr>
            <a:xfrm>
              <a:off x="5063938" y="3005588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569" name="Google Shape;569;p27"/>
          <p:cNvSpPr txBox="1"/>
          <p:nvPr/>
        </p:nvSpPr>
        <p:spPr>
          <a:xfrm>
            <a:off x="1250159" y="234075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457209" y="40133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5657534" y="1513400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2542684" y="1100731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6754009" y="2512088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>
            <a:off x="6950034" y="4013288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457209" y="1100731"/>
            <a:ext cx="1144500" cy="7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7549575" y="1100731"/>
            <a:ext cx="1144500" cy="7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8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582" name="Google Shape;582;p28"/>
          <p:cNvGrpSpPr/>
          <p:nvPr/>
        </p:nvGrpSpPr>
        <p:grpSpPr>
          <a:xfrm>
            <a:off x="2785856" y="1164241"/>
            <a:ext cx="3572285" cy="3572285"/>
            <a:chOff x="2785856" y="1164241"/>
            <a:chExt cx="3572285" cy="3572285"/>
          </a:xfrm>
        </p:grpSpPr>
        <p:sp>
          <p:nvSpPr>
            <p:cNvPr id="583" name="Google Shape;583;p28"/>
            <p:cNvSpPr/>
            <p:nvPr/>
          </p:nvSpPr>
          <p:spPr>
            <a:xfrm>
              <a:off x="2785856" y="1164241"/>
              <a:ext cx="3572285" cy="3572285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4" name="Google Shape;584;p28"/>
            <p:cNvCxnSpPr>
              <a:stCxn id="583" idx="2"/>
            </p:cNvCxnSpPr>
            <p:nvPr/>
          </p:nvCxnSpPr>
          <p:spPr>
            <a:xfrm>
              <a:off x="2785856" y="2950383"/>
              <a:ext cx="1791600" cy="39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8"/>
            <p:cNvCxnSpPr>
              <a:endCxn id="583" idx="5"/>
            </p:cNvCxnSpPr>
            <p:nvPr/>
          </p:nvCxnSpPr>
          <p:spPr>
            <a:xfrm>
              <a:off x="4576192" y="2950677"/>
              <a:ext cx="1258800" cy="12627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8"/>
            <p:cNvCxnSpPr>
              <a:stCxn id="583" idx="7"/>
            </p:cNvCxnSpPr>
            <p:nvPr/>
          </p:nvCxnSpPr>
          <p:spPr>
            <a:xfrm flipH="1">
              <a:off x="4577392" y="1687390"/>
              <a:ext cx="1257600" cy="12627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7" name="Google Shape;587;p28"/>
          <p:cNvGrpSpPr/>
          <p:nvPr/>
        </p:nvGrpSpPr>
        <p:grpSpPr>
          <a:xfrm>
            <a:off x="6528888" y="1164125"/>
            <a:ext cx="2157913" cy="3572402"/>
            <a:chOff x="6528888" y="1164125"/>
            <a:chExt cx="2157913" cy="3572402"/>
          </a:xfrm>
        </p:grpSpPr>
        <p:cxnSp>
          <p:nvCxnSpPr>
            <p:cNvPr id="588" name="Google Shape;588;p28"/>
            <p:cNvCxnSpPr/>
            <p:nvPr/>
          </p:nvCxnSpPr>
          <p:spPr>
            <a:xfrm rot="10800000">
              <a:off x="7582488" y="1164127"/>
              <a:ext cx="0" cy="3572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589" name="Google Shape;589;p28"/>
            <p:cNvSpPr txBox="1"/>
            <p:nvPr/>
          </p:nvSpPr>
          <p:spPr>
            <a:xfrm>
              <a:off x="6528888" y="1164125"/>
              <a:ext cx="1053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Important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28"/>
            <p:cNvSpPr txBox="1"/>
            <p:nvPr/>
          </p:nvSpPr>
          <p:spPr>
            <a:xfrm>
              <a:off x="7633200" y="1164125"/>
              <a:ext cx="10536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jobs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91" name="Google Shape;591;p28"/>
            <p:cNvSpPr txBox="1"/>
            <p:nvPr/>
          </p:nvSpPr>
          <p:spPr>
            <a:xfrm>
              <a:off x="6528888" y="4373825"/>
              <a:ext cx="1053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Insignificant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p28"/>
          <p:cNvGrpSpPr/>
          <p:nvPr/>
        </p:nvGrpSpPr>
        <p:grpSpPr>
          <a:xfrm>
            <a:off x="457200" y="1164125"/>
            <a:ext cx="2167213" cy="3572400"/>
            <a:chOff x="457200" y="1164125"/>
            <a:chExt cx="2167213" cy="3572400"/>
          </a:xfrm>
        </p:grpSpPr>
        <p:cxnSp>
          <p:nvCxnSpPr>
            <p:cNvPr id="593" name="Google Shape;593;p28"/>
            <p:cNvCxnSpPr/>
            <p:nvPr/>
          </p:nvCxnSpPr>
          <p:spPr>
            <a:xfrm rot="10800000">
              <a:off x="1570813" y="2992025"/>
              <a:ext cx="0" cy="17445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594" name="Google Shape;594;p28"/>
            <p:cNvCxnSpPr/>
            <p:nvPr/>
          </p:nvCxnSpPr>
          <p:spPr>
            <a:xfrm rot="10800000">
              <a:off x="1570813" y="1164225"/>
              <a:ext cx="0" cy="17208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595" name="Google Shape;595;p28"/>
            <p:cNvSpPr txBox="1"/>
            <p:nvPr/>
          </p:nvSpPr>
          <p:spPr>
            <a:xfrm>
              <a:off x="457200" y="1164125"/>
              <a:ext cx="10536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gains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96" name="Google Shape;596;p28"/>
            <p:cNvSpPr txBox="1"/>
            <p:nvPr/>
          </p:nvSpPr>
          <p:spPr>
            <a:xfrm>
              <a:off x="457200" y="4038425"/>
              <a:ext cx="1053600" cy="69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pains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97" name="Google Shape;597;p28"/>
            <p:cNvSpPr txBox="1"/>
            <p:nvPr/>
          </p:nvSpPr>
          <p:spPr>
            <a:xfrm>
              <a:off x="1570813" y="1164125"/>
              <a:ext cx="1053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Essential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8"/>
            <p:cNvSpPr txBox="1"/>
            <p:nvPr/>
          </p:nvSpPr>
          <p:spPr>
            <a:xfrm>
              <a:off x="1570813" y="4373825"/>
              <a:ext cx="1053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Moderate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28"/>
            <p:cNvSpPr txBox="1"/>
            <p:nvPr/>
          </p:nvSpPr>
          <p:spPr>
            <a:xfrm>
              <a:off x="1570813" y="2493450"/>
              <a:ext cx="1053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Nice to have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8"/>
            <p:cNvSpPr txBox="1"/>
            <p:nvPr/>
          </p:nvSpPr>
          <p:spPr>
            <a:xfrm>
              <a:off x="1570813" y="2992025"/>
              <a:ext cx="1053600" cy="3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Extreme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1" name="Google Shape;601;p28"/>
          <p:cNvSpPr txBox="1"/>
          <p:nvPr/>
        </p:nvSpPr>
        <p:spPr>
          <a:xfrm>
            <a:off x="3109413" y="2084563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3028700" y="1218750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5553300" y="2037525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3068150" y="3315125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5041025" y="2801975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4253925" y="3895225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28"/>
          <p:cNvSpPr txBox="1"/>
          <p:nvPr/>
        </p:nvSpPr>
        <p:spPr>
          <a:xfrm>
            <a:off x="583009" y="3286738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7571959" y="2355550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6697809" y="3364688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4325334" y="1286125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616" name="Google Shape;616;p29"/>
          <p:cNvGrpSpPr/>
          <p:nvPr/>
        </p:nvGrpSpPr>
        <p:grpSpPr>
          <a:xfrm>
            <a:off x="6616105" y="1243547"/>
            <a:ext cx="1117765" cy="3492937"/>
            <a:chOff x="2972675" y="239500"/>
            <a:chExt cx="1672550" cy="5226600"/>
          </a:xfrm>
        </p:grpSpPr>
        <p:sp>
          <p:nvSpPr>
            <p:cNvPr id="617" name="Google Shape;617;p29"/>
            <p:cNvSpPr/>
            <p:nvPr/>
          </p:nvSpPr>
          <p:spPr>
            <a:xfrm>
              <a:off x="3015600" y="239500"/>
              <a:ext cx="793250" cy="1764400"/>
            </a:xfrm>
            <a:custGeom>
              <a:rect b="b" l="l" r="r" t="t"/>
              <a:pathLst>
                <a:path extrusionOk="0" h="70576" w="31730">
                  <a:moveTo>
                    <a:pt x="31730" y="0"/>
                  </a:moveTo>
                  <a:cubicBezTo>
                    <a:pt x="26725" y="0"/>
                    <a:pt x="21527" y="1773"/>
                    <a:pt x="21527" y="7209"/>
                  </a:cubicBezTo>
                  <a:lnTo>
                    <a:pt x="21527" y="12407"/>
                  </a:lnTo>
                  <a:cubicBezTo>
                    <a:pt x="21527" y="12407"/>
                    <a:pt x="20342" y="12875"/>
                    <a:pt x="20462" y="14179"/>
                  </a:cubicBezTo>
                  <a:cubicBezTo>
                    <a:pt x="20581" y="15474"/>
                    <a:pt x="21288" y="19736"/>
                    <a:pt x="23419" y="19965"/>
                  </a:cubicBezTo>
                  <a:cubicBezTo>
                    <a:pt x="23419" y="19965"/>
                    <a:pt x="24677" y="22307"/>
                    <a:pt x="24677" y="31123"/>
                  </a:cubicBezTo>
                  <a:cubicBezTo>
                    <a:pt x="24677" y="31123"/>
                    <a:pt x="18955" y="34071"/>
                    <a:pt x="15622" y="35596"/>
                  </a:cubicBezTo>
                  <a:cubicBezTo>
                    <a:pt x="15622" y="35596"/>
                    <a:pt x="15160" y="35562"/>
                    <a:pt x="14427" y="35562"/>
                  </a:cubicBezTo>
                  <a:cubicBezTo>
                    <a:pt x="12375" y="35562"/>
                    <a:pt x="8203" y="35822"/>
                    <a:pt x="6099" y="37790"/>
                  </a:cubicBezTo>
                  <a:cubicBezTo>
                    <a:pt x="3243" y="40463"/>
                    <a:pt x="1" y="45514"/>
                    <a:pt x="1709" y="54569"/>
                  </a:cubicBezTo>
                  <a:cubicBezTo>
                    <a:pt x="1709" y="54569"/>
                    <a:pt x="1305" y="58435"/>
                    <a:pt x="1213" y="63477"/>
                  </a:cubicBezTo>
                  <a:lnTo>
                    <a:pt x="20774" y="63477"/>
                  </a:lnTo>
                  <a:lnTo>
                    <a:pt x="20774" y="65616"/>
                  </a:lnTo>
                  <a:cubicBezTo>
                    <a:pt x="19644" y="66103"/>
                    <a:pt x="19011" y="67306"/>
                    <a:pt x="19258" y="68509"/>
                  </a:cubicBezTo>
                  <a:cubicBezTo>
                    <a:pt x="19497" y="69712"/>
                    <a:pt x="20563" y="70576"/>
                    <a:pt x="21784" y="70576"/>
                  </a:cubicBezTo>
                  <a:cubicBezTo>
                    <a:pt x="23015" y="70576"/>
                    <a:pt x="24071" y="69712"/>
                    <a:pt x="24309" y="68509"/>
                  </a:cubicBezTo>
                  <a:cubicBezTo>
                    <a:pt x="24557" y="67306"/>
                    <a:pt x="23924" y="66103"/>
                    <a:pt x="22794" y="65616"/>
                  </a:cubicBezTo>
                  <a:lnTo>
                    <a:pt x="22794" y="63477"/>
                  </a:lnTo>
                  <a:lnTo>
                    <a:pt x="31730" y="63477"/>
                  </a:lnTo>
                  <a:lnTo>
                    <a:pt x="31730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625625" y="240400"/>
              <a:ext cx="976900" cy="1586950"/>
            </a:xfrm>
            <a:custGeom>
              <a:rect b="b" l="l" r="r" t="t"/>
              <a:pathLst>
                <a:path extrusionOk="0" h="63478" w="39076">
                  <a:moveTo>
                    <a:pt x="7329" y="1"/>
                  </a:moveTo>
                  <a:lnTo>
                    <a:pt x="7329" y="52292"/>
                  </a:lnTo>
                  <a:lnTo>
                    <a:pt x="4959" y="52292"/>
                  </a:lnTo>
                  <a:cubicBezTo>
                    <a:pt x="4543" y="51325"/>
                    <a:pt x="3601" y="50715"/>
                    <a:pt x="2584" y="50715"/>
                  </a:cubicBezTo>
                  <a:cubicBezTo>
                    <a:pt x="2413" y="50715"/>
                    <a:pt x="2240" y="50732"/>
                    <a:pt x="2066" y="50767"/>
                  </a:cubicBezTo>
                  <a:cubicBezTo>
                    <a:pt x="863" y="51015"/>
                    <a:pt x="0" y="52072"/>
                    <a:pt x="0" y="53293"/>
                  </a:cubicBezTo>
                  <a:cubicBezTo>
                    <a:pt x="0" y="54524"/>
                    <a:pt x="863" y="55580"/>
                    <a:pt x="2066" y="55818"/>
                  </a:cubicBezTo>
                  <a:cubicBezTo>
                    <a:pt x="2241" y="55854"/>
                    <a:pt x="2416" y="55872"/>
                    <a:pt x="2588" y="55872"/>
                  </a:cubicBezTo>
                  <a:cubicBezTo>
                    <a:pt x="3604" y="55872"/>
                    <a:pt x="4543" y="55269"/>
                    <a:pt x="4959" y="54303"/>
                  </a:cubicBezTo>
                  <a:lnTo>
                    <a:pt x="7329" y="54303"/>
                  </a:lnTo>
                  <a:lnTo>
                    <a:pt x="7329" y="63477"/>
                  </a:lnTo>
                  <a:lnTo>
                    <a:pt x="37863" y="63477"/>
                  </a:lnTo>
                  <a:cubicBezTo>
                    <a:pt x="37762" y="58436"/>
                    <a:pt x="37358" y="54569"/>
                    <a:pt x="37358" y="54569"/>
                  </a:cubicBezTo>
                  <a:cubicBezTo>
                    <a:pt x="39076" y="45514"/>
                    <a:pt x="35834" y="40464"/>
                    <a:pt x="32969" y="37791"/>
                  </a:cubicBezTo>
                  <a:cubicBezTo>
                    <a:pt x="30867" y="35831"/>
                    <a:pt x="26700" y="35572"/>
                    <a:pt x="24646" y="35572"/>
                  </a:cubicBezTo>
                  <a:cubicBezTo>
                    <a:pt x="23910" y="35572"/>
                    <a:pt x="23446" y="35605"/>
                    <a:pt x="23446" y="35605"/>
                  </a:cubicBezTo>
                  <a:cubicBezTo>
                    <a:pt x="20112" y="34072"/>
                    <a:pt x="14391" y="31124"/>
                    <a:pt x="14391" y="31124"/>
                  </a:cubicBezTo>
                  <a:cubicBezTo>
                    <a:pt x="14391" y="22308"/>
                    <a:pt x="15649" y="19975"/>
                    <a:pt x="15649" y="19975"/>
                  </a:cubicBezTo>
                  <a:cubicBezTo>
                    <a:pt x="17779" y="19736"/>
                    <a:pt x="18486" y="15484"/>
                    <a:pt x="18606" y="14180"/>
                  </a:cubicBezTo>
                  <a:cubicBezTo>
                    <a:pt x="18725" y="12885"/>
                    <a:pt x="17541" y="12408"/>
                    <a:pt x="17541" y="12408"/>
                  </a:cubicBezTo>
                  <a:lnTo>
                    <a:pt x="17541" y="7210"/>
                  </a:lnTo>
                  <a:cubicBezTo>
                    <a:pt x="17541" y="1773"/>
                    <a:pt x="12343" y="1"/>
                    <a:pt x="7329" y="1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804225" y="1637225"/>
              <a:ext cx="841000" cy="3828875"/>
            </a:xfrm>
            <a:custGeom>
              <a:rect b="b" l="l" r="r" t="t"/>
              <a:pathLst>
                <a:path extrusionOk="0" h="153155" w="33640">
                  <a:moveTo>
                    <a:pt x="10139" y="0"/>
                  </a:moveTo>
                  <a:cubicBezTo>
                    <a:pt x="8909" y="0"/>
                    <a:pt x="7853" y="864"/>
                    <a:pt x="7614" y="2067"/>
                  </a:cubicBezTo>
                  <a:cubicBezTo>
                    <a:pt x="7366" y="3270"/>
                    <a:pt x="8000" y="4473"/>
                    <a:pt x="9129" y="4960"/>
                  </a:cubicBezTo>
                  <a:lnTo>
                    <a:pt x="9129" y="7568"/>
                  </a:lnTo>
                  <a:lnTo>
                    <a:pt x="185" y="7568"/>
                  </a:lnTo>
                  <a:lnTo>
                    <a:pt x="185" y="71476"/>
                  </a:lnTo>
                  <a:cubicBezTo>
                    <a:pt x="185" y="71476"/>
                    <a:pt x="947" y="76334"/>
                    <a:pt x="1241" y="80715"/>
                  </a:cubicBezTo>
                  <a:cubicBezTo>
                    <a:pt x="1525" y="85104"/>
                    <a:pt x="570" y="98163"/>
                    <a:pt x="286" y="104739"/>
                  </a:cubicBezTo>
                  <a:cubicBezTo>
                    <a:pt x="1" y="111314"/>
                    <a:pt x="570" y="119983"/>
                    <a:pt x="1140" y="125420"/>
                  </a:cubicBezTo>
                  <a:cubicBezTo>
                    <a:pt x="1718" y="130857"/>
                    <a:pt x="2003" y="134852"/>
                    <a:pt x="1902" y="139618"/>
                  </a:cubicBezTo>
                  <a:cubicBezTo>
                    <a:pt x="1810" y="144384"/>
                    <a:pt x="1241" y="144485"/>
                    <a:pt x="1048" y="145532"/>
                  </a:cubicBezTo>
                  <a:cubicBezTo>
                    <a:pt x="855" y="146579"/>
                    <a:pt x="1819" y="148012"/>
                    <a:pt x="1819" y="148489"/>
                  </a:cubicBezTo>
                  <a:cubicBezTo>
                    <a:pt x="1819" y="148967"/>
                    <a:pt x="1002" y="150390"/>
                    <a:pt x="1002" y="151483"/>
                  </a:cubicBezTo>
                  <a:cubicBezTo>
                    <a:pt x="1002" y="152585"/>
                    <a:pt x="1149" y="153154"/>
                    <a:pt x="2673" y="153154"/>
                  </a:cubicBezTo>
                  <a:lnTo>
                    <a:pt x="11627" y="153154"/>
                  </a:lnTo>
                  <a:cubicBezTo>
                    <a:pt x="12674" y="153154"/>
                    <a:pt x="12674" y="152199"/>
                    <a:pt x="12674" y="151437"/>
                  </a:cubicBezTo>
                  <a:cubicBezTo>
                    <a:pt x="12674" y="150675"/>
                    <a:pt x="8578" y="147626"/>
                    <a:pt x="8385" y="147249"/>
                  </a:cubicBezTo>
                  <a:cubicBezTo>
                    <a:pt x="8193" y="146864"/>
                    <a:pt x="8477" y="145624"/>
                    <a:pt x="8385" y="145054"/>
                  </a:cubicBezTo>
                  <a:cubicBezTo>
                    <a:pt x="8294" y="144485"/>
                    <a:pt x="7338" y="144577"/>
                    <a:pt x="7430" y="143530"/>
                  </a:cubicBezTo>
                  <a:cubicBezTo>
                    <a:pt x="7531" y="142483"/>
                    <a:pt x="8955" y="134953"/>
                    <a:pt x="12298" y="125512"/>
                  </a:cubicBezTo>
                  <a:cubicBezTo>
                    <a:pt x="15631" y="116080"/>
                    <a:pt x="15438" y="107310"/>
                    <a:pt x="14107" y="104454"/>
                  </a:cubicBezTo>
                  <a:cubicBezTo>
                    <a:pt x="12766" y="101589"/>
                    <a:pt x="12481" y="96446"/>
                    <a:pt x="12959" y="93875"/>
                  </a:cubicBezTo>
                  <a:cubicBezTo>
                    <a:pt x="13427" y="91294"/>
                    <a:pt x="18294" y="74819"/>
                    <a:pt x="19433" y="58895"/>
                  </a:cubicBezTo>
                  <a:cubicBezTo>
                    <a:pt x="20581" y="42970"/>
                    <a:pt x="15723" y="29829"/>
                    <a:pt x="15723" y="29829"/>
                  </a:cubicBezTo>
                  <a:lnTo>
                    <a:pt x="15723" y="17431"/>
                  </a:lnTo>
                  <a:cubicBezTo>
                    <a:pt x="18101" y="13620"/>
                    <a:pt x="19249" y="10571"/>
                    <a:pt x="19249" y="10571"/>
                  </a:cubicBezTo>
                  <a:lnTo>
                    <a:pt x="19249" y="10571"/>
                  </a:lnTo>
                  <a:cubicBezTo>
                    <a:pt x="19057" y="14005"/>
                    <a:pt x="20673" y="21628"/>
                    <a:pt x="20489" y="23152"/>
                  </a:cubicBezTo>
                  <a:cubicBezTo>
                    <a:pt x="19617" y="30123"/>
                    <a:pt x="20489" y="37635"/>
                    <a:pt x="22105" y="41354"/>
                  </a:cubicBezTo>
                  <a:cubicBezTo>
                    <a:pt x="23722" y="45073"/>
                    <a:pt x="24006" y="49307"/>
                    <a:pt x="23722" y="51456"/>
                  </a:cubicBezTo>
                  <a:cubicBezTo>
                    <a:pt x="23290" y="54789"/>
                    <a:pt x="21242" y="57774"/>
                    <a:pt x="20691" y="59188"/>
                  </a:cubicBezTo>
                  <a:cubicBezTo>
                    <a:pt x="20480" y="59730"/>
                    <a:pt x="21059" y="67261"/>
                    <a:pt x="21059" y="67261"/>
                  </a:cubicBezTo>
                  <a:cubicBezTo>
                    <a:pt x="21435" y="67839"/>
                    <a:pt x="22849" y="69410"/>
                    <a:pt x="23419" y="69887"/>
                  </a:cubicBezTo>
                  <a:cubicBezTo>
                    <a:pt x="23763" y="70172"/>
                    <a:pt x="24281" y="70352"/>
                    <a:pt x="24824" y="70352"/>
                  </a:cubicBezTo>
                  <a:cubicBezTo>
                    <a:pt x="25192" y="70352"/>
                    <a:pt x="25572" y="70269"/>
                    <a:pt x="25917" y="70080"/>
                  </a:cubicBezTo>
                  <a:cubicBezTo>
                    <a:pt x="26780" y="69603"/>
                    <a:pt x="31445" y="66994"/>
                    <a:pt x="31831" y="66232"/>
                  </a:cubicBezTo>
                  <a:cubicBezTo>
                    <a:pt x="32207" y="65470"/>
                    <a:pt x="30977" y="59941"/>
                    <a:pt x="30977" y="52034"/>
                  </a:cubicBezTo>
                  <a:cubicBezTo>
                    <a:pt x="30977" y="44118"/>
                    <a:pt x="32308" y="38397"/>
                    <a:pt x="32979" y="31730"/>
                  </a:cubicBezTo>
                  <a:cubicBezTo>
                    <a:pt x="33640" y="25062"/>
                    <a:pt x="30113" y="19626"/>
                    <a:pt x="30113" y="19626"/>
                  </a:cubicBezTo>
                  <a:cubicBezTo>
                    <a:pt x="30683" y="15686"/>
                    <a:pt x="30784" y="11305"/>
                    <a:pt x="30719" y="7568"/>
                  </a:cubicBezTo>
                  <a:lnTo>
                    <a:pt x="11150" y="7568"/>
                  </a:lnTo>
                  <a:lnTo>
                    <a:pt x="11150" y="4960"/>
                  </a:lnTo>
                  <a:cubicBezTo>
                    <a:pt x="12279" y="4473"/>
                    <a:pt x="12913" y="3270"/>
                    <a:pt x="12665" y="2067"/>
                  </a:cubicBezTo>
                  <a:cubicBezTo>
                    <a:pt x="12417" y="864"/>
                    <a:pt x="11361" y="0"/>
                    <a:pt x="10139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2972675" y="1826400"/>
              <a:ext cx="1037300" cy="3639700"/>
            </a:xfrm>
            <a:custGeom>
              <a:rect b="b" l="l" r="r" t="t"/>
              <a:pathLst>
                <a:path extrusionOk="0" h="145588" w="41492">
                  <a:moveTo>
                    <a:pt x="2930" y="1"/>
                  </a:moveTo>
                  <a:cubicBezTo>
                    <a:pt x="2857" y="3738"/>
                    <a:pt x="2958" y="8119"/>
                    <a:pt x="3527" y="12050"/>
                  </a:cubicBezTo>
                  <a:cubicBezTo>
                    <a:pt x="3527" y="12050"/>
                    <a:pt x="1" y="17486"/>
                    <a:pt x="662" y="24163"/>
                  </a:cubicBezTo>
                  <a:cubicBezTo>
                    <a:pt x="1332" y="30830"/>
                    <a:pt x="2664" y="36551"/>
                    <a:pt x="2664" y="44467"/>
                  </a:cubicBezTo>
                  <a:cubicBezTo>
                    <a:pt x="2664" y="52374"/>
                    <a:pt x="1424" y="57903"/>
                    <a:pt x="1810" y="58665"/>
                  </a:cubicBezTo>
                  <a:cubicBezTo>
                    <a:pt x="2195" y="59427"/>
                    <a:pt x="6861" y="62036"/>
                    <a:pt x="7724" y="62513"/>
                  </a:cubicBezTo>
                  <a:cubicBezTo>
                    <a:pt x="8068" y="62705"/>
                    <a:pt x="8446" y="62789"/>
                    <a:pt x="8813" y="62789"/>
                  </a:cubicBezTo>
                  <a:cubicBezTo>
                    <a:pt x="9356" y="62789"/>
                    <a:pt x="9873" y="62605"/>
                    <a:pt x="10213" y="62320"/>
                  </a:cubicBezTo>
                  <a:cubicBezTo>
                    <a:pt x="10782" y="61843"/>
                    <a:pt x="12196" y="60272"/>
                    <a:pt x="12582" y="59694"/>
                  </a:cubicBezTo>
                  <a:cubicBezTo>
                    <a:pt x="12582" y="59694"/>
                    <a:pt x="13151" y="52163"/>
                    <a:pt x="12949" y="51621"/>
                  </a:cubicBezTo>
                  <a:cubicBezTo>
                    <a:pt x="12389" y="50207"/>
                    <a:pt x="10341" y="47222"/>
                    <a:pt x="9909" y="43889"/>
                  </a:cubicBezTo>
                  <a:cubicBezTo>
                    <a:pt x="9634" y="41740"/>
                    <a:pt x="9909" y="37506"/>
                    <a:pt x="11535" y="33787"/>
                  </a:cubicBezTo>
                  <a:cubicBezTo>
                    <a:pt x="13151" y="30077"/>
                    <a:pt x="14024" y="22556"/>
                    <a:pt x="13151" y="15585"/>
                  </a:cubicBezTo>
                  <a:cubicBezTo>
                    <a:pt x="12958" y="14061"/>
                    <a:pt x="14584" y="6438"/>
                    <a:pt x="14391" y="3004"/>
                  </a:cubicBezTo>
                  <a:lnTo>
                    <a:pt x="14391" y="3004"/>
                  </a:lnTo>
                  <a:cubicBezTo>
                    <a:pt x="14391" y="3004"/>
                    <a:pt x="15539" y="6053"/>
                    <a:pt x="17917" y="9864"/>
                  </a:cubicBezTo>
                  <a:lnTo>
                    <a:pt x="17917" y="22252"/>
                  </a:lnTo>
                  <a:cubicBezTo>
                    <a:pt x="17917" y="22252"/>
                    <a:pt x="13059" y="35412"/>
                    <a:pt x="14198" y="51328"/>
                  </a:cubicBezTo>
                  <a:cubicBezTo>
                    <a:pt x="15346" y="67243"/>
                    <a:pt x="20204" y="83727"/>
                    <a:pt x="20682" y="86308"/>
                  </a:cubicBezTo>
                  <a:cubicBezTo>
                    <a:pt x="21159" y="88879"/>
                    <a:pt x="20874" y="94022"/>
                    <a:pt x="19534" y="96887"/>
                  </a:cubicBezTo>
                  <a:cubicBezTo>
                    <a:pt x="18193" y="99743"/>
                    <a:pt x="18009" y="108513"/>
                    <a:pt x="21352" y="117945"/>
                  </a:cubicBezTo>
                  <a:cubicBezTo>
                    <a:pt x="24686" y="127386"/>
                    <a:pt x="26109" y="134916"/>
                    <a:pt x="26210" y="135963"/>
                  </a:cubicBezTo>
                  <a:cubicBezTo>
                    <a:pt x="26302" y="137010"/>
                    <a:pt x="25347" y="136918"/>
                    <a:pt x="25255" y="137487"/>
                  </a:cubicBezTo>
                  <a:cubicBezTo>
                    <a:pt x="25163" y="138057"/>
                    <a:pt x="25448" y="139297"/>
                    <a:pt x="25255" y="139682"/>
                  </a:cubicBezTo>
                  <a:cubicBezTo>
                    <a:pt x="25062" y="140059"/>
                    <a:pt x="20966" y="143108"/>
                    <a:pt x="20966" y="143870"/>
                  </a:cubicBezTo>
                  <a:cubicBezTo>
                    <a:pt x="20966" y="144632"/>
                    <a:pt x="20966" y="145587"/>
                    <a:pt x="22013" y="145587"/>
                  </a:cubicBezTo>
                  <a:lnTo>
                    <a:pt x="30967" y="145587"/>
                  </a:lnTo>
                  <a:cubicBezTo>
                    <a:pt x="32492" y="145587"/>
                    <a:pt x="32638" y="145009"/>
                    <a:pt x="32638" y="143916"/>
                  </a:cubicBezTo>
                  <a:cubicBezTo>
                    <a:pt x="32638" y="142823"/>
                    <a:pt x="31830" y="141391"/>
                    <a:pt x="31830" y="140913"/>
                  </a:cubicBezTo>
                  <a:cubicBezTo>
                    <a:pt x="31830" y="140445"/>
                    <a:pt x="32785" y="139012"/>
                    <a:pt x="32593" y="137965"/>
                  </a:cubicBezTo>
                  <a:cubicBezTo>
                    <a:pt x="32400" y="136909"/>
                    <a:pt x="31830" y="136817"/>
                    <a:pt x="31738" y="132051"/>
                  </a:cubicBezTo>
                  <a:cubicBezTo>
                    <a:pt x="31637" y="127294"/>
                    <a:pt x="31922" y="123281"/>
                    <a:pt x="32501" y="117853"/>
                  </a:cubicBezTo>
                  <a:cubicBezTo>
                    <a:pt x="33070" y="112416"/>
                    <a:pt x="33649" y="103747"/>
                    <a:pt x="33355" y="97172"/>
                  </a:cubicBezTo>
                  <a:cubicBezTo>
                    <a:pt x="33061" y="90596"/>
                    <a:pt x="32115" y="77537"/>
                    <a:pt x="32400" y="73148"/>
                  </a:cubicBezTo>
                  <a:cubicBezTo>
                    <a:pt x="32684" y="68758"/>
                    <a:pt x="33447" y="63909"/>
                    <a:pt x="33447" y="63909"/>
                  </a:cubicBezTo>
                  <a:lnTo>
                    <a:pt x="33447" y="10727"/>
                  </a:lnTo>
                  <a:lnTo>
                    <a:pt x="35825" y="10727"/>
                  </a:lnTo>
                  <a:cubicBezTo>
                    <a:pt x="36266" y="11758"/>
                    <a:pt x="37235" y="12298"/>
                    <a:pt x="38209" y="12298"/>
                  </a:cubicBezTo>
                  <a:cubicBezTo>
                    <a:pt x="39022" y="12298"/>
                    <a:pt x="39839" y="11922"/>
                    <a:pt x="40353" y="11140"/>
                  </a:cubicBezTo>
                  <a:cubicBezTo>
                    <a:pt x="41491" y="9423"/>
                    <a:pt x="40261" y="7136"/>
                    <a:pt x="38204" y="7136"/>
                  </a:cubicBezTo>
                  <a:cubicBezTo>
                    <a:pt x="37166" y="7136"/>
                    <a:pt x="36229" y="7752"/>
                    <a:pt x="35825" y="8707"/>
                  </a:cubicBezTo>
                  <a:lnTo>
                    <a:pt x="33447" y="8707"/>
                  </a:lnTo>
                  <a:lnTo>
                    <a:pt x="33447" y="1"/>
                  </a:lnTo>
                  <a:lnTo>
                    <a:pt x="24520" y="1"/>
                  </a:lnTo>
                  <a:lnTo>
                    <a:pt x="24520" y="2140"/>
                  </a:lnTo>
                  <a:cubicBezTo>
                    <a:pt x="25641" y="2627"/>
                    <a:pt x="26284" y="3830"/>
                    <a:pt x="26036" y="5033"/>
                  </a:cubicBezTo>
                  <a:cubicBezTo>
                    <a:pt x="25788" y="6236"/>
                    <a:pt x="24732" y="7100"/>
                    <a:pt x="23510" y="7100"/>
                  </a:cubicBezTo>
                  <a:cubicBezTo>
                    <a:pt x="22280" y="7100"/>
                    <a:pt x="21223" y="6236"/>
                    <a:pt x="20975" y="5033"/>
                  </a:cubicBezTo>
                  <a:cubicBezTo>
                    <a:pt x="20737" y="3830"/>
                    <a:pt x="21370" y="2627"/>
                    <a:pt x="22500" y="2140"/>
                  </a:cubicBezTo>
                  <a:lnTo>
                    <a:pt x="22500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457210" y="1110200"/>
            <a:ext cx="5170870" cy="849600"/>
            <a:chOff x="457210" y="1110200"/>
            <a:chExt cx="5170870" cy="849600"/>
          </a:xfrm>
        </p:grpSpPr>
        <p:sp>
          <p:nvSpPr>
            <p:cNvPr id="622" name="Google Shape;622;p29"/>
            <p:cNvSpPr txBox="1"/>
            <p:nvPr/>
          </p:nvSpPr>
          <p:spPr>
            <a:xfrm>
              <a:off x="457210" y="1395500"/>
              <a:ext cx="3885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3" name="Google Shape;623;p29"/>
            <p:cNvSpPr txBox="1"/>
            <p:nvPr/>
          </p:nvSpPr>
          <p:spPr>
            <a:xfrm>
              <a:off x="457210" y="1110200"/>
              <a:ext cx="3885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Cost arbitrage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4892780" y="1157484"/>
              <a:ext cx="735300" cy="73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5" name="Google Shape;625;p29"/>
            <p:cNvCxnSpPr>
              <a:stCxn id="623" idx="3"/>
              <a:endCxn id="624" idx="2"/>
            </p:cNvCxnSpPr>
            <p:nvPr/>
          </p:nvCxnSpPr>
          <p:spPr>
            <a:xfrm>
              <a:off x="4342210" y="1329050"/>
              <a:ext cx="550500" cy="1962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26" name="Google Shape;626;p29"/>
            <p:cNvCxnSpPr>
              <a:stCxn id="622" idx="3"/>
              <a:endCxn id="624" idx="2"/>
            </p:cNvCxnSpPr>
            <p:nvPr/>
          </p:nvCxnSpPr>
          <p:spPr>
            <a:xfrm flipH="1" rot="10800000">
              <a:off x="4342210" y="1525250"/>
              <a:ext cx="550500" cy="1524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27" name="Google Shape;627;p29"/>
          <p:cNvGrpSpPr/>
          <p:nvPr/>
        </p:nvGrpSpPr>
        <p:grpSpPr>
          <a:xfrm>
            <a:off x="457210" y="2030135"/>
            <a:ext cx="5170870" cy="849600"/>
            <a:chOff x="457210" y="2086600"/>
            <a:chExt cx="5170870" cy="849600"/>
          </a:xfrm>
        </p:grpSpPr>
        <p:sp>
          <p:nvSpPr>
            <p:cNvPr id="628" name="Google Shape;628;p29"/>
            <p:cNvSpPr txBox="1"/>
            <p:nvPr/>
          </p:nvSpPr>
          <p:spPr>
            <a:xfrm>
              <a:off x="457210" y="2371900"/>
              <a:ext cx="3885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29"/>
            <p:cNvSpPr txBox="1"/>
            <p:nvPr/>
          </p:nvSpPr>
          <p:spPr>
            <a:xfrm>
              <a:off x="457210" y="2086600"/>
              <a:ext cx="3885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Favorable location &amp; connectivity</a:t>
              </a:r>
              <a:endParaRPr b="1" sz="160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4892780" y="2128081"/>
              <a:ext cx="735300" cy="73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1" name="Google Shape;631;p29"/>
            <p:cNvCxnSpPr>
              <a:stCxn id="629" idx="3"/>
              <a:endCxn id="630" idx="2"/>
            </p:cNvCxnSpPr>
            <p:nvPr/>
          </p:nvCxnSpPr>
          <p:spPr>
            <a:xfrm>
              <a:off x="4342210" y="2305450"/>
              <a:ext cx="550500" cy="1902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32" name="Google Shape;632;p29"/>
            <p:cNvCxnSpPr>
              <a:stCxn id="628" idx="3"/>
              <a:endCxn id="630" idx="2"/>
            </p:cNvCxnSpPr>
            <p:nvPr/>
          </p:nvCxnSpPr>
          <p:spPr>
            <a:xfrm flipH="1" rot="10800000">
              <a:off x="4342210" y="2495650"/>
              <a:ext cx="550500" cy="1584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33" name="Google Shape;633;p29"/>
          <p:cNvGrpSpPr/>
          <p:nvPr/>
        </p:nvGrpSpPr>
        <p:grpSpPr>
          <a:xfrm>
            <a:off x="457210" y="2950069"/>
            <a:ext cx="5170870" cy="849600"/>
            <a:chOff x="457210" y="2986800"/>
            <a:chExt cx="5170870" cy="849600"/>
          </a:xfrm>
        </p:grpSpPr>
        <p:sp>
          <p:nvSpPr>
            <p:cNvPr id="634" name="Google Shape;634;p29"/>
            <p:cNvSpPr txBox="1"/>
            <p:nvPr/>
          </p:nvSpPr>
          <p:spPr>
            <a:xfrm>
              <a:off x="457210" y="3272100"/>
              <a:ext cx="3885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29"/>
            <p:cNvSpPr txBox="1"/>
            <p:nvPr/>
          </p:nvSpPr>
          <p:spPr>
            <a:xfrm>
              <a:off x="457210" y="2986800"/>
              <a:ext cx="3885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Quality talent available</a:t>
              </a:r>
              <a:endParaRPr b="1" sz="160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892780" y="3040886"/>
              <a:ext cx="735300" cy="73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7" name="Google Shape;637;p29"/>
            <p:cNvCxnSpPr>
              <a:stCxn id="635" idx="3"/>
              <a:endCxn id="636" idx="2"/>
            </p:cNvCxnSpPr>
            <p:nvPr/>
          </p:nvCxnSpPr>
          <p:spPr>
            <a:xfrm>
              <a:off x="4342210" y="3205650"/>
              <a:ext cx="550500" cy="2028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38" name="Google Shape;638;p29"/>
            <p:cNvCxnSpPr>
              <a:stCxn id="634" idx="3"/>
              <a:endCxn id="636" idx="2"/>
            </p:cNvCxnSpPr>
            <p:nvPr/>
          </p:nvCxnSpPr>
          <p:spPr>
            <a:xfrm flipH="1" rot="10800000">
              <a:off x="4342210" y="3408450"/>
              <a:ext cx="550500" cy="1458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39" name="Google Shape;639;p29"/>
          <p:cNvGrpSpPr/>
          <p:nvPr/>
        </p:nvGrpSpPr>
        <p:grpSpPr>
          <a:xfrm>
            <a:off x="457210" y="3870004"/>
            <a:ext cx="5170870" cy="866596"/>
            <a:chOff x="457210" y="3870004"/>
            <a:chExt cx="5170870" cy="866596"/>
          </a:xfrm>
        </p:grpSpPr>
        <p:sp>
          <p:nvSpPr>
            <p:cNvPr id="640" name="Google Shape;640;p29"/>
            <p:cNvSpPr txBox="1"/>
            <p:nvPr/>
          </p:nvSpPr>
          <p:spPr>
            <a:xfrm>
              <a:off x="457210" y="4172300"/>
              <a:ext cx="38850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dust, which gives the planet its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29"/>
            <p:cNvSpPr txBox="1"/>
            <p:nvPr/>
          </p:nvSpPr>
          <p:spPr>
            <a:xfrm>
              <a:off x="457210" y="3870004"/>
              <a:ext cx="38850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Favorable business climate &amp; access</a:t>
              </a:r>
              <a:endParaRPr b="1" sz="1600">
                <a:solidFill>
                  <a:schemeClr val="accent4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92780" y="3924090"/>
              <a:ext cx="735300" cy="7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3" name="Google Shape;643;p29"/>
            <p:cNvCxnSpPr>
              <a:stCxn id="641" idx="3"/>
              <a:endCxn id="642" idx="2"/>
            </p:cNvCxnSpPr>
            <p:nvPr/>
          </p:nvCxnSpPr>
          <p:spPr>
            <a:xfrm>
              <a:off x="4342210" y="4088854"/>
              <a:ext cx="550500" cy="2028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4" name="Google Shape;644;p29"/>
            <p:cNvCxnSpPr>
              <a:stCxn id="640" idx="3"/>
              <a:endCxn id="642" idx="2"/>
            </p:cNvCxnSpPr>
            <p:nvPr/>
          </p:nvCxnSpPr>
          <p:spPr>
            <a:xfrm flipH="1" rot="10800000">
              <a:off x="4342210" y="4291850"/>
              <a:ext cx="550500" cy="1626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45" name="Google Shape;645;p29"/>
          <p:cNvGrpSpPr/>
          <p:nvPr/>
        </p:nvGrpSpPr>
        <p:grpSpPr>
          <a:xfrm>
            <a:off x="5106672" y="1357804"/>
            <a:ext cx="307493" cy="334603"/>
            <a:chOff x="3601300" y="2574925"/>
            <a:chExt cx="491125" cy="534425"/>
          </a:xfrm>
        </p:grpSpPr>
        <p:sp>
          <p:nvSpPr>
            <p:cNvPr id="646" name="Google Shape;646;p29"/>
            <p:cNvSpPr/>
            <p:nvPr/>
          </p:nvSpPr>
          <p:spPr>
            <a:xfrm>
              <a:off x="3644975" y="2972175"/>
              <a:ext cx="98300" cy="95025"/>
            </a:xfrm>
            <a:custGeom>
              <a:rect b="b" l="l" r="r" t="t"/>
              <a:pathLst>
                <a:path extrusionOk="0" h="3801" w="3932">
                  <a:moveTo>
                    <a:pt x="1970" y="654"/>
                  </a:moveTo>
                  <a:cubicBezTo>
                    <a:pt x="2188" y="654"/>
                    <a:pt x="2397" y="710"/>
                    <a:pt x="2591" y="822"/>
                  </a:cubicBezTo>
                  <a:cubicBezTo>
                    <a:pt x="2880" y="988"/>
                    <a:pt x="3086" y="1256"/>
                    <a:pt x="3171" y="1578"/>
                  </a:cubicBezTo>
                  <a:cubicBezTo>
                    <a:pt x="3255" y="1899"/>
                    <a:pt x="3213" y="2235"/>
                    <a:pt x="3044" y="2524"/>
                  </a:cubicBezTo>
                  <a:cubicBezTo>
                    <a:pt x="2822" y="2909"/>
                    <a:pt x="2408" y="3147"/>
                    <a:pt x="1963" y="3147"/>
                  </a:cubicBezTo>
                  <a:cubicBezTo>
                    <a:pt x="1744" y="3147"/>
                    <a:pt x="1535" y="3091"/>
                    <a:pt x="1343" y="2979"/>
                  </a:cubicBezTo>
                  <a:cubicBezTo>
                    <a:pt x="1053" y="2813"/>
                    <a:pt x="849" y="2545"/>
                    <a:pt x="762" y="2223"/>
                  </a:cubicBezTo>
                  <a:cubicBezTo>
                    <a:pt x="676" y="1902"/>
                    <a:pt x="721" y="1565"/>
                    <a:pt x="888" y="1277"/>
                  </a:cubicBezTo>
                  <a:cubicBezTo>
                    <a:pt x="1108" y="892"/>
                    <a:pt x="1525" y="654"/>
                    <a:pt x="1970" y="654"/>
                  </a:cubicBezTo>
                  <a:close/>
                  <a:moveTo>
                    <a:pt x="1969" y="0"/>
                  </a:moveTo>
                  <a:cubicBezTo>
                    <a:pt x="1290" y="0"/>
                    <a:pt x="658" y="363"/>
                    <a:pt x="321" y="950"/>
                  </a:cubicBezTo>
                  <a:cubicBezTo>
                    <a:pt x="67" y="1390"/>
                    <a:pt x="0" y="1902"/>
                    <a:pt x="130" y="2391"/>
                  </a:cubicBezTo>
                  <a:cubicBezTo>
                    <a:pt x="261" y="2882"/>
                    <a:pt x="576" y="3292"/>
                    <a:pt x="1016" y="3546"/>
                  </a:cubicBezTo>
                  <a:cubicBezTo>
                    <a:pt x="1308" y="3716"/>
                    <a:pt x="1627" y="3801"/>
                    <a:pt x="1963" y="3801"/>
                  </a:cubicBezTo>
                  <a:cubicBezTo>
                    <a:pt x="2642" y="3801"/>
                    <a:pt x="3274" y="3438"/>
                    <a:pt x="3611" y="2851"/>
                  </a:cubicBezTo>
                  <a:cubicBezTo>
                    <a:pt x="3865" y="2411"/>
                    <a:pt x="3932" y="1899"/>
                    <a:pt x="3802" y="1410"/>
                  </a:cubicBezTo>
                  <a:cubicBezTo>
                    <a:pt x="3671" y="919"/>
                    <a:pt x="3356" y="509"/>
                    <a:pt x="2916" y="255"/>
                  </a:cubicBezTo>
                  <a:cubicBezTo>
                    <a:pt x="2624" y="85"/>
                    <a:pt x="2305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3950025" y="2972125"/>
              <a:ext cx="98325" cy="95075"/>
            </a:xfrm>
            <a:custGeom>
              <a:rect b="b" l="l" r="r" t="t"/>
              <a:pathLst>
                <a:path extrusionOk="0" h="3803" w="3933">
                  <a:moveTo>
                    <a:pt x="1963" y="656"/>
                  </a:moveTo>
                  <a:cubicBezTo>
                    <a:pt x="2409" y="656"/>
                    <a:pt x="2824" y="894"/>
                    <a:pt x="3048" y="1279"/>
                  </a:cubicBezTo>
                  <a:cubicBezTo>
                    <a:pt x="3212" y="1567"/>
                    <a:pt x="3257" y="1904"/>
                    <a:pt x="3170" y="2225"/>
                  </a:cubicBezTo>
                  <a:cubicBezTo>
                    <a:pt x="3085" y="2545"/>
                    <a:pt x="2878" y="2814"/>
                    <a:pt x="2590" y="2981"/>
                  </a:cubicBezTo>
                  <a:cubicBezTo>
                    <a:pt x="2399" y="3093"/>
                    <a:pt x="2190" y="3149"/>
                    <a:pt x="1969" y="3149"/>
                  </a:cubicBezTo>
                  <a:cubicBezTo>
                    <a:pt x="1523" y="3149"/>
                    <a:pt x="1110" y="2911"/>
                    <a:pt x="888" y="2526"/>
                  </a:cubicBezTo>
                  <a:cubicBezTo>
                    <a:pt x="722" y="2237"/>
                    <a:pt x="678" y="1901"/>
                    <a:pt x="763" y="1580"/>
                  </a:cubicBezTo>
                  <a:cubicBezTo>
                    <a:pt x="849" y="1260"/>
                    <a:pt x="1057" y="991"/>
                    <a:pt x="1343" y="824"/>
                  </a:cubicBezTo>
                  <a:cubicBezTo>
                    <a:pt x="1535" y="712"/>
                    <a:pt x="1744" y="656"/>
                    <a:pt x="1963" y="656"/>
                  </a:cubicBezTo>
                  <a:close/>
                  <a:moveTo>
                    <a:pt x="1963" y="1"/>
                  </a:moveTo>
                  <a:cubicBezTo>
                    <a:pt x="1628" y="1"/>
                    <a:pt x="1310" y="87"/>
                    <a:pt x="1016" y="257"/>
                  </a:cubicBezTo>
                  <a:cubicBezTo>
                    <a:pt x="576" y="511"/>
                    <a:pt x="263" y="921"/>
                    <a:pt x="132" y="1410"/>
                  </a:cubicBezTo>
                  <a:cubicBezTo>
                    <a:pt x="1" y="1901"/>
                    <a:pt x="68" y="2414"/>
                    <a:pt x="321" y="2853"/>
                  </a:cubicBezTo>
                  <a:cubicBezTo>
                    <a:pt x="661" y="3437"/>
                    <a:pt x="1291" y="3803"/>
                    <a:pt x="1969" y="3803"/>
                  </a:cubicBezTo>
                  <a:cubicBezTo>
                    <a:pt x="2305" y="3803"/>
                    <a:pt x="2624" y="3718"/>
                    <a:pt x="2917" y="3548"/>
                  </a:cubicBezTo>
                  <a:cubicBezTo>
                    <a:pt x="3357" y="3294"/>
                    <a:pt x="3670" y="2884"/>
                    <a:pt x="3802" y="2393"/>
                  </a:cubicBezTo>
                  <a:cubicBezTo>
                    <a:pt x="3932" y="1904"/>
                    <a:pt x="3865" y="1392"/>
                    <a:pt x="3612" y="952"/>
                  </a:cubicBezTo>
                  <a:cubicBezTo>
                    <a:pt x="3273" y="368"/>
                    <a:pt x="2641" y="1"/>
                    <a:pt x="1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01300" y="2574925"/>
              <a:ext cx="491125" cy="534425"/>
            </a:xfrm>
            <a:custGeom>
              <a:rect b="b" l="l" r="r" t="t"/>
              <a:pathLst>
                <a:path extrusionOk="0" h="21377" w="19645">
                  <a:moveTo>
                    <a:pt x="4332" y="654"/>
                  </a:moveTo>
                  <a:cubicBezTo>
                    <a:pt x="4365" y="654"/>
                    <a:pt x="4407" y="669"/>
                    <a:pt x="4432" y="709"/>
                  </a:cubicBezTo>
                  <a:lnTo>
                    <a:pt x="9939" y="10248"/>
                  </a:lnTo>
                  <a:cubicBezTo>
                    <a:pt x="9839" y="10212"/>
                    <a:pt x="9728" y="10193"/>
                    <a:pt x="9617" y="10193"/>
                  </a:cubicBezTo>
                  <a:cubicBezTo>
                    <a:pt x="9086" y="10193"/>
                    <a:pt x="8653" y="10625"/>
                    <a:pt x="8653" y="11156"/>
                  </a:cubicBezTo>
                  <a:cubicBezTo>
                    <a:pt x="8653" y="11214"/>
                    <a:pt x="8658" y="11271"/>
                    <a:pt x="8668" y="11328"/>
                  </a:cubicBezTo>
                  <a:lnTo>
                    <a:pt x="3576" y="1224"/>
                  </a:lnTo>
                  <a:cubicBezTo>
                    <a:pt x="3544" y="1163"/>
                    <a:pt x="3570" y="1076"/>
                    <a:pt x="3629" y="1042"/>
                  </a:cubicBezTo>
                  <a:lnTo>
                    <a:pt x="4277" y="669"/>
                  </a:lnTo>
                  <a:cubicBezTo>
                    <a:pt x="4293" y="659"/>
                    <a:pt x="4313" y="654"/>
                    <a:pt x="4332" y="654"/>
                  </a:cubicBezTo>
                  <a:close/>
                  <a:moveTo>
                    <a:pt x="9615" y="10849"/>
                  </a:moveTo>
                  <a:cubicBezTo>
                    <a:pt x="9785" y="10849"/>
                    <a:pt x="9927" y="10986"/>
                    <a:pt x="9927" y="11158"/>
                  </a:cubicBezTo>
                  <a:cubicBezTo>
                    <a:pt x="9927" y="11329"/>
                    <a:pt x="9787" y="11468"/>
                    <a:pt x="9615" y="11468"/>
                  </a:cubicBezTo>
                  <a:cubicBezTo>
                    <a:pt x="9444" y="11468"/>
                    <a:pt x="9305" y="11328"/>
                    <a:pt x="9305" y="11158"/>
                  </a:cubicBezTo>
                  <a:cubicBezTo>
                    <a:pt x="9305" y="10988"/>
                    <a:pt x="9445" y="10849"/>
                    <a:pt x="9615" y="10849"/>
                  </a:cubicBezTo>
                  <a:close/>
                  <a:moveTo>
                    <a:pt x="10353" y="11783"/>
                  </a:moveTo>
                  <a:lnTo>
                    <a:pt x="9666" y="13310"/>
                  </a:lnTo>
                  <a:lnTo>
                    <a:pt x="8914" y="11818"/>
                  </a:lnTo>
                  <a:lnTo>
                    <a:pt x="8914" y="11818"/>
                  </a:lnTo>
                  <a:cubicBezTo>
                    <a:pt x="9089" y="12006"/>
                    <a:pt x="9339" y="12123"/>
                    <a:pt x="9617" y="12123"/>
                  </a:cubicBezTo>
                  <a:cubicBezTo>
                    <a:pt x="9912" y="12123"/>
                    <a:pt x="10176" y="11991"/>
                    <a:pt x="10353" y="11783"/>
                  </a:cubicBezTo>
                  <a:close/>
                  <a:moveTo>
                    <a:pt x="8447" y="12351"/>
                  </a:moveTo>
                  <a:lnTo>
                    <a:pt x="8816" y="13080"/>
                  </a:lnTo>
                  <a:lnTo>
                    <a:pt x="8086" y="14528"/>
                  </a:lnTo>
                  <a:lnTo>
                    <a:pt x="7415" y="14141"/>
                  </a:lnTo>
                  <a:lnTo>
                    <a:pt x="8447" y="12351"/>
                  </a:lnTo>
                  <a:close/>
                  <a:moveTo>
                    <a:pt x="10959" y="12023"/>
                  </a:moveTo>
                  <a:lnTo>
                    <a:pt x="12189" y="14154"/>
                  </a:lnTo>
                  <a:lnTo>
                    <a:pt x="11518" y="14542"/>
                  </a:lnTo>
                  <a:lnTo>
                    <a:pt x="10625" y="12767"/>
                  </a:lnTo>
                  <a:lnTo>
                    <a:pt x="10959" y="12023"/>
                  </a:lnTo>
                  <a:close/>
                  <a:moveTo>
                    <a:pt x="13150" y="14366"/>
                  </a:moveTo>
                  <a:cubicBezTo>
                    <a:pt x="13166" y="14366"/>
                    <a:pt x="13189" y="14373"/>
                    <a:pt x="13202" y="14396"/>
                  </a:cubicBezTo>
                  <a:lnTo>
                    <a:pt x="13589" y="15064"/>
                  </a:lnTo>
                  <a:cubicBezTo>
                    <a:pt x="13038" y="15529"/>
                    <a:pt x="12643" y="16150"/>
                    <a:pt x="12451" y="16863"/>
                  </a:cubicBezTo>
                  <a:cubicBezTo>
                    <a:pt x="12397" y="17064"/>
                    <a:pt x="12361" y="17265"/>
                    <a:pt x="12343" y="17468"/>
                  </a:cubicBezTo>
                  <a:lnTo>
                    <a:pt x="11226" y="15535"/>
                  </a:lnTo>
                  <a:cubicBezTo>
                    <a:pt x="11210" y="15507"/>
                    <a:pt x="11220" y="15470"/>
                    <a:pt x="11248" y="15455"/>
                  </a:cubicBezTo>
                  <a:lnTo>
                    <a:pt x="13122" y="14373"/>
                  </a:lnTo>
                  <a:cubicBezTo>
                    <a:pt x="13131" y="14369"/>
                    <a:pt x="13141" y="14366"/>
                    <a:pt x="13150" y="14366"/>
                  </a:cubicBezTo>
                  <a:close/>
                  <a:moveTo>
                    <a:pt x="3715" y="14858"/>
                  </a:moveTo>
                  <a:cubicBezTo>
                    <a:pt x="4225" y="14858"/>
                    <a:pt x="4732" y="14994"/>
                    <a:pt x="5178" y="15252"/>
                  </a:cubicBezTo>
                  <a:cubicBezTo>
                    <a:pt x="5856" y="15644"/>
                    <a:pt x="6343" y="16275"/>
                    <a:pt x="6544" y="17033"/>
                  </a:cubicBezTo>
                  <a:cubicBezTo>
                    <a:pt x="6747" y="17789"/>
                    <a:pt x="6642" y="18578"/>
                    <a:pt x="6252" y="19257"/>
                  </a:cubicBezTo>
                  <a:cubicBezTo>
                    <a:pt x="5730" y="20161"/>
                    <a:pt x="4754" y="20723"/>
                    <a:pt x="3710" y="20723"/>
                  </a:cubicBezTo>
                  <a:cubicBezTo>
                    <a:pt x="3200" y="20723"/>
                    <a:pt x="2691" y="20586"/>
                    <a:pt x="2247" y="20329"/>
                  </a:cubicBezTo>
                  <a:cubicBezTo>
                    <a:pt x="1568" y="19937"/>
                    <a:pt x="1083" y="19306"/>
                    <a:pt x="881" y="18548"/>
                  </a:cubicBezTo>
                  <a:cubicBezTo>
                    <a:pt x="676" y="17792"/>
                    <a:pt x="781" y="17003"/>
                    <a:pt x="1173" y="16324"/>
                  </a:cubicBezTo>
                  <a:cubicBezTo>
                    <a:pt x="1695" y="15420"/>
                    <a:pt x="2670" y="14858"/>
                    <a:pt x="3715" y="14858"/>
                  </a:cubicBezTo>
                  <a:close/>
                  <a:moveTo>
                    <a:pt x="4331" y="1"/>
                  </a:moveTo>
                  <a:cubicBezTo>
                    <a:pt x="4196" y="1"/>
                    <a:pt x="4065" y="37"/>
                    <a:pt x="3949" y="104"/>
                  </a:cubicBezTo>
                  <a:lnTo>
                    <a:pt x="3301" y="477"/>
                  </a:lnTo>
                  <a:cubicBezTo>
                    <a:pt x="2943" y="684"/>
                    <a:pt x="2805" y="1151"/>
                    <a:pt x="2991" y="1518"/>
                  </a:cubicBezTo>
                  <a:lnTo>
                    <a:pt x="8097" y="11654"/>
                  </a:lnTo>
                  <a:lnTo>
                    <a:pt x="6848" y="13814"/>
                  </a:lnTo>
                  <a:lnTo>
                    <a:pt x="6832" y="13805"/>
                  </a:lnTo>
                  <a:cubicBezTo>
                    <a:pt x="6719" y="13741"/>
                    <a:pt x="6596" y="13710"/>
                    <a:pt x="6475" y="13710"/>
                  </a:cubicBezTo>
                  <a:cubicBezTo>
                    <a:pt x="6228" y="13710"/>
                    <a:pt x="5988" y="13837"/>
                    <a:pt x="5856" y="14066"/>
                  </a:cubicBezTo>
                  <a:lnTo>
                    <a:pt x="5500" y="14684"/>
                  </a:lnTo>
                  <a:cubicBezTo>
                    <a:pt x="4955" y="14370"/>
                    <a:pt x="4338" y="14205"/>
                    <a:pt x="3715" y="14205"/>
                  </a:cubicBezTo>
                  <a:cubicBezTo>
                    <a:pt x="2435" y="14205"/>
                    <a:pt x="1243" y="14892"/>
                    <a:pt x="606" y="15998"/>
                  </a:cubicBezTo>
                  <a:cubicBezTo>
                    <a:pt x="127" y="16827"/>
                    <a:pt x="1" y="17793"/>
                    <a:pt x="248" y="18718"/>
                  </a:cubicBezTo>
                  <a:cubicBezTo>
                    <a:pt x="496" y="19643"/>
                    <a:pt x="1089" y="20417"/>
                    <a:pt x="1919" y="20896"/>
                  </a:cubicBezTo>
                  <a:cubicBezTo>
                    <a:pt x="2463" y="21211"/>
                    <a:pt x="3082" y="21376"/>
                    <a:pt x="3709" y="21376"/>
                  </a:cubicBezTo>
                  <a:cubicBezTo>
                    <a:pt x="4987" y="21376"/>
                    <a:pt x="6179" y="20689"/>
                    <a:pt x="6817" y="19583"/>
                  </a:cubicBezTo>
                  <a:cubicBezTo>
                    <a:pt x="6820" y="19576"/>
                    <a:pt x="8104" y="17352"/>
                    <a:pt x="8104" y="17352"/>
                  </a:cubicBezTo>
                  <a:cubicBezTo>
                    <a:pt x="8194" y="17195"/>
                    <a:pt x="8141" y="16996"/>
                    <a:pt x="7985" y="16905"/>
                  </a:cubicBezTo>
                  <a:cubicBezTo>
                    <a:pt x="7933" y="16875"/>
                    <a:pt x="7877" y="16861"/>
                    <a:pt x="7821" y="16861"/>
                  </a:cubicBezTo>
                  <a:cubicBezTo>
                    <a:pt x="7709" y="16861"/>
                    <a:pt x="7599" y="16919"/>
                    <a:pt x="7537" y="17024"/>
                  </a:cubicBezTo>
                  <a:lnTo>
                    <a:pt x="7282" y="17467"/>
                  </a:lnTo>
                  <a:cubicBezTo>
                    <a:pt x="7264" y="17264"/>
                    <a:pt x="7229" y="17063"/>
                    <a:pt x="7175" y="16861"/>
                  </a:cubicBezTo>
                  <a:cubicBezTo>
                    <a:pt x="6984" y="16148"/>
                    <a:pt x="6587" y="15528"/>
                    <a:pt x="6037" y="15059"/>
                  </a:cubicBezTo>
                  <a:lnTo>
                    <a:pt x="6423" y="14393"/>
                  </a:lnTo>
                  <a:cubicBezTo>
                    <a:pt x="6433" y="14374"/>
                    <a:pt x="6454" y="14363"/>
                    <a:pt x="6475" y="14363"/>
                  </a:cubicBezTo>
                  <a:cubicBezTo>
                    <a:pt x="6485" y="14363"/>
                    <a:pt x="6495" y="14366"/>
                    <a:pt x="6504" y="14370"/>
                  </a:cubicBezTo>
                  <a:lnTo>
                    <a:pt x="8377" y="15452"/>
                  </a:lnTo>
                  <a:cubicBezTo>
                    <a:pt x="8405" y="15468"/>
                    <a:pt x="8414" y="15504"/>
                    <a:pt x="8399" y="15532"/>
                  </a:cubicBezTo>
                  <a:lnTo>
                    <a:pt x="8168" y="15931"/>
                  </a:lnTo>
                  <a:cubicBezTo>
                    <a:pt x="8079" y="16087"/>
                    <a:pt x="8131" y="16287"/>
                    <a:pt x="8288" y="16378"/>
                  </a:cubicBezTo>
                  <a:cubicBezTo>
                    <a:pt x="8339" y="16408"/>
                    <a:pt x="8396" y="16422"/>
                    <a:pt x="8451" y="16422"/>
                  </a:cubicBezTo>
                  <a:cubicBezTo>
                    <a:pt x="8564" y="16422"/>
                    <a:pt x="8674" y="16364"/>
                    <a:pt x="8735" y="16259"/>
                  </a:cubicBezTo>
                  <a:lnTo>
                    <a:pt x="8966" y="15860"/>
                  </a:lnTo>
                  <a:cubicBezTo>
                    <a:pt x="9162" y="15519"/>
                    <a:pt x="9047" y="15082"/>
                    <a:pt x="8705" y="14885"/>
                  </a:cubicBezTo>
                  <a:lnTo>
                    <a:pt x="8653" y="14855"/>
                  </a:lnTo>
                  <a:lnTo>
                    <a:pt x="9183" y="13805"/>
                  </a:lnTo>
                  <a:lnTo>
                    <a:pt x="9191" y="13821"/>
                  </a:lnTo>
                  <a:cubicBezTo>
                    <a:pt x="9300" y="14038"/>
                    <a:pt x="9476" y="14162"/>
                    <a:pt x="9675" y="14162"/>
                  </a:cubicBezTo>
                  <a:cubicBezTo>
                    <a:pt x="9772" y="14162"/>
                    <a:pt x="10016" y="14126"/>
                    <a:pt x="10161" y="13799"/>
                  </a:cubicBezTo>
                  <a:lnTo>
                    <a:pt x="10282" y="13531"/>
                  </a:lnTo>
                  <a:lnTo>
                    <a:pt x="10956" y="14864"/>
                  </a:lnTo>
                  <a:lnTo>
                    <a:pt x="10923" y="14882"/>
                  </a:lnTo>
                  <a:cubicBezTo>
                    <a:pt x="10583" y="15080"/>
                    <a:pt x="10465" y="15516"/>
                    <a:pt x="10662" y="15857"/>
                  </a:cubicBezTo>
                  <a:cubicBezTo>
                    <a:pt x="10662" y="15857"/>
                    <a:pt x="12807" y="19571"/>
                    <a:pt x="12813" y="19579"/>
                  </a:cubicBezTo>
                  <a:cubicBezTo>
                    <a:pt x="13477" y="20727"/>
                    <a:pt x="14685" y="21372"/>
                    <a:pt x="15924" y="21372"/>
                  </a:cubicBezTo>
                  <a:cubicBezTo>
                    <a:pt x="16531" y="21372"/>
                    <a:pt x="17147" y="21217"/>
                    <a:pt x="17710" y="20891"/>
                  </a:cubicBezTo>
                  <a:cubicBezTo>
                    <a:pt x="18035" y="20705"/>
                    <a:pt x="18326" y="20471"/>
                    <a:pt x="18573" y="20196"/>
                  </a:cubicBezTo>
                  <a:cubicBezTo>
                    <a:pt x="18694" y="20062"/>
                    <a:pt x="18685" y="19855"/>
                    <a:pt x="18551" y="19734"/>
                  </a:cubicBezTo>
                  <a:cubicBezTo>
                    <a:pt x="18488" y="19677"/>
                    <a:pt x="18409" y="19649"/>
                    <a:pt x="18330" y="19649"/>
                  </a:cubicBezTo>
                  <a:cubicBezTo>
                    <a:pt x="18241" y="19649"/>
                    <a:pt x="18153" y="19685"/>
                    <a:pt x="18089" y="19756"/>
                  </a:cubicBezTo>
                  <a:cubicBezTo>
                    <a:pt x="17886" y="19980"/>
                    <a:pt x="17647" y="20173"/>
                    <a:pt x="17382" y="20325"/>
                  </a:cubicBezTo>
                  <a:cubicBezTo>
                    <a:pt x="16921" y="20591"/>
                    <a:pt x="16418" y="20717"/>
                    <a:pt x="15921" y="20717"/>
                  </a:cubicBezTo>
                  <a:cubicBezTo>
                    <a:pt x="14908" y="20717"/>
                    <a:pt x="13920" y="20191"/>
                    <a:pt x="13377" y="19254"/>
                  </a:cubicBezTo>
                  <a:cubicBezTo>
                    <a:pt x="12986" y="18575"/>
                    <a:pt x="12882" y="17786"/>
                    <a:pt x="13084" y="17028"/>
                  </a:cubicBezTo>
                  <a:cubicBezTo>
                    <a:pt x="13287" y="16272"/>
                    <a:pt x="13772" y="15640"/>
                    <a:pt x="14451" y="15250"/>
                  </a:cubicBezTo>
                  <a:cubicBezTo>
                    <a:pt x="14911" y="14985"/>
                    <a:pt x="15415" y="14859"/>
                    <a:pt x="15912" y="14859"/>
                  </a:cubicBezTo>
                  <a:cubicBezTo>
                    <a:pt x="16926" y="14859"/>
                    <a:pt x="17914" y="15384"/>
                    <a:pt x="18456" y="16323"/>
                  </a:cubicBezTo>
                  <a:cubicBezTo>
                    <a:pt x="18879" y="17055"/>
                    <a:pt x="18964" y="17935"/>
                    <a:pt x="18691" y="18736"/>
                  </a:cubicBezTo>
                  <a:cubicBezTo>
                    <a:pt x="18633" y="18908"/>
                    <a:pt x="18724" y="19093"/>
                    <a:pt x="18894" y="19152"/>
                  </a:cubicBezTo>
                  <a:cubicBezTo>
                    <a:pt x="18929" y="19164"/>
                    <a:pt x="18965" y="19170"/>
                    <a:pt x="19000" y="19170"/>
                  </a:cubicBezTo>
                  <a:cubicBezTo>
                    <a:pt x="19136" y="19170"/>
                    <a:pt x="19263" y="19085"/>
                    <a:pt x="19310" y="18949"/>
                  </a:cubicBezTo>
                  <a:cubicBezTo>
                    <a:pt x="19644" y="17972"/>
                    <a:pt x="19540" y="16894"/>
                    <a:pt x="19021" y="15998"/>
                  </a:cubicBezTo>
                  <a:cubicBezTo>
                    <a:pt x="18358" y="14848"/>
                    <a:pt x="17151" y="14206"/>
                    <a:pt x="15910" y="14206"/>
                  </a:cubicBezTo>
                  <a:cubicBezTo>
                    <a:pt x="15303" y="14206"/>
                    <a:pt x="14688" y="14360"/>
                    <a:pt x="14126" y="14684"/>
                  </a:cubicBezTo>
                  <a:lnTo>
                    <a:pt x="13769" y="14066"/>
                  </a:lnTo>
                  <a:cubicBezTo>
                    <a:pt x="13642" y="13845"/>
                    <a:pt x="13405" y="13710"/>
                    <a:pt x="13150" y="13710"/>
                  </a:cubicBezTo>
                  <a:cubicBezTo>
                    <a:pt x="13025" y="13710"/>
                    <a:pt x="12902" y="13744"/>
                    <a:pt x="12794" y="13805"/>
                  </a:cubicBezTo>
                  <a:lnTo>
                    <a:pt x="12758" y="13826"/>
                  </a:lnTo>
                  <a:lnTo>
                    <a:pt x="11502" y="11650"/>
                  </a:lnTo>
                  <a:lnTo>
                    <a:pt x="16610" y="1519"/>
                  </a:lnTo>
                  <a:cubicBezTo>
                    <a:pt x="16797" y="1149"/>
                    <a:pt x="16657" y="681"/>
                    <a:pt x="16299" y="477"/>
                  </a:cubicBezTo>
                  <a:lnTo>
                    <a:pt x="15651" y="104"/>
                  </a:lnTo>
                  <a:cubicBezTo>
                    <a:pt x="15531" y="34"/>
                    <a:pt x="15399" y="1"/>
                    <a:pt x="15269" y="1"/>
                  </a:cubicBezTo>
                  <a:cubicBezTo>
                    <a:pt x="15005" y="1"/>
                    <a:pt x="14746" y="138"/>
                    <a:pt x="14604" y="386"/>
                  </a:cubicBezTo>
                  <a:lnTo>
                    <a:pt x="12577" y="3894"/>
                  </a:lnTo>
                  <a:cubicBezTo>
                    <a:pt x="12488" y="4050"/>
                    <a:pt x="12540" y="4250"/>
                    <a:pt x="12697" y="4341"/>
                  </a:cubicBezTo>
                  <a:cubicBezTo>
                    <a:pt x="12748" y="4371"/>
                    <a:pt x="12805" y="4385"/>
                    <a:pt x="12860" y="4385"/>
                  </a:cubicBezTo>
                  <a:cubicBezTo>
                    <a:pt x="12973" y="4385"/>
                    <a:pt x="13083" y="4327"/>
                    <a:pt x="13144" y="4222"/>
                  </a:cubicBezTo>
                  <a:lnTo>
                    <a:pt x="15171" y="711"/>
                  </a:lnTo>
                  <a:cubicBezTo>
                    <a:pt x="15191" y="676"/>
                    <a:pt x="15229" y="656"/>
                    <a:pt x="15268" y="656"/>
                  </a:cubicBezTo>
                  <a:cubicBezTo>
                    <a:pt x="15287" y="656"/>
                    <a:pt x="15306" y="661"/>
                    <a:pt x="15323" y="670"/>
                  </a:cubicBezTo>
                  <a:lnTo>
                    <a:pt x="15971" y="1043"/>
                  </a:lnTo>
                  <a:cubicBezTo>
                    <a:pt x="16030" y="1076"/>
                    <a:pt x="16057" y="1164"/>
                    <a:pt x="16024" y="1225"/>
                  </a:cubicBezTo>
                  <a:lnTo>
                    <a:pt x="11110" y="10976"/>
                  </a:lnTo>
                  <a:lnTo>
                    <a:pt x="10176" y="9357"/>
                  </a:lnTo>
                  <a:lnTo>
                    <a:pt x="12536" y="5267"/>
                  </a:lnTo>
                  <a:cubicBezTo>
                    <a:pt x="12625" y="5111"/>
                    <a:pt x="12573" y="4911"/>
                    <a:pt x="12416" y="4820"/>
                  </a:cubicBezTo>
                  <a:cubicBezTo>
                    <a:pt x="12365" y="4790"/>
                    <a:pt x="12308" y="4776"/>
                    <a:pt x="12253" y="4776"/>
                  </a:cubicBezTo>
                  <a:cubicBezTo>
                    <a:pt x="12140" y="4776"/>
                    <a:pt x="12031" y="4834"/>
                    <a:pt x="11969" y="4939"/>
                  </a:cubicBezTo>
                  <a:lnTo>
                    <a:pt x="9800" y="8702"/>
                  </a:lnTo>
                  <a:lnTo>
                    <a:pt x="4997" y="383"/>
                  </a:lnTo>
                  <a:cubicBezTo>
                    <a:pt x="4860" y="147"/>
                    <a:pt x="4605" y="1"/>
                    <a:pt x="4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9"/>
          <p:cNvGrpSpPr/>
          <p:nvPr/>
        </p:nvGrpSpPr>
        <p:grpSpPr>
          <a:xfrm>
            <a:off x="5134864" y="2269266"/>
            <a:ext cx="251113" cy="334541"/>
            <a:chOff x="3023025" y="2574975"/>
            <a:chExt cx="401075" cy="534325"/>
          </a:xfrm>
        </p:grpSpPr>
        <p:sp>
          <p:nvSpPr>
            <p:cNvPr id="650" name="Google Shape;650;p29"/>
            <p:cNvSpPr/>
            <p:nvPr/>
          </p:nvSpPr>
          <p:spPr>
            <a:xfrm>
              <a:off x="3124825" y="2744600"/>
              <a:ext cx="197400" cy="16350"/>
            </a:xfrm>
            <a:custGeom>
              <a:rect b="b" l="l" r="r" t="t"/>
              <a:pathLst>
                <a:path extrusionOk="0" h="654" w="7896">
                  <a:moveTo>
                    <a:pt x="327" y="0"/>
                  </a:moveTo>
                  <a:cubicBezTo>
                    <a:pt x="147" y="0"/>
                    <a:pt x="0" y="148"/>
                    <a:pt x="0" y="327"/>
                  </a:cubicBezTo>
                  <a:cubicBezTo>
                    <a:pt x="0" y="507"/>
                    <a:pt x="148" y="654"/>
                    <a:pt x="327" y="654"/>
                  </a:cubicBezTo>
                  <a:lnTo>
                    <a:pt x="7569" y="654"/>
                  </a:lnTo>
                  <a:cubicBezTo>
                    <a:pt x="7749" y="654"/>
                    <a:pt x="7895" y="506"/>
                    <a:pt x="7895" y="327"/>
                  </a:cubicBezTo>
                  <a:cubicBezTo>
                    <a:pt x="7895" y="147"/>
                    <a:pt x="7749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195700" y="2790825"/>
              <a:ext cx="126525" cy="16325"/>
            </a:xfrm>
            <a:custGeom>
              <a:rect b="b" l="l" r="r" t="t"/>
              <a:pathLst>
                <a:path extrusionOk="0" h="653" w="5061">
                  <a:moveTo>
                    <a:pt x="328" y="1"/>
                  </a:moveTo>
                  <a:cubicBezTo>
                    <a:pt x="147" y="1"/>
                    <a:pt x="1" y="149"/>
                    <a:pt x="1" y="328"/>
                  </a:cubicBezTo>
                  <a:cubicBezTo>
                    <a:pt x="1" y="508"/>
                    <a:pt x="149" y="653"/>
                    <a:pt x="328" y="653"/>
                  </a:cubicBezTo>
                  <a:lnTo>
                    <a:pt x="4734" y="653"/>
                  </a:lnTo>
                  <a:cubicBezTo>
                    <a:pt x="4914" y="653"/>
                    <a:pt x="5060" y="506"/>
                    <a:pt x="5060" y="328"/>
                  </a:cubicBezTo>
                  <a:cubicBezTo>
                    <a:pt x="5060" y="147"/>
                    <a:pt x="4914" y="1"/>
                    <a:pt x="4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124775" y="2790825"/>
              <a:ext cx="56750" cy="16325"/>
            </a:xfrm>
            <a:custGeom>
              <a:rect b="b" l="l" r="r" t="t"/>
              <a:pathLst>
                <a:path extrusionOk="0" h="653" w="2270">
                  <a:moveTo>
                    <a:pt x="328" y="1"/>
                  </a:moveTo>
                  <a:cubicBezTo>
                    <a:pt x="146" y="1"/>
                    <a:pt x="1" y="149"/>
                    <a:pt x="1" y="328"/>
                  </a:cubicBezTo>
                  <a:cubicBezTo>
                    <a:pt x="1" y="508"/>
                    <a:pt x="147" y="653"/>
                    <a:pt x="328" y="653"/>
                  </a:cubicBezTo>
                  <a:lnTo>
                    <a:pt x="1942" y="653"/>
                  </a:lnTo>
                  <a:cubicBezTo>
                    <a:pt x="2122" y="653"/>
                    <a:pt x="2268" y="506"/>
                    <a:pt x="2268" y="328"/>
                  </a:cubicBezTo>
                  <a:cubicBezTo>
                    <a:pt x="2270" y="147"/>
                    <a:pt x="2122" y="1"/>
                    <a:pt x="1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124825" y="2837075"/>
              <a:ext cx="197400" cy="16350"/>
            </a:xfrm>
            <a:custGeom>
              <a:rect b="b" l="l" r="r" t="t"/>
              <a:pathLst>
                <a:path extrusionOk="0" h="654" w="7896">
                  <a:moveTo>
                    <a:pt x="327" y="0"/>
                  </a:moveTo>
                  <a:cubicBezTo>
                    <a:pt x="147" y="0"/>
                    <a:pt x="0" y="148"/>
                    <a:pt x="0" y="327"/>
                  </a:cubicBezTo>
                  <a:cubicBezTo>
                    <a:pt x="0" y="508"/>
                    <a:pt x="148" y="654"/>
                    <a:pt x="327" y="654"/>
                  </a:cubicBezTo>
                  <a:lnTo>
                    <a:pt x="7569" y="654"/>
                  </a:lnTo>
                  <a:cubicBezTo>
                    <a:pt x="7749" y="654"/>
                    <a:pt x="7895" y="506"/>
                    <a:pt x="7895" y="327"/>
                  </a:cubicBezTo>
                  <a:cubicBezTo>
                    <a:pt x="7895" y="148"/>
                    <a:pt x="7749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124825" y="2883300"/>
              <a:ext cx="197400" cy="16375"/>
            </a:xfrm>
            <a:custGeom>
              <a:rect b="b" l="l" r="r" t="t"/>
              <a:pathLst>
                <a:path extrusionOk="0" h="655" w="7896">
                  <a:moveTo>
                    <a:pt x="327" y="1"/>
                  </a:moveTo>
                  <a:cubicBezTo>
                    <a:pt x="147" y="1"/>
                    <a:pt x="0" y="149"/>
                    <a:pt x="0" y="328"/>
                  </a:cubicBezTo>
                  <a:cubicBezTo>
                    <a:pt x="0" y="508"/>
                    <a:pt x="148" y="654"/>
                    <a:pt x="327" y="654"/>
                  </a:cubicBezTo>
                  <a:lnTo>
                    <a:pt x="7569" y="654"/>
                  </a:lnTo>
                  <a:cubicBezTo>
                    <a:pt x="7749" y="654"/>
                    <a:pt x="7895" y="507"/>
                    <a:pt x="7895" y="328"/>
                  </a:cubicBezTo>
                  <a:cubicBezTo>
                    <a:pt x="7895" y="149"/>
                    <a:pt x="7749" y="1"/>
                    <a:pt x="7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3124825" y="2929575"/>
              <a:ext cx="197400" cy="16375"/>
            </a:xfrm>
            <a:custGeom>
              <a:rect b="b" l="l" r="r" t="t"/>
              <a:pathLst>
                <a:path extrusionOk="0" h="655" w="7896">
                  <a:moveTo>
                    <a:pt x="327" y="1"/>
                  </a:moveTo>
                  <a:cubicBezTo>
                    <a:pt x="147" y="1"/>
                    <a:pt x="0" y="149"/>
                    <a:pt x="0" y="328"/>
                  </a:cubicBezTo>
                  <a:cubicBezTo>
                    <a:pt x="0" y="508"/>
                    <a:pt x="148" y="654"/>
                    <a:pt x="327" y="654"/>
                  </a:cubicBezTo>
                  <a:lnTo>
                    <a:pt x="7569" y="654"/>
                  </a:lnTo>
                  <a:cubicBezTo>
                    <a:pt x="7749" y="654"/>
                    <a:pt x="7895" y="507"/>
                    <a:pt x="7895" y="328"/>
                  </a:cubicBezTo>
                  <a:cubicBezTo>
                    <a:pt x="7895" y="147"/>
                    <a:pt x="7749" y="1"/>
                    <a:pt x="7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124775" y="2975825"/>
              <a:ext cx="110200" cy="16350"/>
            </a:xfrm>
            <a:custGeom>
              <a:rect b="b" l="l" r="r" t="t"/>
              <a:pathLst>
                <a:path extrusionOk="0" h="654" w="4408">
                  <a:moveTo>
                    <a:pt x="328" y="0"/>
                  </a:moveTo>
                  <a:cubicBezTo>
                    <a:pt x="146" y="0"/>
                    <a:pt x="1" y="148"/>
                    <a:pt x="1" y="327"/>
                  </a:cubicBezTo>
                  <a:cubicBezTo>
                    <a:pt x="1" y="508"/>
                    <a:pt x="149" y="654"/>
                    <a:pt x="328" y="654"/>
                  </a:cubicBezTo>
                  <a:lnTo>
                    <a:pt x="4079" y="654"/>
                  </a:lnTo>
                  <a:cubicBezTo>
                    <a:pt x="4259" y="654"/>
                    <a:pt x="4404" y="506"/>
                    <a:pt x="4404" y="327"/>
                  </a:cubicBezTo>
                  <a:cubicBezTo>
                    <a:pt x="4407" y="147"/>
                    <a:pt x="4259" y="0"/>
                    <a:pt x="4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3023025" y="2574975"/>
              <a:ext cx="401075" cy="534325"/>
            </a:xfrm>
            <a:custGeom>
              <a:rect b="b" l="l" r="r" t="t"/>
              <a:pathLst>
                <a:path extrusionOk="0" h="21373" w="16043">
                  <a:moveTo>
                    <a:pt x="9998" y="654"/>
                  </a:moveTo>
                  <a:cubicBezTo>
                    <a:pt x="10058" y="654"/>
                    <a:pt x="10106" y="703"/>
                    <a:pt x="10106" y="761"/>
                  </a:cubicBezTo>
                  <a:lnTo>
                    <a:pt x="10107" y="1541"/>
                  </a:lnTo>
                  <a:lnTo>
                    <a:pt x="5929" y="1541"/>
                  </a:lnTo>
                  <a:lnTo>
                    <a:pt x="5929" y="761"/>
                  </a:lnTo>
                  <a:cubicBezTo>
                    <a:pt x="5929" y="701"/>
                    <a:pt x="5980" y="654"/>
                    <a:pt x="6038" y="654"/>
                  </a:cubicBezTo>
                  <a:close/>
                  <a:moveTo>
                    <a:pt x="8959" y="2196"/>
                  </a:moveTo>
                  <a:cubicBezTo>
                    <a:pt x="9018" y="2196"/>
                    <a:pt x="9068" y="2245"/>
                    <a:pt x="9068" y="2303"/>
                  </a:cubicBezTo>
                  <a:lnTo>
                    <a:pt x="9068" y="2384"/>
                  </a:lnTo>
                  <a:cubicBezTo>
                    <a:pt x="9068" y="2443"/>
                    <a:pt x="9017" y="2491"/>
                    <a:pt x="8959" y="2491"/>
                  </a:cubicBezTo>
                  <a:lnTo>
                    <a:pt x="7078" y="2491"/>
                  </a:lnTo>
                  <a:cubicBezTo>
                    <a:pt x="7018" y="2491"/>
                    <a:pt x="6971" y="2442"/>
                    <a:pt x="6971" y="2384"/>
                  </a:cubicBezTo>
                  <a:lnTo>
                    <a:pt x="6971" y="2303"/>
                  </a:lnTo>
                  <a:cubicBezTo>
                    <a:pt x="6971" y="2244"/>
                    <a:pt x="7020" y="2196"/>
                    <a:pt x="7078" y="2196"/>
                  </a:cubicBezTo>
                  <a:close/>
                  <a:moveTo>
                    <a:pt x="6041" y="0"/>
                  </a:moveTo>
                  <a:cubicBezTo>
                    <a:pt x="5621" y="0"/>
                    <a:pt x="5279" y="343"/>
                    <a:pt x="5279" y="764"/>
                  </a:cubicBezTo>
                  <a:lnTo>
                    <a:pt x="5279" y="1543"/>
                  </a:lnTo>
                  <a:lnTo>
                    <a:pt x="4198" y="1543"/>
                  </a:lnTo>
                  <a:cubicBezTo>
                    <a:pt x="3776" y="1543"/>
                    <a:pt x="3436" y="1886"/>
                    <a:pt x="3436" y="2305"/>
                  </a:cubicBezTo>
                  <a:lnTo>
                    <a:pt x="3436" y="2527"/>
                  </a:lnTo>
                  <a:lnTo>
                    <a:pt x="763" y="2527"/>
                  </a:lnTo>
                  <a:cubicBezTo>
                    <a:pt x="342" y="2527"/>
                    <a:pt x="1" y="2870"/>
                    <a:pt x="1" y="3289"/>
                  </a:cubicBezTo>
                  <a:lnTo>
                    <a:pt x="1" y="20611"/>
                  </a:lnTo>
                  <a:cubicBezTo>
                    <a:pt x="1" y="21031"/>
                    <a:pt x="344" y="21373"/>
                    <a:pt x="763" y="21373"/>
                  </a:cubicBezTo>
                  <a:lnTo>
                    <a:pt x="8502" y="21373"/>
                  </a:lnTo>
                  <a:cubicBezTo>
                    <a:pt x="8683" y="21373"/>
                    <a:pt x="8829" y="21225"/>
                    <a:pt x="8829" y="21046"/>
                  </a:cubicBezTo>
                  <a:cubicBezTo>
                    <a:pt x="8829" y="20867"/>
                    <a:pt x="8681" y="20721"/>
                    <a:pt x="8502" y="20721"/>
                  </a:cubicBezTo>
                  <a:lnTo>
                    <a:pt x="763" y="20721"/>
                  </a:lnTo>
                  <a:cubicBezTo>
                    <a:pt x="703" y="20721"/>
                    <a:pt x="655" y="20670"/>
                    <a:pt x="655" y="20612"/>
                  </a:cubicBezTo>
                  <a:lnTo>
                    <a:pt x="655" y="3291"/>
                  </a:lnTo>
                  <a:cubicBezTo>
                    <a:pt x="655" y="3231"/>
                    <a:pt x="706" y="3183"/>
                    <a:pt x="763" y="3183"/>
                  </a:cubicBezTo>
                  <a:lnTo>
                    <a:pt x="3436" y="3183"/>
                  </a:lnTo>
                  <a:lnTo>
                    <a:pt x="3436" y="3719"/>
                  </a:lnTo>
                  <a:lnTo>
                    <a:pt x="2168" y="3719"/>
                  </a:lnTo>
                  <a:cubicBezTo>
                    <a:pt x="1866" y="3719"/>
                    <a:pt x="1623" y="3962"/>
                    <a:pt x="1623" y="4263"/>
                  </a:cubicBezTo>
                  <a:lnTo>
                    <a:pt x="1623" y="19037"/>
                  </a:lnTo>
                  <a:cubicBezTo>
                    <a:pt x="1623" y="19337"/>
                    <a:pt x="1866" y="19581"/>
                    <a:pt x="2168" y="19581"/>
                  </a:cubicBezTo>
                  <a:lnTo>
                    <a:pt x="13872" y="19581"/>
                  </a:lnTo>
                  <a:cubicBezTo>
                    <a:pt x="14172" y="19581"/>
                    <a:pt x="14416" y="19337"/>
                    <a:pt x="14416" y="19037"/>
                  </a:cubicBezTo>
                  <a:lnTo>
                    <a:pt x="14416" y="15748"/>
                  </a:lnTo>
                  <a:cubicBezTo>
                    <a:pt x="14416" y="15566"/>
                    <a:pt x="14269" y="15421"/>
                    <a:pt x="14090" y="15421"/>
                  </a:cubicBezTo>
                  <a:cubicBezTo>
                    <a:pt x="13911" y="15421"/>
                    <a:pt x="13765" y="15569"/>
                    <a:pt x="13765" y="15748"/>
                  </a:cubicBezTo>
                  <a:lnTo>
                    <a:pt x="13765" y="18927"/>
                  </a:lnTo>
                  <a:lnTo>
                    <a:pt x="2277" y="18927"/>
                  </a:lnTo>
                  <a:lnTo>
                    <a:pt x="2277" y="4371"/>
                  </a:lnTo>
                  <a:lnTo>
                    <a:pt x="3436" y="4371"/>
                  </a:lnTo>
                  <a:cubicBezTo>
                    <a:pt x="3455" y="4773"/>
                    <a:pt x="3789" y="5094"/>
                    <a:pt x="4196" y="5094"/>
                  </a:cubicBezTo>
                  <a:lnTo>
                    <a:pt x="5840" y="5094"/>
                  </a:lnTo>
                  <a:cubicBezTo>
                    <a:pt x="6020" y="5094"/>
                    <a:pt x="6167" y="4946"/>
                    <a:pt x="6167" y="4767"/>
                  </a:cubicBezTo>
                  <a:cubicBezTo>
                    <a:pt x="6167" y="4587"/>
                    <a:pt x="6019" y="4442"/>
                    <a:pt x="5840" y="4442"/>
                  </a:cubicBezTo>
                  <a:lnTo>
                    <a:pt x="4196" y="4442"/>
                  </a:lnTo>
                  <a:cubicBezTo>
                    <a:pt x="4137" y="4442"/>
                    <a:pt x="4087" y="4391"/>
                    <a:pt x="4087" y="4333"/>
                  </a:cubicBezTo>
                  <a:lnTo>
                    <a:pt x="4087" y="2309"/>
                  </a:lnTo>
                  <a:cubicBezTo>
                    <a:pt x="4087" y="2250"/>
                    <a:pt x="4138" y="2200"/>
                    <a:pt x="4196" y="2200"/>
                  </a:cubicBezTo>
                  <a:lnTo>
                    <a:pt x="6317" y="2200"/>
                  </a:lnTo>
                  <a:lnTo>
                    <a:pt x="6317" y="2388"/>
                  </a:lnTo>
                  <a:cubicBezTo>
                    <a:pt x="6317" y="2810"/>
                    <a:pt x="6660" y="3152"/>
                    <a:pt x="7079" y="3152"/>
                  </a:cubicBezTo>
                  <a:lnTo>
                    <a:pt x="8962" y="3152"/>
                  </a:lnTo>
                  <a:cubicBezTo>
                    <a:pt x="9382" y="3152"/>
                    <a:pt x="9724" y="2809"/>
                    <a:pt x="9724" y="2388"/>
                  </a:cubicBezTo>
                  <a:lnTo>
                    <a:pt x="9724" y="2196"/>
                  </a:lnTo>
                  <a:lnTo>
                    <a:pt x="11843" y="2196"/>
                  </a:lnTo>
                  <a:cubicBezTo>
                    <a:pt x="11903" y="2196"/>
                    <a:pt x="11952" y="2245"/>
                    <a:pt x="11952" y="2303"/>
                  </a:cubicBezTo>
                  <a:lnTo>
                    <a:pt x="11952" y="4329"/>
                  </a:lnTo>
                  <a:cubicBezTo>
                    <a:pt x="11952" y="4388"/>
                    <a:pt x="11902" y="4436"/>
                    <a:pt x="11843" y="4436"/>
                  </a:cubicBezTo>
                  <a:lnTo>
                    <a:pt x="7190" y="4436"/>
                  </a:lnTo>
                  <a:cubicBezTo>
                    <a:pt x="7009" y="4436"/>
                    <a:pt x="6863" y="4584"/>
                    <a:pt x="6863" y="4763"/>
                  </a:cubicBezTo>
                  <a:cubicBezTo>
                    <a:pt x="6863" y="4943"/>
                    <a:pt x="7011" y="5089"/>
                    <a:pt x="7190" y="5089"/>
                  </a:cubicBezTo>
                  <a:lnTo>
                    <a:pt x="11843" y="5089"/>
                  </a:lnTo>
                  <a:cubicBezTo>
                    <a:pt x="12251" y="5089"/>
                    <a:pt x="12583" y="4769"/>
                    <a:pt x="12604" y="4366"/>
                  </a:cubicBezTo>
                  <a:lnTo>
                    <a:pt x="13762" y="4366"/>
                  </a:lnTo>
                  <a:lnTo>
                    <a:pt x="13762" y="14389"/>
                  </a:lnTo>
                  <a:cubicBezTo>
                    <a:pt x="13762" y="14570"/>
                    <a:pt x="13909" y="14714"/>
                    <a:pt x="14088" y="14714"/>
                  </a:cubicBezTo>
                  <a:cubicBezTo>
                    <a:pt x="14267" y="14714"/>
                    <a:pt x="14415" y="14568"/>
                    <a:pt x="14415" y="14389"/>
                  </a:cubicBezTo>
                  <a:lnTo>
                    <a:pt x="14415" y="4256"/>
                  </a:lnTo>
                  <a:cubicBezTo>
                    <a:pt x="14415" y="3956"/>
                    <a:pt x="14170" y="3711"/>
                    <a:pt x="13870" y="3711"/>
                  </a:cubicBezTo>
                  <a:lnTo>
                    <a:pt x="12609" y="3711"/>
                  </a:lnTo>
                  <a:lnTo>
                    <a:pt x="12609" y="3176"/>
                  </a:lnTo>
                  <a:lnTo>
                    <a:pt x="15280" y="3176"/>
                  </a:lnTo>
                  <a:cubicBezTo>
                    <a:pt x="15340" y="3176"/>
                    <a:pt x="15387" y="3226"/>
                    <a:pt x="15387" y="3285"/>
                  </a:cubicBezTo>
                  <a:lnTo>
                    <a:pt x="15387" y="20605"/>
                  </a:lnTo>
                  <a:cubicBezTo>
                    <a:pt x="15387" y="20664"/>
                    <a:pt x="15338" y="20713"/>
                    <a:pt x="15280" y="20713"/>
                  </a:cubicBezTo>
                  <a:lnTo>
                    <a:pt x="9939" y="20713"/>
                  </a:lnTo>
                  <a:cubicBezTo>
                    <a:pt x="9757" y="20713"/>
                    <a:pt x="9612" y="20860"/>
                    <a:pt x="9612" y="21039"/>
                  </a:cubicBezTo>
                  <a:cubicBezTo>
                    <a:pt x="9612" y="21221"/>
                    <a:pt x="9760" y="21365"/>
                    <a:pt x="9939" y="21365"/>
                  </a:cubicBezTo>
                  <a:lnTo>
                    <a:pt x="15280" y="21365"/>
                  </a:lnTo>
                  <a:cubicBezTo>
                    <a:pt x="15701" y="21365"/>
                    <a:pt x="16042" y="21022"/>
                    <a:pt x="16042" y="20603"/>
                  </a:cubicBezTo>
                  <a:lnTo>
                    <a:pt x="16042" y="3282"/>
                  </a:lnTo>
                  <a:cubicBezTo>
                    <a:pt x="16042" y="2869"/>
                    <a:pt x="15699" y="2527"/>
                    <a:pt x="15280" y="2527"/>
                  </a:cubicBezTo>
                  <a:lnTo>
                    <a:pt x="12609" y="2527"/>
                  </a:lnTo>
                  <a:lnTo>
                    <a:pt x="12609" y="2305"/>
                  </a:lnTo>
                  <a:cubicBezTo>
                    <a:pt x="12609" y="1884"/>
                    <a:pt x="12266" y="1543"/>
                    <a:pt x="11845" y="1543"/>
                  </a:cubicBezTo>
                  <a:lnTo>
                    <a:pt x="10764" y="1543"/>
                  </a:lnTo>
                  <a:lnTo>
                    <a:pt x="10764" y="764"/>
                  </a:lnTo>
                  <a:cubicBezTo>
                    <a:pt x="10764" y="342"/>
                    <a:pt x="10421" y="0"/>
                    <a:pt x="10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9"/>
          <p:cNvGrpSpPr/>
          <p:nvPr/>
        </p:nvGrpSpPr>
        <p:grpSpPr>
          <a:xfrm>
            <a:off x="5126077" y="4124465"/>
            <a:ext cx="268706" cy="334650"/>
            <a:chOff x="3631175" y="1934900"/>
            <a:chExt cx="429175" cy="534500"/>
          </a:xfrm>
        </p:grpSpPr>
        <p:sp>
          <p:nvSpPr>
            <p:cNvPr id="659" name="Google Shape;659;p29"/>
            <p:cNvSpPr/>
            <p:nvPr/>
          </p:nvSpPr>
          <p:spPr>
            <a:xfrm>
              <a:off x="3753675" y="2051125"/>
              <a:ext cx="184225" cy="228925"/>
            </a:xfrm>
            <a:custGeom>
              <a:rect b="b" l="l" r="r" t="t"/>
              <a:pathLst>
                <a:path extrusionOk="0" h="9157" w="7369">
                  <a:moveTo>
                    <a:pt x="5968" y="4746"/>
                  </a:moveTo>
                  <a:lnTo>
                    <a:pt x="6697" y="5475"/>
                  </a:lnTo>
                  <a:lnTo>
                    <a:pt x="3684" y="8483"/>
                  </a:lnTo>
                  <a:lnTo>
                    <a:pt x="674" y="5475"/>
                  </a:lnTo>
                  <a:lnTo>
                    <a:pt x="1404" y="4746"/>
                  </a:lnTo>
                  <a:lnTo>
                    <a:pt x="3255" y="6597"/>
                  </a:lnTo>
                  <a:cubicBezTo>
                    <a:pt x="3369" y="6710"/>
                    <a:pt x="3522" y="6774"/>
                    <a:pt x="3686" y="6774"/>
                  </a:cubicBezTo>
                  <a:cubicBezTo>
                    <a:pt x="3848" y="6774"/>
                    <a:pt x="4000" y="6710"/>
                    <a:pt x="4117" y="6597"/>
                  </a:cubicBezTo>
                  <a:lnTo>
                    <a:pt x="5968" y="4746"/>
                  </a:lnTo>
                  <a:close/>
                  <a:moveTo>
                    <a:pt x="3122" y="1"/>
                  </a:moveTo>
                  <a:cubicBezTo>
                    <a:pt x="2786" y="1"/>
                    <a:pt x="2515" y="272"/>
                    <a:pt x="2515" y="608"/>
                  </a:cubicBezTo>
                  <a:lnTo>
                    <a:pt x="2515" y="4931"/>
                  </a:lnTo>
                  <a:lnTo>
                    <a:pt x="1832" y="4247"/>
                  </a:lnTo>
                  <a:cubicBezTo>
                    <a:pt x="1718" y="4134"/>
                    <a:pt x="1566" y="4070"/>
                    <a:pt x="1402" y="4070"/>
                  </a:cubicBezTo>
                  <a:cubicBezTo>
                    <a:pt x="1238" y="4070"/>
                    <a:pt x="1086" y="4134"/>
                    <a:pt x="971" y="4247"/>
                  </a:cubicBezTo>
                  <a:lnTo>
                    <a:pt x="176" y="5042"/>
                  </a:lnTo>
                  <a:cubicBezTo>
                    <a:pt x="63" y="5156"/>
                    <a:pt x="0" y="5308"/>
                    <a:pt x="0" y="5472"/>
                  </a:cubicBezTo>
                  <a:cubicBezTo>
                    <a:pt x="0" y="5635"/>
                    <a:pt x="63" y="5788"/>
                    <a:pt x="176" y="5903"/>
                  </a:cubicBezTo>
                  <a:lnTo>
                    <a:pt x="3253" y="8980"/>
                  </a:lnTo>
                  <a:cubicBezTo>
                    <a:pt x="3366" y="9093"/>
                    <a:pt x="3520" y="9156"/>
                    <a:pt x="3684" y="9156"/>
                  </a:cubicBezTo>
                  <a:cubicBezTo>
                    <a:pt x="3845" y="9156"/>
                    <a:pt x="3999" y="9093"/>
                    <a:pt x="4114" y="8980"/>
                  </a:cubicBezTo>
                  <a:lnTo>
                    <a:pt x="7191" y="5903"/>
                  </a:lnTo>
                  <a:cubicBezTo>
                    <a:pt x="7304" y="5790"/>
                    <a:pt x="7368" y="5636"/>
                    <a:pt x="7368" y="5472"/>
                  </a:cubicBezTo>
                  <a:cubicBezTo>
                    <a:pt x="7368" y="5312"/>
                    <a:pt x="7304" y="5159"/>
                    <a:pt x="7189" y="5044"/>
                  </a:cubicBezTo>
                  <a:lnTo>
                    <a:pt x="6394" y="4249"/>
                  </a:lnTo>
                  <a:cubicBezTo>
                    <a:pt x="6281" y="4136"/>
                    <a:pt x="6127" y="4073"/>
                    <a:pt x="5963" y="4073"/>
                  </a:cubicBezTo>
                  <a:cubicBezTo>
                    <a:pt x="5799" y="4073"/>
                    <a:pt x="5649" y="4136"/>
                    <a:pt x="5534" y="4249"/>
                  </a:cubicBezTo>
                  <a:lnTo>
                    <a:pt x="4851" y="4932"/>
                  </a:lnTo>
                  <a:lnTo>
                    <a:pt x="4851" y="2769"/>
                  </a:lnTo>
                  <a:cubicBezTo>
                    <a:pt x="4851" y="2589"/>
                    <a:pt x="4703" y="2443"/>
                    <a:pt x="4524" y="2443"/>
                  </a:cubicBezTo>
                  <a:cubicBezTo>
                    <a:pt x="4345" y="2443"/>
                    <a:pt x="4199" y="2590"/>
                    <a:pt x="4199" y="2769"/>
                  </a:cubicBezTo>
                  <a:lnTo>
                    <a:pt x="4199" y="5587"/>
                  </a:lnTo>
                  <a:lnTo>
                    <a:pt x="3684" y="6101"/>
                  </a:lnTo>
                  <a:lnTo>
                    <a:pt x="3170" y="5587"/>
                  </a:lnTo>
                  <a:lnTo>
                    <a:pt x="3170" y="654"/>
                  </a:lnTo>
                  <a:lnTo>
                    <a:pt x="4200" y="654"/>
                  </a:lnTo>
                  <a:lnTo>
                    <a:pt x="4200" y="1591"/>
                  </a:lnTo>
                  <a:cubicBezTo>
                    <a:pt x="4200" y="1771"/>
                    <a:pt x="4348" y="1918"/>
                    <a:pt x="4527" y="1918"/>
                  </a:cubicBezTo>
                  <a:cubicBezTo>
                    <a:pt x="4706" y="1918"/>
                    <a:pt x="4852" y="1770"/>
                    <a:pt x="4852" y="1591"/>
                  </a:cubicBezTo>
                  <a:lnTo>
                    <a:pt x="4852" y="608"/>
                  </a:lnTo>
                  <a:cubicBezTo>
                    <a:pt x="4852" y="272"/>
                    <a:pt x="4581" y="1"/>
                    <a:pt x="4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3762575" y="2294700"/>
              <a:ext cx="166525" cy="58475"/>
            </a:xfrm>
            <a:custGeom>
              <a:rect b="b" l="l" r="r" t="t"/>
              <a:pathLst>
                <a:path extrusionOk="0" h="2339" w="6661">
                  <a:moveTo>
                    <a:pt x="608" y="1"/>
                  </a:moveTo>
                  <a:cubicBezTo>
                    <a:pt x="272" y="1"/>
                    <a:pt x="0" y="274"/>
                    <a:pt x="0" y="609"/>
                  </a:cubicBezTo>
                  <a:lnTo>
                    <a:pt x="0" y="1731"/>
                  </a:lnTo>
                  <a:cubicBezTo>
                    <a:pt x="0" y="2067"/>
                    <a:pt x="272" y="2338"/>
                    <a:pt x="608" y="2338"/>
                  </a:cubicBezTo>
                  <a:lnTo>
                    <a:pt x="6052" y="2338"/>
                  </a:lnTo>
                  <a:cubicBezTo>
                    <a:pt x="6387" y="2338"/>
                    <a:pt x="6660" y="2067"/>
                    <a:pt x="6660" y="1731"/>
                  </a:cubicBezTo>
                  <a:lnTo>
                    <a:pt x="6660" y="609"/>
                  </a:lnTo>
                  <a:cubicBezTo>
                    <a:pt x="6657" y="274"/>
                    <a:pt x="6386" y="1"/>
                    <a:pt x="6050" y="1"/>
                  </a:cubicBezTo>
                  <a:lnTo>
                    <a:pt x="4811" y="1"/>
                  </a:lnTo>
                  <a:cubicBezTo>
                    <a:pt x="4629" y="1"/>
                    <a:pt x="4484" y="148"/>
                    <a:pt x="4484" y="327"/>
                  </a:cubicBezTo>
                  <a:cubicBezTo>
                    <a:pt x="4484" y="508"/>
                    <a:pt x="4630" y="654"/>
                    <a:pt x="4811" y="654"/>
                  </a:cubicBezTo>
                  <a:lnTo>
                    <a:pt x="6004" y="654"/>
                  </a:lnTo>
                  <a:lnTo>
                    <a:pt x="6004" y="1685"/>
                  </a:lnTo>
                  <a:lnTo>
                    <a:pt x="652" y="1685"/>
                  </a:lnTo>
                  <a:lnTo>
                    <a:pt x="652" y="654"/>
                  </a:lnTo>
                  <a:lnTo>
                    <a:pt x="3591" y="654"/>
                  </a:lnTo>
                  <a:cubicBezTo>
                    <a:pt x="3771" y="654"/>
                    <a:pt x="3917" y="506"/>
                    <a:pt x="3917" y="327"/>
                  </a:cubicBezTo>
                  <a:cubicBezTo>
                    <a:pt x="3917" y="147"/>
                    <a:pt x="3770" y="1"/>
                    <a:pt x="3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3631175" y="1934900"/>
              <a:ext cx="429175" cy="534500"/>
            </a:xfrm>
            <a:custGeom>
              <a:rect b="b" l="l" r="r" t="t"/>
              <a:pathLst>
                <a:path extrusionOk="0" h="21380" w="17167">
                  <a:moveTo>
                    <a:pt x="889" y="1"/>
                  </a:moveTo>
                  <a:cubicBezTo>
                    <a:pt x="399" y="1"/>
                    <a:pt x="0" y="401"/>
                    <a:pt x="0" y="891"/>
                  </a:cubicBezTo>
                  <a:lnTo>
                    <a:pt x="0" y="20490"/>
                  </a:lnTo>
                  <a:cubicBezTo>
                    <a:pt x="0" y="20979"/>
                    <a:pt x="399" y="21379"/>
                    <a:pt x="889" y="21379"/>
                  </a:cubicBezTo>
                  <a:lnTo>
                    <a:pt x="3871" y="21379"/>
                  </a:lnTo>
                  <a:cubicBezTo>
                    <a:pt x="4051" y="21379"/>
                    <a:pt x="4196" y="21232"/>
                    <a:pt x="4196" y="21053"/>
                  </a:cubicBezTo>
                  <a:cubicBezTo>
                    <a:pt x="4196" y="20874"/>
                    <a:pt x="4050" y="20726"/>
                    <a:pt x="3871" y="20726"/>
                  </a:cubicBezTo>
                  <a:lnTo>
                    <a:pt x="889" y="20726"/>
                  </a:lnTo>
                  <a:cubicBezTo>
                    <a:pt x="761" y="20726"/>
                    <a:pt x="654" y="20621"/>
                    <a:pt x="654" y="20492"/>
                  </a:cubicBezTo>
                  <a:lnTo>
                    <a:pt x="654" y="891"/>
                  </a:lnTo>
                  <a:cubicBezTo>
                    <a:pt x="654" y="762"/>
                    <a:pt x="758" y="656"/>
                    <a:pt x="889" y="656"/>
                  </a:cubicBezTo>
                  <a:lnTo>
                    <a:pt x="11003" y="656"/>
                  </a:lnTo>
                  <a:cubicBezTo>
                    <a:pt x="11072" y="656"/>
                    <a:pt x="11154" y="669"/>
                    <a:pt x="11239" y="693"/>
                  </a:cubicBezTo>
                  <a:lnTo>
                    <a:pt x="11239" y="5039"/>
                  </a:lnTo>
                  <a:cubicBezTo>
                    <a:pt x="11239" y="5530"/>
                    <a:pt x="11637" y="5928"/>
                    <a:pt x="12128" y="5928"/>
                  </a:cubicBezTo>
                  <a:lnTo>
                    <a:pt x="16474" y="5928"/>
                  </a:lnTo>
                  <a:cubicBezTo>
                    <a:pt x="16498" y="6012"/>
                    <a:pt x="16512" y="6094"/>
                    <a:pt x="16512" y="6164"/>
                  </a:cubicBezTo>
                  <a:lnTo>
                    <a:pt x="16512" y="20490"/>
                  </a:lnTo>
                  <a:cubicBezTo>
                    <a:pt x="16512" y="20619"/>
                    <a:pt x="16407" y="20724"/>
                    <a:pt x="16276" y="20724"/>
                  </a:cubicBezTo>
                  <a:lnTo>
                    <a:pt x="5094" y="20724"/>
                  </a:lnTo>
                  <a:cubicBezTo>
                    <a:pt x="4912" y="20724"/>
                    <a:pt x="4767" y="20872"/>
                    <a:pt x="4767" y="21051"/>
                  </a:cubicBezTo>
                  <a:cubicBezTo>
                    <a:pt x="4767" y="21230"/>
                    <a:pt x="4915" y="21378"/>
                    <a:pt x="5094" y="21378"/>
                  </a:cubicBezTo>
                  <a:lnTo>
                    <a:pt x="16276" y="21378"/>
                  </a:lnTo>
                  <a:cubicBezTo>
                    <a:pt x="16767" y="21378"/>
                    <a:pt x="17165" y="20978"/>
                    <a:pt x="17165" y="20487"/>
                  </a:cubicBezTo>
                  <a:lnTo>
                    <a:pt x="17165" y="6161"/>
                  </a:lnTo>
                  <a:cubicBezTo>
                    <a:pt x="17167" y="5766"/>
                    <a:pt x="16955" y="5256"/>
                    <a:pt x="16674" y="4974"/>
                  </a:cubicBezTo>
                  <a:lnTo>
                    <a:pt x="15359" y="3660"/>
                  </a:lnTo>
                  <a:cubicBezTo>
                    <a:pt x="15295" y="3595"/>
                    <a:pt x="15211" y="3563"/>
                    <a:pt x="15127" y="3563"/>
                  </a:cubicBezTo>
                  <a:cubicBezTo>
                    <a:pt x="15043" y="3563"/>
                    <a:pt x="14960" y="3595"/>
                    <a:pt x="14896" y="3660"/>
                  </a:cubicBezTo>
                  <a:cubicBezTo>
                    <a:pt x="14768" y="3788"/>
                    <a:pt x="14768" y="3995"/>
                    <a:pt x="14896" y="4122"/>
                  </a:cubicBezTo>
                  <a:lnTo>
                    <a:pt x="16049" y="5273"/>
                  </a:lnTo>
                  <a:lnTo>
                    <a:pt x="12128" y="5273"/>
                  </a:lnTo>
                  <a:cubicBezTo>
                    <a:pt x="12000" y="5273"/>
                    <a:pt x="11894" y="5169"/>
                    <a:pt x="11894" y="5039"/>
                  </a:cubicBezTo>
                  <a:lnTo>
                    <a:pt x="11894" y="1118"/>
                  </a:lnTo>
                  <a:lnTo>
                    <a:pt x="14110" y="3334"/>
                  </a:lnTo>
                  <a:cubicBezTo>
                    <a:pt x="14174" y="3399"/>
                    <a:pt x="14258" y="3432"/>
                    <a:pt x="14342" y="3432"/>
                  </a:cubicBezTo>
                  <a:cubicBezTo>
                    <a:pt x="14426" y="3432"/>
                    <a:pt x="14509" y="3399"/>
                    <a:pt x="14573" y="3334"/>
                  </a:cubicBezTo>
                  <a:cubicBezTo>
                    <a:pt x="14701" y="3206"/>
                    <a:pt x="14701" y="2999"/>
                    <a:pt x="14573" y="2872"/>
                  </a:cubicBezTo>
                  <a:lnTo>
                    <a:pt x="12194" y="493"/>
                  </a:lnTo>
                  <a:cubicBezTo>
                    <a:pt x="11912" y="213"/>
                    <a:pt x="11400" y="1"/>
                    <a:pt x="1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5109832" y="3198774"/>
            <a:ext cx="301185" cy="334572"/>
            <a:chOff x="3030100" y="1935025"/>
            <a:chExt cx="481050" cy="534375"/>
          </a:xfrm>
        </p:grpSpPr>
        <p:sp>
          <p:nvSpPr>
            <p:cNvPr id="663" name="Google Shape;663;p29"/>
            <p:cNvSpPr/>
            <p:nvPr/>
          </p:nvSpPr>
          <p:spPr>
            <a:xfrm>
              <a:off x="3030100" y="1935025"/>
              <a:ext cx="481050" cy="534375"/>
            </a:xfrm>
            <a:custGeom>
              <a:rect b="b" l="l" r="r" t="t"/>
              <a:pathLst>
                <a:path extrusionOk="0" h="21375" w="19242">
                  <a:moveTo>
                    <a:pt x="10928" y="652"/>
                  </a:moveTo>
                  <a:lnTo>
                    <a:pt x="10928" y="1150"/>
                  </a:lnTo>
                  <a:lnTo>
                    <a:pt x="8316" y="1150"/>
                  </a:lnTo>
                  <a:lnTo>
                    <a:pt x="8316" y="652"/>
                  </a:lnTo>
                  <a:close/>
                  <a:moveTo>
                    <a:pt x="4027" y="1997"/>
                  </a:moveTo>
                  <a:cubicBezTo>
                    <a:pt x="4765" y="1997"/>
                    <a:pt x="5432" y="2338"/>
                    <a:pt x="5860" y="2895"/>
                  </a:cubicBezTo>
                  <a:cubicBezTo>
                    <a:pt x="4738" y="3373"/>
                    <a:pt x="3707" y="4065"/>
                    <a:pt x="2820" y="4952"/>
                  </a:cubicBezTo>
                  <a:cubicBezTo>
                    <a:pt x="2587" y="5185"/>
                    <a:pt x="2370" y="5428"/>
                    <a:pt x="2162" y="5679"/>
                  </a:cubicBezTo>
                  <a:cubicBezTo>
                    <a:pt x="1874" y="5288"/>
                    <a:pt x="1712" y="4812"/>
                    <a:pt x="1712" y="4311"/>
                  </a:cubicBezTo>
                  <a:cubicBezTo>
                    <a:pt x="1712" y="3036"/>
                    <a:pt x="2751" y="1997"/>
                    <a:pt x="4027" y="1997"/>
                  </a:cubicBezTo>
                  <a:close/>
                  <a:moveTo>
                    <a:pt x="3567" y="19232"/>
                  </a:moveTo>
                  <a:cubicBezTo>
                    <a:pt x="3910" y="19510"/>
                    <a:pt x="4268" y="19763"/>
                    <a:pt x="4641" y="19989"/>
                  </a:cubicBezTo>
                  <a:lnTo>
                    <a:pt x="4641" y="20517"/>
                  </a:lnTo>
                  <a:cubicBezTo>
                    <a:pt x="4641" y="20576"/>
                    <a:pt x="4592" y="20624"/>
                    <a:pt x="4534" y="20624"/>
                  </a:cubicBezTo>
                  <a:lnTo>
                    <a:pt x="3678" y="20624"/>
                  </a:lnTo>
                  <a:cubicBezTo>
                    <a:pt x="3618" y="20624"/>
                    <a:pt x="3570" y="20575"/>
                    <a:pt x="3570" y="20517"/>
                  </a:cubicBezTo>
                  <a:lnTo>
                    <a:pt x="3567" y="19232"/>
                  </a:lnTo>
                  <a:close/>
                  <a:moveTo>
                    <a:pt x="15677" y="19229"/>
                  </a:moveTo>
                  <a:lnTo>
                    <a:pt x="15677" y="20517"/>
                  </a:lnTo>
                  <a:cubicBezTo>
                    <a:pt x="15677" y="20576"/>
                    <a:pt x="15626" y="20624"/>
                    <a:pt x="15570" y="20624"/>
                  </a:cubicBezTo>
                  <a:lnTo>
                    <a:pt x="14712" y="20624"/>
                  </a:lnTo>
                  <a:cubicBezTo>
                    <a:pt x="14652" y="20624"/>
                    <a:pt x="14603" y="20575"/>
                    <a:pt x="14603" y="20517"/>
                  </a:cubicBezTo>
                  <a:lnTo>
                    <a:pt x="14603" y="19986"/>
                  </a:lnTo>
                  <a:cubicBezTo>
                    <a:pt x="14978" y="19757"/>
                    <a:pt x="15336" y="19505"/>
                    <a:pt x="15677" y="19229"/>
                  </a:cubicBezTo>
                  <a:close/>
                  <a:moveTo>
                    <a:pt x="8206" y="0"/>
                  </a:moveTo>
                  <a:cubicBezTo>
                    <a:pt x="7906" y="0"/>
                    <a:pt x="7662" y="245"/>
                    <a:pt x="7662" y="545"/>
                  </a:cubicBezTo>
                  <a:lnTo>
                    <a:pt x="7662" y="1261"/>
                  </a:lnTo>
                  <a:cubicBezTo>
                    <a:pt x="7662" y="1560"/>
                    <a:pt x="7906" y="1805"/>
                    <a:pt x="8206" y="1805"/>
                  </a:cubicBezTo>
                  <a:lnTo>
                    <a:pt x="9293" y="1805"/>
                  </a:lnTo>
                  <a:lnTo>
                    <a:pt x="9293" y="2141"/>
                  </a:lnTo>
                  <a:cubicBezTo>
                    <a:pt x="8325" y="2172"/>
                    <a:pt x="7384" y="2348"/>
                    <a:pt x="6491" y="2654"/>
                  </a:cubicBezTo>
                  <a:cubicBezTo>
                    <a:pt x="5952" y="1845"/>
                    <a:pt x="5041" y="1343"/>
                    <a:pt x="4027" y="1343"/>
                  </a:cubicBezTo>
                  <a:cubicBezTo>
                    <a:pt x="2389" y="1343"/>
                    <a:pt x="1058" y="2673"/>
                    <a:pt x="1058" y="4311"/>
                  </a:cubicBezTo>
                  <a:cubicBezTo>
                    <a:pt x="1058" y="5019"/>
                    <a:pt x="1311" y="5691"/>
                    <a:pt x="1752" y="6219"/>
                  </a:cubicBezTo>
                  <a:cubicBezTo>
                    <a:pt x="614" y="7826"/>
                    <a:pt x="1" y="9743"/>
                    <a:pt x="1" y="11755"/>
                  </a:cubicBezTo>
                  <a:cubicBezTo>
                    <a:pt x="1" y="14325"/>
                    <a:pt x="1002" y="16741"/>
                    <a:pt x="2818" y="18557"/>
                  </a:cubicBezTo>
                  <a:cubicBezTo>
                    <a:pt x="2850" y="18588"/>
                    <a:pt x="2881" y="18618"/>
                    <a:pt x="2914" y="18651"/>
                  </a:cubicBezTo>
                  <a:cubicBezTo>
                    <a:pt x="2911" y="18667"/>
                    <a:pt x="2911" y="18683"/>
                    <a:pt x="2911" y="18700"/>
                  </a:cubicBezTo>
                  <a:lnTo>
                    <a:pt x="2911" y="20517"/>
                  </a:lnTo>
                  <a:cubicBezTo>
                    <a:pt x="2911" y="20937"/>
                    <a:pt x="3254" y="21279"/>
                    <a:pt x="3675" y="21279"/>
                  </a:cubicBezTo>
                  <a:lnTo>
                    <a:pt x="4529" y="21279"/>
                  </a:lnTo>
                  <a:cubicBezTo>
                    <a:pt x="4951" y="21279"/>
                    <a:pt x="5293" y="20936"/>
                    <a:pt x="5293" y="20517"/>
                  </a:cubicBezTo>
                  <a:lnTo>
                    <a:pt x="5293" y="20352"/>
                  </a:lnTo>
                  <a:cubicBezTo>
                    <a:pt x="6617" y="21019"/>
                    <a:pt x="8091" y="21374"/>
                    <a:pt x="9618" y="21374"/>
                  </a:cubicBezTo>
                  <a:cubicBezTo>
                    <a:pt x="9799" y="21374"/>
                    <a:pt x="9944" y="21227"/>
                    <a:pt x="9944" y="21048"/>
                  </a:cubicBezTo>
                  <a:cubicBezTo>
                    <a:pt x="9944" y="20869"/>
                    <a:pt x="9797" y="20721"/>
                    <a:pt x="9618" y="20721"/>
                  </a:cubicBezTo>
                  <a:cubicBezTo>
                    <a:pt x="4675" y="20721"/>
                    <a:pt x="651" y="16700"/>
                    <a:pt x="651" y="11755"/>
                  </a:cubicBezTo>
                  <a:cubicBezTo>
                    <a:pt x="651" y="6811"/>
                    <a:pt x="4674" y="2789"/>
                    <a:pt x="9618" y="2789"/>
                  </a:cubicBezTo>
                  <a:cubicBezTo>
                    <a:pt x="14563" y="2789"/>
                    <a:pt x="18584" y="6811"/>
                    <a:pt x="18584" y="11755"/>
                  </a:cubicBezTo>
                  <a:cubicBezTo>
                    <a:pt x="18584" y="13928"/>
                    <a:pt x="17795" y="16027"/>
                    <a:pt x="16365" y="17660"/>
                  </a:cubicBezTo>
                  <a:cubicBezTo>
                    <a:pt x="14948" y="19279"/>
                    <a:pt x="13000" y="20333"/>
                    <a:pt x="10882" y="20631"/>
                  </a:cubicBezTo>
                  <a:cubicBezTo>
                    <a:pt x="10703" y="20658"/>
                    <a:pt x="10578" y="20822"/>
                    <a:pt x="10604" y="21001"/>
                  </a:cubicBezTo>
                  <a:cubicBezTo>
                    <a:pt x="10627" y="21164"/>
                    <a:pt x="10765" y="21282"/>
                    <a:pt x="10924" y="21282"/>
                  </a:cubicBezTo>
                  <a:cubicBezTo>
                    <a:pt x="10940" y="21282"/>
                    <a:pt x="10957" y="21281"/>
                    <a:pt x="10973" y="21279"/>
                  </a:cubicBezTo>
                  <a:cubicBezTo>
                    <a:pt x="12015" y="21131"/>
                    <a:pt x="13016" y="20815"/>
                    <a:pt x="13945" y="20347"/>
                  </a:cubicBezTo>
                  <a:lnTo>
                    <a:pt x="13945" y="20515"/>
                  </a:lnTo>
                  <a:cubicBezTo>
                    <a:pt x="13945" y="20936"/>
                    <a:pt x="14289" y="21277"/>
                    <a:pt x="14708" y="21277"/>
                  </a:cubicBezTo>
                  <a:lnTo>
                    <a:pt x="15564" y="21277"/>
                  </a:lnTo>
                  <a:cubicBezTo>
                    <a:pt x="15984" y="21277"/>
                    <a:pt x="16326" y="20934"/>
                    <a:pt x="16326" y="20515"/>
                  </a:cubicBezTo>
                  <a:lnTo>
                    <a:pt x="16326" y="18698"/>
                  </a:lnTo>
                  <a:cubicBezTo>
                    <a:pt x="16326" y="18682"/>
                    <a:pt x="16326" y="18664"/>
                    <a:pt x="16324" y="18648"/>
                  </a:cubicBezTo>
                  <a:cubicBezTo>
                    <a:pt x="16508" y="18469"/>
                    <a:pt x="16685" y="18282"/>
                    <a:pt x="16855" y="18088"/>
                  </a:cubicBezTo>
                  <a:cubicBezTo>
                    <a:pt x="18390" y="16336"/>
                    <a:pt x="19236" y="14086"/>
                    <a:pt x="19236" y="11754"/>
                  </a:cubicBezTo>
                  <a:cubicBezTo>
                    <a:pt x="19242" y="9743"/>
                    <a:pt x="18629" y="7825"/>
                    <a:pt x="17491" y="6216"/>
                  </a:cubicBezTo>
                  <a:cubicBezTo>
                    <a:pt x="17838" y="5802"/>
                    <a:pt x="18071" y="5301"/>
                    <a:pt x="18153" y="4758"/>
                  </a:cubicBezTo>
                  <a:cubicBezTo>
                    <a:pt x="18181" y="4579"/>
                    <a:pt x="18058" y="4414"/>
                    <a:pt x="17879" y="4385"/>
                  </a:cubicBezTo>
                  <a:cubicBezTo>
                    <a:pt x="17861" y="4383"/>
                    <a:pt x="17844" y="4381"/>
                    <a:pt x="17828" y="4381"/>
                  </a:cubicBezTo>
                  <a:cubicBezTo>
                    <a:pt x="17669" y="4381"/>
                    <a:pt x="17531" y="4498"/>
                    <a:pt x="17506" y="4660"/>
                  </a:cubicBezTo>
                  <a:cubicBezTo>
                    <a:pt x="17451" y="5033"/>
                    <a:pt x="17303" y="5380"/>
                    <a:pt x="17084" y="5679"/>
                  </a:cubicBezTo>
                  <a:cubicBezTo>
                    <a:pt x="16878" y="5427"/>
                    <a:pt x="16659" y="5185"/>
                    <a:pt x="16424" y="4952"/>
                  </a:cubicBezTo>
                  <a:cubicBezTo>
                    <a:pt x="15537" y="4065"/>
                    <a:pt x="14506" y="3371"/>
                    <a:pt x="13385" y="2895"/>
                  </a:cubicBezTo>
                  <a:cubicBezTo>
                    <a:pt x="13811" y="2338"/>
                    <a:pt x="14478" y="1996"/>
                    <a:pt x="15216" y="1996"/>
                  </a:cubicBezTo>
                  <a:cubicBezTo>
                    <a:pt x="16201" y="1996"/>
                    <a:pt x="17081" y="2621"/>
                    <a:pt x="17404" y="3552"/>
                  </a:cubicBezTo>
                  <a:cubicBezTo>
                    <a:pt x="17452" y="3687"/>
                    <a:pt x="17578" y="3772"/>
                    <a:pt x="17712" y="3772"/>
                  </a:cubicBezTo>
                  <a:cubicBezTo>
                    <a:pt x="17747" y="3772"/>
                    <a:pt x="17784" y="3766"/>
                    <a:pt x="17819" y="3753"/>
                  </a:cubicBezTo>
                  <a:cubicBezTo>
                    <a:pt x="17991" y="3693"/>
                    <a:pt x="18080" y="3507"/>
                    <a:pt x="18020" y="3337"/>
                  </a:cubicBezTo>
                  <a:cubicBezTo>
                    <a:pt x="17607" y="2144"/>
                    <a:pt x="16480" y="1343"/>
                    <a:pt x="15216" y="1343"/>
                  </a:cubicBezTo>
                  <a:cubicBezTo>
                    <a:pt x="14202" y="1343"/>
                    <a:pt x="13291" y="1845"/>
                    <a:pt x="12752" y="2654"/>
                  </a:cubicBezTo>
                  <a:cubicBezTo>
                    <a:pt x="11859" y="2348"/>
                    <a:pt x="10916" y="2172"/>
                    <a:pt x="9950" y="2141"/>
                  </a:cubicBezTo>
                  <a:lnTo>
                    <a:pt x="9950" y="1805"/>
                  </a:lnTo>
                  <a:lnTo>
                    <a:pt x="11037" y="1805"/>
                  </a:lnTo>
                  <a:cubicBezTo>
                    <a:pt x="11337" y="1805"/>
                    <a:pt x="11581" y="1560"/>
                    <a:pt x="11581" y="1261"/>
                  </a:cubicBezTo>
                  <a:lnTo>
                    <a:pt x="11581" y="545"/>
                  </a:lnTo>
                  <a:cubicBezTo>
                    <a:pt x="11581" y="245"/>
                    <a:pt x="11337" y="0"/>
                    <a:pt x="1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3193175" y="2146200"/>
              <a:ext cx="141725" cy="108850"/>
            </a:xfrm>
            <a:custGeom>
              <a:rect b="b" l="l" r="r" t="t"/>
              <a:pathLst>
                <a:path extrusionOk="0" h="4354" w="5669">
                  <a:moveTo>
                    <a:pt x="3098" y="2522"/>
                  </a:moveTo>
                  <a:cubicBezTo>
                    <a:pt x="3424" y="2522"/>
                    <a:pt x="3688" y="2786"/>
                    <a:pt x="3688" y="3111"/>
                  </a:cubicBezTo>
                  <a:cubicBezTo>
                    <a:pt x="3688" y="3436"/>
                    <a:pt x="3425" y="3700"/>
                    <a:pt x="3098" y="3700"/>
                  </a:cubicBezTo>
                  <a:cubicBezTo>
                    <a:pt x="2775" y="3700"/>
                    <a:pt x="2509" y="3435"/>
                    <a:pt x="2509" y="3111"/>
                  </a:cubicBezTo>
                  <a:cubicBezTo>
                    <a:pt x="2509" y="2786"/>
                    <a:pt x="2775" y="2522"/>
                    <a:pt x="3098" y="2522"/>
                  </a:cubicBezTo>
                  <a:close/>
                  <a:moveTo>
                    <a:pt x="365" y="0"/>
                  </a:moveTo>
                  <a:cubicBezTo>
                    <a:pt x="286" y="0"/>
                    <a:pt x="207" y="29"/>
                    <a:pt x="144" y="86"/>
                  </a:cubicBezTo>
                  <a:cubicBezTo>
                    <a:pt x="9" y="207"/>
                    <a:pt x="1" y="415"/>
                    <a:pt x="123" y="549"/>
                  </a:cubicBezTo>
                  <a:lnTo>
                    <a:pt x="1978" y="2582"/>
                  </a:lnTo>
                  <a:cubicBezTo>
                    <a:pt x="1901" y="2741"/>
                    <a:pt x="1859" y="2920"/>
                    <a:pt x="1859" y="3111"/>
                  </a:cubicBezTo>
                  <a:cubicBezTo>
                    <a:pt x="1859" y="3797"/>
                    <a:pt x="2417" y="4354"/>
                    <a:pt x="3103" y="4354"/>
                  </a:cubicBezTo>
                  <a:cubicBezTo>
                    <a:pt x="3789" y="4354"/>
                    <a:pt x="4345" y="3797"/>
                    <a:pt x="4345" y="3111"/>
                  </a:cubicBezTo>
                  <a:cubicBezTo>
                    <a:pt x="4345" y="2947"/>
                    <a:pt x="4314" y="2791"/>
                    <a:pt x="4256" y="2646"/>
                  </a:cubicBezTo>
                  <a:lnTo>
                    <a:pt x="5540" y="1377"/>
                  </a:lnTo>
                  <a:cubicBezTo>
                    <a:pt x="5665" y="1251"/>
                    <a:pt x="5668" y="1046"/>
                    <a:pt x="5542" y="916"/>
                  </a:cubicBezTo>
                  <a:cubicBezTo>
                    <a:pt x="5478" y="851"/>
                    <a:pt x="5393" y="819"/>
                    <a:pt x="5309" y="819"/>
                  </a:cubicBezTo>
                  <a:cubicBezTo>
                    <a:pt x="5226" y="819"/>
                    <a:pt x="5143" y="850"/>
                    <a:pt x="5079" y="913"/>
                  </a:cubicBezTo>
                  <a:lnTo>
                    <a:pt x="3853" y="2122"/>
                  </a:lnTo>
                  <a:cubicBezTo>
                    <a:pt x="3644" y="1963"/>
                    <a:pt x="3383" y="1867"/>
                    <a:pt x="3100" y="1867"/>
                  </a:cubicBezTo>
                  <a:cubicBezTo>
                    <a:pt x="2843" y="1867"/>
                    <a:pt x="2603" y="1945"/>
                    <a:pt x="2405" y="2079"/>
                  </a:cubicBezTo>
                  <a:lnTo>
                    <a:pt x="606" y="107"/>
                  </a:lnTo>
                  <a:cubicBezTo>
                    <a:pt x="542" y="36"/>
                    <a:pt x="454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3069275" y="2027500"/>
              <a:ext cx="402800" cy="402750"/>
            </a:xfrm>
            <a:custGeom>
              <a:rect b="b" l="l" r="r" t="t"/>
              <a:pathLst>
                <a:path extrusionOk="0" h="16110" w="16112">
                  <a:moveTo>
                    <a:pt x="8054" y="0"/>
                  </a:moveTo>
                  <a:cubicBezTo>
                    <a:pt x="3614" y="0"/>
                    <a:pt x="0" y="3613"/>
                    <a:pt x="0" y="8055"/>
                  </a:cubicBezTo>
                  <a:cubicBezTo>
                    <a:pt x="0" y="12495"/>
                    <a:pt x="3614" y="16109"/>
                    <a:pt x="8054" y="16109"/>
                  </a:cubicBezTo>
                  <a:cubicBezTo>
                    <a:pt x="9473" y="16109"/>
                    <a:pt x="10868" y="15735"/>
                    <a:pt x="12091" y="15023"/>
                  </a:cubicBezTo>
                  <a:cubicBezTo>
                    <a:pt x="13276" y="14334"/>
                    <a:pt x="14274" y="13348"/>
                    <a:pt x="14977" y="12171"/>
                  </a:cubicBezTo>
                  <a:cubicBezTo>
                    <a:pt x="15071" y="12016"/>
                    <a:pt x="15019" y="11815"/>
                    <a:pt x="14863" y="11722"/>
                  </a:cubicBezTo>
                  <a:cubicBezTo>
                    <a:pt x="14811" y="11691"/>
                    <a:pt x="14753" y="11676"/>
                    <a:pt x="14696" y="11676"/>
                  </a:cubicBezTo>
                  <a:cubicBezTo>
                    <a:pt x="14584" y="11676"/>
                    <a:pt x="14476" y="11733"/>
                    <a:pt x="14414" y="11836"/>
                  </a:cubicBezTo>
                  <a:cubicBezTo>
                    <a:pt x="14153" y="12274"/>
                    <a:pt x="13846" y="12684"/>
                    <a:pt x="13500" y="13059"/>
                  </a:cubicBezTo>
                  <a:lnTo>
                    <a:pt x="13288" y="12846"/>
                  </a:lnTo>
                  <a:cubicBezTo>
                    <a:pt x="13224" y="12781"/>
                    <a:pt x="13140" y="12749"/>
                    <a:pt x="13057" y="12749"/>
                  </a:cubicBezTo>
                  <a:cubicBezTo>
                    <a:pt x="12973" y="12749"/>
                    <a:pt x="12889" y="12781"/>
                    <a:pt x="12826" y="12846"/>
                  </a:cubicBezTo>
                  <a:cubicBezTo>
                    <a:pt x="12698" y="12975"/>
                    <a:pt x="12698" y="13181"/>
                    <a:pt x="12826" y="13308"/>
                  </a:cubicBezTo>
                  <a:lnTo>
                    <a:pt x="13038" y="13521"/>
                  </a:lnTo>
                  <a:cubicBezTo>
                    <a:pt x="12648" y="13878"/>
                    <a:pt x="12222" y="14192"/>
                    <a:pt x="11762" y="14459"/>
                  </a:cubicBezTo>
                  <a:cubicBezTo>
                    <a:pt x="10730" y="15059"/>
                    <a:pt x="9559" y="15399"/>
                    <a:pt x="8365" y="15448"/>
                  </a:cubicBezTo>
                  <a:lnTo>
                    <a:pt x="8365" y="15157"/>
                  </a:lnTo>
                  <a:cubicBezTo>
                    <a:pt x="8365" y="14977"/>
                    <a:pt x="8217" y="14832"/>
                    <a:pt x="8038" y="14832"/>
                  </a:cubicBezTo>
                  <a:cubicBezTo>
                    <a:pt x="7858" y="14832"/>
                    <a:pt x="7711" y="14978"/>
                    <a:pt x="7711" y="15157"/>
                  </a:cubicBezTo>
                  <a:lnTo>
                    <a:pt x="7711" y="15448"/>
                  </a:lnTo>
                  <a:cubicBezTo>
                    <a:pt x="5920" y="15365"/>
                    <a:pt x="4294" y="14643"/>
                    <a:pt x="3053" y="13505"/>
                  </a:cubicBezTo>
                  <a:lnTo>
                    <a:pt x="3247" y="13311"/>
                  </a:lnTo>
                  <a:cubicBezTo>
                    <a:pt x="3377" y="13181"/>
                    <a:pt x="3377" y="12975"/>
                    <a:pt x="3247" y="12849"/>
                  </a:cubicBezTo>
                  <a:cubicBezTo>
                    <a:pt x="3183" y="12784"/>
                    <a:pt x="3099" y="12751"/>
                    <a:pt x="3015" y="12751"/>
                  </a:cubicBezTo>
                  <a:cubicBezTo>
                    <a:pt x="2932" y="12751"/>
                    <a:pt x="2848" y="12784"/>
                    <a:pt x="2785" y="12849"/>
                  </a:cubicBezTo>
                  <a:lnTo>
                    <a:pt x="2591" y="13042"/>
                  </a:lnTo>
                  <a:cubicBezTo>
                    <a:pt x="1460" y="11800"/>
                    <a:pt x="744" y="10174"/>
                    <a:pt x="665" y="8386"/>
                  </a:cubicBezTo>
                  <a:lnTo>
                    <a:pt x="938" y="8386"/>
                  </a:lnTo>
                  <a:cubicBezTo>
                    <a:pt x="1119" y="8386"/>
                    <a:pt x="1263" y="8240"/>
                    <a:pt x="1263" y="8061"/>
                  </a:cubicBezTo>
                  <a:cubicBezTo>
                    <a:pt x="1263" y="7879"/>
                    <a:pt x="1117" y="7734"/>
                    <a:pt x="938" y="7734"/>
                  </a:cubicBezTo>
                  <a:lnTo>
                    <a:pt x="665" y="7734"/>
                  </a:lnTo>
                  <a:cubicBezTo>
                    <a:pt x="744" y="5944"/>
                    <a:pt x="1460" y="4318"/>
                    <a:pt x="2591" y="3079"/>
                  </a:cubicBezTo>
                  <a:lnTo>
                    <a:pt x="2785" y="3273"/>
                  </a:lnTo>
                  <a:cubicBezTo>
                    <a:pt x="2849" y="3335"/>
                    <a:pt x="2932" y="3367"/>
                    <a:pt x="3016" y="3367"/>
                  </a:cubicBezTo>
                  <a:cubicBezTo>
                    <a:pt x="3101" y="3367"/>
                    <a:pt x="3185" y="3335"/>
                    <a:pt x="3247" y="3273"/>
                  </a:cubicBezTo>
                  <a:cubicBezTo>
                    <a:pt x="3377" y="3143"/>
                    <a:pt x="3377" y="2937"/>
                    <a:pt x="3247" y="2810"/>
                  </a:cubicBezTo>
                  <a:lnTo>
                    <a:pt x="3053" y="2617"/>
                  </a:lnTo>
                  <a:cubicBezTo>
                    <a:pt x="4291" y="1477"/>
                    <a:pt x="5920" y="754"/>
                    <a:pt x="7711" y="672"/>
                  </a:cubicBezTo>
                  <a:lnTo>
                    <a:pt x="7711" y="962"/>
                  </a:lnTo>
                  <a:cubicBezTo>
                    <a:pt x="7711" y="1143"/>
                    <a:pt x="7859" y="1289"/>
                    <a:pt x="8038" y="1289"/>
                  </a:cubicBezTo>
                  <a:cubicBezTo>
                    <a:pt x="8219" y="1289"/>
                    <a:pt x="8363" y="1141"/>
                    <a:pt x="8363" y="962"/>
                  </a:cubicBezTo>
                  <a:lnTo>
                    <a:pt x="8363" y="670"/>
                  </a:lnTo>
                  <a:cubicBezTo>
                    <a:pt x="10161" y="745"/>
                    <a:pt x="11794" y="1461"/>
                    <a:pt x="13039" y="2597"/>
                  </a:cubicBezTo>
                  <a:lnTo>
                    <a:pt x="12827" y="2810"/>
                  </a:lnTo>
                  <a:cubicBezTo>
                    <a:pt x="12699" y="2939"/>
                    <a:pt x="12699" y="3146"/>
                    <a:pt x="12827" y="3273"/>
                  </a:cubicBezTo>
                  <a:cubicBezTo>
                    <a:pt x="12890" y="3335"/>
                    <a:pt x="12975" y="3367"/>
                    <a:pt x="13059" y="3367"/>
                  </a:cubicBezTo>
                  <a:cubicBezTo>
                    <a:pt x="13142" y="3367"/>
                    <a:pt x="13226" y="3335"/>
                    <a:pt x="13290" y="3273"/>
                  </a:cubicBezTo>
                  <a:lnTo>
                    <a:pt x="13505" y="3058"/>
                  </a:lnTo>
                  <a:cubicBezTo>
                    <a:pt x="14647" y="4302"/>
                    <a:pt x="15371" y="5935"/>
                    <a:pt x="15451" y="7734"/>
                  </a:cubicBezTo>
                  <a:lnTo>
                    <a:pt x="15139" y="7734"/>
                  </a:lnTo>
                  <a:cubicBezTo>
                    <a:pt x="14959" y="7734"/>
                    <a:pt x="14813" y="7882"/>
                    <a:pt x="14813" y="8061"/>
                  </a:cubicBezTo>
                  <a:cubicBezTo>
                    <a:pt x="14813" y="8240"/>
                    <a:pt x="14960" y="8386"/>
                    <a:pt x="15139" y="8386"/>
                  </a:cubicBezTo>
                  <a:lnTo>
                    <a:pt x="15451" y="8386"/>
                  </a:lnTo>
                  <a:cubicBezTo>
                    <a:pt x="15417" y="9142"/>
                    <a:pt x="15272" y="9880"/>
                    <a:pt x="15013" y="10586"/>
                  </a:cubicBezTo>
                  <a:cubicBezTo>
                    <a:pt x="14951" y="10756"/>
                    <a:pt x="15038" y="10944"/>
                    <a:pt x="15208" y="11006"/>
                  </a:cubicBezTo>
                  <a:cubicBezTo>
                    <a:pt x="15245" y="11020"/>
                    <a:pt x="15282" y="11026"/>
                    <a:pt x="15319" y="11026"/>
                  </a:cubicBezTo>
                  <a:cubicBezTo>
                    <a:pt x="15453" y="11026"/>
                    <a:pt x="15579" y="10943"/>
                    <a:pt x="15627" y="10810"/>
                  </a:cubicBezTo>
                  <a:cubicBezTo>
                    <a:pt x="15948" y="9928"/>
                    <a:pt x="16112" y="9003"/>
                    <a:pt x="16112" y="8058"/>
                  </a:cubicBezTo>
                  <a:cubicBezTo>
                    <a:pt x="16110" y="3613"/>
                    <a:pt x="12498" y="0"/>
                    <a:pt x="8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0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671" name="Google Shape;671;p30"/>
          <p:cNvGrpSpPr/>
          <p:nvPr/>
        </p:nvGrpSpPr>
        <p:grpSpPr>
          <a:xfrm>
            <a:off x="457200" y="4361625"/>
            <a:ext cx="1315096" cy="375000"/>
            <a:chOff x="457200" y="4361625"/>
            <a:chExt cx="1315096" cy="375000"/>
          </a:xfrm>
        </p:grpSpPr>
        <p:sp>
          <p:nvSpPr>
            <p:cNvPr id="672" name="Google Shape;672;p30"/>
            <p:cNvSpPr txBox="1"/>
            <p:nvPr/>
          </p:nvSpPr>
          <p:spPr>
            <a:xfrm>
              <a:off x="653296" y="4361625"/>
              <a:ext cx="11190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Gain creators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457200" y="4421475"/>
              <a:ext cx="255300" cy="2553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0"/>
          <p:cNvGrpSpPr/>
          <p:nvPr/>
        </p:nvGrpSpPr>
        <p:grpSpPr>
          <a:xfrm>
            <a:off x="2553606" y="1821306"/>
            <a:ext cx="4046082" cy="1653300"/>
            <a:chOff x="2553581" y="2226806"/>
            <a:chExt cx="4046082" cy="1653300"/>
          </a:xfrm>
        </p:grpSpPr>
        <p:sp>
          <p:nvSpPr>
            <p:cNvPr id="675" name="Google Shape;675;p30"/>
            <p:cNvSpPr/>
            <p:nvPr/>
          </p:nvSpPr>
          <p:spPr>
            <a:xfrm>
              <a:off x="4946363" y="2226806"/>
              <a:ext cx="1653300" cy="16533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2553581" y="2226806"/>
              <a:ext cx="1653300" cy="1653300"/>
            </a:xfrm>
            <a:prstGeom prst="rect">
              <a:avLst/>
            </a:prstGeom>
            <a:solidFill>
              <a:srgbClr val="F9ECD1">
                <a:alpha val="59220"/>
              </a:srgbClr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7" name="Google Shape;677;p30"/>
            <p:cNvCxnSpPr/>
            <p:nvPr/>
          </p:nvCxnSpPr>
          <p:spPr>
            <a:xfrm>
              <a:off x="3381834" y="3054368"/>
              <a:ext cx="2393700" cy="9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8" name="Google Shape;678;p30"/>
            <p:cNvSpPr/>
            <p:nvPr/>
          </p:nvSpPr>
          <p:spPr>
            <a:xfrm rot="5400000">
              <a:off x="2147860" y="2639945"/>
              <a:ext cx="1640700" cy="828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163164" y="283778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0" name="Google Shape;680;p30"/>
            <p:cNvCxnSpPr>
              <a:endCxn id="675" idx="5"/>
            </p:cNvCxnSpPr>
            <p:nvPr/>
          </p:nvCxnSpPr>
          <p:spPr>
            <a:xfrm>
              <a:off x="5774943" y="3053586"/>
              <a:ext cx="582600" cy="584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30"/>
            <p:cNvCxnSpPr>
              <a:stCxn id="675" idx="7"/>
            </p:cNvCxnSpPr>
            <p:nvPr/>
          </p:nvCxnSpPr>
          <p:spPr>
            <a:xfrm flipH="1">
              <a:off x="5775543" y="2468926"/>
              <a:ext cx="582000" cy="584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2" name="Google Shape;682;p30"/>
            <p:cNvSpPr/>
            <p:nvPr/>
          </p:nvSpPr>
          <p:spPr>
            <a:xfrm>
              <a:off x="3239870" y="2913222"/>
              <a:ext cx="280767" cy="280517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555946" y="283778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30"/>
            <p:cNvGrpSpPr/>
            <p:nvPr/>
          </p:nvGrpSpPr>
          <p:grpSpPr>
            <a:xfrm>
              <a:off x="5624332" y="2906125"/>
              <a:ext cx="297663" cy="297635"/>
              <a:chOff x="2298725" y="1183275"/>
              <a:chExt cx="534500" cy="534450"/>
            </a:xfrm>
          </p:grpSpPr>
          <p:sp>
            <p:nvSpPr>
              <p:cNvPr id="685" name="Google Shape;685;p30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0" name="Google Shape;690;p30"/>
          <p:cNvGrpSpPr/>
          <p:nvPr/>
        </p:nvGrpSpPr>
        <p:grpSpPr>
          <a:xfrm>
            <a:off x="6897850" y="1112763"/>
            <a:ext cx="1798200" cy="984896"/>
            <a:chOff x="6897850" y="1112763"/>
            <a:chExt cx="1798200" cy="984896"/>
          </a:xfrm>
        </p:grpSpPr>
        <p:sp>
          <p:nvSpPr>
            <p:cNvPr id="691" name="Google Shape;691;p30"/>
            <p:cNvSpPr txBox="1"/>
            <p:nvPr/>
          </p:nvSpPr>
          <p:spPr>
            <a:xfrm>
              <a:off x="6897850" y="1533359"/>
              <a:ext cx="1798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30"/>
            <p:cNvSpPr txBox="1"/>
            <p:nvPr/>
          </p:nvSpPr>
          <p:spPr>
            <a:xfrm>
              <a:off x="6897850" y="1112763"/>
              <a:ext cx="1798200" cy="420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93" name="Google Shape;693;p30"/>
          <p:cNvGrpSpPr/>
          <p:nvPr/>
        </p:nvGrpSpPr>
        <p:grpSpPr>
          <a:xfrm>
            <a:off x="6897850" y="3198238"/>
            <a:ext cx="1798200" cy="984896"/>
            <a:chOff x="6897850" y="3198238"/>
            <a:chExt cx="1798200" cy="984896"/>
          </a:xfrm>
        </p:grpSpPr>
        <p:sp>
          <p:nvSpPr>
            <p:cNvPr id="694" name="Google Shape;694;p30"/>
            <p:cNvSpPr txBox="1"/>
            <p:nvPr/>
          </p:nvSpPr>
          <p:spPr>
            <a:xfrm>
              <a:off x="6897850" y="3618834"/>
              <a:ext cx="1798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Deimos is a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very small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30"/>
            <p:cNvSpPr txBox="1"/>
            <p:nvPr/>
          </p:nvSpPr>
          <p:spPr>
            <a:xfrm>
              <a:off x="6897850" y="3198238"/>
              <a:ext cx="1798200" cy="420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96" name="Google Shape;696;p30"/>
          <p:cNvGrpSpPr/>
          <p:nvPr/>
        </p:nvGrpSpPr>
        <p:grpSpPr>
          <a:xfrm>
            <a:off x="6897850" y="2155500"/>
            <a:ext cx="1798200" cy="984896"/>
            <a:chOff x="6897850" y="2155500"/>
            <a:chExt cx="1798200" cy="984896"/>
          </a:xfrm>
        </p:grpSpPr>
        <p:sp>
          <p:nvSpPr>
            <p:cNvPr id="697" name="Google Shape;697;p30"/>
            <p:cNvSpPr txBox="1"/>
            <p:nvPr/>
          </p:nvSpPr>
          <p:spPr>
            <a:xfrm>
              <a:off x="6897850" y="2576096"/>
              <a:ext cx="1798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Phobos is a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not a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30"/>
            <p:cNvSpPr txBox="1"/>
            <p:nvPr/>
          </p:nvSpPr>
          <p:spPr>
            <a:xfrm>
              <a:off x="6897850" y="2155500"/>
              <a:ext cx="1798200" cy="420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457250" y="1112763"/>
            <a:ext cx="1798200" cy="984896"/>
            <a:chOff x="457250" y="1112763"/>
            <a:chExt cx="1798200" cy="984896"/>
          </a:xfrm>
        </p:grpSpPr>
        <p:sp>
          <p:nvSpPr>
            <p:cNvPr id="700" name="Google Shape;700;p30"/>
            <p:cNvSpPr txBox="1"/>
            <p:nvPr/>
          </p:nvSpPr>
          <p:spPr>
            <a:xfrm>
              <a:off x="457250" y="1533359"/>
              <a:ext cx="1798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0"/>
            <p:cNvSpPr txBox="1"/>
            <p:nvPr/>
          </p:nvSpPr>
          <p:spPr>
            <a:xfrm>
              <a:off x="457250" y="1112763"/>
              <a:ext cx="1798200" cy="42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457250" y="3198238"/>
            <a:ext cx="1798200" cy="984896"/>
            <a:chOff x="457250" y="3198238"/>
            <a:chExt cx="1798200" cy="984896"/>
          </a:xfrm>
        </p:grpSpPr>
        <p:sp>
          <p:nvSpPr>
            <p:cNvPr id="703" name="Google Shape;703;p30"/>
            <p:cNvSpPr txBox="1"/>
            <p:nvPr/>
          </p:nvSpPr>
          <p:spPr>
            <a:xfrm>
              <a:off x="457250" y="3618834"/>
              <a:ext cx="1798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big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4" name="Google Shape;704;p30"/>
            <p:cNvSpPr txBox="1"/>
            <p:nvPr/>
          </p:nvSpPr>
          <p:spPr>
            <a:xfrm>
              <a:off x="457250" y="3198238"/>
              <a:ext cx="1798200" cy="42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457250" y="2155500"/>
            <a:ext cx="1798200" cy="984896"/>
            <a:chOff x="457250" y="2155500"/>
            <a:chExt cx="1798200" cy="984896"/>
          </a:xfrm>
        </p:grpSpPr>
        <p:sp>
          <p:nvSpPr>
            <p:cNvPr id="706" name="Google Shape;706;p30"/>
            <p:cNvSpPr txBox="1"/>
            <p:nvPr/>
          </p:nvSpPr>
          <p:spPr>
            <a:xfrm>
              <a:off x="457250" y="2576096"/>
              <a:ext cx="1798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red and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30"/>
            <p:cNvSpPr txBox="1"/>
            <p:nvPr/>
          </p:nvSpPr>
          <p:spPr>
            <a:xfrm>
              <a:off x="457250" y="2155500"/>
              <a:ext cx="1798200" cy="42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708" name="Google Shape;708;p30"/>
          <p:cNvSpPr/>
          <p:nvPr/>
        </p:nvSpPr>
        <p:spPr>
          <a:xfrm>
            <a:off x="3589425" y="2042375"/>
            <a:ext cx="255300" cy="255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2700425" y="2520300"/>
            <a:ext cx="255300" cy="255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3589425" y="2998225"/>
            <a:ext cx="255300" cy="255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0"/>
          <p:cNvSpPr/>
          <p:nvPr/>
        </p:nvSpPr>
        <p:spPr>
          <a:xfrm flipH="1">
            <a:off x="5372772" y="2042375"/>
            <a:ext cx="255300" cy="255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 flipH="1">
            <a:off x="6122741" y="2520300"/>
            <a:ext cx="255300" cy="255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 flipH="1">
            <a:off x="5372772" y="2998225"/>
            <a:ext cx="255300" cy="2553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30"/>
          <p:cNvGrpSpPr/>
          <p:nvPr/>
        </p:nvGrpSpPr>
        <p:grpSpPr>
          <a:xfrm>
            <a:off x="2246945" y="4361625"/>
            <a:ext cx="1317029" cy="375000"/>
            <a:chOff x="1839998" y="4361625"/>
            <a:chExt cx="1317029" cy="375000"/>
          </a:xfrm>
        </p:grpSpPr>
        <p:sp>
          <p:nvSpPr>
            <p:cNvPr id="715" name="Google Shape;715;p30"/>
            <p:cNvSpPr txBox="1"/>
            <p:nvPr/>
          </p:nvSpPr>
          <p:spPr>
            <a:xfrm>
              <a:off x="2038027" y="4361625"/>
              <a:ext cx="11190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1839998" y="4421475"/>
              <a:ext cx="255300" cy="2553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0"/>
          <p:cNvGrpSpPr/>
          <p:nvPr/>
        </p:nvGrpSpPr>
        <p:grpSpPr>
          <a:xfrm>
            <a:off x="3749439" y="4361625"/>
            <a:ext cx="1320023" cy="375000"/>
            <a:chOff x="3221735" y="4361625"/>
            <a:chExt cx="1320023" cy="375000"/>
          </a:xfrm>
        </p:grpSpPr>
        <p:sp>
          <p:nvSpPr>
            <p:cNvPr id="718" name="Google Shape;718;p30"/>
            <p:cNvSpPr txBox="1"/>
            <p:nvPr/>
          </p:nvSpPr>
          <p:spPr>
            <a:xfrm>
              <a:off x="3422758" y="4361625"/>
              <a:ext cx="11190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Pain relief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3221735" y="4421475"/>
              <a:ext cx="255300" cy="2553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5386895" y="4361625"/>
            <a:ext cx="1328515" cy="375000"/>
            <a:chOff x="4597974" y="4361625"/>
            <a:chExt cx="1328515" cy="375000"/>
          </a:xfrm>
        </p:grpSpPr>
        <p:sp>
          <p:nvSpPr>
            <p:cNvPr id="721" name="Google Shape;721;p30"/>
            <p:cNvSpPr txBox="1"/>
            <p:nvPr/>
          </p:nvSpPr>
          <p:spPr>
            <a:xfrm>
              <a:off x="4807489" y="4361625"/>
              <a:ext cx="11190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Pains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4597974" y="4421475"/>
              <a:ext cx="255300" cy="2553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0"/>
          <p:cNvGrpSpPr/>
          <p:nvPr/>
        </p:nvGrpSpPr>
        <p:grpSpPr>
          <a:xfrm>
            <a:off x="6651855" y="4361625"/>
            <a:ext cx="1319999" cy="375000"/>
            <a:chOff x="5991220" y="4361625"/>
            <a:chExt cx="1319999" cy="375000"/>
          </a:xfrm>
        </p:grpSpPr>
        <p:sp>
          <p:nvSpPr>
            <p:cNvPr id="724" name="Google Shape;724;p30"/>
            <p:cNvSpPr txBox="1"/>
            <p:nvPr/>
          </p:nvSpPr>
          <p:spPr>
            <a:xfrm>
              <a:off x="6192219" y="4361625"/>
              <a:ext cx="11190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Gains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5991220" y="4421475"/>
              <a:ext cx="255300" cy="2553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30"/>
          <p:cNvGrpSpPr/>
          <p:nvPr/>
        </p:nvGrpSpPr>
        <p:grpSpPr>
          <a:xfrm>
            <a:off x="7926368" y="4361625"/>
            <a:ext cx="1319978" cy="375000"/>
            <a:chOff x="7375972" y="4361625"/>
            <a:chExt cx="1319978" cy="375000"/>
          </a:xfrm>
        </p:grpSpPr>
        <p:sp>
          <p:nvSpPr>
            <p:cNvPr id="727" name="Google Shape;727;p30"/>
            <p:cNvSpPr txBox="1"/>
            <p:nvPr/>
          </p:nvSpPr>
          <p:spPr>
            <a:xfrm>
              <a:off x="7576950" y="4361625"/>
              <a:ext cx="11190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7375972" y="4421475"/>
              <a:ext cx="255300" cy="2553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1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 b="0"/>
          </a:p>
        </p:txBody>
      </p:sp>
      <p:grpSp>
        <p:nvGrpSpPr>
          <p:cNvPr id="734" name="Google Shape;734;p31"/>
          <p:cNvGrpSpPr/>
          <p:nvPr/>
        </p:nvGrpSpPr>
        <p:grpSpPr>
          <a:xfrm>
            <a:off x="4881294" y="1321825"/>
            <a:ext cx="3234111" cy="866320"/>
            <a:chOff x="4881294" y="1321825"/>
            <a:chExt cx="3234111" cy="866320"/>
          </a:xfrm>
        </p:grpSpPr>
        <p:sp>
          <p:nvSpPr>
            <p:cNvPr id="735" name="Google Shape;735;p31"/>
            <p:cNvSpPr txBox="1"/>
            <p:nvPr/>
          </p:nvSpPr>
          <p:spPr>
            <a:xfrm>
              <a:off x="4881294" y="1623845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1"/>
            <p:cNvSpPr txBox="1"/>
            <p:nvPr/>
          </p:nvSpPr>
          <p:spPr>
            <a:xfrm>
              <a:off x="4881294" y="1321825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Benefits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380105" y="1382840"/>
              <a:ext cx="735300" cy="73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8" name="Google Shape;738;p31"/>
            <p:cNvCxnSpPr>
              <a:stCxn id="736" idx="3"/>
              <a:endCxn id="737" idx="2"/>
            </p:cNvCxnSpPr>
            <p:nvPr/>
          </p:nvCxnSpPr>
          <p:spPr>
            <a:xfrm>
              <a:off x="7106094" y="1540675"/>
              <a:ext cx="273900" cy="209700"/>
            </a:xfrm>
            <a:prstGeom prst="bentConnector3">
              <a:avLst>
                <a:gd fmla="val 50020" name="adj1"/>
              </a:avLst>
            </a:prstGeom>
            <a:noFill/>
            <a:ln cap="rnd" cmpd="sng" w="19050">
              <a:solidFill>
                <a:schemeClr val="accen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39" name="Google Shape;739;p31"/>
          <p:cNvCxnSpPr>
            <a:stCxn id="736" idx="1"/>
            <a:endCxn id="740" idx="3"/>
          </p:cNvCxnSpPr>
          <p:nvPr/>
        </p:nvCxnSpPr>
        <p:spPr>
          <a:xfrm flipH="1">
            <a:off x="1601694" y="1540675"/>
            <a:ext cx="3279600" cy="2061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41" name="Google Shape;741;p31"/>
          <p:cNvGrpSpPr/>
          <p:nvPr/>
        </p:nvGrpSpPr>
        <p:grpSpPr>
          <a:xfrm>
            <a:off x="4881294" y="2168480"/>
            <a:ext cx="3234111" cy="866320"/>
            <a:chOff x="4881294" y="2151483"/>
            <a:chExt cx="3234111" cy="866320"/>
          </a:xfrm>
        </p:grpSpPr>
        <p:sp>
          <p:nvSpPr>
            <p:cNvPr id="742" name="Google Shape;742;p31"/>
            <p:cNvSpPr txBox="1"/>
            <p:nvPr/>
          </p:nvSpPr>
          <p:spPr>
            <a:xfrm>
              <a:off x="4881294" y="2453504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31"/>
            <p:cNvSpPr txBox="1"/>
            <p:nvPr/>
          </p:nvSpPr>
          <p:spPr>
            <a:xfrm>
              <a:off x="4881294" y="2151483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Emotional appeal</a:t>
              </a:r>
              <a:endParaRPr b="1" sz="160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7380105" y="2210463"/>
              <a:ext cx="735300" cy="73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5" name="Google Shape;745;p31"/>
            <p:cNvCxnSpPr>
              <a:stCxn id="743" idx="3"/>
              <a:endCxn id="744" idx="2"/>
            </p:cNvCxnSpPr>
            <p:nvPr/>
          </p:nvCxnSpPr>
          <p:spPr>
            <a:xfrm>
              <a:off x="7106094" y="2370333"/>
              <a:ext cx="273900" cy="207900"/>
            </a:xfrm>
            <a:prstGeom prst="bentConnector3">
              <a:avLst>
                <a:gd fmla="val 50020" name="adj1"/>
              </a:avLst>
            </a:prstGeom>
            <a:noFill/>
            <a:ln cap="rnd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46" name="Google Shape;746;p31"/>
          <p:cNvCxnSpPr>
            <a:stCxn id="743" idx="1"/>
            <a:endCxn id="747" idx="3"/>
          </p:cNvCxnSpPr>
          <p:nvPr/>
        </p:nvCxnSpPr>
        <p:spPr>
          <a:xfrm flipH="1">
            <a:off x="1601694" y="2387330"/>
            <a:ext cx="3279600" cy="1845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48" name="Google Shape;748;p31"/>
          <p:cNvGrpSpPr/>
          <p:nvPr/>
        </p:nvGrpSpPr>
        <p:grpSpPr>
          <a:xfrm>
            <a:off x="4881294" y="3015134"/>
            <a:ext cx="3234111" cy="866320"/>
            <a:chOff x="4881294" y="2981142"/>
            <a:chExt cx="3234111" cy="866320"/>
          </a:xfrm>
        </p:grpSpPr>
        <p:sp>
          <p:nvSpPr>
            <p:cNvPr id="749" name="Google Shape;749;p31"/>
            <p:cNvSpPr/>
            <p:nvPr/>
          </p:nvSpPr>
          <p:spPr>
            <a:xfrm>
              <a:off x="7380105" y="3046584"/>
              <a:ext cx="735300" cy="73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 txBox="1"/>
            <p:nvPr/>
          </p:nvSpPr>
          <p:spPr>
            <a:xfrm>
              <a:off x="4881294" y="3283162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31"/>
            <p:cNvSpPr txBox="1"/>
            <p:nvPr/>
          </p:nvSpPr>
          <p:spPr>
            <a:xfrm>
              <a:off x="4881294" y="2981142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Price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752" name="Google Shape;752;p31"/>
            <p:cNvCxnSpPr>
              <a:stCxn id="751" idx="3"/>
              <a:endCxn id="749" idx="2"/>
            </p:cNvCxnSpPr>
            <p:nvPr/>
          </p:nvCxnSpPr>
          <p:spPr>
            <a:xfrm>
              <a:off x="7106094" y="3199992"/>
              <a:ext cx="273900" cy="214200"/>
            </a:xfrm>
            <a:prstGeom prst="bentConnector3">
              <a:avLst>
                <a:gd fmla="val 50020" name="adj1"/>
              </a:avLst>
            </a:prstGeom>
            <a:noFill/>
            <a:ln cap="rnd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53" name="Google Shape;753;p31"/>
          <p:cNvCxnSpPr>
            <a:stCxn id="751" idx="1"/>
            <a:endCxn id="754" idx="3"/>
          </p:cNvCxnSpPr>
          <p:nvPr/>
        </p:nvCxnSpPr>
        <p:spPr>
          <a:xfrm flipH="1">
            <a:off x="1601694" y="3233984"/>
            <a:ext cx="3279600" cy="1626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55" name="Google Shape;755;p31"/>
          <p:cNvGrpSpPr/>
          <p:nvPr/>
        </p:nvGrpSpPr>
        <p:grpSpPr>
          <a:xfrm>
            <a:off x="4881294" y="3861789"/>
            <a:ext cx="3234111" cy="874818"/>
            <a:chOff x="4881294" y="3861789"/>
            <a:chExt cx="3234111" cy="874818"/>
          </a:xfrm>
        </p:grpSpPr>
        <p:sp>
          <p:nvSpPr>
            <p:cNvPr id="756" name="Google Shape;756;p31"/>
            <p:cNvSpPr txBox="1"/>
            <p:nvPr/>
          </p:nvSpPr>
          <p:spPr>
            <a:xfrm>
              <a:off x="4881294" y="4172307"/>
              <a:ext cx="22248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31"/>
            <p:cNvSpPr txBox="1"/>
            <p:nvPr/>
          </p:nvSpPr>
          <p:spPr>
            <a:xfrm>
              <a:off x="4881294" y="3861789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Buying decision</a:t>
              </a:r>
              <a:endParaRPr b="1" sz="1600">
                <a:solidFill>
                  <a:schemeClr val="accent4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7380105" y="3933704"/>
              <a:ext cx="735300" cy="7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31"/>
            <p:cNvCxnSpPr>
              <a:stCxn id="757" idx="3"/>
              <a:endCxn id="758" idx="2"/>
            </p:cNvCxnSpPr>
            <p:nvPr/>
          </p:nvCxnSpPr>
          <p:spPr>
            <a:xfrm>
              <a:off x="7106094" y="4080639"/>
              <a:ext cx="273900" cy="220800"/>
            </a:xfrm>
            <a:prstGeom prst="bentConnector3">
              <a:avLst>
                <a:gd fmla="val 50020" name="adj1"/>
              </a:avLst>
            </a:prstGeom>
            <a:noFill/>
            <a:ln cap="rnd" cmpd="sng" w="19050">
              <a:solidFill>
                <a:schemeClr val="accent4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60" name="Google Shape;760;p31"/>
          <p:cNvCxnSpPr>
            <a:stCxn id="757" idx="1"/>
            <a:endCxn id="761" idx="3"/>
          </p:cNvCxnSpPr>
          <p:nvPr/>
        </p:nvCxnSpPr>
        <p:spPr>
          <a:xfrm flipH="1">
            <a:off x="1601694" y="4080639"/>
            <a:ext cx="3279600" cy="1407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61" name="Google Shape;761;p31"/>
          <p:cNvSpPr txBox="1"/>
          <p:nvPr/>
        </p:nvSpPr>
        <p:spPr>
          <a:xfrm>
            <a:off x="457209" y="3859825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1"/>
          <p:cNvSpPr txBox="1"/>
          <p:nvPr/>
        </p:nvSpPr>
        <p:spPr>
          <a:xfrm>
            <a:off x="2669259" y="1311400"/>
            <a:ext cx="1144500" cy="7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1"/>
          <p:cNvSpPr txBox="1"/>
          <p:nvPr/>
        </p:nvSpPr>
        <p:spPr>
          <a:xfrm>
            <a:off x="2669259" y="4013300"/>
            <a:ext cx="1144500" cy="7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31"/>
          <p:cNvSpPr txBox="1"/>
          <p:nvPr/>
        </p:nvSpPr>
        <p:spPr>
          <a:xfrm>
            <a:off x="457205" y="3034963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457205" y="1385238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1"/>
          <p:cNvSpPr txBox="1"/>
          <p:nvPr/>
        </p:nvSpPr>
        <p:spPr>
          <a:xfrm>
            <a:off x="457205" y="2210100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Google Shape;764;p31"/>
          <p:cNvGrpSpPr/>
          <p:nvPr/>
        </p:nvGrpSpPr>
        <p:grpSpPr>
          <a:xfrm>
            <a:off x="7584077" y="1598659"/>
            <a:ext cx="327351" cy="303648"/>
            <a:chOff x="5279700" y="2598375"/>
            <a:chExt cx="534450" cy="487475"/>
          </a:xfrm>
        </p:grpSpPr>
        <p:sp>
          <p:nvSpPr>
            <p:cNvPr id="765" name="Google Shape;765;p31"/>
            <p:cNvSpPr/>
            <p:nvPr/>
          </p:nvSpPr>
          <p:spPr>
            <a:xfrm>
              <a:off x="5453700" y="2598375"/>
              <a:ext cx="360450" cy="439900"/>
            </a:xfrm>
            <a:custGeom>
              <a:rect b="b" l="l" r="r" t="t"/>
              <a:pathLst>
                <a:path extrusionOk="0" h="17596" w="14418">
                  <a:moveTo>
                    <a:pt x="327" y="1"/>
                  </a:moveTo>
                  <a:cubicBezTo>
                    <a:pt x="147" y="1"/>
                    <a:pt x="0" y="147"/>
                    <a:pt x="0" y="328"/>
                  </a:cubicBezTo>
                  <a:cubicBezTo>
                    <a:pt x="0" y="508"/>
                    <a:pt x="148" y="653"/>
                    <a:pt x="327" y="653"/>
                  </a:cubicBezTo>
                  <a:lnTo>
                    <a:pt x="13654" y="653"/>
                  </a:lnTo>
                  <a:cubicBezTo>
                    <a:pt x="13714" y="653"/>
                    <a:pt x="13761" y="703"/>
                    <a:pt x="13761" y="762"/>
                  </a:cubicBezTo>
                  <a:lnTo>
                    <a:pt x="13761" y="13910"/>
                  </a:lnTo>
                  <a:cubicBezTo>
                    <a:pt x="13761" y="13969"/>
                    <a:pt x="13711" y="14017"/>
                    <a:pt x="13654" y="14017"/>
                  </a:cubicBezTo>
                  <a:lnTo>
                    <a:pt x="11602" y="14017"/>
                  </a:lnTo>
                  <a:lnTo>
                    <a:pt x="11602" y="3688"/>
                  </a:lnTo>
                  <a:cubicBezTo>
                    <a:pt x="11602" y="3267"/>
                    <a:pt x="11259" y="2926"/>
                    <a:pt x="10838" y="2926"/>
                  </a:cubicBezTo>
                  <a:lnTo>
                    <a:pt x="8877" y="2926"/>
                  </a:lnTo>
                  <a:cubicBezTo>
                    <a:pt x="8696" y="2926"/>
                    <a:pt x="8551" y="3074"/>
                    <a:pt x="8551" y="3253"/>
                  </a:cubicBezTo>
                  <a:cubicBezTo>
                    <a:pt x="8551" y="3433"/>
                    <a:pt x="8698" y="3579"/>
                    <a:pt x="8877" y="3579"/>
                  </a:cubicBezTo>
                  <a:lnTo>
                    <a:pt x="10838" y="3579"/>
                  </a:lnTo>
                  <a:cubicBezTo>
                    <a:pt x="10898" y="3579"/>
                    <a:pt x="10947" y="3628"/>
                    <a:pt x="10947" y="3687"/>
                  </a:cubicBezTo>
                  <a:lnTo>
                    <a:pt x="10947" y="16835"/>
                  </a:lnTo>
                  <a:cubicBezTo>
                    <a:pt x="10947" y="16894"/>
                    <a:pt x="10896" y="16943"/>
                    <a:pt x="10838" y="16943"/>
                  </a:cubicBezTo>
                  <a:lnTo>
                    <a:pt x="5692" y="16943"/>
                  </a:lnTo>
                  <a:cubicBezTo>
                    <a:pt x="5512" y="16943"/>
                    <a:pt x="5367" y="17090"/>
                    <a:pt x="5367" y="17269"/>
                  </a:cubicBezTo>
                  <a:cubicBezTo>
                    <a:pt x="5367" y="17451"/>
                    <a:pt x="5513" y="17595"/>
                    <a:pt x="5692" y="17595"/>
                  </a:cubicBezTo>
                  <a:lnTo>
                    <a:pt x="10838" y="17595"/>
                  </a:lnTo>
                  <a:cubicBezTo>
                    <a:pt x="11260" y="17595"/>
                    <a:pt x="11602" y="17252"/>
                    <a:pt x="11602" y="16833"/>
                  </a:cubicBezTo>
                  <a:lnTo>
                    <a:pt x="11602" y="14669"/>
                  </a:lnTo>
                  <a:lnTo>
                    <a:pt x="13654" y="14669"/>
                  </a:lnTo>
                  <a:cubicBezTo>
                    <a:pt x="14075" y="14669"/>
                    <a:pt x="14416" y="14326"/>
                    <a:pt x="14416" y="13905"/>
                  </a:cubicBezTo>
                  <a:lnTo>
                    <a:pt x="14416" y="757"/>
                  </a:lnTo>
                  <a:cubicBezTo>
                    <a:pt x="14418" y="343"/>
                    <a:pt x="14075" y="1"/>
                    <a:pt x="13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5279700" y="2598425"/>
              <a:ext cx="363775" cy="487425"/>
            </a:xfrm>
            <a:custGeom>
              <a:rect b="b" l="l" r="r" t="t"/>
              <a:pathLst>
                <a:path extrusionOk="0" h="19497" w="14551">
                  <a:moveTo>
                    <a:pt x="3579" y="0"/>
                  </a:moveTo>
                  <a:cubicBezTo>
                    <a:pt x="3157" y="0"/>
                    <a:pt x="2815" y="344"/>
                    <a:pt x="2815" y="763"/>
                  </a:cubicBezTo>
                  <a:lnTo>
                    <a:pt x="2815" y="2927"/>
                  </a:lnTo>
                  <a:lnTo>
                    <a:pt x="763" y="2927"/>
                  </a:lnTo>
                  <a:cubicBezTo>
                    <a:pt x="341" y="2927"/>
                    <a:pt x="1" y="3270"/>
                    <a:pt x="1" y="3691"/>
                  </a:cubicBezTo>
                  <a:lnTo>
                    <a:pt x="1" y="16839"/>
                  </a:lnTo>
                  <a:cubicBezTo>
                    <a:pt x="1" y="17259"/>
                    <a:pt x="344" y="17601"/>
                    <a:pt x="763" y="17601"/>
                  </a:cubicBezTo>
                  <a:lnTo>
                    <a:pt x="2441" y="17601"/>
                  </a:lnTo>
                  <a:cubicBezTo>
                    <a:pt x="2590" y="17601"/>
                    <a:pt x="2836" y="17707"/>
                    <a:pt x="2938" y="17816"/>
                  </a:cubicBezTo>
                  <a:lnTo>
                    <a:pt x="4293" y="19262"/>
                  </a:lnTo>
                  <a:cubicBezTo>
                    <a:pt x="4437" y="19413"/>
                    <a:pt x="4626" y="19497"/>
                    <a:pt x="4830" y="19497"/>
                  </a:cubicBezTo>
                  <a:cubicBezTo>
                    <a:pt x="5036" y="19497"/>
                    <a:pt x="5226" y="19413"/>
                    <a:pt x="5367" y="19262"/>
                  </a:cubicBezTo>
                  <a:lnTo>
                    <a:pt x="6725" y="17816"/>
                  </a:lnTo>
                  <a:cubicBezTo>
                    <a:pt x="6828" y="17707"/>
                    <a:pt x="7072" y="17601"/>
                    <a:pt x="7221" y="17601"/>
                  </a:cubicBezTo>
                  <a:lnTo>
                    <a:pt x="11079" y="17601"/>
                  </a:lnTo>
                  <a:cubicBezTo>
                    <a:pt x="11259" y="17601"/>
                    <a:pt x="11405" y="17453"/>
                    <a:pt x="11405" y="17274"/>
                  </a:cubicBezTo>
                  <a:cubicBezTo>
                    <a:pt x="11405" y="17094"/>
                    <a:pt x="11258" y="16947"/>
                    <a:pt x="11079" y="16947"/>
                  </a:cubicBezTo>
                  <a:lnTo>
                    <a:pt x="7221" y="16947"/>
                  </a:lnTo>
                  <a:cubicBezTo>
                    <a:pt x="6892" y="16947"/>
                    <a:pt x="6474" y="17129"/>
                    <a:pt x="6247" y="17370"/>
                  </a:cubicBezTo>
                  <a:lnTo>
                    <a:pt x="4890" y="18816"/>
                  </a:lnTo>
                  <a:cubicBezTo>
                    <a:pt x="4868" y="18839"/>
                    <a:pt x="4845" y="18845"/>
                    <a:pt x="4830" y="18845"/>
                  </a:cubicBezTo>
                  <a:cubicBezTo>
                    <a:pt x="4816" y="18845"/>
                    <a:pt x="4793" y="18839"/>
                    <a:pt x="4771" y="18816"/>
                  </a:cubicBezTo>
                  <a:lnTo>
                    <a:pt x="3413" y="17370"/>
                  </a:lnTo>
                  <a:cubicBezTo>
                    <a:pt x="3188" y="17129"/>
                    <a:pt x="2771" y="16947"/>
                    <a:pt x="2441" y="16947"/>
                  </a:cubicBezTo>
                  <a:lnTo>
                    <a:pt x="763" y="16947"/>
                  </a:lnTo>
                  <a:cubicBezTo>
                    <a:pt x="703" y="16947"/>
                    <a:pt x="654" y="16898"/>
                    <a:pt x="654" y="16840"/>
                  </a:cubicBezTo>
                  <a:lnTo>
                    <a:pt x="654" y="3692"/>
                  </a:lnTo>
                  <a:cubicBezTo>
                    <a:pt x="654" y="3632"/>
                    <a:pt x="705" y="3583"/>
                    <a:pt x="763" y="3583"/>
                  </a:cubicBezTo>
                  <a:lnTo>
                    <a:pt x="14223" y="3583"/>
                  </a:lnTo>
                  <a:cubicBezTo>
                    <a:pt x="14403" y="3583"/>
                    <a:pt x="14548" y="3437"/>
                    <a:pt x="14548" y="3258"/>
                  </a:cubicBezTo>
                  <a:cubicBezTo>
                    <a:pt x="14551" y="3073"/>
                    <a:pt x="14403" y="2925"/>
                    <a:pt x="14223" y="2925"/>
                  </a:cubicBezTo>
                  <a:lnTo>
                    <a:pt x="3470" y="2925"/>
                  </a:lnTo>
                  <a:lnTo>
                    <a:pt x="3470" y="761"/>
                  </a:lnTo>
                  <a:cubicBezTo>
                    <a:pt x="3470" y="701"/>
                    <a:pt x="3521" y="652"/>
                    <a:pt x="3579" y="652"/>
                  </a:cubicBezTo>
                  <a:lnTo>
                    <a:pt x="5758" y="652"/>
                  </a:lnTo>
                  <a:cubicBezTo>
                    <a:pt x="5939" y="652"/>
                    <a:pt x="6083" y="506"/>
                    <a:pt x="6083" y="327"/>
                  </a:cubicBezTo>
                  <a:cubicBezTo>
                    <a:pt x="6083" y="145"/>
                    <a:pt x="5937" y="0"/>
                    <a:pt x="5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5447175" y="2761675"/>
              <a:ext cx="195225" cy="16325"/>
            </a:xfrm>
            <a:custGeom>
              <a:rect b="b" l="l" r="r" t="t"/>
              <a:pathLst>
                <a:path extrusionOk="0" h="653" w="7809">
                  <a:moveTo>
                    <a:pt x="327" y="0"/>
                  </a:moveTo>
                  <a:cubicBezTo>
                    <a:pt x="147" y="0"/>
                    <a:pt x="0" y="147"/>
                    <a:pt x="0" y="326"/>
                  </a:cubicBezTo>
                  <a:cubicBezTo>
                    <a:pt x="0" y="508"/>
                    <a:pt x="148" y="652"/>
                    <a:pt x="327" y="652"/>
                  </a:cubicBezTo>
                  <a:lnTo>
                    <a:pt x="7482" y="652"/>
                  </a:lnTo>
                  <a:cubicBezTo>
                    <a:pt x="7664" y="652"/>
                    <a:pt x="7809" y="505"/>
                    <a:pt x="7809" y="326"/>
                  </a:cubicBezTo>
                  <a:cubicBezTo>
                    <a:pt x="7809" y="147"/>
                    <a:pt x="7664" y="0"/>
                    <a:pt x="7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5381125" y="2761675"/>
              <a:ext cx="49675" cy="16325"/>
            </a:xfrm>
            <a:custGeom>
              <a:rect b="b" l="l" r="r" t="t"/>
              <a:pathLst>
                <a:path extrusionOk="0" h="653" w="1987">
                  <a:moveTo>
                    <a:pt x="327" y="0"/>
                  </a:moveTo>
                  <a:cubicBezTo>
                    <a:pt x="145" y="0"/>
                    <a:pt x="1" y="147"/>
                    <a:pt x="1" y="326"/>
                  </a:cubicBezTo>
                  <a:cubicBezTo>
                    <a:pt x="1" y="508"/>
                    <a:pt x="148" y="652"/>
                    <a:pt x="327" y="652"/>
                  </a:cubicBezTo>
                  <a:lnTo>
                    <a:pt x="1659" y="652"/>
                  </a:lnTo>
                  <a:cubicBezTo>
                    <a:pt x="1841" y="652"/>
                    <a:pt x="1986" y="505"/>
                    <a:pt x="1986" y="326"/>
                  </a:cubicBezTo>
                  <a:cubicBezTo>
                    <a:pt x="1986" y="145"/>
                    <a:pt x="1841" y="0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381125" y="2815175"/>
              <a:ext cx="261275" cy="16325"/>
            </a:xfrm>
            <a:custGeom>
              <a:rect b="b" l="l" r="r" t="t"/>
              <a:pathLst>
                <a:path extrusionOk="0" h="653" w="10451">
                  <a:moveTo>
                    <a:pt x="327" y="1"/>
                  </a:moveTo>
                  <a:cubicBezTo>
                    <a:pt x="145" y="1"/>
                    <a:pt x="1" y="147"/>
                    <a:pt x="1" y="326"/>
                  </a:cubicBezTo>
                  <a:cubicBezTo>
                    <a:pt x="1" y="508"/>
                    <a:pt x="148" y="653"/>
                    <a:pt x="327" y="653"/>
                  </a:cubicBezTo>
                  <a:lnTo>
                    <a:pt x="10124" y="653"/>
                  </a:lnTo>
                  <a:cubicBezTo>
                    <a:pt x="10306" y="653"/>
                    <a:pt x="10451" y="505"/>
                    <a:pt x="10451" y="326"/>
                  </a:cubicBezTo>
                  <a:cubicBezTo>
                    <a:pt x="10451" y="146"/>
                    <a:pt x="10306" y="1"/>
                    <a:pt x="10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381125" y="2868625"/>
              <a:ext cx="261275" cy="16350"/>
            </a:xfrm>
            <a:custGeom>
              <a:rect b="b" l="l" r="r" t="t"/>
              <a:pathLst>
                <a:path extrusionOk="0" h="654" w="10451">
                  <a:moveTo>
                    <a:pt x="327" y="0"/>
                  </a:moveTo>
                  <a:cubicBezTo>
                    <a:pt x="145" y="0"/>
                    <a:pt x="1" y="148"/>
                    <a:pt x="1" y="327"/>
                  </a:cubicBezTo>
                  <a:cubicBezTo>
                    <a:pt x="1" y="507"/>
                    <a:pt x="148" y="654"/>
                    <a:pt x="327" y="654"/>
                  </a:cubicBezTo>
                  <a:lnTo>
                    <a:pt x="10124" y="654"/>
                  </a:lnTo>
                  <a:cubicBezTo>
                    <a:pt x="10306" y="654"/>
                    <a:pt x="10451" y="506"/>
                    <a:pt x="10451" y="327"/>
                  </a:cubicBezTo>
                  <a:cubicBezTo>
                    <a:pt x="10451" y="148"/>
                    <a:pt x="10306" y="0"/>
                    <a:pt x="10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381125" y="2922125"/>
              <a:ext cx="148675" cy="16350"/>
            </a:xfrm>
            <a:custGeom>
              <a:rect b="b" l="l" r="r" t="t"/>
              <a:pathLst>
                <a:path extrusionOk="0" h="654" w="5947">
                  <a:moveTo>
                    <a:pt x="327" y="1"/>
                  </a:moveTo>
                  <a:cubicBezTo>
                    <a:pt x="145" y="1"/>
                    <a:pt x="1" y="148"/>
                    <a:pt x="1" y="327"/>
                  </a:cubicBezTo>
                  <a:cubicBezTo>
                    <a:pt x="1" y="508"/>
                    <a:pt x="148" y="654"/>
                    <a:pt x="327" y="654"/>
                  </a:cubicBezTo>
                  <a:lnTo>
                    <a:pt x="5619" y="654"/>
                  </a:lnTo>
                  <a:cubicBezTo>
                    <a:pt x="5801" y="654"/>
                    <a:pt x="5946" y="506"/>
                    <a:pt x="5946" y="327"/>
                  </a:cubicBezTo>
                  <a:cubicBezTo>
                    <a:pt x="5946" y="148"/>
                    <a:pt x="5798" y="1"/>
                    <a:pt x="5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1"/>
          <p:cNvGrpSpPr/>
          <p:nvPr/>
        </p:nvGrpSpPr>
        <p:grpSpPr>
          <a:xfrm>
            <a:off x="7583982" y="4134881"/>
            <a:ext cx="327534" cy="302293"/>
            <a:chOff x="4722200" y="2599500"/>
            <a:chExt cx="534750" cy="485300"/>
          </a:xfrm>
        </p:grpSpPr>
        <p:sp>
          <p:nvSpPr>
            <p:cNvPr id="773" name="Google Shape;773;p31"/>
            <p:cNvSpPr/>
            <p:nvPr/>
          </p:nvSpPr>
          <p:spPr>
            <a:xfrm>
              <a:off x="4802775" y="2599500"/>
              <a:ext cx="373525" cy="485300"/>
            </a:xfrm>
            <a:custGeom>
              <a:rect b="b" l="l" r="r" t="t"/>
              <a:pathLst>
                <a:path extrusionOk="0" h="19412" w="14941">
                  <a:moveTo>
                    <a:pt x="9433" y="17500"/>
                  </a:moveTo>
                  <a:cubicBezTo>
                    <a:pt x="9090" y="18244"/>
                    <a:pt x="8339" y="18757"/>
                    <a:pt x="7471" y="18757"/>
                  </a:cubicBezTo>
                  <a:cubicBezTo>
                    <a:pt x="6604" y="18757"/>
                    <a:pt x="5851" y="18244"/>
                    <a:pt x="5509" y="17500"/>
                  </a:cubicBezTo>
                  <a:close/>
                  <a:moveTo>
                    <a:pt x="6420" y="1"/>
                  </a:moveTo>
                  <a:cubicBezTo>
                    <a:pt x="5998" y="1"/>
                    <a:pt x="5657" y="344"/>
                    <a:pt x="5657" y="763"/>
                  </a:cubicBezTo>
                  <a:lnTo>
                    <a:pt x="5657" y="1589"/>
                  </a:lnTo>
                  <a:lnTo>
                    <a:pt x="2982" y="1589"/>
                  </a:lnTo>
                  <a:cubicBezTo>
                    <a:pt x="2080" y="1589"/>
                    <a:pt x="1346" y="2323"/>
                    <a:pt x="1346" y="3224"/>
                  </a:cubicBezTo>
                  <a:lnTo>
                    <a:pt x="1346" y="12531"/>
                  </a:lnTo>
                  <a:cubicBezTo>
                    <a:pt x="927" y="12533"/>
                    <a:pt x="586" y="12874"/>
                    <a:pt x="586" y="13293"/>
                  </a:cubicBezTo>
                  <a:lnTo>
                    <a:pt x="586" y="13939"/>
                  </a:lnTo>
                  <a:cubicBezTo>
                    <a:pt x="250" y="14020"/>
                    <a:pt x="1" y="14321"/>
                    <a:pt x="1" y="14681"/>
                  </a:cubicBezTo>
                  <a:lnTo>
                    <a:pt x="1" y="16737"/>
                  </a:lnTo>
                  <a:cubicBezTo>
                    <a:pt x="1" y="17160"/>
                    <a:pt x="344" y="17500"/>
                    <a:pt x="763" y="17500"/>
                  </a:cubicBezTo>
                  <a:lnTo>
                    <a:pt x="4804" y="17500"/>
                  </a:lnTo>
                  <a:cubicBezTo>
                    <a:pt x="5179" y="18615"/>
                    <a:pt x="6236" y="19412"/>
                    <a:pt x="7469" y="19412"/>
                  </a:cubicBezTo>
                  <a:cubicBezTo>
                    <a:pt x="8704" y="19412"/>
                    <a:pt x="9757" y="18615"/>
                    <a:pt x="10136" y="17500"/>
                  </a:cubicBezTo>
                  <a:lnTo>
                    <a:pt x="11396" y="17500"/>
                  </a:lnTo>
                  <a:cubicBezTo>
                    <a:pt x="11577" y="17500"/>
                    <a:pt x="11723" y="17353"/>
                    <a:pt x="11723" y="17174"/>
                  </a:cubicBezTo>
                  <a:cubicBezTo>
                    <a:pt x="11723" y="16992"/>
                    <a:pt x="11575" y="16848"/>
                    <a:pt x="11396" y="16848"/>
                  </a:cubicBezTo>
                  <a:lnTo>
                    <a:pt x="765" y="16848"/>
                  </a:lnTo>
                  <a:cubicBezTo>
                    <a:pt x="705" y="16848"/>
                    <a:pt x="657" y="16797"/>
                    <a:pt x="657" y="16739"/>
                  </a:cubicBezTo>
                  <a:lnTo>
                    <a:pt x="657" y="14682"/>
                  </a:lnTo>
                  <a:cubicBezTo>
                    <a:pt x="657" y="14624"/>
                    <a:pt x="708" y="14575"/>
                    <a:pt x="765" y="14575"/>
                  </a:cubicBezTo>
                  <a:lnTo>
                    <a:pt x="14174" y="14575"/>
                  </a:lnTo>
                  <a:cubicBezTo>
                    <a:pt x="14233" y="14575"/>
                    <a:pt x="14282" y="14625"/>
                    <a:pt x="14282" y="14682"/>
                  </a:cubicBezTo>
                  <a:lnTo>
                    <a:pt x="14282" y="16739"/>
                  </a:lnTo>
                  <a:cubicBezTo>
                    <a:pt x="14282" y="16799"/>
                    <a:pt x="14232" y="16848"/>
                    <a:pt x="14174" y="16848"/>
                  </a:cubicBezTo>
                  <a:lnTo>
                    <a:pt x="12792" y="16848"/>
                  </a:lnTo>
                  <a:cubicBezTo>
                    <a:pt x="12612" y="16848"/>
                    <a:pt x="12466" y="16995"/>
                    <a:pt x="12466" y="17174"/>
                  </a:cubicBezTo>
                  <a:cubicBezTo>
                    <a:pt x="12466" y="17355"/>
                    <a:pt x="12613" y="17500"/>
                    <a:pt x="12792" y="17500"/>
                  </a:cubicBezTo>
                  <a:lnTo>
                    <a:pt x="14174" y="17500"/>
                  </a:lnTo>
                  <a:cubicBezTo>
                    <a:pt x="14596" y="17500"/>
                    <a:pt x="14937" y="17157"/>
                    <a:pt x="14937" y="16737"/>
                  </a:cubicBezTo>
                  <a:lnTo>
                    <a:pt x="14937" y="14681"/>
                  </a:lnTo>
                  <a:cubicBezTo>
                    <a:pt x="14940" y="14321"/>
                    <a:pt x="14688" y="14020"/>
                    <a:pt x="14353" y="13939"/>
                  </a:cubicBezTo>
                  <a:lnTo>
                    <a:pt x="14353" y="13293"/>
                  </a:lnTo>
                  <a:cubicBezTo>
                    <a:pt x="14353" y="12874"/>
                    <a:pt x="14012" y="12531"/>
                    <a:pt x="13592" y="12531"/>
                  </a:cubicBezTo>
                  <a:lnTo>
                    <a:pt x="13592" y="6303"/>
                  </a:lnTo>
                  <a:cubicBezTo>
                    <a:pt x="13592" y="6122"/>
                    <a:pt x="13446" y="5976"/>
                    <a:pt x="13267" y="5976"/>
                  </a:cubicBezTo>
                  <a:cubicBezTo>
                    <a:pt x="13085" y="5976"/>
                    <a:pt x="12940" y="6124"/>
                    <a:pt x="12940" y="6303"/>
                  </a:cubicBezTo>
                  <a:lnTo>
                    <a:pt x="12940" y="12531"/>
                  </a:lnTo>
                  <a:lnTo>
                    <a:pt x="5989" y="12531"/>
                  </a:lnTo>
                  <a:cubicBezTo>
                    <a:pt x="5809" y="12531"/>
                    <a:pt x="5663" y="12679"/>
                    <a:pt x="5663" y="12858"/>
                  </a:cubicBezTo>
                  <a:cubicBezTo>
                    <a:pt x="5663" y="13038"/>
                    <a:pt x="5810" y="13185"/>
                    <a:pt x="5989" y="13185"/>
                  </a:cubicBezTo>
                  <a:lnTo>
                    <a:pt x="13590" y="13185"/>
                  </a:lnTo>
                  <a:cubicBezTo>
                    <a:pt x="13650" y="13185"/>
                    <a:pt x="13699" y="13234"/>
                    <a:pt x="13699" y="13292"/>
                  </a:cubicBezTo>
                  <a:lnTo>
                    <a:pt x="13699" y="13915"/>
                  </a:lnTo>
                  <a:lnTo>
                    <a:pt x="1245" y="13915"/>
                  </a:lnTo>
                  <a:lnTo>
                    <a:pt x="1245" y="13292"/>
                  </a:lnTo>
                  <a:cubicBezTo>
                    <a:pt x="1245" y="13232"/>
                    <a:pt x="1294" y="13185"/>
                    <a:pt x="1352" y="13185"/>
                  </a:cubicBezTo>
                  <a:lnTo>
                    <a:pt x="4590" y="13185"/>
                  </a:lnTo>
                  <a:cubicBezTo>
                    <a:pt x="4772" y="13185"/>
                    <a:pt x="4917" y="13037"/>
                    <a:pt x="4917" y="12858"/>
                  </a:cubicBezTo>
                  <a:cubicBezTo>
                    <a:pt x="4917" y="12677"/>
                    <a:pt x="4769" y="12531"/>
                    <a:pt x="4590" y="12531"/>
                  </a:cubicBezTo>
                  <a:lnTo>
                    <a:pt x="2002" y="12531"/>
                  </a:lnTo>
                  <a:lnTo>
                    <a:pt x="2002" y="3224"/>
                  </a:lnTo>
                  <a:cubicBezTo>
                    <a:pt x="2002" y="2684"/>
                    <a:pt x="2442" y="2244"/>
                    <a:pt x="2984" y="2244"/>
                  </a:cubicBezTo>
                  <a:lnTo>
                    <a:pt x="7250" y="2244"/>
                  </a:lnTo>
                  <a:cubicBezTo>
                    <a:pt x="7430" y="2244"/>
                    <a:pt x="7576" y="2096"/>
                    <a:pt x="7576" y="1917"/>
                  </a:cubicBezTo>
                  <a:cubicBezTo>
                    <a:pt x="7576" y="1737"/>
                    <a:pt x="7429" y="1591"/>
                    <a:pt x="7250" y="1591"/>
                  </a:cubicBezTo>
                  <a:lnTo>
                    <a:pt x="6313" y="1591"/>
                  </a:lnTo>
                  <a:lnTo>
                    <a:pt x="6313" y="764"/>
                  </a:lnTo>
                  <a:cubicBezTo>
                    <a:pt x="6313" y="705"/>
                    <a:pt x="6364" y="657"/>
                    <a:pt x="6422" y="657"/>
                  </a:cubicBezTo>
                  <a:lnTo>
                    <a:pt x="8513" y="657"/>
                  </a:lnTo>
                  <a:cubicBezTo>
                    <a:pt x="8573" y="657"/>
                    <a:pt x="8622" y="706"/>
                    <a:pt x="8622" y="764"/>
                  </a:cubicBezTo>
                  <a:lnTo>
                    <a:pt x="8622" y="1591"/>
                  </a:lnTo>
                  <a:lnTo>
                    <a:pt x="8513" y="1591"/>
                  </a:lnTo>
                  <a:cubicBezTo>
                    <a:pt x="8333" y="1591"/>
                    <a:pt x="8188" y="1738"/>
                    <a:pt x="8188" y="1917"/>
                  </a:cubicBezTo>
                  <a:cubicBezTo>
                    <a:pt x="8188" y="2098"/>
                    <a:pt x="8334" y="2244"/>
                    <a:pt x="8513" y="2244"/>
                  </a:cubicBezTo>
                  <a:lnTo>
                    <a:pt x="11951" y="2244"/>
                  </a:lnTo>
                  <a:cubicBezTo>
                    <a:pt x="12493" y="2244"/>
                    <a:pt x="12933" y="2684"/>
                    <a:pt x="12933" y="3224"/>
                  </a:cubicBezTo>
                  <a:lnTo>
                    <a:pt x="12933" y="5036"/>
                  </a:lnTo>
                  <a:cubicBezTo>
                    <a:pt x="12933" y="5217"/>
                    <a:pt x="13080" y="5363"/>
                    <a:pt x="13259" y="5363"/>
                  </a:cubicBezTo>
                  <a:cubicBezTo>
                    <a:pt x="13438" y="5363"/>
                    <a:pt x="13584" y="5215"/>
                    <a:pt x="13584" y="5036"/>
                  </a:cubicBezTo>
                  <a:lnTo>
                    <a:pt x="13584" y="3224"/>
                  </a:lnTo>
                  <a:cubicBezTo>
                    <a:pt x="13584" y="2322"/>
                    <a:pt x="12851" y="1589"/>
                    <a:pt x="11950" y="1589"/>
                  </a:cubicBezTo>
                  <a:lnTo>
                    <a:pt x="9274" y="1589"/>
                  </a:lnTo>
                  <a:lnTo>
                    <a:pt x="9274" y="763"/>
                  </a:lnTo>
                  <a:cubicBezTo>
                    <a:pt x="9274" y="342"/>
                    <a:pt x="8931" y="1"/>
                    <a:pt x="8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164175" y="2724950"/>
              <a:ext cx="92775" cy="167550"/>
            </a:xfrm>
            <a:custGeom>
              <a:rect b="b" l="l" r="r" t="t"/>
              <a:pathLst>
                <a:path extrusionOk="0" h="6702" w="3711">
                  <a:moveTo>
                    <a:pt x="371" y="0"/>
                  </a:moveTo>
                  <a:cubicBezTo>
                    <a:pt x="190" y="2"/>
                    <a:pt x="44" y="149"/>
                    <a:pt x="46" y="330"/>
                  </a:cubicBezTo>
                  <a:cubicBezTo>
                    <a:pt x="49" y="510"/>
                    <a:pt x="193" y="654"/>
                    <a:pt x="372" y="654"/>
                  </a:cubicBezTo>
                  <a:lnTo>
                    <a:pt x="395" y="654"/>
                  </a:lnTo>
                  <a:cubicBezTo>
                    <a:pt x="1108" y="654"/>
                    <a:pt x="1773" y="928"/>
                    <a:pt x="2274" y="1429"/>
                  </a:cubicBezTo>
                  <a:cubicBezTo>
                    <a:pt x="2780" y="1935"/>
                    <a:pt x="3054" y="2608"/>
                    <a:pt x="3048" y="3328"/>
                  </a:cubicBezTo>
                  <a:cubicBezTo>
                    <a:pt x="3036" y="4817"/>
                    <a:pt x="1818" y="6038"/>
                    <a:pt x="328" y="6047"/>
                  </a:cubicBezTo>
                  <a:cubicBezTo>
                    <a:pt x="147" y="6050"/>
                    <a:pt x="1" y="6196"/>
                    <a:pt x="4" y="6378"/>
                  </a:cubicBezTo>
                  <a:cubicBezTo>
                    <a:pt x="5" y="6557"/>
                    <a:pt x="150" y="6702"/>
                    <a:pt x="329" y="6702"/>
                  </a:cubicBezTo>
                  <a:lnTo>
                    <a:pt x="332" y="6702"/>
                  </a:lnTo>
                  <a:cubicBezTo>
                    <a:pt x="2177" y="6688"/>
                    <a:pt x="3690" y="5177"/>
                    <a:pt x="3703" y="3331"/>
                  </a:cubicBezTo>
                  <a:cubicBezTo>
                    <a:pt x="3710" y="2434"/>
                    <a:pt x="3367" y="1593"/>
                    <a:pt x="2736" y="965"/>
                  </a:cubicBezTo>
                  <a:cubicBezTo>
                    <a:pt x="2111" y="340"/>
                    <a:pt x="1282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164525" y="2770175"/>
              <a:ext cx="47875" cy="76950"/>
            </a:xfrm>
            <a:custGeom>
              <a:rect b="b" l="l" r="r" t="t"/>
              <a:pathLst>
                <a:path extrusionOk="0" h="3078" w="1915">
                  <a:moveTo>
                    <a:pt x="345" y="1"/>
                  </a:moveTo>
                  <a:cubicBezTo>
                    <a:pt x="164" y="4"/>
                    <a:pt x="20" y="150"/>
                    <a:pt x="21" y="332"/>
                  </a:cubicBezTo>
                  <a:cubicBezTo>
                    <a:pt x="23" y="511"/>
                    <a:pt x="169" y="655"/>
                    <a:pt x="348" y="655"/>
                  </a:cubicBezTo>
                  <a:lnTo>
                    <a:pt x="357" y="655"/>
                  </a:lnTo>
                  <a:cubicBezTo>
                    <a:pt x="604" y="655"/>
                    <a:pt x="834" y="749"/>
                    <a:pt x="1006" y="919"/>
                  </a:cubicBezTo>
                  <a:cubicBezTo>
                    <a:pt x="1170" y="1085"/>
                    <a:pt x="1256" y="1300"/>
                    <a:pt x="1255" y="1528"/>
                  </a:cubicBezTo>
                  <a:cubicBezTo>
                    <a:pt x="1252" y="2019"/>
                    <a:pt x="836" y="2420"/>
                    <a:pt x="327" y="2423"/>
                  </a:cubicBezTo>
                  <a:cubicBezTo>
                    <a:pt x="145" y="2424"/>
                    <a:pt x="0" y="2572"/>
                    <a:pt x="2" y="2752"/>
                  </a:cubicBezTo>
                  <a:cubicBezTo>
                    <a:pt x="5" y="2931"/>
                    <a:pt x="150" y="3078"/>
                    <a:pt x="329" y="3078"/>
                  </a:cubicBezTo>
                  <a:lnTo>
                    <a:pt x="330" y="3078"/>
                  </a:lnTo>
                  <a:cubicBezTo>
                    <a:pt x="1194" y="3072"/>
                    <a:pt x="1902" y="2378"/>
                    <a:pt x="1908" y="1532"/>
                  </a:cubicBezTo>
                  <a:cubicBezTo>
                    <a:pt x="1914" y="1130"/>
                    <a:pt x="1757" y="746"/>
                    <a:pt x="1468" y="458"/>
                  </a:cubicBezTo>
                  <a:cubicBezTo>
                    <a:pt x="1173" y="163"/>
                    <a:pt x="780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722200" y="2724875"/>
              <a:ext cx="92725" cy="167600"/>
            </a:xfrm>
            <a:custGeom>
              <a:rect b="b" l="l" r="r" t="t"/>
              <a:pathLst>
                <a:path extrusionOk="0" h="6704" w="3709">
                  <a:moveTo>
                    <a:pt x="3315" y="0"/>
                  </a:moveTo>
                  <a:cubicBezTo>
                    <a:pt x="2427" y="0"/>
                    <a:pt x="1598" y="343"/>
                    <a:pt x="973" y="967"/>
                  </a:cubicBezTo>
                  <a:cubicBezTo>
                    <a:pt x="344" y="1596"/>
                    <a:pt x="1" y="2436"/>
                    <a:pt x="8" y="3332"/>
                  </a:cubicBezTo>
                  <a:cubicBezTo>
                    <a:pt x="20" y="5179"/>
                    <a:pt x="1532" y="6690"/>
                    <a:pt x="3379" y="6703"/>
                  </a:cubicBezTo>
                  <a:lnTo>
                    <a:pt x="3380" y="6703"/>
                  </a:lnTo>
                  <a:cubicBezTo>
                    <a:pt x="3559" y="6703"/>
                    <a:pt x="3707" y="6559"/>
                    <a:pt x="3707" y="6380"/>
                  </a:cubicBezTo>
                  <a:cubicBezTo>
                    <a:pt x="3709" y="6198"/>
                    <a:pt x="3562" y="6050"/>
                    <a:pt x="3382" y="6049"/>
                  </a:cubicBezTo>
                  <a:cubicBezTo>
                    <a:pt x="1892" y="6038"/>
                    <a:pt x="672" y="4818"/>
                    <a:pt x="661" y="3329"/>
                  </a:cubicBezTo>
                  <a:cubicBezTo>
                    <a:pt x="657" y="2609"/>
                    <a:pt x="933" y="1936"/>
                    <a:pt x="1435" y="1431"/>
                  </a:cubicBezTo>
                  <a:cubicBezTo>
                    <a:pt x="1935" y="931"/>
                    <a:pt x="2603" y="655"/>
                    <a:pt x="3315" y="655"/>
                  </a:cubicBezTo>
                  <a:lnTo>
                    <a:pt x="3337" y="655"/>
                  </a:lnTo>
                  <a:cubicBezTo>
                    <a:pt x="3516" y="655"/>
                    <a:pt x="3664" y="510"/>
                    <a:pt x="3664" y="331"/>
                  </a:cubicBezTo>
                  <a:cubicBezTo>
                    <a:pt x="3665" y="149"/>
                    <a:pt x="3521" y="3"/>
                    <a:pt x="3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766725" y="2770250"/>
              <a:ext cx="47875" cy="76950"/>
            </a:xfrm>
            <a:custGeom>
              <a:rect b="b" l="l" r="r" t="t"/>
              <a:pathLst>
                <a:path extrusionOk="0" h="3078" w="1915">
                  <a:moveTo>
                    <a:pt x="1558" y="1"/>
                  </a:moveTo>
                  <a:cubicBezTo>
                    <a:pt x="1134" y="1"/>
                    <a:pt x="742" y="162"/>
                    <a:pt x="446" y="457"/>
                  </a:cubicBezTo>
                  <a:cubicBezTo>
                    <a:pt x="157" y="746"/>
                    <a:pt x="0" y="1128"/>
                    <a:pt x="5" y="1532"/>
                  </a:cubicBezTo>
                  <a:cubicBezTo>
                    <a:pt x="11" y="2380"/>
                    <a:pt x="719" y="3070"/>
                    <a:pt x="1582" y="3078"/>
                  </a:cubicBezTo>
                  <a:lnTo>
                    <a:pt x="1585" y="3078"/>
                  </a:lnTo>
                  <a:cubicBezTo>
                    <a:pt x="1764" y="3078"/>
                    <a:pt x="1910" y="2933"/>
                    <a:pt x="1910" y="2754"/>
                  </a:cubicBezTo>
                  <a:cubicBezTo>
                    <a:pt x="1914" y="2570"/>
                    <a:pt x="1769" y="2424"/>
                    <a:pt x="1588" y="2421"/>
                  </a:cubicBezTo>
                  <a:cubicBezTo>
                    <a:pt x="1079" y="2418"/>
                    <a:pt x="663" y="2017"/>
                    <a:pt x="660" y="1526"/>
                  </a:cubicBezTo>
                  <a:cubicBezTo>
                    <a:pt x="658" y="1298"/>
                    <a:pt x="748" y="1082"/>
                    <a:pt x="909" y="919"/>
                  </a:cubicBezTo>
                  <a:cubicBezTo>
                    <a:pt x="1079" y="748"/>
                    <a:pt x="1310" y="654"/>
                    <a:pt x="1558" y="654"/>
                  </a:cubicBezTo>
                  <a:lnTo>
                    <a:pt x="1567" y="654"/>
                  </a:lnTo>
                  <a:cubicBezTo>
                    <a:pt x="1747" y="654"/>
                    <a:pt x="1893" y="509"/>
                    <a:pt x="1893" y="330"/>
                  </a:cubicBezTo>
                  <a:cubicBezTo>
                    <a:pt x="1896" y="150"/>
                    <a:pt x="1750" y="2"/>
                    <a:pt x="1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1"/>
          <p:cNvGrpSpPr/>
          <p:nvPr/>
        </p:nvGrpSpPr>
        <p:grpSpPr>
          <a:xfrm>
            <a:off x="7584092" y="3286942"/>
            <a:ext cx="327320" cy="322724"/>
            <a:chOff x="6648950" y="1191375"/>
            <a:chExt cx="534400" cy="518100"/>
          </a:xfrm>
        </p:grpSpPr>
        <p:sp>
          <p:nvSpPr>
            <p:cNvPr id="779" name="Google Shape;779;p31"/>
            <p:cNvSpPr/>
            <p:nvPr/>
          </p:nvSpPr>
          <p:spPr>
            <a:xfrm>
              <a:off x="6648950" y="1191375"/>
              <a:ext cx="404075" cy="518100"/>
            </a:xfrm>
            <a:custGeom>
              <a:rect b="b" l="l" r="r" t="t"/>
              <a:pathLst>
                <a:path extrusionOk="0" h="20724" w="16163">
                  <a:moveTo>
                    <a:pt x="1043" y="0"/>
                  </a:moveTo>
                  <a:cubicBezTo>
                    <a:pt x="469" y="0"/>
                    <a:pt x="1" y="469"/>
                    <a:pt x="1" y="1044"/>
                  </a:cubicBezTo>
                  <a:lnTo>
                    <a:pt x="1" y="19680"/>
                  </a:lnTo>
                  <a:cubicBezTo>
                    <a:pt x="1" y="20256"/>
                    <a:pt x="469" y="20724"/>
                    <a:pt x="1043" y="20724"/>
                  </a:cubicBezTo>
                  <a:lnTo>
                    <a:pt x="5759" y="20724"/>
                  </a:lnTo>
                  <a:cubicBezTo>
                    <a:pt x="5940" y="20724"/>
                    <a:pt x="6086" y="20576"/>
                    <a:pt x="6086" y="20397"/>
                  </a:cubicBezTo>
                  <a:cubicBezTo>
                    <a:pt x="6086" y="20218"/>
                    <a:pt x="5938" y="20072"/>
                    <a:pt x="5759" y="20072"/>
                  </a:cubicBezTo>
                  <a:lnTo>
                    <a:pt x="1043" y="20072"/>
                  </a:lnTo>
                  <a:cubicBezTo>
                    <a:pt x="828" y="20072"/>
                    <a:pt x="655" y="19896"/>
                    <a:pt x="655" y="19681"/>
                  </a:cubicBezTo>
                  <a:lnTo>
                    <a:pt x="655" y="1047"/>
                  </a:lnTo>
                  <a:cubicBezTo>
                    <a:pt x="655" y="833"/>
                    <a:pt x="828" y="657"/>
                    <a:pt x="1043" y="657"/>
                  </a:cubicBezTo>
                  <a:lnTo>
                    <a:pt x="15836" y="657"/>
                  </a:lnTo>
                  <a:cubicBezTo>
                    <a:pt x="16018" y="657"/>
                    <a:pt x="16163" y="509"/>
                    <a:pt x="16163" y="331"/>
                  </a:cubicBezTo>
                  <a:cubicBezTo>
                    <a:pt x="16163" y="148"/>
                    <a:pt x="16015" y="0"/>
                    <a:pt x="15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6819625" y="1191375"/>
              <a:ext cx="363725" cy="518025"/>
            </a:xfrm>
            <a:custGeom>
              <a:rect b="b" l="l" r="r" t="t"/>
              <a:pathLst>
                <a:path extrusionOk="0" h="20721" w="14549">
                  <a:moveTo>
                    <a:pt x="10317" y="0"/>
                  </a:moveTo>
                  <a:cubicBezTo>
                    <a:pt x="10135" y="0"/>
                    <a:pt x="9991" y="148"/>
                    <a:pt x="9991" y="327"/>
                  </a:cubicBezTo>
                  <a:cubicBezTo>
                    <a:pt x="9991" y="507"/>
                    <a:pt x="10138" y="654"/>
                    <a:pt x="10317" y="654"/>
                  </a:cubicBezTo>
                  <a:lnTo>
                    <a:pt x="13506" y="654"/>
                  </a:lnTo>
                  <a:cubicBezTo>
                    <a:pt x="13721" y="654"/>
                    <a:pt x="13894" y="828"/>
                    <a:pt x="13894" y="1043"/>
                  </a:cubicBezTo>
                  <a:lnTo>
                    <a:pt x="13894" y="19678"/>
                  </a:lnTo>
                  <a:cubicBezTo>
                    <a:pt x="13894" y="19893"/>
                    <a:pt x="13721" y="20068"/>
                    <a:pt x="13506" y="20068"/>
                  </a:cubicBezTo>
                  <a:lnTo>
                    <a:pt x="327" y="20068"/>
                  </a:lnTo>
                  <a:cubicBezTo>
                    <a:pt x="147" y="20068"/>
                    <a:pt x="0" y="20215"/>
                    <a:pt x="0" y="20394"/>
                  </a:cubicBezTo>
                  <a:cubicBezTo>
                    <a:pt x="0" y="20575"/>
                    <a:pt x="148" y="20721"/>
                    <a:pt x="327" y="20721"/>
                  </a:cubicBezTo>
                  <a:lnTo>
                    <a:pt x="13506" y="20721"/>
                  </a:lnTo>
                  <a:cubicBezTo>
                    <a:pt x="14081" y="20721"/>
                    <a:pt x="14549" y="20253"/>
                    <a:pt x="14549" y="19677"/>
                  </a:cubicBezTo>
                  <a:lnTo>
                    <a:pt x="14549" y="1041"/>
                  </a:lnTo>
                  <a:cubicBezTo>
                    <a:pt x="14549" y="469"/>
                    <a:pt x="14084" y="0"/>
                    <a:pt x="13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783925" y="1282800"/>
              <a:ext cx="345600" cy="57675"/>
            </a:xfrm>
            <a:custGeom>
              <a:rect b="b" l="l" r="r" t="t"/>
              <a:pathLst>
                <a:path extrusionOk="0" h="2307" w="13824">
                  <a:moveTo>
                    <a:pt x="13170" y="652"/>
                  </a:moveTo>
                  <a:lnTo>
                    <a:pt x="13170" y="1650"/>
                  </a:lnTo>
                  <a:lnTo>
                    <a:pt x="654" y="1650"/>
                  </a:lnTo>
                  <a:lnTo>
                    <a:pt x="654" y="652"/>
                  </a:lnTo>
                  <a:close/>
                  <a:moveTo>
                    <a:pt x="566" y="1"/>
                  </a:moveTo>
                  <a:cubicBezTo>
                    <a:pt x="255" y="1"/>
                    <a:pt x="1" y="254"/>
                    <a:pt x="1" y="567"/>
                  </a:cubicBezTo>
                  <a:lnTo>
                    <a:pt x="1" y="1740"/>
                  </a:lnTo>
                  <a:cubicBezTo>
                    <a:pt x="1" y="2051"/>
                    <a:pt x="255" y="2307"/>
                    <a:pt x="566" y="2307"/>
                  </a:cubicBezTo>
                  <a:lnTo>
                    <a:pt x="13256" y="2307"/>
                  </a:lnTo>
                  <a:cubicBezTo>
                    <a:pt x="13568" y="2307"/>
                    <a:pt x="13822" y="2053"/>
                    <a:pt x="13822" y="1740"/>
                  </a:cubicBezTo>
                  <a:lnTo>
                    <a:pt x="13822" y="567"/>
                  </a:lnTo>
                  <a:cubicBezTo>
                    <a:pt x="13823" y="254"/>
                    <a:pt x="13570" y="1"/>
                    <a:pt x="13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6783900" y="1375325"/>
              <a:ext cx="345625" cy="57675"/>
            </a:xfrm>
            <a:custGeom>
              <a:rect b="b" l="l" r="r" t="t"/>
              <a:pathLst>
                <a:path extrusionOk="0" h="2307" w="13825">
                  <a:moveTo>
                    <a:pt x="564" y="0"/>
                  </a:moveTo>
                  <a:cubicBezTo>
                    <a:pt x="254" y="0"/>
                    <a:pt x="0" y="254"/>
                    <a:pt x="0" y="567"/>
                  </a:cubicBezTo>
                  <a:lnTo>
                    <a:pt x="0" y="1739"/>
                  </a:lnTo>
                  <a:cubicBezTo>
                    <a:pt x="0" y="2051"/>
                    <a:pt x="254" y="2306"/>
                    <a:pt x="564" y="2306"/>
                  </a:cubicBezTo>
                  <a:lnTo>
                    <a:pt x="13256" y="2306"/>
                  </a:lnTo>
                  <a:cubicBezTo>
                    <a:pt x="13568" y="2306"/>
                    <a:pt x="13821" y="2052"/>
                    <a:pt x="13821" y="1739"/>
                  </a:cubicBezTo>
                  <a:lnTo>
                    <a:pt x="13821" y="567"/>
                  </a:lnTo>
                  <a:cubicBezTo>
                    <a:pt x="13824" y="254"/>
                    <a:pt x="13571" y="0"/>
                    <a:pt x="13257" y="0"/>
                  </a:cubicBezTo>
                  <a:lnTo>
                    <a:pt x="9652" y="0"/>
                  </a:lnTo>
                  <a:cubicBezTo>
                    <a:pt x="9472" y="0"/>
                    <a:pt x="9326" y="148"/>
                    <a:pt x="9326" y="327"/>
                  </a:cubicBezTo>
                  <a:cubicBezTo>
                    <a:pt x="9326" y="506"/>
                    <a:pt x="9473" y="652"/>
                    <a:pt x="9652" y="652"/>
                  </a:cubicBezTo>
                  <a:lnTo>
                    <a:pt x="13168" y="652"/>
                  </a:lnTo>
                  <a:lnTo>
                    <a:pt x="13168" y="1650"/>
                  </a:lnTo>
                  <a:lnTo>
                    <a:pt x="654" y="1650"/>
                  </a:lnTo>
                  <a:lnTo>
                    <a:pt x="654" y="652"/>
                  </a:lnTo>
                  <a:lnTo>
                    <a:pt x="8429" y="652"/>
                  </a:lnTo>
                  <a:cubicBezTo>
                    <a:pt x="8610" y="652"/>
                    <a:pt x="8756" y="506"/>
                    <a:pt x="8756" y="327"/>
                  </a:cubicBezTo>
                  <a:cubicBezTo>
                    <a:pt x="8756" y="148"/>
                    <a:pt x="8608" y="0"/>
                    <a:pt x="8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6783925" y="1467875"/>
              <a:ext cx="345600" cy="57700"/>
            </a:xfrm>
            <a:custGeom>
              <a:rect b="b" l="l" r="r" t="t"/>
              <a:pathLst>
                <a:path extrusionOk="0" h="2308" w="13824">
                  <a:moveTo>
                    <a:pt x="13170" y="655"/>
                  </a:moveTo>
                  <a:lnTo>
                    <a:pt x="13170" y="1651"/>
                  </a:lnTo>
                  <a:lnTo>
                    <a:pt x="654" y="1651"/>
                  </a:lnTo>
                  <a:lnTo>
                    <a:pt x="654" y="655"/>
                  </a:lnTo>
                  <a:close/>
                  <a:moveTo>
                    <a:pt x="566" y="0"/>
                  </a:moveTo>
                  <a:cubicBezTo>
                    <a:pt x="255" y="0"/>
                    <a:pt x="1" y="254"/>
                    <a:pt x="1" y="567"/>
                  </a:cubicBezTo>
                  <a:lnTo>
                    <a:pt x="1" y="1741"/>
                  </a:lnTo>
                  <a:cubicBezTo>
                    <a:pt x="1" y="2051"/>
                    <a:pt x="255" y="2308"/>
                    <a:pt x="566" y="2308"/>
                  </a:cubicBezTo>
                  <a:lnTo>
                    <a:pt x="13256" y="2308"/>
                  </a:lnTo>
                  <a:cubicBezTo>
                    <a:pt x="13568" y="2308"/>
                    <a:pt x="13822" y="2054"/>
                    <a:pt x="13822" y="1741"/>
                  </a:cubicBezTo>
                  <a:lnTo>
                    <a:pt x="13822" y="567"/>
                  </a:lnTo>
                  <a:cubicBezTo>
                    <a:pt x="13823" y="254"/>
                    <a:pt x="13570" y="0"/>
                    <a:pt x="13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6783925" y="1560425"/>
              <a:ext cx="345600" cy="57675"/>
            </a:xfrm>
            <a:custGeom>
              <a:rect b="b" l="l" r="r" t="t"/>
              <a:pathLst>
                <a:path extrusionOk="0" h="2307" w="13824">
                  <a:moveTo>
                    <a:pt x="13170" y="655"/>
                  </a:moveTo>
                  <a:lnTo>
                    <a:pt x="13170" y="1651"/>
                  </a:lnTo>
                  <a:lnTo>
                    <a:pt x="654" y="1651"/>
                  </a:lnTo>
                  <a:lnTo>
                    <a:pt x="654" y="655"/>
                  </a:lnTo>
                  <a:close/>
                  <a:moveTo>
                    <a:pt x="566" y="0"/>
                  </a:moveTo>
                  <a:cubicBezTo>
                    <a:pt x="255" y="0"/>
                    <a:pt x="1" y="252"/>
                    <a:pt x="1" y="567"/>
                  </a:cubicBezTo>
                  <a:lnTo>
                    <a:pt x="1" y="1739"/>
                  </a:lnTo>
                  <a:cubicBezTo>
                    <a:pt x="1" y="2051"/>
                    <a:pt x="255" y="2306"/>
                    <a:pt x="566" y="2306"/>
                  </a:cubicBezTo>
                  <a:lnTo>
                    <a:pt x="13256" y="2306"/>
                  </a:lnTo>
                  <a:cubicBezTo>
                    <a:pt x="13568" y="2306"/>
                    <a:pt x="13822" y="2053"/>
                    <a:pt x="13822" y="1739"/>
                  </a:cubicBezTo>
                  <a:lnTo>
                    <a:pt x="13822" y="567"/>
                  </a:lnTo>
                  <a:cubicBezTo>
                    <a:pt x="13823" y="255"/>
                    <a:pt x="13570" y="0"/>
                    <a:pt x="13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6702825" y="1282800"/>
              <a:ext cx="57650" cy="57650"/>
            </a:xfrm>
            <a:custGeom>
              <a:rect b="b" l="l" r="r" t="t"/>
              <a:pathLst>
                <a:path extrusionOk="0" h="2306" w="2306">
                  <a:moveTo>
                    <a:pt x="1152" y="654"/>
                  </a:moveTo>
                  <a:cubicBezTo>
                    <a:pt x="1427" y="654"/>
                    <a:pt x="1651" y="878"/>
                    <a:pt x="1651" y="1152"/>
                  </a:cubicBezTo>
                  <a:cubicBezTo>
                    <a:pt x="1651" y="1427"/>
                    <a:pt x="1427" y="1650"/>
                    <a:pt x="1152" y="1650"/>
                  </a:cubicBezTo>
                  <a:cubicBezTo>
                    <a:pt x="878" y="1650"/>
                    <a:pt x="654" y="1427"/>
                    <a:pt x="654" y="1152"/>
                  </a:cubicBezTo>
                  <a:cubicBezTo>
                    <a:pt x="654" y="878"/>
                    <a:pt x="878" y="654"/>
                    <a:pt x="1152" y="654"/>
                  </a:cubicBezTo>
                  <a:close/>
                  <a:moveTo>
                    <a:pt x="1152" y="1"/>
                  </a:moveTo>
                  <a:cubicBezTo>
                    <a:pt x="517" y="1"/>
                    <a:pt x="1" y="517"/>
                    <a:pt x="1" y="1152"/>
                  </a:cubicBezTo>
                  <a:cubicBezTo>
                    <a:pt x="1" y="1787"/>
                    <a:pt x="517" y="2305"/>
                    <a:pt x="1152" y="2305"/>
                  </a:cubicBezTo>
                  <a:cubicBezTo>
                    <a:pt x="1789" y="2305"/>
                    <a:pt x="2305" y="1787"/>
                    <a:pt x="2305" y="1152"/>
                  </a:cubicBezTo>
                  <a:cubicBezTo>
                    <a:pt x="2305" y="517"/>
                    <a:pt x="1786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6702825" y="1375325"/>
              <a:ext cx="57650" cy="57625"/>
            </a:xfrm>
            <a:custGeom>
              <a:rect b="b" l="l" r="r" t="t"/>
              <a:pathLst>
                <a:path extrusionOk="0" h="2305" w="2306">
                  <a:moveTo>
                    <a:pt x="1152" y="656"/>
                  </a:moveTo>
                  <a:cubicBezTo>
                    <a:pt x="1427" y="656"/>
                    <a:pt x="1651" y="880"/>
                    <a:pt x="1651" y="1155"/>
                  </a:cubicBezTo>
                  <a:cubicBezTo>
                    <a:pt x="1651" y="1428"/>
                    <a:pt x="1427" y="1651"/>
                    <a:pt x="1152" y="1651"/>
                  </a:cubicBezTo>
                  <a:cubicBezTo>
                    <a:pt x="878" y="1651"/>
                    <a:pt x="654" y="1428"/>
                    <a:pt x="654" y="1155"/>
                  </a:cubicBezTo>
                  <a:cubicBezTo>
                    <a:pt x="654" y="880"/>
                    <a:pt x="878" y="656"/>
                    <a:pt x="1152" y="656"/>
                  </a:cubicBezTo>
                  <a:close/>
                  <a:moveTo>
                    <a:pt x="1152" y="0"/>
                  </a:moveTo>
                  <a:cubicBezTo>
                    <a:pt x="517" y="0"/>
                    <a:pt x="1" y="516"/>
                    <a:pt x="1" y="1152"/>
                  </a:cubicBezTo>
                  <a:cubicBezTo>
                    <a:pt x="1" y="1788"/>
                    <a:pt x="517" y="2305"/>
                    <a:pt x="1152" y="2305"/>
                  </a:cubicBezTo>
                  <a:cubicBezTo>
                    <a:pt x="1789" y="2305"/>
                    <a:pt x="2305" y="1788"/>
                    <a:pt x="2305" y="1152"/>
                  </a:cubicBezTo>
                  <a:cubicBezTo>
                    <a:pt x="2305" y="516"/>
                    <a:pt x="1786" y="0"/>
                    <a:pt x="1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702825" y="1467875"/>
              <a:ext cx="57650" cy="57625"/>
            </a:xfrm>
            <a:custGeom>
              <a:rect b="b" l="l" r="r" t="t"/>
              <a:pathLst>
                <a:path extrusionOk="0" h="2305" w="2306">
                  <a:moveTo>
                    <a:pt x="1152" y="655"/>
                  </a:moveTo>
                  <a:cubicBezTo>
                    <a:pt x="1427" y="655"/>
                    <a:pt x="1651" y="879"/>
                    <a:pt x="1651" y="1153"/>
                  </a:cubicBezTo>
                  <a:cubicBezTo>
                    <a:pt x="1651" y="1428"/>
                    <a:pt x="1427" y="1651"/>
                    <a:pt x="1152" y="1651"/>
                  </a:cubicBezTo>
                  <a:cubicBezTo>
                    <a:pt x="878" y="1651"/>
                    <a:pt x="654" y="1428"/>
                    <a:pt x="654" y="1153"/>
                  </a:cubicBezTo>
                  <a:cubicBezTo>
                    <a:pt x="654" y="879"/>
                    <a:pt x="878" y="655"/>
                    <a:pt x="1152" y="655"/>
                  </a:cubicBezTo>
                  <a:close/>
                  <a:moveTo>
                    <a:pt x="1152" y="0"/>
                  </a:moveTo>
                  <a:cubicBezTo>
                    <a:pt x="517" y="0"/>
                    <a:pt x="1" y="518"/>
                    <a:pt x="1" y="1153"/>
                  </a:cubicBezTo>
                  <a:cubicBezTo>
                    <a:pt x="1" y="1789"/>
                    <a:pt x="517" y="2305"/>
                    <a:pt x="1152" y="2305"/>
                  </a:cubicBezTo>
                  <a:cubicBezTo>
                    <a:pt x="1789" y="2305"/>
                    <a:pt x="2305" y="1789"/>
                    <a:pt x="2305" y="1153"/>
                  </a:cubicBezTo>
                  <a:cubicBezTo>
                    <a:pt x="2305" y="518"/>
                    <a:pt x="1786" y="0"/>
                    <a:pt x="1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702825" y="1560425"/>
              <a:ext cx="57650" cy="57625"/>
            </a:xfrm>
            <a:custGeom>
              <a:rect b="b" l="l" r="r" t="t"/>
              <a:pathLst>
                <a:path extrusionOk="0" h="2305" w="2306">
                  <a:moveTo>
                    <a:pt x="1152" y="656"/>
                  </a:moveTo>
                  <a:cubicBezTo>
                    <a:pt x="1427" y="656"/>
                    <a:pt x="1651" y="880"/>
                    <a:pt x="1651" y="1153"/>
                  </a:cubicBezTo>
                  <a:cubicBezTo>
                    <a:pt x="1651" y="1428"/>
                    <a:pt x="1427" y="1651"/>
                    <a:pt x="1152" y="1651"/>
                  </a:cubicBezTo>
                  <a:cubicBezTo>
                    <a:pt x="878" y="1651"/>
                    <a:pt x="654" y="1428"/>
                    <a:pt x="654" y="1153"/>
                  </a:cubicBezTo>
                  <a:cubicBezTo>
                    <a:pt x="654" y="880"/>
                    <a:pt x="878" y="656"/>
                    <a:pt x="1152" y="656"/>
                  </a:cubicBezTo>
                  <a:close/>
                  <a:moveTo>
                    <a:pt x="1152" y="0"/>
                  </a:moveTo>
                  <a:cubicBezTo>
                    <a:pt x="517" y="0"/>
                    <a:pt x="1" y="516"/>
                    <a:pt x="1" y="1152"/>
                  </a:cubicBezTo>
                  <a:cubicBezTo>
                    <a:pt x="1" y="1787"/>
                    <a:pt x="517" y="2305"/>
                    <a:pt x="1152" y="2305"/>
                  </a:cubicBezTo>
                  <a:cubicBezTo>
                    <a:pt x="1789" y="2305"/>
                    <a:pt x="2305" y="1787"/>
                    <a:pt x="2305" y="1152"/>
                  </a:cubicBezTo>
                  <a:cubicBezTo>
                    <a:pt x="2305" y="518"/>
                    <a:pt x="1786" y="0"/>
                    <a:pt x="1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1"/>
          <p:cNvGrpSpPr/>
          <p:nvPr/>
        </p:nvGrpSpPr>
        <p:grpSpPr>
          <a:xfrm>
            <a:off x="7643955" y="2435174"/>
            <a:ext cx="207592" cy="332924"/>
            <a:chOff x="5530725" y="1183175"/>
            <a:chExt cx="338925" cy="534475"/>
          </a:xfrm>
        </p:grpSpPr>
        <p:sp>
          <p:nvSpPr>
            <p:cNvPr id="790" name="Google Shape;790;p31"/>
            <p:cNvSpPr/>
            <p:nvPr/>
          </p:nvSpPr>
          <p:spPr>
            <a:xfrm>
              <a:off x="5572975" y="1636675"/>
              <a:ext cx="254425" cy="80975"/>
            </a:xfrm>
            <a:custGeom>
              <a:rect b="b" l="l" r="r" t="t"/>
              <a:pathLst>
                <a:path extrusionOk="0" h="3239" w="10177">
                  <a:moveTo>
                    <a:pt x="6771" y="657"/>
                  </a:moveTo>
                  <a:cubicBezTo>
                    <a:pt x="6855" y="657"/>
                    <a:pt x="6923" y="725"/>
                    <a:pt x="6923" y="807"/>
                  </a:cubicBezTo>
                  <a:lnTo>
                    <a:pt x="6923" y="1150"/>
                  </a:lnTo>
                  <a:lnTo>
                    <a:pt x="6309" y="1150"/>
                  </a:lnTo>
                  <a:cubicBezTo>
                    <a:pt x="6127" y="1150"/>
                    <a:pt x="5982" y="1298"/>
                    <a:pt x="5982" y="1477"/>
                  </a:cubicBezTo>
                  <a:cubicBezTo>
                    <a:pt x="5982" y="1656"/>
                    <a:pt x="6130" y="1802"/>
                    <a:pt x="6309" y="1802"/>
                  </a:cubicBezTo>
                  <a:lnTo>
                    <a:pt x="9368" y="1802"/>
                  </a:lnTo>
                  <a:cubicBezTo>
                    <a:pt x="9451" y="1802"/>
                    <a:pt x="9520" y="1872"/>
                    <a:pt x="9520" y="1954"/>
                  </a:cubicBezTo>
                  <a:lnTo>
                    <a:pt x="9520" y="2433"/>
                  </a:lnTo>
                  <a:cubicBezTo>
                    <a:pt x="9520" y="2515"/>
                    <a:pt x="9451" y="2584"/>
                    <a:pt x="9368" y="2584"/>
                  </a:cubicBezTo>
                  <a:lnTo>
                    <a:pt x="806" y="2584"/>
                  </a:lnTo>
                  <a:cubicBezTo>
                    <a:pt x="723" y="2584"/>
                    <a:pt x="653" y="2515"/>
                    <a:pt x="653" y="2433"/>
                  </a:cubicBezTo>
                  <a:lnTo>
                    <a:pt x="653" y="1954"/>
                  </a:lnTo>
                  <a:cubicBezTo>
                    <a:pt x="653" y="1872"/>
                    <a:pt x="724" y="1802"/>
                    <a:pt x="806" y="1802"/>
                  </a:cubicBezTo>
                  <a:lnTo>
                    <a:pt x="5087" y="1802"/>
                  </a:lnTo>
                  <a:cubicBezTo>
                    <a:pt x="5267" y="1802"/>
                    <a:pt x="5414" y="1656"/>
                    <a:pt x="5414" y="1477"/>
                  </a:cubicBezTo>
                  <a:cubicBezTo>
                    <a:pt x="5414" y="1298"/>
                    <a:pt x="5266" y="1150"/>
                    <a:pt x="5087" y="1150"/>
                  </a:cubicBezTo>
                  <a:lnTo>
                    <a:pt x="3251" y="1150"/>
                  </a:lnTo>
                  <a:lnTo>
                    <a:pt x="3251" y="807"/>
                  </a:lnTo>
                  <a:cubicBezTo>
                    <a:pt x="3251" y="725"/>
                    <a:pt x="3321" y="657"/>
                    <a:pt x="3403" y="657"/>
                  </a:cubicBezTo>
                  <a:close/>
                  <a:moveTo>
                    <a:pt x="3403" y="0"/>
                  </a:moveTo>
                  <a:cubicBezTo>
                    <a:pt x="2957" y="0"/>
                    <a:pt x="2596" y="361"/>
                    <a:pt x="2596" y="806"/>
                  </a:cubicBezTo>
                  <a:lnTo>
                    <a:pt x="2596" y="1149"/>
                  </a:lnTo>
                  <a:lnTo>
                    <a:pt x="808" y="1149"/>
                  </a:lnTo>
                  <a:cubicBezTo>
                    <a:pt x="362" y="1149"/>
                    <a:pt x="1" y="1510"/>
                    <a:pt x="1" y="1954"/>
                  </a:cubicBezTo>
                  <a:lnTo>
                    <a:pt x="1" y="2433"/>
                  </a:lnTo>
                  <a:cubicBezTo>
                    <a:pt x="1" y="2876"/>
                    <a:pt x="362" y="3239"/>
                    <a:pt x="808" y="3239"/>
                  </a:cubicBezTo>
                  <a:lnTo>
                    <a:pt x="9369" y="3239"/>
                  </a:lnTo>
                  <a:cubicBezTo>
                    <a:pt x="9815" y="3239"/>
                    <a:pt x="10176" y="2876"/>
                    <a:pt x="10176" y="2433"/>
                  </a:cubicBezTo>
                  <a:lnTo>
                    <a:pt x="10176" y="1954"/>
                  </a:lnTo>
                  <a:cubicBezTo>
                    <a:pt x="10175" y="1510"/>
                    <a:pt x="9814" y="1149"/>
                    <a:pt x="9368" y="1149"/>
                  </a:cubicBezTo>
                  <a:lnTo>
                    <a:pt x="7579" y="1149"/>
                  </a:lnTo>
                  <a:lnTo>
                    <a:pt x="7579" y="806"/>
                  </a:lnTo>
                  <a:cubicBezTo>
                    <a:pt x="7579" y="361"/>
                    <a:pt x="7218" y="0"/>
                    <a:pt x="67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5530725" y="1183175"/>
              <a:ext cx="338925" cy="446300"/>
            </a:xfrm>
            <a:custGeom>
              <a:rect b="b" l="l" r="r" t="t"/>
              <a:pathLst>
                <a:path extrusionOk="0" h="17852" w="13557">
                  <a:moveTo>
                    <a:pt x="7937" y="10712"/>
                  </a:moveTo>
                  <a:cubicBezTo>
                    <a:pt x="8771" y="10917"/>
                    <a:pt x="9372" y="11649"/>
                    <a:pt x="9372" y="12519"/>
                  </a:cubicBezTo>
                  <a:lnTo>
                    <a:pt x="9372" y="13555"/>
                  </a:lnTo>
                  <a:cubicBezTo>
                    <a:pt x="8105" y="15385"/>
                    <a:pt x="6890" y="17138"/>
                    <a:pt x="6890" y="17138"/>
                  </a:cubicBezTo>
                  <a:cubicBezTo>
                    <a:pt x="6864" y="17175"/>
                    <a:pt x="6822" y="17196"/>
                    <a:pt x="6777" y="17196"/>
                  </a:cubicBezTo>
                  <a:cubicBezTo>
                    <a:pt x="6729" y="17196"/>
                    <a:pt x="6688" y="17174"/>
                    <a:pt x="6662" y="17138"/>
                  </a:cubicBezTo>
                  <a:cubicBezTo>
                    <a:pt x="5981" y="16152"/>
                    <a:pt x="5062" y="14826"/>
                    <a:pt x="4182" y="13555"/>
                  </a:cubicBezTo>
                  <a:lnTo>
                    <a:pt x="4182" y="12519"/>
                  </a:lnTo>
                  <a:cubicBezTo>
                    <a:pt x="4182" y="11649"/>
                    <a:pt x="4781" y="10917"/>
                    <a:pt x="5615" y="10712"/>
                  </a:cubicBezTo>
                  <a:cubicBezTo>
                    <a:pt x="5800" y="11176"/>
                    <a:pt x="6253" y="11497"/>
                    <a:pt x="6777" y="11497"/>
                  </a:cubicBezTo>
                  <a:cubicBezTo>
                    <a:pt x="7301" y="11497"/>
                    <a:pt x="7754" y="11176"/>
                    <a:pt x="7937" y="10712"/>
                  </a:cubicBezTo>
                  <a:close/>
                  <a:moveTo>
                    <a:pt x="6777" y="0"/>
                  </a:moveTo>
                  <a:cubicBezTo>
                    <a:pt x="3041" y="0"/>
                    <a:pt x="1" y="2995"/>
                    <a:pt x="1" y="6673"/>
                  </a:cubicBezTo>
                  <a:cubicBezTo>
                    <a:pt x="1" y="7958"/>
                    <a:pt x="250" y="8946"/>
                    <a:pt x="779" y="9777"/>
                  </a:cubicBezTo>
                  <a:cubicBezTo>
                    <a:pt x="784" y="9786"/>
                    <a:pt x="788" y="9795"/>
                    <a:pt x="794" y="9804"/>
                  </a:cubicBezTo>
                  <a:cubicBezTo>
                    <a:pt x="842" y="9885"/>
                    <a:pt x="4889" y="15724"/>
                    <a:pt x="6127" y="17511"/>
                  </a:cubicBezTo>
                  <a:cubicBezTo>
                    <a:pt x="6273" y="17724"/>
                    <a:pt x="6517" y="17851"/>
                    <a:pt x="6779" y="17851"/>
                  </a:cubicBezTo>
                  <a:cubicBezTo>
                    <a:pt x="7040" y="17851"/>
                    <a:pt x="7283" y="17724"/>
                    <a:pt x="7432" y="17511"/>
                  </a:cubicBezTo>
                  <a:cubicBezTo>
                    <a:pt x="7432" y="17511"/>
                    <a:pt x="10038" y="13749"/>
                    <a:pt x="11602" y="11485"/>
                  </a:cubicBezTo>
                  <a:cubicBezTo>
                    <a:pt x="11705" y="11336"/>
                    <a:pt x="11668" y="11133"/>
                    <a:pt x="11520" y="11030"/>
                  </a:cubicBezTo>
                  <a:cubicBezTo>
                    <a:pt x="11463" y="10992"/>
                    <a:pt x="11399" y="10973"/>
                    <a:pt x="11335" y="10973"/>
                  </a:cubicBezTo>
                  <a:cubicBezTo>
                    <a:pt x="11231" y="10973"/>
                    <a:pt x="11129" y="11022"/>
                    <a:pt x="11065" y="11112"/>
                  </a:cubicBezTo>
                  <a:cubicBezTo>
                    <a:pt x="10752" y="11566"/>
                    <a:pt x="10397" y="12079"/>
                    <a:pt x="10030" y="12608"/>
                  </a:cubicBezTo>
                  <a:lnTo>
                    <a:pt x="10030" y="12517"/>
                  </a:lnTo>
                  <a:cubicBezTo>
                    <a:pt x="10030" y="11320"/>
                    <a:pt x="9189" y="10311"/>
                    <a:pt x="8031" y="10059"/>
                  </a:cubicBezTo>
                  <a:lnTo>
                    <a:pt x="8031" y="10041"/>
                  </a:lnTo>
                  <a:cubicBezTo>
                    <a:pt x="9344" y="9558"/>
                    <a:pt x="10266" y="8345"/>
                    <a:pt x="10349" y="6955"/>
                  </a:cubicBezTo>
                  <a:cubicBezTo>
                    <a:pt x="10360" y="6775"/>
                    <a:pt x="10223" y="6620"/>
                    <a:pt x="10044" y="6608"/>
                  </a:cubicBezTo>
                  <a:cubicBezTo>
                    <a:pt x="10037" y="6607"/>
                    <a:pt x="10031" y="6607"/>
                    <a:pt x="10024" y="6607"/>
                  </a:cubicBezTo>
                  <a:cubicBezTo>
                    <a:pt x="9852" y="6607"/>
                    <a:pt x="9707" y="6741"/>
                    <a:pt x="9696" y="6913"/>
                  </a:cubicBezTo>
                  <a:cubicBezTo>
                    <a:pt x="9624" y="8113"/>
                    <a:pt x="8786" y="9148"/>
                    <a:pt x="7614" y="9489"/>
                  </a:cubicBezTo>
                  <a:cubicBezTo>
                    <a:pt x="7474" y="9530"/>
                    <a:pt x="7378" y="9656"/>
                    <a:pt x="7378" y="9803"/>
                  </a:cubicBezTo>
                  <a:cubicBezTo>
                    <a:pt x="7378" y="9803"/>
                    <a:pt x="7377" y="10295"/>
                    <a:pt x="7375" y="10302"/>
                  </a:cubicBezTo>
                  <a:cubicBezTo>
                    <a:pt x="7344" y="10608"/>
                    <a:pt x="7087" y="10836"/>
                    <a:pt x="6780" y="10836"/>
                  </a:cubicBezTo>
                  <a:cubicBezTo>
                    <a:pt x="6473" y="10836"/>
                    <a:pt x="6218" y="10608"/>
                    <a:pt x="6185" y="10302"/>
                  </a:cubicBezTo>
                  <a:cubicBezTo>
                    <a:pt x="6185" y="10295"/>
                    <a:pt x="6182" y="9803"/>
                    <a:pt x="6182" y="9803"/>
                  </a:cubicBezTo>
                  <a:cubicBezTo>
                    <a:pt x="6182" y="9656"/>
                    <a:pt x="6086" y="9528"/>
                    <a:pt x="5946" y="9489"/>
                  </a:cubicBezTo>
                  <a:cubicBezTo>
                    <a:pt x="4716" y="9131"/>
                    <a:pt x="3858" y="7999"/>
                    <a:pt x="3858" y="6739"/>
                  </a:cubicBezTo>
                  <a:cubicBezTo>
                    <a:pt x="3858" y="5156"/>
                    <a:pt x="5169" y="3869"/>
                    <a:pt x="6780" y="3869"/>
                  </a:cubicBezTo>
                  <a:cubicBezTo>
                    <a:pt x="7996" y="3869"/>
                    <a:pt x="9098" y="4621"/>
                    <a:pt x="9521" y="5741"/>
                  </a:cubicBezTo>
                  <a:cubicBezTo>
                    <a:pt x="9570" y="5873"/>
                    <a:pt x="9694" y="5953"/>
                    <a:pt x="9826" y="5953"/>
                  </a:cubicBezTo>
                  <a:cubicBezTo>
                    <a:pt x="9865" y="5953"/>
                    <a:pt x="9904" y="5946"/>
                    <a:pt x="9942" y="5932"/>
                  </a:cubicBezTo>
                  <a:cubicBezTo>
                    <a:pt x="10112" y="5868"/>
                    <a:pt x="10196" y="5678"/>
                    <a:pt x="10133" y="5510"/>
                  </a:cubicBezTo>
                  <a:cubicBezTo>
                    <a:pt x="9614" y="4138"/>
                    <a:pt x="8267" y="3214"/>
                    <a:pt x="6780" y="3214"/>
                  </a:cubicBezTo>
                  <a:cubicBezTo>
                    <a:pt x="4808" y="3214"/>
                    <a:pt x="3205" y="4795"/>
                    <a:pt x="3205" y="6739"/>
                  </a:cubicBezTo>
                  <a:cubicBezTo>
                    <a:pt x="3205" y="7515"/>
                    <a:pt x="3457" y="8251"/>
                    <a:pt x="3931" y="8867"/>
                  </a:cubicBezTo>
                  <a:cubicBezTo>
                    <a:pt x="4340" y="9397"/>
                    <a:pt x="4901" y="9807"/>
                    <a:pt x="5530" y="10041"/>
                  </a:cubicBezTo>
                  <a:lnTo>
                    <a:pt x="5530" y="10059"/>
                  </a:lnTo>
                  <a:cubicBezTo>
                    <a:pt x="4371" y="10311"/>
                    <a:pt x="3531" y="11318"/>
                    <a:pt x="3531" y="12517"/>
                  </a:cubicBezTo>
                  <a:lnTo>
                    <a:pt x="3531" y="12608"/>
                  </a:lnTo>
                  <a:cubicBezTo>
                    <a:pt x="2387" y="10956"/>
                    <a:pt x="1343" y="9440"/>
                    <a:pt x="1339" y="9431"/>
                  </a:cubicBezTo>
                  <a:cubicBezTo>
                    <a:pt x="876" y="8706"/>
                    <a:pt x="660" y="7829"/>
                    <a:pt x="660" y="6673"/>
                  </a:cubicBezTo>
                  <a:cubicBezTo>
                    <a:pt x="660" y="3355"/>
                    <a:pt x="3406" y="655"/>
                    <a:pt x="6780" y="655"/>
                  </a:cubicBezTo>
                  <a:cubicBezTo>
                    <a:pt x="10155" y="655"/>
                    <a:pt x="12901" y="3355"/>
                    <a:pt x="12901" y="6673"/>
                  </a:cubicBezTo>
                  <a:cubicBezTo>
                    <a:pt x="12901" y="7456"/>
                    <a:pt x="12784" y="8569"/>
                    <a:pt x="12223" y="9431"/>
                  </a:cubicBezTo>
                  <a:cubicBezTo>
                    <a:pt x="12217" y="9440"/>
                    <a:pt x="12100" y="9613"/>
                    <a:pt x="11789" y="10067"/>
                  </a:cubicBezTo>
                  <a:cubicBezTo>
                    <a:pt x="11686" y="10216"/>
                    <a:pt x="11723" y="10419"/>
                    <a:pt x="11872" y="10522"/>
                  </a:cubicBezTo>
                  <a:cubicBezTo>
                    <a:pt x="11929" y="10561"/>
                    <a:pt x="11994" y="10580"/>
                    <a:pt x="12058" y="10580"/>
                  </a:cubicBezTo>
                  <a:cubicBezTo>
                    <a:pt x="12162" y="10580"/>
                    <a:pt x="12263" y="10530"/>
                    <a:pt x="12327" y="10438"/>
                  </a:cubicBezTo>
                  <a:cubicBezTo>
                    <a:pt x="12746" y="9829"/>
                    <a:pt x="12773" y="9788"/>
                    <a:pt x="12779" y="9777"/>
                  </a:cubicBezTo>
                  <a:cubicBezTo>
                    <a:pt x="13422" y="8784"/>
                    <a:pt x="13556" y="7543"/>
                    <a:pt x="13556" y="6672"/>
                  </a:cubicBezTo>
                  <a:cubicBezTo>
                    <a:pt x="13555" y="2995"/>
                    <a:pt x="10513" y="0"/>
                    <a:pt x="6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5653800" y="1336125"/>
              <a:ext cx="16375" cy="29975"/>
            </a:xfrm>
            <a:custGeom>
              <a:rect b="b" l="l" r="r" t="t"/>
              <a:pathLst>
                <a:path extrusionOk="0" h="1199" w="655">
                  <a:moveTo>
                    <a:pt x="327" y="0"/>
                  </a:moveTo>
                  <a:cubicBezTo>
                    <a:pt x="146" y="0"/>
                    <a:pt x="0" y="147"/>
                    <a:pt x="0" y="326"/>
                  </a:cubicBezTo>
                  <a:lnTo>
                    <a:pt x="0" y="873"/>
                  </a:lnTo>
                  <a:cubicBezTo>
                    <a:pt x="0" y="1054"/>
                    <a:pt x="148" y="1198"/>
                    <a:pt x="327" y="1198"/>
                  </a:cubicBezTo>
                  <a:cubicBezTo>
                    <a:pt x="507" y="1198"/>
                    <a:pt x="653" y="1052"/>
                    <a:pt x="653" y="873"/>
                  </a:cubicBezTo>
                  <a:lnTo>
                    <a:pt x="653" y="326"/>
                  </a:lnTo>
                  <a:cubicBezTo>
                    <a:pt x="655" y="145"/>
                    <a:pt x="50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5730150" y="1336125"/>
              <a:ext cx="16400" cy="29975"/>
            </a:xfrm>
            <a:custGeom>
              <a:rect b="b" l="l" r="r" t="t"/>
              <a:pathLst>
                <a:path extrusionOk="0" h="1199" w="656">
                  <a:moveTo>
                    <a:pt x="327" y="0"/>
                  </a:moveTo>
                  <a:cubicBezTo>
                    <a:pt x="145" y="0"/>
                    <a:pt x="1" y="147"/>
                    <a:pt x="1" y="326"/>
                  </a:cubicBezTo>
                  <a:lnTo>
                    <a:pt x="1" y="873"/>
                  </a:lnTo>
                  <a:cubicBezTo>
                    <a:pt x="1" y="1054"/>
                    <a:pt x="148" y="1198"/>
                    <a:pt x="327" y="1198"/>
                  </a:cubicBezTo>
                  <a:cubicBezTo>
                    <a:pt x="506" y="1198"/>
                    <a:pt x="653" y="1052"/>
                    <a:pt x="653" y="873"/>
                  </a:cubicBezTo>
                  <a:lnTo>
                    <a:pt x="653" y="326"/>
                  </a:lnTo>
                  <a:cubicBezTo>
                    <a:pt x="656" y="145"/>
                    <a:pt x="508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5671100" y="1370475"/>
              <a:ext cx="58250" cy="32275"/>
            </a:xfrm>
            <a:custGeom>
              <a:rect b="b" l="l" r="r" t="t"/>
              <a:pathLst>
                <a:path extrusionOk="0" h="1291" w="2330">
                  <a:moveTo>
                    <a:pt x="327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858"/>
                    <a:pt x="439" y="1290"/>
                    <a:pt x="976" y="1290"/>
                  </a:cubicBezTo>
                  <a:lnTo>
                    <a:pt x="1356" y="1290"/>
                  </a:lnTo>
                  <a:cubicBezTo>
                    <a:pt x="1893" y="1290"/>
                    <a:pt x="2330" y="858"/>
                    <a:pt x="2330" y="327"/>
                  </a:cubicBezTo>
                  <a:cubicBezTo>
                    <a:pt x="2327" y="145"/>
                    <a:pt x="2182" y="0"/>
                    <a:pt x="2000" y="0"/>
                  </a:cubicBezTo>
                  <a:cubicBezTo>
                    <a:pt x="1820" y="0"/>
                    <a:pt x="1675" y="148"/>
                    <a:pt x="1675" y="327"/>
                  </a:cubicBezTo>
                  <a:cubicBezTo>
                    <a:pt x="1675" y="498"/>
                    <a:pt x="1530" y="636"/>
                    <a:pt x="1353" y="636"/>
                  </a:cubicBezTo>
                  <a:lnTo>
                    <a:pt x="974" y="636"/>
                  </a:lnTo>
                  <a:cubicBezTo>
                    <a:pt x="797" y="636"/>
                    <a:pt x="652" y="495"/>
                    <a:pt x="652" y="327"/>
                  </a:cubicBezTo>
                  <a:cubicBezTo>
                    <a:pt x="652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688350" y="1338300"/>
              <a:ext cx="23700" cy="31700"/>
            </a:xfrm>
            <a:custGeom>
              <a:rect b="b" l="l" r="r" t="t"/>
              <a:pathLst>
                <a:path extrusionOk="0" h="1268" w="948">
                  <a:moveTo>
                    <a:pt x="326" y="0"/>
                  </a:moveTo>
                  <a:cubicBezTo>
                    <a:pt x="145" y="0"/>
                    <a:pt x="1" y="148"/>
                    <a:pt x="1" y="327"/>
                  </a:cubicBezTo>
                  <a:lnTo>
                    <a:pt x="1" y="810"/>
                  </a:lnTo>
                  <a:cubicBezTo>
                    <a:pt x="1" y="1062"/>
                    <a:pt x="205" y="1268"/>
                    <a:pt x="459" y="1268"/>
                  </a:cubicBezTo>
                  <a:lnTo>
                    <a:pt x="621" y="1268"/>
                  </a:lnTo>
                  <a:cubicBezTo>
                    <a:pt x="802" y="1268"/>
                    <a:pt x="948" y="1120"/>
                    <a:pt x="948" y="943"/>
                  </a:cubicBezTo>
                  <a:cubicBezTo>
                    <a:pt x="945" y="771"/>
                    <a:pt x="817" y="631"/>
                    <a:pt x="652" y="615"/>
                  </a:cubicBezTo>
                  <a:lnTo>
                    <a:pt x="652" y="327"/>
                  </a:lnTo>
                  <a:cubicBezTo>
                    <a:pt x="652" y="146"/>
                    <a:pt x="505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31"/>
          <p:cNvSpPr txBox="1"/>
          <p:nvPr/>
        </p:nvSpPr>
        <p:spPr>
          <a:xfrm>
            <a:off x="2669259" y="2970338"/>
            <a:ext cx="1144500" cy="7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31"/>
          <p:cNvSpPr txBox="1"/>
          <p:nvPr/>
        </p:nvSpPr>
        <p:spPr>
          <a:xfrm>
            <a:off x="2669259" y="2140863"/>
            <a:ext cx="1144500" cy="7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aphicFrame>
        <p:nvGraphicFramePr>
          <p:cNvPr id="803" name="Google Shape;803;p32"/>
          <p:cNvGraphicFramePr/>
          <p:nvPr/>
        </p:nvGraphicFramePr>
        <p:xfrm>
          <a:off x="457050" y="1476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{0C87FB2E-85AE-4C7C-978F-04410C666226}</a:tableStyleId>
              </a:tblPr>
              <a:tblGrid>
                <a:gridCol w="2746300"/>
                <a:gridCol w="2746300"/>
                <a:gridCol w="2746300"/>
              </a:tblGrid>
              <a:tr h="8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Customer value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engagement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 referral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share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Financial value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Earned income growth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efficiency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Sustained profitability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Operational value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Good governance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Equality and diversity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Ethical supply chain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Social value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Social equity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Economic prosperity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Cultural vitality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4" name="Google Shape;804;p32"/>
          <p:cNvSpPr txBox="1"/>
          <p:nvPr/>
        </p:nvSpPr>
        <p:spPr>
          <a:xfrm>
            <a:off x="5949659" y="1476375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32"/>
          <p:cNvSpPr txBox="1"/>
          <p:nvPr/>
        </p:nvSpPr>
        <p:spPr>
          <a:xfrm>
            <a:off x="5949659" y="3819475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2"/>
          <p:cNvSpPr txBox="1"/>
          <p:nvPr/>
        </p:nvSpPr>
        <p:spPr>
          <a:xfrm>
            <a:off x="7212284" y="3237925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32"/>
          <p:cNvSpPr txBox="1"/>
          <p:nvPr/>
        </p:nvSpPr>
        <p:spPr>
          <a:xfrm>
            <a:off x="5949659" y="2887163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32"/>
          <p:cNvSpPr txBox="1"/>
          <p:nvPr/>
        </p:nvSpPr>
        <p:spPr>
          <a:xfrm>
            <a:off x="7549584" y="4013288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32"/>
          <p:cNvSpPr txBox="1"/>
          <p:nvPr/>
        </p:nvSpPr>
        <p:spPr>
          <a:xfrm>
            <a:off x="7549584" y="1476375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32"/>
          <p:cNvSpPr txBox="1"/>
          <p:nvPr/>
        </p:nvSpPr>
        <p:spPr>
          <a:xfrm>
            <a:off x="7320975" y="2262050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5" name="Google Shape;815;p33"/>
          <p:cNvCxnSpPr>
            <a:stCxn id="816" idx="3"/>
            <a:endCxn id="817" idx="1"/>
          </p:cNvCxnSpPr>
          <p:nvPr/>
        </p:nvCxnSpPr>
        <p:spPr>
          <a:xfrm flipH="1" rot="10800000">
            <a:off x="3843400" y="1470900"/>
            <a:ext cx="1775100" cy="1634700"/>
          </a:xfrm>
          <a:prstGeom prst="bentConnector3">
            <a:avLst>
              <a:gd fmla="val 50003" name="adj1"/>
            </a:avLst>
          </a:prstGeom>
          <a:noFill/>
          <a:ln cap="rnd" cmpd="sng" w="19050">
            <a:solidFill>
              <a:schemeClr val="accent3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818" name="Google Shape;818;p33"/>
          <p:cNvGrpSpPr/>
          <p:nvPr/>
        </p:nvGrpSpPr>
        <p:grpSpPr>
          <a:xfrm>
            <a:off x="5300600" y="1252188"/>
            <a:ext cx="2860800" cy="3484363"/>
            <a:chOff x="5300600" y="1252188"/>
            <a:chExt cx="2860800" cy="3484363"/>
          </a:xfrm>
        </p:grpSpPr>
        <p:sp>
          <p:nvSpPr>
            <p:cNvPr id="819" name="Google Shape;819;p33"/>
            <p:cNvSpPr/>
            <p:nvPr/>
          </p:nvSpPr>
          <p:spPr>
            <a:xfrm>
              <a:off x="5300600" y="1474650"/>
              <a:ext cx="2860800" cy="3261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5618600" y="1252188"/>
              <a:ext cx="2224800" cy="4377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It’s: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982600" y="1252188"/>
            <a:ext cx="2860800" cy="3484363"/>
            <a:chOff x="982600" y="1252188"/>
            <a:chExt cx="2860800" cy="3484363"/>
          </a:xfrm>
        </p:grpSpPr>
        <p:sp>
          <p:nvSpPr>
            <p:cNvPr id="816" name="Google Shape;816;p33"/>
            <p:cNvSpPr/>
            <p:nvPr/>
          </p:nvSpPr>
          <p:spPr>
            <a:xfrm>
              <a:off x="982600" y="1474650"/>
              <a:ext cx="2860800" cy="3261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 txBox="1"/>
            <p:nvPr/>
          </p:nvSpPr>
          <p:spPr>
            <a:xfrm>
              <a:off x="1300600" y="1252188"/>
              <a:ext cx="2224800" cy="437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It’s not: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22" name="Google Shape;822;p33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823" name="Google Shape;823;p33"/>
          <p:cNvGrpSpPr/>
          <p:nvPr/>
        </p:nvGrpSpPr>
        <p:grpSpPr>
          <a:xfrm>
            <a:off x="1244864" y="1883737"/>
            <a:ext cx="2336274" cy="714900"/>
            <a:chOff x="1244864" y="1883737"/>
            <a:chExt cx="2336274" cy="714900"/>
          </a:xfrm>
        </p:grpSpPr>
        <p:sp>
          <p:nvSpPr>
            <p:cNvPr id="824" name="Google Shape;824;p33"/>
            <p:cNvSpPr txBox="1"/>
            <p:nvPr/>
          </p:nvSpPr>
          <p:spPr>
            <a:xfrm>
              <a:off x="1920638" y="1883737"/>
              <a:ext cx="16605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1244864" y="1959039"/>
              <a:ext cx="564300" cy="564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3"/>
          <p:cNvGrpSpPr/>
          <p:nvPr/>
        </p:nvGrpSpPr>
        <p:grpSpPr>
          <a:xfrm>
            <a:off x="1244864" y="3802112"/>
            <a:ext cx="2336274" cy="714900"/>
            <a:chOff x="1244864" y="3802112"/>
            <a:chExt cx="2336274" cy="714900"/>
          </a:xfrm>
        </p:grpSpPr>
        <p:sp>
          <p:nvSpPr>
            <p:cNvPr id="827" name="Google Shape;827;p33"/>
            <p:cNvSpPr txBox="1"/>
            <p:nvPr/>
          </p:nvSpPr>
          <p:spPr>
            <a:xfrm>
              <a:off x="1920638" y="3802112"/>
              <a:ext cx="16605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1244864" y="3877414"/>
              <a:ext cx="564300" cy="564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3"/>
          <p:cNvGrpSpPr/>
          <p:nvPr/>
        </p:nvGrpSpPr>
        <p:grpSpPr>
          <a:xfrm>
            <a:off x="1244864" y="2842912"/>
            <a:ext cx="2336274" cy="714900"/>
            <a:chOff x="1244864" y="2842912"/>
            <a:chExt cx="2336274" cy="714900"/>
          </a:xfrm>
        </p:grpSpPr>
        <p:sp>
          <p:nvSpPr>
            <p:cNvPr id="830" name="Google Shape;830;p33"/>
            <p:cNvSpPr txBox="1"/>
            <p:nvPr/>
          </p:nvSpPr>
          <p:spPr>
            <a:xfrm>
              <a:off x="1920638" y="2842912"/>
              <a:ext cx="16605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1244864" y="2918214"/>
              <a:ext cx="564300" cy="564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3"/>
          <p:cNvGrpSpPr/>
          <p:nvPr/>
        </p:nvGrpSpPr>
        <p:grpSpPr>
          <a:xfrm>
            <a:off x="5562864" y="1883737"/>
            <a:ext cx="2336274" cy="714900"/>
            <a:chOff x="5562864" y="1883737"/>
            <a:chExt cx="2336274" cy="714900"/>
          </a:xfrm>
        </p:grpSpPr>
        <p:sp>
          <p:nvSpPr>
            <p:cNvPr id="833" name="Google Shape;833;p33"/>
            <p:cNvSpPr txBox="1"/>
            <p:nvPr/>
          </p:nvSpPr>
          <p:spPr>
            <a:xfrm>
              <a:off x="6238638" y="1883737"/>
              <a:ext cx="16605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5562864" y="1959039"/>
              <a:ext cx="564300" cy="5643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3"/>
          <p:cNvGrpSpPr/>
          <p:nvPr/>
        </p:nvGrpSpPr>
        <p:grpSpPr>
          <a:xfrm>
            <a:off x="5562864" y="3802112"/>
            <a:ext cx="2336274" cy="714900"/>
            <a:chOff x="5562864" y="3802112"/>
            <a:chExt cx="2336274" cy="714900"/>
          </a:xfrm>
        </p:grpSpPr>
        <p:sp>
          <p:nvSpPr>
            <p:cNvPr id="836" name="Google Shape;836;p33"/>
            <p:cNvSpPr txBox="1"/>
            <p:nvPr/>
          </p:nvSpPr>
          <p:spPr>
            <a:xfrm>
              <a:off x="6238638" y="3802112"/>
              <a:ext cx="16605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562864" y="3877414"/>
              <a:ext cx="564300" cy="5643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3"/>
          <p:cNvGrpSpPr/>
          <p:nvPr/>
        </p:nvGrpSpPr>
        <p:grpSpPr>
          <a:xfrm>
            <a:off x="5562864" y="2842912"/>
            <a:ext cx="2336274" cy="714900"/>
            <a:chOff x="5562864" y="2842912"/>
            <a:chExt cx="2336274" cy="714900"/>
          </a:xfrm>
        </p:grpSpPr>
        <p:sp>
          <p:nvSpPr>
            <p:cNvPr id="839" name="Google Shape;839;p33"/>
            <p:cNvSpPr txBox="1"/>
            <p:nvPr/>
          </p:nvSpPr>
          <p:spPr>
            <a:xfrm>
              <a:off x="6238638" y="2842912"/>
              <a:ext cx="1660500" cy="7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5562864" y="2918214"/>
              <a:ext cx="564300" cy="5643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5645273" y="2092241"/>
            <a:ext cx="399509" cy="297931"/>
            <a:chOff x="5216456" y="3725484"/>
            <a:chExt cx="356196" cy="265631"/>
          </a:xfrm>
        </p:grpSpPr>
        <p:sp>
          <p:nvSpPr>
            <p:cNvPr id="842" name="Google Shape;842;p33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3"/>
          <p:cNvGrpSpPr/>
          <p:nvPr/>
        </p:nvGrpSpPr>
        <p:grpSpPr>
          <a:xfrm>
            <a:off x="1348893" y="2062438"/>
            <a:ext cx="356271" cy="357518"/>
            <a:chOff x="5779408" y="3699191"/>
            <a:chExt cx="317645" cy="318757"/>
          </a:xfrm>
        </p:grpSpPr>
        <p:sp>
          <p:nvSpPr>
            <p:cNvPr id="845" name="Google Shape;845;p33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3"/>
          <p:cNvGrpSpPr/>
          <p:nvPr/>
        </p:nvGrpSpPr>
        <p:grpSpPr>
          <a:xfrm>
            <a:off x="1348893" y="3021626"/>
            <a:ext cx="356271" cy="357518"/>
            <a:chOff x="5779408" y="3699191"/>
            <a:chExt cx="317645" cy="318757"/>
          </a:xfrm>
        </p:grpSpPr>
        <p:sp>
          <p:nvSpPr>
            <p:cNvPr id="848" name="Google Shape;848;p33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3"/>
          <p:cNvGrpSpPr/>
          <p:nvPr/>
        </p:nvGrpSpPr>
        <p:grpSpPr>
          <a:xfrm>
            <a:off x="1348893" y="3980801"/>
            <a:ext cx="356271" cy="357518"/>
            <a:chOff x="5779408" y="3699191"/>
            <a:chExt cx="317645" cy="318757"/>
          </a:xfrm>
        </p:grpSpPr>
        <p:sp>
          <p:nvSpPr>
            <p:cNvPr id="851" name="Google Shape;851;p33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3"/>
          <p:cNvGrpSpPr/>
          <p:nvPr/>
        </p:nvGrpSpPr>
        <p:grpSpPr>
          <a:xfrm>
            <a:off x="5645273" y="3051416"/>
            <a:ext cx="399509" cy="297931"/>
            <a:chOff x="5216456" y="3725484"/>
            <a:chExt cx="356196" cy="265631"/>
          </a:xfrm>
        </p:grpSpPr>
        <p:sp>
          <p:nvSpPr>
            <p:cNvPr id="854" name="Google Shape;854;p33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3"/>
          <p:cNvGrpSpPr/>
          <p:nvPr/>
        </p:nvGrpSpPr>
        <p:grpSpPr>
          <a:xfrm>
            <a:off x="5645273" y="4010566"/>
            <a:ext cx="399509" cy="297931"/>
            <a:chOff x="5216456" y="3725484"/>
            <a:chExt cx="356196" cy="265631"/>
          </a:xfrm>
        </p:grpSpPr>
        <p:sp>
          <p:nvSpPr>
            <p:cNvPr id="857" name="Google Shape;857;p33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6"/>
          <p:cNvGrpSpPr/>
          <p:nvPr/>
        </p:nvGrpSpPr>
        <p:grpSpPr>
          <a:xfrm>
            <a:off x="457200" y="1369991"/>
            <a:ext cx="8238891" cy="3366600"/>
            <a:chOff x="457200" y="1369991"/>
            <a:chExt cx="8238891" cy="3366600"/>
          </a:xfrm>
        </p:grpSpPr>
        <p:sp>
          <p:nvSpPr>
            <p:cNvPr id="67" name="Google Shape;67;p16"/>
            <p:cNvSpPr/>
            <p:nvPr/>
          </p:nvSpPr>
          <p:spPr>
            <a:xfrm>
              <a:off x="5329491" y="1369991"/>
              <a:ext cx="3366600" cy="33666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457200" y="1369991"/>
              <a:ext cx="3366600" cy="33666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" name="Google Shape;69;p16"/>
            <p:cNvCxnSpPr/>
            <p:nvPr/>
          </p:nvCxnSpPr>
          <p:spPr>
            <a:xfrm>
              <a:off x="2143725" y="3055110"/>
              <a:ext cx="4874100" cy="21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6"/>
            <p:cNvSpPr/>
            <p:nvPr/>
          </p:nvSpPr>
          <p:spPr>
            <a:xfrm rot="5400000">
              <a:off x="-368891" y="2211231"/>
              <a:ext cx="3340800" cy="16878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698461" y="2614086"/>
              <a:ext cx="884100" cy="88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16"/>
            <p:cNvCxnSpPr>
              <a:endCxn id="67" idx="5"/>
            </p:cNvCxnSpPr>
            <p:nvPr/>
          </p:nvCxnSpPr>
          <p:spPr>
            <a:xfrm>
              <a:off x="7016864" y="3053464"/>
              <a:ext cx="1186200" cy="11901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6"/>
            <p:cNvCxnSpPr>
              <a:stCxn id="67" idx="7"/>
            </p:cNvCxnSpPr>
            <p:nvPr/>
          </p:nvCxnSpPr>
          <p:spPr>
            <a:xfrm flipH="1">
              <a:off x="7018064" y="1863018"/>
              <a:ext cx="1185000" cy="11901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6"/>
            <p:cNvSpPr/>
            <p:nvPr/>
          </p:nvSpPr>
          <p:spPr>
            <a:xfrm>
              <a:off x="1854654" y="2767701"/>
              <a:ext cx="571672" cy="571163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570752" y="2614086"/>
              <a:ext cx="884100" cy="88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16"/>
            <p:cNvGrpSpPr/>
            <p:nvPr/>
          </p:nvGrpSpPr>
          <p:grpSpPr>
            <a:xfrm>
              <a:off x="6709807" y="2753150"/>
              <a:ext cx="606070" cy="606013"/>
              <a:chOff x="2298725" y="1183275"/>
              <a:chExt cx="534500" cy="534450"/>
            </a:xfrm>
          </p:grpSpPr>
          <p:sp>
            <p:nvSpPr>
              <p:cNvPr id="77" name="Google Shape;77;p16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16"/>
            <p:cNvSpPr txBox="1"/>
            <p:nvPr/>
          </p:nvSpPr>
          <p:spPr>
            <a:xfrm>
              <a:off x="6080275" y="1963800"/>
              <a:ext cx="100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6080275" y="3688025"/>
              <a:ext cx="100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7482375" y="2721200"/>
              <a:ext cx="11178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jobs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2212325" y="3578075"/>
              <a:ext cx="11178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 relievers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508025" y="2721213"/>
              <a:ext cx="11178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Products &amp; services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2212325" y="1853850"/>
              <a:ext cx="11178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272250" y="24725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790950" y="10577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023550" y="38003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060150" y="40133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55150" y="31067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060150" y="11868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060150" y="2146763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57200" y="20964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133275" y="40133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842000" y="2097533"/>
            <a:ext cx="3854100" cy="1766983"/>
            <a:chOff x="4842000" y="2097533"/>
            <a:chExt cx="3854100" cy="1766983"/>
          </a:xfrm>
        </p:grpSpPr>
        <p:sp>
          <p:nvSpPr>
            <p:cNvPr id="865" name="Google Shape;865;p34"/>
            <p:cNvSpPr txBox="1"/>
            <p:nvPr/>
          </p:nvSpPr>
          <p:spPr>
            <a:xfrm>
              <a:off x="4842000" y="2097533"/>
              <a:ext cx="1661700" cy="43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66" name="Google Shape;866;p34"/>
            <p:cNvSpPr txBox="1"/>
            <p:nvPr/>
          </p:nvSpPr>
          <p:spPr>
            <a:xfrm>
              <a:off x="4842000" y="2762175"/>
              <a:ext cx="1661700" cy="43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67" name="Google Shape;867;p34"/>
            <p:cNvSpPr txBox="1"/>
            <p:nvPr/>
          </p:nvSpPr>
          <p:spPr>
            <a:xfrm>
              <a:off x="4842000" y="3426817"/>
              <a:ext cx="1661700" cy="43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868" name="Google Shape;868;p34"/>
            <p:cNvSpPr txBox="1"/>
            <p:nvPr/>
          </p:nvSpPr>
          <p:spPr>
            <a:xfrm>
              <a:off x="7034400" y="2762175"/>
              <a:ext cx="16617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 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69" name="Google Shape;869;p34"/>
          <p:cNvGrpSpPr/>
          <p:nvPr/>
        </p:nvGrpSpPr>
        <p:grpSpPr>
          <a:xfrm>
            <a:off x="457200" y="1225450"/>
            <a:ext cx="3854100" cy="437700"/>
            <a:chOff x="457200" y="1225450"/>
            <a:chExt cx="3854100" cy="437700"/>
          </a:xfrm>
        </p:grpSpPr>
        <p:sp>
          <p:nvSpPr>
            <p:cNvPr id="870" name="Google Shape;870;p34"/>
            <p:cNvSpPr txBox="1"/>
            <p:nvPr/>
          </p:nvSpPr>
          <p:spPr>
            <a:xfrm>
              <a:off x="2649600" y="1244501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1" name="Google Shape;871;p34"/>
            <p:cNvSpPr txBox="1"/>
            <p:nvPr/>
          </p:nvSpPr>
          <p:spPr>
            <a:xfrm>
              <a:off x="457200" y="1225450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72" name="Google Shape;872;p34"/>
            <p:cNvCxnSpPr>
              <a:stCxn id="871" idx="3"/>
              <a:endCxn id="870" idx="1"/>
            </p:cNvCxnSpPr>
            <p:nvPr/>
          </p:nvCxnSpPr>
          <p:spPr>
            <a:xfrm>
              <a:off x="2118900" y="1444300"/>
              <a:ext cx="530700" cy="600"/>
            </a:xfrm>
            <a:prstGeom prst="bentConnector3">
              <a:avLst>
                <a:gd fmla="val 50000" name="adj1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cxnSp>
        <p:nvCxnSpPr>
          <p:cNvPr id="873" name="Google Shape;873;p34"/>
          <p:cNvCxnSpPr>
            <a:stCxn id="870" idx="3"/>
            <a:endCxn id="865" idx="1"/>
          </p:cNvCxnSpPr>
          <p:nvPr/>
        </p:nvCxnSpPr>
        <p:spPr>
          <a:xfrm>
            <a:off x="4311300" y="1444301"/>
            <a:ext cx="530700" cy="8721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74" name="Google Shape;874;p34"/>
          <p:cNvGrpSpPr/>
          <p:nvPr/>
        </p:nvGrpSpPr>
        <p:grpSpPr>
          <a:xfrm>
            <a:off x="457200" y="1737692"/>
            <a:ext cx="3854100" cy="437700"/>
            <a:chOff x="457200" y="1737692"/>
            <a:chExt cx="3854100" cy="437700"/>
          </a:xfrm>
        </p:grpSpPr>
        <p:sp>
          <p:nvSpPr>
            <p:cNvPr id="875" name="Google Shape;875;p34"/>
            <p:cNvSpPr txBox="1"/>
            <p:nvPr/>
          </p:nvSpPr>
          <p:spPr>
            <a:xfrm>
              <a:off x="2649600" y="1756743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6" name="Google Shape;876;p34"/>
            <p:cNvSpPr txBox="1"/>
            <p:nvPr/>
          </p:nvSpPr>
          <p:spPr>
            <a:xfrm>
              <a:off x="457200" y="1737692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77" name="Google Shape;877;p34"/>
            <p:cNvCxnSpPr>
              <a:stCxn id="876" idx="3"/>
              <a:endCxn id="875" idx="1"/>
            </p:cNvCxnSpPr>
            <p:nvPr/>
          </p:nvCxnSpPr>
          <p:spPr>
            <a:xfrm>
              <a:off x="2118900" y="1956542"/>
              <a:ext cx="53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78" name="Google Shape;878;p34"/>
          <p:cNvGrpSpPr/>
          <p:nvPr/>
        </p:nvGrpSpPr>
        <p:grpSpPr>
          <a:xfrm>
            <a:off x="457200" y="2249933"/>
            <a:ext cx="3854100" cy="437700"/>
            <a:chOff x="457200" y="2249933"/>
            <a:chExt cx="3854100" cy="437700"/>
          </a:xfrm>
        </p:grpSpPr>
        <p:sp>
          <p:nvSpPr>
            <p:cNvPr id="879" name="Google Shape;879;p34"/>
            <p:cNvSpPr txBox="1"/>
            <p:nvPr/>
          </p:nvSpPr>
          <p:spPr>
            <a:xfrm>
              <a:off x="2649600" y="2268985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0" name="Google Shape;880;p34"/>
            <p:cNvSpPr txBox="1"/>
            <p:nvPr/>
          </p:nvSpPr>
          <p:spPr>
            <a:xfrm>
              <a:off x="457200" y="2249933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81" name="Google Shape;881;p34"/>
            <p:cNvCxnSpPr>
              <a:endCxn id="879" idx="1"/>
            </p:cNvCxnSpPr>
            <p:nvPr/>
          </p:nvCxnSpPr>
          <p:spPr>
            <a:xfrm>
              <a:off x="2118900" y="2468785"/>
              <a:ext cx="53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82" name="Google Shape;882;p34"/>
          <p:cNvGrpSpPr/>
          <p:nvPr/>
        </p:nvGrpSpPr>
        <p:grpSpPr>
          <a:xfrm>
            <a:off x="457200" y="2762175"/>
            <a:ext cx="3854100" cy="437700"/>
            <a:chOff x="457200" y="2762175"/>
            <a:chExt cx="3854100" cy="437700"/>
          </a:xfrm>
        </p:grpSpPr>
        <p:sp>
          <p:nvSpPr>
            <p:cNvPr id="883" name="Google Shape;883;p34"/>
            <p:cNvSpPr txBox="1"/>
            <p:nvPr/>
          </p:nvSpPr>
          <p:spPr>
            <a:xfrm>
              <a:off x="2649600" y="2781226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4"/>
            <p:cNvSpPr txBox="1"/>
            <p:nvPr/>
          </p:nvSpPr>
          <p:spPr>
            <a:xfrm>
              <a:off x="457200" y="2762175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85" name="Google Shape;885;p34"/>
            <p:cNvCxnSpPr>
              <a:stCxn id="884" idx="3"/>
              <a:endCxn id="883" idx="1"/>
            </p:cNvCxnSpPr>
            <p:nvPr/>
          </p:nvCxnSpPr>
          <p:spPr>
            <a:xfrm>
              <a:off x="2118900" y="2981025"/>
              <a:ext cx="53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86" name="Google Shape;886;p34"/>
          <p:cNvGrpSpPr/>
          <p:nvPr/>
        </p:nvGrpSpPr>
        <p:grpSpPr>
          <a:xfrm>
            <a:off x="457200" y="3274417"/>
            <a:ext cx="3854100" cy="437700"/>
            <a:chOff x="457200" y="3274417"/>
            <a:chExt cx="3854100" cy="437700"/>
          </a:xfrm>
        </p:grpSpPr>
        <p:sp>
          <p:nvSpPr>
            <p:cNvPr id="887" name="Google Shape;887;p34"/>
            <p:cNvSpPr txBox="1"/>
            <p:nvPr/>
          </p:nvSpPr>
          <p:spPr>
            <a:xfrm>
              <a:off x="2649600" y="3293468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8" name="Google Shape;888;p34"/>
            <p:cNvSpPr txBox="1"/>
            <p:nvPr/>
          </p:nvSpPr>
          <p:spPr>
            <a:xfrm>
              <a:off x="457200" y="3274417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Sun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89" name="Google Shape;889;p34"/>
            <p:cNvCxnSpPr>
              <a:stCxn id="888" idx="3"/>
              <a:endCxn id="887" idx="1"/>
            </p:cNvCxnSpPr>
            <p:nvPr/>
          </p:nvCxnSpPr>
          <p:spPr>
            <a:xfrm>
              <a:off x="2118900" y="3493267"/>
              <a:ext cx="53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90" name="Google Shape;890;p34"/>
          <p:cNvGrpSpPr/>
          <p:nvPr/>
        </p:nvGrpSpPr>
        <p:grpSpPr>
          <a:xfrm>
            <a:off x="457200" y="3786658"/>
            <a:ext cx="3854100" cy="437700"/>
            <a:chOff x="457200" y="3786658"/>
            <a:chExt cx="3854100" cy="437700"/>
          </a:xfrm>
        </p:grpSpPr>
        <p:sp>
          <p:nvSpPr>
            <p:cNvPr id="891" name="Google Shape;891;p34"/>
            <p:cNvSpPr txBox="1"/>
            <p:nvPr/>
          </p:nvSpPr>
          <p:spPr>
            <a:xfrm>
              <a:off x="2649600" y="3805710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457200" y="3786658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93" name="Google Shape;893;p34"/>
            <p:cNvCxnSpPr>
              <a:stCxn id="892" idx="3"/>
              <a:endCxn id="891" idx="1"/>
            </p:cNvCxnSpPr>
            <p:nvPr/>
          </p:nvCxnSpPr>
          <p:spPr>
            <a:xfrm>
              <a:off x="2118900" y="4005508"/>
              <a:ext cx="53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94" name="Google Shape;894;p34"/>
          <p:cNvGrpSpPr/>
          <p:nvPr/>
        </p:nvGrpSpPr>
        <p:grpSpPr>
          <a:xfrm>
            <a:off x="457200" y="4298900"/>
            <a:ext cx="3854100" cy="437700"/>
            <a:chOff x="457200" y="4298900"/>
            <a:chExt cx="3854100" cy="437700"/>
          </a:xfrm>
        </p:grpSpPr>
        <p:sp>
          <p:nvSpPr>
            <p:cNvPr id="895" name="Google Shape;895;p34"/>
            <p:cNvSpPr txBox="1"/>
            <p:nvPr/>
          </p:nvSpPr>
          <p:spPr>
            <a:xfrm>
              <a:off x="2649600" y="4317951"/>
              <a:ext cx="16617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6" name="Google Shape;896;p34"/>
            <p:cNvSpPr txBox="1"/>
            <p:nvPr/>
          </p:nvSpPr>
          <p:spPr>
            <a:xfrm>
              <a:off x="457200" y="4298900"/>
              <a:ext cx="1661700" cy="437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897" name="Google Shape;897;p34"/>
            <p:cNvCxnSpPr>
              <a:endCxn id="895" idx="1"/>
            </p:cNvCxnSpPr>
            <p:nvPr/>
          </p:nvCxnSpPr>
          <p:spPr>
            <a:xfrm>
              <a:off x="2118900" y="4517751"/>
              <a:ext cx="5307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cxnSp>
        <p:nvCxnSpPr>
          <p:cNvPr id="898" name="Google Shape;898;p34"/>
          <p:cNvCxnSpPr>
            <a:stCxn id="875" idx="3"/>
            <a:endCxn id="865" idx="1"/>
          </p:cNvCxnSpPr>
          <p:nvPr/>
        </p:nvCxnSpPr>
        <p:spPr>
          <a:xfrm>
            <a:off x="4311300" y="1956543"/>
            <a:ext cx="530700" cy="3597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9" name="Google Shape;899;p34"/>
          <p:cNvCxnSpPr>
            <a:stCxn id="883" idx="3"/>
            <a:endCxn id="865" idx="1"/>
          </p:cNvCxnSpPr>
          <p:nvPr/>
        </p:nvCxnSpPr>
        <p:spPr>
          <a:xfrm flipH="1" rot="10800000">
            <a:off x="4311300" y="2316526"/>
            <a:ext cx="530700" cy="6645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0" name="Google Shape;900;p34"/>
          <p:cNvCxnSpPr>
            <a:endCxn id="865" idx="1"/>
          </p:cNvCxnSpPr>
          <p:nvPr/>
        </p:nvCxnSpPr>
        <p:spPr>
          <a:xfrm>
            <a:off x="4311300" y="2316383"/>
            <a:ext cx="5307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1" name="Google Shape;901;p34"/>
          <p:cNvCxnSpPr>
            <a:stCxn id="887" idx="3"/>
            <a:endCxn id="865" idx="1"/>
          </p:cNvCxnSpPr>
          <p:nvPr/>
        </p:nvCxnSpPr>
        <p:spPr>
          <a:xfrm flipH="1" rot="10800000">
            <a:off x="4311300" y="2316368"/>
            <a:ext cx="530700" cy="11769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2" name="Google Shape;902;p34"/>
          <p:cNvCxnSpPr>
            <a:stCxn id="891" idx="3"/>
            <a:endCxn id="865" idx="1"/>
          </p:cNvCxnSpPr>
          <p:nvPr/>
        </p:nvCxnSpPr>
        <p:spPr>
          <a:xfrm flipH="1" rot="10800000">
            <a:off x="4311300" y="2316510"/>
            <a:ext cx="530700" cy="16890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3" name="Google Shape;903;p34"/>
          <p:cNvCxnSpPr>
            <a:stCxn id="895" idx="3"/>
            <a:endCxn id="865" idx="1"/>
          </p:cNvCxnSpPr>
          <p:nvPr/>
        </p:nvCxnSpPr>
        <p:spPr>
          <a:xfrm flipH="1" rot="10800000">
            <a:off x="4311300" y="2316351"/>
            <a:ext cx="530700" cy="22014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4" name="Google Shape;904;p34"/>
          <p:cNvCxnSpPr>
            <a:stCxn id="865" idx="3"/>
            <a:endCxn id="868" idx="1"/>
          </p:cNvCxnSpPr>
          <p:nvPr/>
        </p:nvCxnSpPr>
        <p:spPr>
          <a:xfrm>
            <a:off x="6503700" y="2316383"/>
            <a:ext cx="530700" cy="6645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5" name="Google Shape;905;p34"/>
          <p:cNvCxnSpPr>
            <a:endCxn id="868" idx="1"/>
          </p:cNvCxnSpPr>
          <p:nvPr/>
        </p:nvCxnSpPr>
        <p:spPr>
          <a:xfrm flipH="1" rot="10800000">
            <a:off x="6503700" y="2981025"/>
            <a:ext cx="530700" cy="512100"/>
          </a:xfrm>
          <a:prstGeom prst="bentConnector3">
            <a:avLst>
              <a:gd fmla="val 50000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6" name="Google Shape;906;p34"/>
          <p:cNvCxnSpPr>
            <a:stCxn id="866" idx="3"/>
            <a:endCxn id="868" idx="1"/>
          </p:cNvCxnSpPr>
          <p:nvPr/>
        </p:nvCxnSpPr>
        <p:spPr>
          <a:xfrm>
            <a:off x="6503700" y="2981025"/>
            <a:ext cx="530700" cy="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7" name="Google Shape;907;p34"/>
          <p:cNvCxnSpPr>
            <a:stCxn id="865" idx="2"/>
            <a:endCxn id="866" idx="0"/>
          </p:cNvCxnSpPr>
          <p:nvPr/>
        </p:nvCxnSpPr>
        <p:spPr>
          <a:xfrm>
            <a:off x="5672850" y="2535233"/>
            <a:ext cx="0" cy="2268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08" name="Google Shape;908;p34"/>
          <p:cNvCxnSpPr>
            <a:stCxn id="866" idx="2"/>
            <a:endCxn id="867" idx="0"/>
          </p:cNvCxnSpPr>
          <p:nvPr/>
        </p:nvCxnSpPr>
        <p:spPr>
          <a:xfrm>
            <a:off x="5672850" y="3199875"/>
            <a:ext cx="0" cy="2268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35"/>
          <p:cNvGrpSpPr/>
          <p:nvPr/>
        </p:nvGrpSpPr>
        <p:grpSpPr>
          <a:xfrm>
            <a:off x="1005863" y="1379326"/>
            <a:ext cx="7145014" cy="3357283"/>
            <a:chOff x="1005863" y="1379326"/>
            <a:chExt cx="7145014" cy="3357283"/>
          </a:xfrm>
        </p:grpSpPr>
        <p:sp>
          <p:nvSpPr>
            <p:cNvPr id="914" name="Google Shape;914;p35"/>
            <p:cNvSpPr/>
            <p:nvPr/>
          </p:nvSpPr>
          <p:spPr>
            <a:xfrm>
              <a:off x="5231277" y="1379326"/>
              <a:ext cx="2919600" cy="29196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005863" y="1379326"/>
              <a:ext cx="2919600" cy="29196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6" name="Google Shape;916;p35"/>
            <p:cNvCxnSpPr/>
            <p:nvPr/>
          </p:nvCxnSpPr>
          <p:spPr>
            <a:xfrm>
              <a:off x="2468474" y="2840717"/>
              <a:ext cx="4227000" cy="15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7" name="Google Shape;917;p35"/>
            <p:cNvSpPr/>
            <p:nvPr/>
          </p:nvSpPr>
          <p:spPr>
            <a:xfrm rot="5400000">
              <a:off x="289384" y="2108959"/>
              <a:ext cx="2897400" cy="1463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2326" y="2458247"/>
              <a:ext cx="766500" cy="76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9" name="Google Shape;919;p35"/>
            <p:cNvCxnSpPr>
              <a:endCxn id="914" idx="5"/>
            </p:cNvCxnSpPr>
            <p:nvPr/>
          </p:nvCxnSpPr>
          <p:spPr>
            <a:xfrm>
              <a:off x="6694611" y="2839360"/>
              <a:ext cx="1028700" cy="10320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5"/>
            <p:cNvCxnSpPr>
              <a:stCxn id="914" idx="7"/>
            </p:cNvCxnSpPr>
            <p:nvPr/>
          </p:nvCxnSpPr>
          <p:spPr>
            <a:xfrm flipH="1">
              <a:off x="6695511" y="1806891"/>
              <a:ext cx="1027800" cy="10320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1" name="Google Shape;921;p35"/>
            <p:cNvSpPr/>
            <p:nvPr/>
          </p:nvSpPr>
          <p:spPr>
            <a:xfrm>
              <a:off x="2217781" y="2591467"/>
              <a:ext cx="495798" cy="495357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6307739" y="2458247"/>
              <a:ext cx="766500" cy="76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35"/>
            <p:cNvGrpSpPr/>
            <p:nvPr/>
          </p:nvGrpSpPr>
          <p:grpSpPr>
            <a:xfrm>
              <a:off x="6428434" y="2578900"/>
              <a:ext cx="525627" cy="525578"/>
              <a:chOff x="2298725" y="1183275"/>
              <a:chExt cx="534500" cy="534450"/>
            </a:xfrm>
          </p:grpSpPr>
          <p:sp>
            <p:nvSpPr>
              <p:cNvPr id="924" name="Google Shape;924;p35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9" name="Google Shape;929;p35"/>
            <p:cNvSpPr txBox="1"/>
            <p:nvPr/>
          </p:nvSpPr>
          <p:spPr>
            <a:xfrm>
              <a:off x="1639025" y="4298897"/>
              <a:ext cx="16533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map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0" name="Google Shape;930;p35"/>
            <p:cNvSpPr txBox="1"/>
            <p:nvPr/>
          </p:nvSpPr>
          <p:spPr>
            <a:xfrm>
              <a:off x="5864375" y="4298909"/>
              <a:ext cx="16533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profile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1" name="Google Shape;931;p35"/>
            <p:cNvSpPr txBox="1"/>
            <p:nvPr/>
          </p:nvSpPr>
          <p:spPr>
            <a:xfrm>
              <a:off x="2966930" y="1392100"/>
              <a:ext cx="9585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2" name="Google Shape;932;p35"/>
            <p:cNvSpPr txBox="1"/>
            <p:nvPr/>
          </p:nvSpPr>
          <p:spPr>
            <a:xfrm>
              <a:off x="2966930" y="3637225"/>
              <a:ext cx="9585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 relievers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3" name="Google Shape;933;p35"/>
            <p:cNvSpPr txBox="1"/>
            <p:nvPr/>
          </p:nvSpPr>
          <p:spPr>
            <a:xfrm>
              <a:off x="1005875" y="2608328"/>
              <a:ext cx="958500" cy="4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Services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4" name="Google Shape;934;p35"/>
            <p:cNvSpPr txBox="1"/>
            <p:nvPr/>
          </p:nvSpPr>
          <p:spPr>
            <a:xfrm>
              <a:off x="5484249" y="3182700"/>
              <a:ext cx="11109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pains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5" name="Google Shape;935;p35"/>
            <p:cNvSpPr txBox="1"/>
            <p:nvPr/>
          </p:nvSpPr>
          <p:spPr>
            <a:xfrm>
              <a:off x="5484249" y="1847050"/>
              <a:ext cx="11109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gain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6" name="Google Shape;936;p35"/>
            <p:cNvSpPr txBox="1"/>
            <p:nvPr/>
          </p:nvSpPr>
          <p:spPr>
            <a:xfrm>
              <a:off x="7105000" y="2514875"/>
              <a:ext cx="10458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jobs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937" name="Google Shape;937;p35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938" name="Google Shape;938;p35"/>
          <p:cNvSpPr/>
          <p:nvPr/>
        </p:nvSpPr>
        <p:spPr>
          <a:xfrm>
            <a:off x="6739676" y="1312447"/>
            <a:ext cx="653700" cy="65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5"/>
          <p:cNvSpPr/>
          <p:nvPr/>
        </p:nvSpPr>
        <p:spPr>
          <a:xfrm>
            <a:off x="5654051" y="1153172"/>
            <a:ext cx="653700" cy="65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35"/>
          <p:cNvGrpSpPr/>
          <p:nvPr/>
        </p:nvGrpSpPr>
        <p:grpSpPr>
          <a:xfrm>
            <a:off x="6918903" y="1460181"/>
            <a:ext cx="295227" cy="358245"/>
            <a:chOff x="5452350" y="1934900"/>
            <a:chExt cx="440375" cy="534375"/>
          </a:xfrm>
        </p:grpSpPr>
        <p:sp>
          <p:nvSpPr>
            <p:cNvPr id="941" name="Google Shape;941;p35"/>
            <p:cNvSpPr/>
            <p:nvPr/>
          </p:nvSpPr>
          <p:spPr>
            <a:xfrm>
              <a:off x="5596700" y="2098750"/>
              <a:ext cx="208475" cy="16350"/>
            </a:xfrm>
            <a:custGeom>
              <a:rect b="b" l="l" r="r" t="t"/>
              <a:pathLst>
                <a:path extrusionOk="0" h="654" w="8339">
                  <a:moveTo>
                    <a:pt x="327" y="1"/>
                  </a:moveTo>
                  <a:cubicBezTo>
                    <a:pt x="147" y="1"/>
                    <a:pt x="0" y="148"/>
                    <a:pt x="0" y="327"/>
                  </a:cubicBezTo>
                  <a:cubicBezTo>
                    <a:pt x="0" y="506"/>
                    <a:pt x="148" y="654"/>
                    <a:pt x="327" y="654"/>
                  </a:cubicBezTo>
                  <a:lnTo>
                    <a:pt x="8012" y="654"/>
                  </a:lnTo>
                  <a:cubicBezTo>
                    <a:pt x="8194" y="654"/>
                    <a:pt x="8338" y="506"/>
                    <a:pt x="8338" y="327"/>
                  </a:cubicBezTo>
                  <a:cubicBezTo>
                    <a:pt x="8338" y="148"/>
                    <a:pt x="8194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5596700" y="2146450"/>
              <a:ext cx="208475" cy="16325"/>
            </a:xfrm>
            <a:custGeom>
              <a:rect b="b" l="l" r="r" t="t"/>
              <a:pathLst>
                <a:path extrusionOk="0" h="653" w="8339">
                  <a:moveTo>
                    <a:pt x="327" y="0"/>
                  </a:moveTo>
                  <a:cubicBezTo>
                    <a:pt x="147" y="0"/>
                    <a:pt x="0" y="148"/>
                    <a:pt x="0" y="327"/>
                  </a:cubicBezTo>
                  <a:cubicBezTo>
                    <a:pt x="0" y="508"/>
                    <a:pt x="148" y="652"/>
                    <a:pt x="327" y="652"/>
                  </a:cubicBezTo>
                  <a:lnTo>
                    <a:pt x="8012" y="652"/>
                  </a:lnTo>
                  <a:cubicBezTo>
                    <a:pt x="8194" y="652"/>
                    <a:pt x="8338" y="506"/>
                    <a:pt x="8338" y="327"/>
                  </a:cubicBezTo>
                  <a:cubicBezTo>
                    <a:pt x="8338" y="145"/>
                    <a:pt x="8194" y="0"/>
                    <a:pt x="8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5596700" y="2194150"/>
              <a:ext cx="208475" cy="16300"/>
            </a:xfrm>
            <a:custGeom>
              <a:rect b="b" l="l" r="r" t="t"/>
              <a:pathLst>
                <a:path extrusionOk="0" h="652" w="8339">
                  <a:moveTo>
                    <a:pt x="327" y="0"/>
                  </a:moveTo>
                  <a:cubicBezTo>
                    <a:pt x="147" y="0"/>
                    <a:pt x="0" y="146"/>
                    <a:pt x="0" y="325"/>
                  </a:cubicBezTo>
                  <a:cubicBezTo>
                    <a:pt x="0" y="504"/>
                    <a:pt x="148" y="652"/>
                    <a:pt x="327" y="652"/>
                  </a:cubicBezTo>
                  <a:lnTo>
                    <a:pt x="8012" y="652"/>
                  </a:lnTo>
                  <a:cubicBezTo>
                    <a:pt x="8194" y="652"/>
                    <a:pt x="8338" y="504"/>
                    <a:pt x="8338" y="325"/>
                  </a:cubicBezTo>
                  <a:cubicBezTo>
                    <a:pt x="8338" y="145"/>
                    <a:pt x="8194" y="0"/>
                    <a:pt x="8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5596700" y="2241800"/>
              <a:ext cx="208475" cy="16350"/>
            </a:xfrm>
            <a:custGeom>
              <a:rect b="b" l="l" r="r" t="t"/>
              <a:pathLst>
                <a:path extrusionOk="0" h="654" w="8339">
                  <a:moveTo>
                    <a:pt x="327" y="0"/>
                  </a:moveTo>
                  <a:cubicBezTo>
                    <a:pt x="147" y="0"/>
                    <a:pt x="0" y="148"/>
                    <a:pt x="0" y="327"/>
                  </a:cubicBezTo>
                  <a:cubicBezTo>
                    <a:pt x="0" y="506"/>
                    <a:pt x="148" y="654"/>
                    <a:pt x="327" y="654"/>
                  </a:cubicBezTo>
                  <a:lnTo>
                    <a:pt x="8012" y="654"/>
                  </a:lnTo>
                  <a:cubicBezTo>
                    <a:pt x="8194" y="654"/>
                    <a:pt x="8338" y="506"/>
                    <a:pt x="8338" y="327"/>
                  </a:cubicBezTo>
                  <a:cubicBezTo>
                    <a:pt x="8338" y="148"/>
                    <a:pt x="8194" y="0"/>
                    <a:pt x="8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5753800" y="2289475"/>
              <a:ext cx="51375" cy="16375"/>
            </a:xfrm>
            <a:custGeom>
              <a:rect b="b" l="l" r="r" t="t"/>
              <a:pathLst>
                <a:path extrusionOk="0" h="655" w="2055">
                  <a:moveTo>
                    <a:pt x="326" y="1"/>
                  </a:moveTo>
                  <a:cubicBezTo>
                    <a:pt x="145" y="1"/>
                    <a:pt x="0" y="149"/>
                    <a:pt x="0" y="328"/>
                  </a:cubicBezTo>
                  <a:cubicBezTo>
                    <a:pt x="0" y="507"/>
                    <a:pt x="147" y="654"/>
                    <a:pt x="326" y="654"/>
                  </a:cubicBezTo>
                  <a:lnTo>
                    <a:pt x="1728" y="654"/>
                  </a:lnTo>
                  <a:cubicBezTo>
                    <a:pt x="1910" y="654"/>
                    <a:pt x="2054" y="507"/>
                    <a:pt x="2054" y="328"/>
                  </a:cubicBezTo>
                  <a:cubicBezTo>
                    <a:pt x="2054" y="149"/>
                    <a:pt x="1910" y="1"/>
                    <a:pt x="1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5596700" y="2289475"/>
              <a:ext cx="141750" cy="16375"/>
            </a:xfrm>
            <a:custGeom>
              <a:rect b="b" l="l" r="r" t="t"/>
              <a:pathLst>
                <a:path extrusionOk="0" h="655" w="5670">
                  <a:moveTo>
                    <a:pt x="327" y="1"/>
                  </a:moveTo>
                  <a:cubicBezTo>
                    <a:pt x="147" y="1"/>
                    <a:pt x="0" y="149"/>
                    <a:pt x="0" y="328"/>
                  </a:cubicBezTo>
                  <a:cubicBezTo>
                    <a:pt x="0" y="507"/>
                    <a:pt x="148" y="654"/>
                    <a:pt x="327" y="654"/>
                  </a:cubicBezTo>
                  <a:lnTo>
                    <a:pt x="5345" y="654"/>
                  </a:lnTo>
                  <a:cubicBezTo>
                    <a:pt x="5525" y="654"/>
                    <a:pt x="5670" y="507"/>
                    <a:pt x="5670" y="328"/>
                  </a:cubicBezTo>
                  <a:cubicBezTo>
                    <a:pt x="5670" y="149"/>
                    <a:pt x="5525" y="1"/>
                    <a:pt x="5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5594600" y="2126350"/>
              <a:ext cx="298125" cy="342850"/>
            </a:xfrm>
            <a:custGeom>
              <a:rect b="b" l="l" r="r" t="t"/>
              <a:pathLst>
                <a:path extrusionOk="0" h="13714" w="11925">
                  <a:moveTo>
                    <a:pt x="11596" y="0"/>
                  </a:moveTo>
                  <a:cubicBezTo>
                    <a:pt x="11414" y="0"/>
                    <a:pt x="11270" y="148"/>
                    <a:pt x="11270" y="327"/>
                  </a:cubicBezTo>
                  <a:lnTo>
                    <a:pt x="11270" y="10604"/>
                  </a:lnTo>
                  <a:cubicBezTo>
                    <a:pt x="11270" y="10696"/>
                    <a:pt x="11191" y="10775"/>
                    <a:pt x="11098" y="10775"/>
                  </a:cubicBezTo>
                  <a:lnTo>
                    <a:pt x="5036" y="10775"/>
                  </a:lnTo>
                  <a:cubicBezTo>
                    <a:pt x="4856" y="10775"/>
                    <a:pt x="4710" y="10923"/>
                    <a:pt x="4710" y="11102"/>
                  </a:cubicBezTo>
                  <a:cubicBezTo>
                    <a:pt x="4710" y="11281"/>
                    <a:pt x="4857" y="11427"/>
                    <a:pt x="5036" y="11427"/>
                  </a:cubicBezTo>
                  <a:lnTo>
                    <a:pt x="8996" y="11427"/>
                  </a:lnTo>
                  <a:lnTo>
                    <a:pt x="8996" y="12889"/>
                  </a:lnTo>
                  <a:cubicBezTo>
                    <a:pt x="8996" y="12983"/>
                    <a:pt x="8917" y="13060"/>
                    <a:pt x="8825" y="13060"/>
                  </a:cubicBezTo>
                  <a:lnTo>
                    <a:pt x="326" y="13060"/>
                  </a:lnTo>
                  <a:cubicBezTo>
                    <a:pt x="146" y="13060"/>
                    <a:pt x="1" y="13208"/>
                    <a:pt x="1" y="13387"/>
                  </a:cubicBezTo>
                  <a:cubicBezTo>
                    <a:pt x="1" y="13566"/>
                    <a:pt x="147" y="13714"/>
                    <a:pt x="326" y="13714"/>
                  </a:cubicBezTo>
                  <a:lnTo>
                    <a:pt x="8825" y="13714"/>
                  </a:lnTo>
                  <a:cubicBezTo>
                    <a:pt x="9281" y="13714"/>
                    <a:pt x="9651" y="13342"/>
                    <a:pt x="9651" y="12887"/>
                  </a:cubicBezTo>
                  <a:lnTo>
                    <a:pt x="9651" y="11426"/>
                  </a:lnTo>
                  <a:lnTo>
                    <a:pt x="11098" y="11426"/>
                  </a:lnTo>
                  <a:cubicBezTo>
                    <a:pt x="11554" y="11426"/>
                    <a:pt x="11923" y="11054"/>
                    <a:pt x="11923" y="10599"/>
                  </a:cubicBezTo>
                  <a:lnTo>
                    <a:pt x="11923" y="323"/>
                  </a:lnTo>
                  <a:cubicBezTo>
                    <a:pt x="11924" y="148"/>
                    <a:pt x="11777" y="0"/>
                    <a:pt x="11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5452350" y="1934900"/>
              <a:ext cx="440375" cy="534375"/>
            </a:xfrm>
            <a:custGeom>
              <a:rect b="b" l="l" r="r" t="t"/>
              <a:pathLst>
                <a:path extrusionOk="0" h="21375" w="17615">
                  <a:moveTo>
                    <a:pt x="12925" y="1119"/>
                  </a:moveTo>
                  <a:lnTo>
                    <a:pt x="16497" y="4692"/>
                  </a:lnTo>
                  <a:lnTo>
                    <a:pt x="13096" y="4692"/>
                  </a:lnTo>
                  <a:cubicBezTo>
                    <a:pt x="13003" y="4692"/>
                    <a:pt x="12925" y="4614"/>
                    <a:pt x="12925" y="4520"/>
                  </a:cubicBezTo>
                  <a:lnTo>
                    <a:pt x="12925" y="1119"/>
                  </a:lnTo>
                  <a:close/>
                  <a:moveTo>
                    <a:pt x="3099" y="1"/>
                  </a:moveTo>
                  <a:cubicBezTo>
                    <a:pt x="2642" y="1"/>
                    <a:pt x="2272" y="372"/>
                    <a:pt x="2272" y="827"/>
                  </a:cubicBezTo>
                  <a:lnTo>
                    <a:pt x="2272" y="2289"/>
                  </a:lnTo>
                  <a:lnTo>
                    <a:pt x="825" y="2289"/>
                  </a:lnTo>
                  <a:cubicBezTo>
                    <a:pt x="369" y="2289"/>
                    <a:pt x="1" y="2660"/>
                    <a:pt x="1" y="3115"/>
                  </a:cubicBezTo>
                  <a:lnTo>
                    <a:pt x="1" y="20550"/>
                  </a:lnTo>
                  <a:cubicBezTo>
                    <a:pt x="1" y="21005"/>
                    <a:pt x="371" y="21375"/>
                    <a:pt x="825" y="21375"/>
                  </a:cubicBezTo>
                  <a:lnTo>
                    <a:pt x="4619" y="21375"/>
                  </a:lnTo>
                  <a:cubicBezTo>
                    <a:pt x="4799" y="21375"/>
                    <a:pt x="4945" y="21229"/>
                    <a:pt x="4945" y="21050"/>
                  </a:cubicBezTo>
                  <a:cubicBezTo>
                    <a:pt x="4945" y="20871"/>
                    <a:pt x="4797" y="20723"/>
                    <a:pt x="4619" y="20723"/>
                  </a:cubicBezTo>
                  <a:lnTo>
                    <a:pt x="825" y="20723"/>
                  </a:lnTo>
                  <a:cubicBezTo>
                    <a:pt x="733" y="20723"/>
                    <a:pt x="654" y="20644"/>
                    <a:pt x="654" y="20551"/>
                  </a:cubicBezTo>
                  <a:lnTo>
                    <a:pt x="654" y="3117"/>
                  </a:lnTo>
                  <a:cubicBezTo>
                    <a:pt x="654" y="3024"/>
                    <a:pt x="733" y="2945"/>
                    <a:pt x="825" y="2945"/>
                  </a:cubicBezTo>
                  <a:lnTo>
                    <a:pt x="2272" y="2945"/>
                  </a:lnTo>
                  <a:lnTo>
                    <a:pt x="2272" y="18262"/>
                  </a:lnTo>
                  <a:cubicBezTo>
                    <a:pt x="2272" y="18717"/>
                    <a:pt x="2644" y="19088"/>
                    <a:pt x="3099" y="19088"/>
                  </a:cubicBezTo>
                  <a:lnTo>
                    <a:pt x="9286" y="19088"/>
                  </a:lnTo>
                  <a:cubicBezTo>
                    <a:pt x="9466" y="19088"/>
                    <a:pt x="9611" y="18941"/>
                    <a:pt x="9611" y="18762"/>
                  </a:cubicBezTo>
                  <a:cubicBezTo>
                    <a:pt x="9611" y="18581"/>
                    <a:pt x="9465" y="18435"/>
                    <a:pt x="9286" y="18435"/>
                  </a:cubicBezTo>
                  <a:lnTo>
                    <a:pt x="3099" y="18435"/>
                  </a:lnTo>
                  <a:cubicBezTo>
                    <a:pt x="3006" y="18435"/>
                    <a:pt x="2927" y="18357"/>
                    <a:pt x="2927" y="18263"/>
                  </a:cubicBezTo>
                  <a:lnTo>
                    <a:pt x="2927" y="829"/>
                  </a:lnTo>
                  <a:cubicBezTo>
                    <a:pt x="2927" y="736"/>
                    <a:pt x="3006" y="657"/>
                    <a:pt x="3099" y="657"/>
                  </a:cubicBezTo>
                  <a:lnTo>
                    <a:pt x="12097" y="657"/>
                  </a:lnTo>
                  <a:cubicBezTo>
                    <a:pt x="12148" y="657"/>
                    <a:pt x="12206" y="668"/>
                    <a:pt x="12269" y="684"/>
                  </a:cubicBezTo>
                  <a:lnTo>
                    <a:pt x="12269" y="4520"/>
                  </a:lnTo>
                  <a:cubicBezTo>
                    <a:pt x="12269" y="4975"/>
                    <a:pt x="12639" y="5347"/>
                    <a:pt x="13094" y="5347"/>
                  </a:cubicBezTo>
                  <a:lnTo>
                    <a:pt x="16931" y="5347"/>
                  </a:lnTo>
                  <a:cubicBezTo>
                    <a:pt x="16948" y="5408"/>
                    <a:pt x="16957" y="5467"/>
                    <a:pt x="16957" y="5518"/>
                  </a:cubicBezTo>
                  <a:lnTo>
                    <a:pt x="16957" y="6719"/>
                  </a:lnTo>
                  <a:cubicBezTo>
                    <a:pt x="16957" y="6899"/>
                    <a:pt x="17104" y="7045"/>
                    <a:pt x="17283" y="7045"/>
                  </a:cubicBezTo>
                  <a:cubicBezTo>
                    <a:pt x="17462" y="7045"/>
                    <a:pt x="17610" y="6898"/>
                    <a:pt x="17610" y="6719"/>
                  </a:cubicBezTo>
                  <a:lnTo>
                    <a:pt x="17610" y="5518"/>
                  </a:lnTo>
                  <a:cubicBezTo>
                    <a:pt x="17614" y="5159"/>
                    <a:pt x="17420" y="4692"/>
                    <a:pt x="17164" y="4435"/>
                  </a:cubicBezTo>
                  <a:lnTo>
                    <a:pt x="13180" y="451"/>
                  </a:lnTo>
                  <a:cubicBezTo>
                    <a:pt x="12925" y="195"/>
                    <a:pt x="12458" y="1"/>
                    <a:pt x="12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5596650" y="1996575"/>
              <a:ext cx="72050" cy="72000"/>
            </a:xfrm>
            <a:custGeom>
              <a:rect b="b" l="l" r="r" t="t"/>
              <a:pathLst>
                <a:path extrusionOk="0" h="2880" w="2882">
                  <a:moveTo>
                    <a:pt x="1440" y="656"/>
                  </a:moveTo>
                  <a:cubicBezTo>
                    <a:pt x="1873" y="656"/>
                    <a:pt x="2225" y="1008"/>
                    <a:pt x="2225" y="1440"/>
                  </a:cubicBezTo>
                  <a:cubicBezTo>
                    <a:pt x="2225" y="1873"/>
                    <a:pt x="1874" y="2225"/>
                    <a:pt x="1440" y="2225"/>
                  </a:cubicBezTo>
                  <a:cubicBezTo>
                    <a:pt x="1008" y="2225"/>
                    <a:pt x="656" y="1873"/>
                    <a:pt x="656" y="1440"/>
                  </a:cubicBezTo>
                  <a:cubicBezTo>
                    <a:pt x="656" y="1008"/>
                    <a:pt x="1008" y="656"/>
                    <a:pt x="1440" y="656"/>
                  </a:cubicBezTo>
                  <a:close/>
                  <a:moveTo>
                    <a:pt x="1440" y="1"/>
                  </a:moveTo>
                  <a:cubicBezTo>
                    <a:pt x="645" y="1"/>
                    <a:pt x="1" y="647"/>
                    <a:pt x="1" y="1440"/>
                  </a:cubicBezTo>
                  <a:cubicBezTo>
                    <a:pt x="1" y="2235"/>
                    <a:pt x="645" y="2880"/>
                    <a:pt x="1440" y="2880"/>
                  </a:cubicBezTo>
                  <a:cubicBezTo>
                    <a:pt x="2234" y="2880"/>
                    <a:pt x="2880" y="2235"/>
                    <a:pt x="2880" y="1440"/>
                  </a:cubicBezTo>
                  <a:cubicBezTo>
                    <a:pt x="2881" y="647"/>
                    <a:pt x="2234" y="1"/>
                    <a:pt x="1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5"/>
          <p:cNvGrpSpPr/>
          <p:nvPr/>
        </p:nvGrpSpPr>
        <p:grpSpPr>
          <a:xfrm>
            <a:off x="5814870" y="1300875"/>
            <a:ext cx="332049" cy="358312"/>
            <a:chOff x="4779475" y="1183175"/>
            <a:chExt cx="495300" cy="534475"/>
          </a:xfrm>
        </p:grpSpPr>
        <p:sp>
          <p:nvSpPr>
            <p:cNvPr id="951" name="Google Shape;951;p35"/>
            <p:cNvSpPr/>
            <p:nvPr/>
          </p:nvSpPr>
          <p:spPr>
            <a:xfrm>
              <a:off x="4779475" y="1183175"/>
              <a:ext cx="415450" cy="534475"/>
            </a:xfrm>
            <a:custGeom>
              <a:rect b="b" l="l" r="r" t="t"/>
              <a:pathLst>
                <a:path extrusionOk="0" h="21379" w="16618">
                  <a:moveTo>
                    <a:pt x="12269" y="655"/>
                  </a:moveTo>
                  <a:cubicBezTo>
                    <a:pt x="12328" y="655"/>
                    <a:pt x="12376" y="706"/>
                    <a:pt x="12376" y="764"/>
                  </a:cubicBezTo>
                  <a:lnTo>
                    <a:pt x="12376" y="1175"/>
                  </a:lnTo>
                  <a:cubicBezTo>
                    <a:pt x="12376" y="1235"/>
                    <a:pt x="12325" y="1283"/>
                    <a:pt x="12269" y="1283"/>
                  </a:cubicBezTo>
                  <a:lnTo>
                    <a:pt x="7548" y="1283"/>
                  </a:lnTo>
                  <a:cubicBezTo>
                    <a:pt x="7488" y="1283"/>
                    <a:pt x="7439" y="1234"/>
                    <a:pt x="7439" y="1175"/>
                  </a:cubicBezTo>
                  <a:lnTo>
                    <a:pt x="7439" y="764"/>
                  </a:lnTo>
                  <a:cubicBezTo>
                    <a:pt x="7439" y="704"/>
                    <a:pt x="7490" y="655"/>
                    <a:pt x="7548" y="655"/>
                  </a:cubicBezTo>
                  <a:close/>
                  <a:moveTo>
                    <a:pt x="3561" y="5883"/>
                  </a:moveTo>
                  <a:cubicBezTo>
                    <a:pt x="3621" y="5883"/>
                    <a:pt x="3670" y="5934"/>
                    <a:pt x="3670" y="5992"/>
                  </a:cubicBezTo>
                  <a:lnTo>
                    <a:pt x="3671" y="9949"/>
                  </a:lnTo>
                  <a:lnTo>
                    <a:pt x="3260" y="9949"/>
                  </a:lnTo>
                  <a:lnTo>
                    <a:pt x="3260" y="5992"/>
                  </a:lnTo>
                  <a:cubicBezTo>
                    <a:pt x="3260" y="5932"/>
                    <a:pt x="3310" y="5883"/>
                    <a:pt x="3367" y="5883"/>
                  </a:cubicBezTo>
                  <a:close/>
                  <a:moveTo>
                    <a:pt x="1328" y="11399"/>
                  </a:moveTo>
                  <a:lnTo>
                    <a:pt x="1328" y="14931"/>
                  </a:lnTo>
                  <a:cubicBezTo>
                    <a:pt x="910" y="14620"/>
                    <a:pt x="652" y="14124"/>
                    <a:pt x="652" y="13578"/>
                  </a:cubicBezTo>
                  <a:lnTo>
                    <a:pt x="652" y="12751"/>
                  </a:lnTo>
                  <a:cubicBezTo>
                    <a:pt x="652" y="12206"/>
                    <a:pt x="910" y="11709"/>
                    <a:pt x="1328" y="11399"/>
                  </a:cubicBezTo>
                  <a:close/>
                  <a:moveTo>
                    <a:pt x="8990" y="19316"/>
                  </a:moveTo>
                  <a:cubicBezTo>
                    <a:pt x="9190" y="19316"/>
                    <a:pt x="9350" y="19478"/>
                    <a:pt x="9350" y="19677"/>
                  </a:cubicBezTo>
                  <a:lnTo>
                    <a:pt x="9350" y="20364"/>
                  </a:lnTo>
                  <a:cubicBezTo>
                    <a:pt x="9350" y="20563"/>
                    <a:pt x="9189" y="20724"/>
                    <a:pt x="8990" y="20724"/>
                  </a:cubicBezTo>
                  <a:lnTo>
                    <a:pt x="7065" y="20724"/>
                  </a:lnTo>
                  <a:cubicBezTo>
                    <a:pt x="6865" y="20724"/>
                    <a:pt x="6705" y="20561"/>
                    <a:pt x="6705" y="20364"/>
                  </a:cubicBezTo>
                  <a:lnTo>
                    <a:pt x="6705" y="19677"/>
                  </a:lnTo>
                  <a:cubicBezTo>
                    <a:pt x="6705" y="19477"/>
                    <a:pt x="6868" y="19316"/>
                    <a:pt x="7065" y="19316"/>
                  </a:cubicBezTo>
                  <a:close/>
                  <a:moveTo>
                    <a:pt x="7548" y="0"/>
                  </a:moveTo>
                  <a:cubicBezTo>
                    <a:pt x="7184" y="0"/>
                    <a:pt x="6880" y="257"/>
                    <a:pt x="6804" y="597"/>
                  </a:cubicBezTo>
                  <a:lnTo>
                    <a:pt x="4213" y="597"/>
                  </a:lnTo>
                  <a:cubicBezTo>
                    <a:pt x="3653" y="597"/>
                    <a:pt x="3198" y="1052"/>
                    <a:pt x="3198" y="1611"/>
                  </a:cubicBezTo>
                  <a:lnTo>
                    <a:pt x="3198" y="5247"/>
                  </a:lnTo>
                  <a:cubicBezTo>
                    <a:pt x="2860" y="5325"/>
                    <a:pt x="2609" y="5629"/>
                    <a:pt x="2609" y="5989"/>
                  </a:cubicBezTo>
                  <a:lnTo>
                    <a:pt x="2609" y="9947"/>
                  </a:lnTo>
                  <a:lnTo>
                    <a:pt x="2117" y="9947"/>
                  </a:lnTo>
                  <a:cubicBezTo>
                    <a:pt x="1717" y="9947"/>
                    <a:pt x="1388" y="10247"/>
                    <a:pt x="1337" y="10633"/>
                  </a:cubicBezTo>
                  <a:cubicBezTo>
                    <a:pt x="526" y="11017"/>
                    <a:pt x="1" y="11831"/>
                    <a:pt x="1" y="12751"/>
                  </a:cubicBezTo>
                  <a:lnTo>
                    <a:pt x="1" y="13578"/>
                  </a:lnTo>
                  <a:cubicBezTo>
                    <a:pt x="1" y="14498"/>
                    <a:pt x="526" y="15311"/>
                    <a:pt x="1337" y="15696"/>
                  </a:cubicBezTo>
                  <a:cubicBezTo>
                    <a:pt x="1388" y="16081"/>
                    <a:pt x="1716" y="16382"/>
                    <a:pt x="2117" y="16382"/>
                  </a:cubicBezTo>
                  <a:lnTo>
                    <a:pt x="3198" y="16382"/>
                  </a:lnTo>
                  <a:lnTo>
                    <a:pt x="3198" y="19447"/>
                  </a:lnTo>
                  <a:cubicBezTo>
                    <a:pt x="3198" y="20006"/>
                    <a:pt x="3653" y="20461"/>
                    <a:pt x="4213" y="20461"/>
                  </a:cubicBezTo>
                  <a:lnTo>
                    <a:pt x="6056" y="20461"/>
                  </a:lnTo>
                  <a:cubicBezTo>
                    <a:pt x="6107" y="20976"/>
                    <a:pt x="6538" y="21379"/>
                    <a:pt x="7066" y="21379"/>
                  </a:cubicBezTo>
                  <a:lnTo>
                    <a:pt x="8993" y="21379"/>
                  </a:lnTo>
                  <a:cubicBezTo>
                    <a:pt x="9553" y="21379"/>
                    <a:pt x="10006" y="20924"/>
                    <a:pt x="10006" y="20364"/>
                  </a:cubicBezTo>
                  <a:lnTo>
                    <a:pt x="10006" y="19677"/>
                  </a:lnTo>
                  <a:cubicBezTo>
                    <a:pt x="10006" y="19117"/>
                    <a:pt x="9553" y="18661"/>
                    <a:pt x="8993" y="18661"/>
                  </a:cubicBezTo>
                  <a:lnTo>
                    <a:pt x="7065" y="18661"/>
                  </a:lnTo>
                  <a:cubicBezTo>
                    <a:pt x="6505" y="18661"/>
                    <a:pt x="6050" y="19117"/>
                    <a:pt x="6050" y="19677"/>
                  </a:cubicBezTo>
                  <a:lnTo>
                    <a:pt x="6050" y="19806"/>
                  </a:lnTo>
                  <a:lnTo>
                    <a:pt x="4210" y="19806"/>
                  </a:lnTo>
                  <a:cubicBezTo>
                    <a:pt x="4010" y="19806"/>
                    <a:pt x="3850" y="19644"/>
                    <a:pt x="3850" y="19447"/>
                  </a:cubicBezTo>
                  <a:lnTo>
                    <a:pt x="3850" y="16382"/>
                  </a:lnTo>
                  <a:lnTo>
                    <a:pt x="4635" y="16382"/>
                  </a:lnTo>
                  <a:cubicBezTo>
                    <a:pt x="5067" y="16382"/>
                    <a:pt x="5421" y="16028"/>
                    <a:pt x="5421" y="15596"/>
                  </a:cubicBezTo>
                  <a:lnTo>
                    <a:pt x="5421" y="14749"/>
                  </a:lnTo>
                  <a:cubicBezTo>
                    <a:pt x="5421" y="14568"/>
                    <a:pt x="5273" y="14422"/>
                    <a:pt x="5094" y="14422"/>
                  </a:cubicBezTo>
                  <a:cubicBezTo>
                    <a:pt x="4914" y="14422"/>
                    <a:pt x="4768" y="14570"/>
                    <a:pt x="4768" y="14749"/>
                  </a:cubicBezTo>
                  <a:lnTo>
                    <a:pt x="4768" y="15596"/>
                  </a:lnTo>
                  <a:cubicBezTo>
                    <a:pt x="4768" y="15667"/>
                    <a:pt x="4708" y="15727"/>
                    <a:pt x="4638" y="15727"/>
                  </a:cubicBezTo>
                  <a:lnTo>
                    <a:pt x="2117" y="15727"/>
                  </a:lnTo>
                  <a:cubicBezTo>
                    <a:pt x="2046" y="15727"/>
                    <a:pt x="1986" y="15667"/>
                    <a:pt x="1986" y="15596"/>
                  </a:cubicBezTo>
                  <a:lnTo>
                    <a:pt x="1986" y="10738"/>
                  </a:lnTo>
                  <a:cubicBezTo>
                    <a:pt x="1986" y="10668"/>
                    <a:pt x="2046" y="10607"/>
                    <a:pt x="2117" y="10607"/>
                  </a:cubicBezTo>
                  <a:lnTo>
                    <a:pt x="4638" y="10607"/>
                  </a:lnTo>
                  <a:cubicBezTo>
                    <a:pt x="4708" y="10607"/>
                    <a:pt x="4768" y="10668"/>
                    <a:pt x="4768" y="10738"/>
                  </a:cubicBezTo>
                  <a:lnTo>
                    <a:pt x="4768" y="13527"/>
                  </a:lnTo>
                  <a:cubicBezTo>
                    <a:pt x="4768" y="13708"/>
                    <a:pt x="4915" y="13854"/>
                    <a:pt x="5094" y="13854"/>
                  </a:cubicBezTo>
                  <a:cubicBezTo>
                    <a:pt x="5275" y="13854"/>
                    <a:pt x="5421" y="13706"/>
                    <a:pt x="5421" y="13527"/>
                  </a:cubicBezTo>
                  <a:lnTo>
                    <a:pt x="5421" y="10738"/>
                  </a:lnTo>
                  <a:cubicBezTo>
                    <a:pt x="5421" y="10305"/>
                    <a:pt x="5067" y="9953"/>
                    <a:pt x="4635" y="9953"/>
                  </a:cubicBezTo>
                  <a:lnTo>
                    <a:pt x="4326" y="9953"/>
                  </a:lnTo>
                  <a:lnTo>
                    <a:pt x="4326" y="5995"/>
                  </a:lnTo>
                  <a:cubicBezTo>
                    <a:pt x="4326" y="5676"/>
                    <a:pt x="4128" y="5403"/>
                    <a:pt x="3850" y="5288"/>
                  </a:cubicBezTo>
                  <a:lnTo>
                    <a:pt x="3850" y="1616"/>
                  </a:lnTo>
                  <a:cubicBezTo>
                    <a:pt x="3850" y="1416"/>
                    <a:pt x="4013" y="1256"/>
                    <a:pt x="4210" y="1256"/>
                  </a:cubicBezTo>
                  <a:lnTo>
                    <a:pt x="6787" y="1256"/>
                  </a:lnTo>
                  <a:cubicBezTo>
                    <a:pt x="6824" y="1641"/>
                    <a:pt x="7151" y="1944"/>
                    <a:pt x="7546" y="1944"/>
                  </a:cubicBezTo>
                  <a:lnTo>
                    <a:pt x="12267" y="1944"/>
                  </a:lnTo>
                  <a:cubicBezTo>
                    <a:pt x="12662" y="1944"/>
                    <a:pt x="12988" y="1641"/>
                    <a:pt x="13025" y="1256"/>
                  </a:cubicBezTo>
                  <a:lnTo>
                    <a:pt x="15602" y="1256"/>
                  </a:lnTo>
                  <a:cubicBezTo>
                    <a:pt x="15802" y="1256"/>
                    <a:pt x="15962" y="1417"/>
                    <a:pt x="15962" y="1616"/>
                  </a:cubicBezTo>
                  <a:lnTo>
                    <a:pt x="15962" y="2840"/>
                  </a:lnTo>
                  <a:cubicBezTo>
                    <a:pt x="15962" y="3021"/>
                    <a:pt x="16109" y="3167"/>
                    <a:pt x="16288" y="3167"/>
                  </a:cubicBezTo>
                  <a:cubicBezTo>
                    <a:pt x="16469" y="3167"/>
                    <a:pt x="16615" y="3019"/>
                    <a:pt x="16615" y="2840"/>
                  </a:cubicBezTo>
                  <a:lnTo>
                    <a:pt x="16615" y="1616"/>
                  </a:lnTo>
                  <a:cubicBezTo>
                    <a:pt x="16618" y="1052"/>
                    <a:pt x="16163" y="597"/>
                    <a:pt x="15604" y="597"/>
                  </a:cubicBezTo>
                  <a:lnTo>
                    <a:pt x="13013" y="597"/>
                  </a:lnTo>
                  <a:cubicBezTo>
                    <a:pt x="12935" y="257"/>
                    <a:pt x="12633" y="0"/>
                    <a:pt x="12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5139200" y="1276500"/>
              <a:ext cx="135575" cy="316150"/>
            </a:xfrm>
            <a:custGeom>
              <a:rect b="b" l="l" r="r" t="t"/>
              <a:pathLst>
                <a:path extrusionOk="0" h="12646" w="5423">
                  <a:moveTo>
                    <a:pt x="2014" y="2150"/>
                  </a:moveTo>
                  <a:cubicBezTo>
                    <a:pt x="2074" y="2150"/>
                    <a:pt x="2123" y="2201"/>
                    <a:pt x="2123" y="2259"/>
                  </a:cubicBezTo>
                  <a:lnTo>
                    <a:pt x="2123" y="6216"/>
                  </a:lnTo>
                  <a:lnTo>
                    <a:pt x="1710" y="6216"/>
                  </a:lnTo>
                  <a:lnTo>
                    <a:pt x="1713" y="2259"/>
                  </a:lnTo>
                  <a:cubicBezTo>
                    <a:pt x="1713" y="2199"/>
                    <a:pt x="1764" y="2150"/>
                    <a:pt x="1820" y="2150"/>
                  </a:cubicBezTo>
                  <a:close/>
                  <a:moveTo>
                    <a:pt x="3312" y="6872"/>
                  </a:moveTo>
                  <a:cubicBezTo>
                    <a:pt x="3383" y="6872"/>
                    <a:pt x="3443" y="6932"/>
                    <a:pt x="3443" y="7003"/>
                  </a:cubicBezTo>
                  <a:lnTo>
                    <a:pt x="3443" y="11861"/>
                  </a:lnTo>
                  <a:cubicBezTo>
                    <a:pt x="3443" y="11933"/>
                    <a:pt x="3383" y="11993"/>
                    <a:pt x="3312" y="11993"/>
                  </a:cubicBezTo>
                  <a:lnTo>
                    <a:pt x="791" y="11993"/>
                  </a:lnTo>
                  <a:cubicBezTo>
                    <a:pt x="721" y="11993"/>
                    <a:pt x="661" y="11933"/>
                    <a:pt x="661" y="11861"/>
                  </a:cubicBezTo>
                  <a:lnTo>
                    <a:pt x="661" y="7003"/>
                  </a:lnTo>
                  <a:cubicBezTo>
                    <a:pt x="661" y="6932"/>
                    <a:pt x="721" y="6872"/>
                    <a:pt x="791" y="6872"/>
                  </a:cubicBezTo>
                  <a:close/>
                  <a:moveTo>
                    <a:pt x="1898" y="1"/>
                  </a:moveTo>
                  <a:cubicBezTo>
                    <a:pt x="1716" y="1"/>
                    <a:pt x="1571" y="148"/>
                    <a:pt x="1571" y="327"/>
                  </a:cubicBezTo>
                  <a:lnTo>
                    <a:pt x="1571" y="1538"/>
                  </a:lnTo>
                  <a:cubicBezTo>
                    <a:pt x="1271" y="1641"/>
                    <a:pt x="1055" y="1926"/>
                    <a:pt x="1055" y="2260"/>
                  </a:cubicBezTo>
                  <a:lnTo>
                    <a:pt x="1055" y="6219"/>
                  </a:lnTo>
                  <a:lnTo>
                    <a:pt x="787" y="6219"/>
                  </a:lnTo>
                  <a:cubicBezTo>
                    <a:pt x="354" y="6219"/>
                    <a:pt x="1" y="6571"/>
                    <a:pt x="1" y="7003"/>
                  </a:cubicBezTo>
                  <a:lnTo>
                    <a:pt x="1" y="11861"/>
                  </a:lnTo>
                  <a:cubicBezTo>
                    <a:pt x="1" y="12294"/>
                    <a:pt x="354" y="12646"/>
                    <a:pt x="787" y="12646"/>
                  </a:cubicBezTo>
                  <a:lnTo>
                    <a:pt x="3307" y="12646"/>
                  </a:lnTo>
                  <a:cubicBezTo>
                    <a:pt x="3706" y="12646"/>
                    <a:pt x="4035" y="12346"/>
                    <a:pt x="4086" y="11960"/>
                  </a:cubicBezTo>
                  <a:cubicBezTo>
                    <a:pt x="4754" y="11644"/>
                    <a:pt x="5239" y="11028"/>
                    <a:pt x="5381" y="10288"/>
                  </a:cubicBezTo>
                  <a:cubicBezTo>
                    <a:pt x="5419" y="10113"/>
                    <a:pt x="5303" y="9942"/>
                    <a:pt x="5124" y="9907"/>
                  </a:cubicBezTo>
                  <a:cubicBezTo>
                    <a:pt x="5104" y="9904"/>
                    <a:pt x="5084" y="9902"/>
                    <a:pt x="5064" y="9902"/>
                  </a:cubicBezTo>
                  <a:cubicBezTo>
                    <a:pt x="4910" y="9902"/>
                    <a:pt x="4772" y="10010"/>
                    <a:pt x="4741" y="10167"/>
                  </a:cubicBezTo>
                  <a:cubicBezTo>
                    <a:pt x="4660" y="10586"/>
                    <a:pt x="4426" y="10950"/>
                    <a:pt x="4095" y="11198"/>
                  </a:cubicBezTo>
                  <a:lnTo>
                    <a:pt x="4095" y="7667"/>
                  </a:lnTo>
                  <a:cubicBezTo>
                    <a:pt x="4513" y="7979"/>
                    <a:pt x="4771" y="8474"/>
                    <a:pt x="4771" y="9020"/>
                  </a:cubicBezTo>
                  <a:cubicBezTo>
                    <a:pt x="4771" y="9202"/>
                    <a:pt x="4918" y="9347"/>
                    <a:pt x="5097" y="9347"/>
                  </a:cubicBezTo>
                  <a:cubicBezTo>
                    <a:pt x="5278" y="9347"/>
                    <a:pt x="5422" y="9199"/>
                    <a:pt x="5422" y="9020"/>
                  </a:cubicBezTo>
                  <a:cubicBezTo>
                    <a:pt x="5422" y="8100"/>
                    <a:pt x="4897" y="7287"/>
                    <a:pt x="4086" y="6902"/>
                  </a:cubicBezTo>
                  <a:cubicBezTo>
                    <a:pt x="4035" y="6517"/>
                    <a:pt x="3707" y="6216"/>
                    <a:pt x="3307" y="6216"/>
                  </a:cubicBezTo>
                  <a:lnTo>
                    <a:pt x="2773" y="6216"/>
                  </a:lnTo>
                  <a:lnTo>
                    <a:pt x="2773" y="2259"/>
                  </a:lnTo>
                  <a:cubicBezTo>
                    <a:pt x="2773" y="1911"/>
                    <a:pt x="2541" y="1619"/>
                    <a:pt x="2223" y="1525"/>
                  </a:cubicBezTo>
                  <a:lnTo>
                    <a:pt x="2223" y="327"/>
                  </a:lnTo>
                  <a:cubicBezTo>
                    <a:pt x="2223" y="145"/>
                    <a:pt x="2077" y="1"/>
                    <a:pt x="1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35"/>
          <p:cNvSpPr/>
          <p:nvPr/>
        </p:nvSpPr>
        <p:spPr>
          <a:xfrm>
            <a:off x="6512401" y="3318234"/>
            <a:ext cx="653700" cy="65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5"/>
          <p:cNvSpPr/>
          <p:nvPr/>
        </p:nvSpPr>
        <p:spPr>
          <a:xfrm>
            <a:off x="7393376" y="3435884"/>
            <a:ext cx="653700" cy="65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2082326" y="1492109"/>
            <a:ext cx="653700" cy="65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5"/>
          <p:cNvSpPr/>
          <p:nvPr/>
        </p:nvSpPr>
        <p:spPr>
          <a:xfrm>
            <a:off x="3119326" y="2244909"/>
            <a:ext cx="653700" cy="65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5"/>
          <p:cNvSpPr/>
          <p:nvPr/>
        </p:nvSpPr>
        <p:spPr>
          <a:xfrm>
            <a:off x="2165001" y="3508234"/>
            <a:ext cx="653700" cy="65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5"/>
          <p:cNvSpPr/>
          <p:nvPr/>
        </p:nvSpPr>
        <p:spPr>
          <a:xfrm>
            <a:off x="1158276" y="3028484"/>
            <a:ext cx="653700" cy="65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1351238" y="1047922"/>
            <a:ext cx="653700" cy="653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35"/>
          <p:cNvGrpSpPr/>
          <p:nvPr/>
        </p:nvGrpSpPr>
        <p:grpSpPr>
          <a:xfrm>
            <a:off x="6660091" y="3490278"/>
            <a:ext cx="358312" cy="312959"/>
            <a:chOff x="2744979" y="-108284"/>
            <a:chExt cx="358312" cy="312959"/>
          </a:xfrm>
        </p:grpSpPr>
        <p:sp>
          <p:nvSpPr>
            <p:cNvPr id="961" name="Google Shape;961;p35"/>
            <p:cNvSpPr/>
            <p:nvPr/>
          </p:nvSpPr>
          <p:spPr>
            <a:xfrm>
              <a:off x="2744979" y="-108284"/>
              <a:ext cx="358312" cy="312959"/>
            </a:xfrm>
            <a:custGeom>
              <a:rect b="b" l="l" r="r" t="t"/>
              <a:pathLst>
                <a:path extrusionOk="0" h="18673" w="21379">
                  <a:moveTo>
                    <a:pt x="8709" y="655"/>
                  </a:moveTo>
                  <a:cubicBezTo>
                    <a:pt x="8811" y="655"/>
                    <a:pt x="8945" y="753"/>
                    <a:pt x="8975" y="850"/>
                  </a:cubicBezTo>
                  <a:lnTo>
                    <a:pt x="9460" y="2416"/>
                  </a:lnTo>
                  <a:lnTo>
                    <a:pt x="655" y="2416"/>
                  </a:lnTo>
                  <a:lnTo>
                    <a:pt x="655" y="774"/>
                  </a:lnTo>
                  <a:cubicBezTo>
                    <a:pt x="655" y="709"/>
                    <a:pt x="710" y="655"/>
                    <a:pt x="774" y="655"/>
                  </a:cubicBezTo>
                  <a:close/>
                  <a:moveTo>
                    <a:pt x="773" y="0"/>
                  </a:moveTo>
                  <a:cubicBezTo>
                    <a:pt x="346" y="0"/>
                    <a:pt x="0" y="346"/>
                    <a:pt x="0" y="774"/>
                  </a:cubicBezTo>
                  <a:lnTo>
                    <a:pt x="0" y="16325"/>
                  </a:lnTo>
                  <a:cubicBezTo>
                    <a:pt x="0" y="16752"/>
                    <a:pt x="346" y="17099"/>
                    <a:pt x="773" y="17099"/>
                  </a:cubicBezTo>
                  <a:lnTo>
                    <a:pt x="5498" y="17099"/>
                  </a:lnTo>
                  <a:cubicBezTo>
                    <a:pt x="5679" y="17099"/>
                    <a:pt x="5825" y="16952"/>
                    <a:pt x="5825" y="16773"/>
                  </a:cubicBezTo>
                  <a:cubicBezTo>
                    <a:pt x="5825" y="16594"/>
                    <a:pt x="5677" y="16446"/>
                    <a:pt x="5498" y="16446"/>
                  </a:cubicBezTo>
                  <a:lnTo>
                    <a:pt x="773" y="16446"/>
                  </a:lnTo>
                  <a:cubicBezTo>
                    <a:pt x="709" y="16446"/>
                    <a:pt x="654" y="16392"/>
                    <a:pt x="654" y="16327"/>
                  </a:cubicBezTo>
                  <a:lnTo>
                    <a:pt x="654" y="5028"/>
                  </a:lnTo>
                  <a:lnTo>
                    <a:pt x="15836" y="5028"/>
                  </a:lnTo>
                  <a:cubicBezTo>
                    <a:pt x="16016" y="5028"/>
                    <a:pt x="16163" y="4880"/>
                    <a:pt x="16163" y="4702"/>
                  </a:cubicBezTo>
                  <a:cubicBezTo>
                    <a:pt x="16163" y="4523"/>
                    <a:pt x="16015" y="4376"/>
                    <a:pt x="15836" y="4376"/>
                  </a:cubicBezTo>
                  <a:lnTo>
                    <a:pt x="654" y="4376"/>
                  </a:lnTo>
                  <a:lnTo>
                    <a:pt x="654" y="3195"/>
                  </a:lnTo>
                  <a:cubicBezTo>
                    <a:pt x="654" y="3131"/>
                    <a:pt x="709" y="3076"/>
                    <a:pt x="773" y="3076"/>
                  </a:cubicBezTo>
                  <a:lnTo>
                    <a:pt x="19632" y="3076"/>
                  </a:lnTo>
                  <a:cubicBezTo>
                    <a:pt x="19698" y="3076"/>
                    <a:pt x="19751" y="3131"/>
                    <a:pt x="19751" y="3195"/>
                  </a:cubicBezTo>
                  <a:lnTo>
                    <a:pt x="19751" y="4376"/>
                  </a:lnTo>
                  <a:lnTo>
                    <a:pt x="17187" y="4376"/>
                  </a:lnTo>
                  <a:cubicBezTo>
                    <a:pt x="17007" y="4376"/>
                    <a:pt x="16862" y="4523"/>
                    <a:pt x="16862" y="4702"/>
                  </a:cubicBezTo>
                  <a:cubicBezTo>
                    <a:pt x="16862" y="4880"/>
                    <a:pt x="17008" y="5028"/>
                    <a:pt x="17187" y="5028"/>
                  </a:cubicBezTo>
                  <a:lnTo>
                    <a:pt x="19751" y="5028"/>
                  </a:lnTo>
                  <a:lnTo>
                    <a:pt x="19751" y="11045"/>
                  </a:lnTo>
                  <a:cubicBezTo>
                    <a:pt x="19022" y="10466"/>
                    <a:pt x="18100" y="10120"/>
                    <a:pt x="17098" y="10120"/>
                  </a:cubicBezTo>
                  <a:cubicBezTo>
                    <a:pt x="14740" y="10120"/>
                    <a:pt x="12822" y="12038"/>
                    <a:pt x="12822" y="14397"/>
                  </a:cubicBezTo>
                  <a:cubicBezTo>
                    <a:pt x="12822" y="15139"/>
                    <a:pt x="13011" y="15836"/>
                    <a:pt x="13345" y="16446"/>
                  </a:cubicBezTo>
                  <a:lnTo>
                    <a:pt x="6937" y="16446"/>
                  </a:lnTo>
                  <a:cubicBezTo>
                    <a:pt x="6757" y="16446"/>
                    <a:pt x="6611" y="16594"/>
                    <a:pt x="6611" y="16773"/>
                  </a:cubicBezTo>
                  <a:cubicBezTo>
                    <a:pt x="6611" y="16952"/>
                    <a:pt x="6758" y="17099"/>
                    <a:pt x="6937" y="17099"/>
                  </a:cubicBezTo>
                  <a:lnTo>
                    <a:pt x="13787" y="17099"/>
                  </a:lnTo>
                  <a:cubicBezTo>
                    <a:pt x="14573" y="18058"/>
                    <a:pt x="15766" y="18673"/>
                    <a:pt x="17101" y="18673"/>
                  </a:cubicBezTo>
                  <a:cubicBezTo>
                    <a:pt x="18049" y="18673"/>
                    <a:pt x="18950" y="18369"/>
                    <a:pt x="19701" y="17790"/>
                  </a:cubicBezTo>
                  <a:cubicBezTo>
                    <a:pt x="19845" y="17681"/>
                    <a:pt x="19871" y="17475"/>
                    <a:pt x="19760" y="17332"/>
                  </a:cubicBezTo>
                  <a:cubicBezTo>
                    <a:pt x="19697" y="17248"/>
                    <a:pt x="19600" y="17204"/>
                    <a:pt x="19502" y="17204"/>
                  </a:cubicBezTo>
                  <a:cubicBezTo>
                    <a:pt x="19432" y="17204"/>
                    <a:pt x="19362" y="17226"/>
                    <a:pt x="19302" y="17272"/>
                  </a:cubicBezTo>
                  <a:cubicBezTo>
                    <a:pt x="18667" y="17760"/>
                    <a:pt x="17903" y="18018"/>
                    <a:pt x="17101" y="18018"/>
                  </a:cubicBezTo>
                  <a:cubicBezTo>
                    <a:pt x="15102" y="18018"/>
                    <a:pt x="13478" y="16392"/>
                    <a:pt x="13478" y="14395"/>
                  </a:cubicBezTo>
                  <a:cubicBezTo>
                    <a:pt x="13478" y="12396"/>
                    <a:pt x="15104" y="10772"/>
                    <a:pt x="17101" y="10772"/>
                  </a:cubicBezTo>
                  <a:cubicBezTo>
                    <a:pt x="19100" y="10772"/>
                    <a:pt x="20722" y="12398"/>
                    <a:pt x="20722" y="14395"/>
                  </a:cubicBezTo>
                  <a:cubicBezTo>
                    <a:pt x="20722" y="15111"/>
                    <a:pt x="20514" y="15805"/>
                    <a:pt x="20121" y="16398"/>
                  </a:cubicBezTo>
                  <a:cubicBezTo>
                    <a:pt x="20024" y="16544"/>
                    <a:pt x="20059" y="16741"/>
                    <a:pt x="20200" y="16843"/>
                  </a:cubicBezTo>
                  <a:cubicBezTo>
                    <a:pt x="20191" y="16856"/>
                    <a:pt x="20181" y="16870"/>
                    <a:pt x="20170" y="16880"/>
                  </a:cubicBezTo>
                  <a:cubicBezTo>
                    <a:pt x="20182" y="16870"/>
                    <a:pt x="20193" y="16858"/>
                    <a:pt x="20205" y="16846"/>
                  </a:cubicBezTo>
                  <a:cubicBezTo>
                    <a:pt x="20206" y="16847"/>
                    <a:pt x="20211" y="16849"/>
                    <a:pt x="20212" y="16850"/>
                  </a:cubicBezTo>
                  <a:cubicBezTo>
                    <a:pt x="20268" y="16888"/>
                    <a:pt x="20331" y="16906"/>
                    <a:pt x="20393" y="16906"/>
                  </a:cubicBezTo>
                  <a:cubicBezTo>
                    <a:pt x="20499" y="16906"/>
                    <a:pt x="20603" y="16854"/>
                    <a:pt x="20666" y="16759"/>
                  </a:cubicBezTo>
                  <a:cubicBezTo>
                    <a:pt x="21131" y="16058"/>
                    <a:pt x="21377" y="15239"/>
                    <a:pt x="21377" y="14395"/>
                  </a:cubicBezTo>
                  <a:cubicBezTo>
                    <a:pt x="21379" y="13366"/>
                    <a:pt x="21013" y="12423"/>
                    <a:pt x="20408" y="11685"/>
                  </a:cubicBezTo>
                  <a:lnTo>
                    <a:pt x="20408" y="3191"/>
                  </a:lnTo>
                  <a:cubicBezTo>
                    <a:pt x="20408" y="2762"/>
                    <a:pt x="20062" y="2416"/>
                    <a:pt x="19634" y="2416"/>
                  </a:cubicBezTo>
                  <a:lnTo>
                    <a:pt x="10146" y="2416"/>
                  </a:lnTo>
                  <a:lnTo>
                    <a:pt x="9600" y="656"/>
                  </a:lnTo>
                  <a:cubicBezTo>
                    <a:pt x="9483" y="282"/>
                    <a:pt x="9100" y="0"/>
                    <a:pt x="8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2990613" y="91986"/>
              <a:ext cx="81889" cy="81889"/>
            </a:xfrm>
            <a:custGeom>
              <a:rect b="b" l="l" r="r" t="t"/>
              <a:pathLst>
                <a:path extrusionOk="0" h="4886" w="4886">
                  <a:moveTo>
                    <a:pt x="2811" y="655"/>
                  </a:moveTo>
                  <a:lnTo>
                    <a:pt x="2811" y="1526"/>
                  </a:lnTo>
                  <a:cubicBezTo>
                    <a:pt x="2811" y="1831"/>
                    <a:pt x="3057" y="2077"/>
                    <a:pt x="3361" y="2077"/>
                  </a:cubicBezTo>
                  <a:lnTo>
                    <a:pt x="4231" y="2077"/>
                  </a:lnTo>
                  <a:lnTo>
                    <a:pt x="4231" y="2812"/>
                  </a:lnTo>
                  <a:lnTo>
                    <a:pt x="3361" y="2812"/>
                  </a:lnTo>
                  <a:cubicBezTo>
                    <a:pt x="3057" y="2812"/>
                    <a:pt x="2811" y="3058"/>
                    <a:pt x="2811" y="3362"/>
                  </a:cubicBezTo>
                  <a:lnTo>
                    <a:pt x="2811" y="4233"/>
                  </a:lnTo>
                  <a:lnTo>
                    <a:pt x="2074" y="4233"/>
                  </a:lnTo>
                  <a:lnTo>
                    <a:pt x="2074" y="3362"/>
                  </a:lnTo>
                  <a:cubicBezTo>
                    <a:pt x="2074" y="3058"/>
                    <a:pt x="1828" y="2812"/>
                    <a:pt x="1524" y="2812"/>
                  </a:cubicBezTo>
                  <a:lnTo>
                    <a:pt x="654" y="2812"/>
                  </a:lnTo>
                  <a:lnTo>
                    <a:pt x="654" y="2077"/>
                  </a:lnTo>
                  <a:lnTo>
                    <a:pt x="1524" y="2077"/>
                  </a:lnTo>
                  <a:cubicBezTo>
                    <a:pt x="1828" y="2077"/>
                    <a:pt x="2074" y="1831"/>
                    <a:pt x="2074" y="1526"/>
                  </a:cubicBezTo>
                  <a:lnTo>
                    <a:pt x="2074" y="655"/>
                  </a:lnTo>
                  <a:close/>
                  <a:moveTo>
                    <a:pt x="1971" y="0"/>
                  </a:moveTo>
                  <a:cubicBezTo>
                    <a:pt x="1668" y="0"/>
                    <a:pt x="1421" y="247"/>
                    <a:pt x="1421" y="551"/>
                  </a:cubicBezTo>
                  <a:lnTo>
                    <a:pt x="1421" y="1422"/>
                  </a:lnTo>
                  <a:lnTo>
                    <a:pt x="551" y="1422"/>
                  </a:lnTo>
                  <a:cubicBezTo>
                    <a:pt x="247" y="1422"/>
                    <a:pt x="1" y="1668"/>
                    <a:pt x="1" y="1972"/>
                  </a:cubicBezTo>
                  <a:lnTo>
                    <a:pt x="1" y="2915"/>
                  </a:lnTo>
                  <a:cubicBezTo>
                    <a:pt x="1" y="3219"/>
                    <a:pt x="247" y="3465"/>
                    <a:pt x="551" y="3465"/>
                  </a:cubicBezTo>
                  <a:lnTo>
                    <a:pt x="1421" y="3465"/>
                  </a:lnTo>
                  <a:lnTo>
                    <a:pt x="1421" y="4336"/>
                  </a:lnTo>
                  <a:cubicBezTo>
                    <a:pt x="1421" y="4639"/>
                    <a:pt x="1668" y="4885"/>
                    <a:pt x="1971" y="4885"/>
                  </a:cubicBezTo>
                  <a:lnTo>
                    <a:pt x="2915" y="4885"/>
                  </a:lnTo>
                  <a:cubicBezTo>
                    <a:pt x="3218" y="4885"/>
                    <a:pt x="3464" y="4639"/>
                    <a:pt x="3464" y="4336"/>
                  </a:cubicBezTo>
                  <a:lnTo>
                    <a:pt x="3464" y="3465"/>
                  </a:lnTo>
                  <a:lnTo>
                    <a:pt x="4335" y="3465"/>
                  </a:lnTo>
                  <a:cubicBezTo>
                    <a:pt x="4639" y="3465"/>
                    <a:pt x="4886" y="3219"/>
                    <a:pt x="4886" y="2915"/>
                  </a:cubicBezTo>
                  <a:lnTo>
                    <a:pt x="4886" y="1972"/>
                  </a:lnTo>
                  <a:cubicBezTo>
                    <a:pt x="4886" y="1669"/>
                    <a:pt x="4639" y="1422"/>
                    <a:pt x="4335" y="1422"/>
                  </a:cubicBezTo>
                  <a:lnTo>
                    <a:pt x="3464" y="1422"/>
                  </a:lnTo>
                  <a:lnTo>
                    <a:pt x="3464" y="551"/>
                  </a:lnTo>
                  <a:cubicBezTo>
                    <a:pt x="3464" y="247"/>
                    <a:pt x="3218" y="0"/>
                    <a:pt x="2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5"/>
          <p:cNvGrpSpPr/>
          <p:nvPr/>
        </p:nvGrpSpPr>
        <p:grpSpPr>
          <a:xfrm>
            <a:off x="2230050" y="1639831"/>
            <a:ext cx="358262" cy="358245"/>
            <a:chOff x="4171450" y="1934975"/>
            <a:chExt cx="534400" cy="534375"/>
          </a:xfrm>
        </p:grpSpPr>
        <p:sp>
          <p:nvSpPr>
            <p:cNvPr id="964" name="Google Shape;964;p35"/>
            <p:cNvSpPr/>
            <p:nvPr/>
          </p:nvSpPr>
          <p:spPr>
            <a:xfrm>
              <a:off x="4171450" y="1934975"/>
              <a:ext cx="534400" cy="534375"/>
            </a:xfrm>
            <a:custGeom>
              <a:rect b="b" l="l" r="r" t="t"/>
              <a:pathLst>
                <a:path extrusionOk="0" h="21375" w="21376">
                  <a:moveTo>
                    <a:pt x="20611" y="654"/>
                  </a:moveTo>
                  <a:cubicBezTo>
                    <a:pt x="20670" y="654"/>
                    <a:pt x="20720" y="705"/>
                    <a:pt x="20720" y="763"/>
                  </a:cubicBezTo>
                  <a:lnTo>
                    <a:pt x="20720" y="20614"/>
                  </a:lnTo>
                  <a:lnTo>
                    <a:pt x="20721" y="20614"/>
                  </a:lnTo>
                  <a:cubicBezTo>
                    <a:pt x="20721" y="20674"/>
                    <a:pt x="20670" y="20721"/>
                    <a:pt x="20614" y="20721"/>
                  </a:cubicBezTo>
                  <a:lnTo>
                    <a:pt x="763" y="20721"/>
                  </a:lnTo>
                  <a:cubicBezTo>
                    <a:pt x="703" y="20721"/>
                    <a:pt x="654" y="20671"/>
                    <a:pt x="654" y="20614"/>
                  </a:cubicBezTo>
                  <a:lnTo>
                    <a:pt x="654" y="763"/>
                  </a:lnTo>
                  <a:cubicBezTo>
                    <a:pt x="654" y="703"/>
                    <a:pt x="704" y="654"/>
                    <a:pt x="763" y="654"/>
                  </a:cubicBezTo>
                  <a:close/>
                  <a:moveTo>
                    <a:pt x="763" y="1"/>
                  </a:moveTo>
                  <a:cubicBezTo>
                    <a:pt x="340" y="1"/>
                    <a:pt x="0" y="344"/>
                    <a:pt x="0" y="763"/>
                  </a:cubicBezTo>
                  <a:lnTo>
                    <a:pt x="0" y="20611"/>
                  </a:lnTo>
                  <a:cubicBezTo>
                    <a:pt x="0" y="21033"/>
                    <a:pt x="343" y="21375"/>
                    <a:pt x="763" y="21375"/>
                  </a:cubicBezTo>
                  <a:lnTo>
                    <a:pt x="20611" y="21375"/>
                  </a:lnTo>
                  <a:cubicBezTo>
                    <a:pt x="21033" y="21375"/>
                    <a:pt x="21374" y="21032"/>
                    <a:pt x="21374" y="20611"/>
                  </a:cubicBezTo>
                  <a:lnTo>
                    <a:pt x="21374" y="763"/>
                  </a:lnTo>
                  <a:cubicBezTo>
                    <a:pt x="21376" y="341"/>
                    <a:pt x="21034" y="1"/>
                    <a:pt x="206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4215100" y="1978600"/>
              <a:ext cx="447125" cy="447175"/>
            </a:xfrm>
            <a:custGeom>
              <a:rect b="b" l="l" r="r" t="t"/>
              <a:pathLst>
                <a:path extrusionOk="0" h="17887" w="17885">
                  <a:moveTo>
                    <a:pt x="326" y="1"/>
                  </a:moveTo>
                  <a:cubicBezTo>
                    <a:pt x="146" y="1"/>
                    <a:pt x="1" y="147"/>
                    <a:pt x="1" y="326"/>
                  </a:cubicBezTo>
                  <a:lnTo>
                    <a:pt x="1" y="17559"/>
                  </a:lnTo>
                  <a:cubicBezTo>
                    <a:pt x="1" y="17740"/>
                    <a:pt x="147" y="17886"/>
                    <a:pt x="326" y="17886"/>
                  </a:cubicBezTo>
                  <a:lnTo>
                    <a:pt x="17558" y="17886"/>
                  </a:lnTo>
                  <a:cubicBezTo>
                    <a:pt x="17739" y="17886"/>
                    <a:pt x="17885" y="17738"/>
                    <a:pt x="17885" y="17559"/>
                  </a:cubicBezTo>
                  <a:lnTo>
                    <a:pt x="17885" y="329"/>
                  </a:lnTo>
                  <a:cubicBezTo>
                    <a:pt x="17885" y="146"/>
                    <a:pt x="17739" y="1"/>
                    <a:pt x="17558" y="1"/>
                  </a:cubicBezTo>
                  <a:lnTo>
                    <a:pt x="15092" y="1"/>
                  </a:lnTo>
                  <a:cubicBezTo>
                    <a:pt x="14912" y="1"/>
                    <a:pt x="14767" y="147"/>
                    <a:pt x="14767" y="326"/>
                  </a:cubicBezTo>
                  <a:cubicBezTo>
                    <a:pt x="14767" y="505"/>
                    <a:pt x="14914" y="653"/>
                    <a:pt x="15092" y="653"/>
                  </a:cubicBezTo>
                  <a:lnTo>
                    <a:pt x="17231" y="653"/>
                  </a:lnTo>
                  <a:lnTo>
                    <a:pt x="17231" y="17231"/>
                  </a:lnTo>
                  <a:lnTo>
                    <a:pt x="653" y="17231"/>
                  </a:lnTo>
                  <a:lnTo>
                    <a:pt x="653" y="653"/>
                  </a:lnTo>
                  <a:lnTo>
                    <a:pt x="13567" y="653"/>
                  </a:lnTo>
                  <a:cubicBezTo>
                    <a:pt x="13747" y="653"/>
                    <a:pt x="13893" y="505"/>
                    <a:pt x="13893" y="326"/>
                  </a:cubicBezTo>
                  <a:cubicBezTo>
                    <a:pt x="13893" y="146"/>
                    <a:pt x="13746" y="1"/>
                    <a:pt x="1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4462050" y="2016200"/>
              <a:ext cx="162550" cy="161175"/>
            </a:xfrm>
            <a:custGeom>
              <a:rect b="b" l="l" r="r" t="t"/>
              <a:pathLst>
                <a:path extrusionOk="0" h="6447" w="6502">
                  <a:moveTo>
                    <a:pt x="5850" y="657"/>
                  </a:moveTo>
                  <a:lnTo>
                    <a:pt x="5847" y="4329"/>
                  </a:lnTo>
                  <a:lnTo>
                    <a:pt x="5018" y="4329"/>
                  </a:lnTo>
                  <a:lnTo>
                    <a:pt x="5018" y="2062"/>
                  </a:lnTo>
                  <a:cubicBezTo>
                    <a:pt x="5018" y="1744"/>
                    <a:pt x="4761" y="1487"/>
                    <a:pt x="4443" y="1487"/>
                  </a:cubicBezTo>
                  <a:lnTo>
                    <a:pt x="2176" y="1487"/>
                  </a:lnTo>
                  <a:lnTo>
                    <a:pt x="2176" y="657"/>
                  </a:lnTo>
                  <a:close/>
                  <a:moveTo>
                    <a:pt x="4363" y="2139"/>
                  </a:moveTo>
                  <a:lnTo>
                    <a:pt x="4363" y="2727"/>
                  </a:lnTo>
                  <a:lnTo>
                    <a:pt x="1330" y="5759"/>
                  </a:lnTo>
                  <a:lnTo>
                    <a:pt x="743" y="5173"/>
                  </a:lnTo>
                  <a:lnTo>
                    <a:pt x="3777" y="2139"/>
                  </a:lnTo>
                  <a:close/>
                  <a:moveTo>
                    <a:pt x="2096" y="0"/>
                  </a:moveTo>
                  <a:cubicBezTo>
                    <a:pt x="1779" y="0"/>
                    <a:pt x="1521" y="258"/>
                    <a:pt x="1521" y="575"/>
                  </a:cubicBezTo>
                  <a:lnTo>
                    <a:pt x="1521" y="1565"/>
                  </a:lnTo>
                  <a:cubicBezTo>
                    <a:pt x="1521" y="1719"/>
                    <a:pt x="1581" y="1863"/>
                    <a:pt x="1690" y="1972"/>
                  </a:cubicBezTo>
                  <a:cubicBezTo>
                    <a:pt x="1797" y="2080"/>
                    <a:pt x="1944" y="2139"/>
                    <a:pt x="2096" y="2139"/>
                  </a:cubicBezTo>
                  <a:lnTo>
                    <a:pt x="2852" y="2139"/>
                  </a:lnTo>
                  <a:lnTo>
                    <a:pt x="224" y="4766"/>
                  </a:lnTo>
                  <a:cubicBezTo>
                    <a:pt x="0" y="4990"/>
                    <a:pt x="0" y="5355"/>
                    <a:pt x="224" y="5579"/>
                  </a:cubicBezTo>
                  <a:lnTo>
                    <a:pt x="923" y="6278"/>
                  </a:lnTo>
                  <a:cubicBezTo>
                    <a:pt x="1032" y="6387"/>
                    <a:pt x="1175" y="6447"/>
                    <a:pt x="1330" y="6447"/>
                  </a:cubicBezTo>
                  <a:cubicBezTo>
                    <a:pt x="1483" y="6447"/>
                    <a:pt x="1629" y="6387"/>
                    <a:pt x="1736" y="6278"/>
                  </a:cubicBezTo>
                  <a:lnTo>
                    <a:pt x="4363" y="3652"/>
                  </a:lnTo>
                  <a:lnTo>
                    <a:pt x="4363" y="4406"/>
                  </a:lnTo>
                  <a:cubicBezTo>
                    <a:pt x="4363" y="4560"/>
                    <a:pt x="4422" y="4705"/>
                    <a:pt x="4531" y="4814"/>
                  </a:cubicBezTo>
                  <a:cubicBezTo>
                    <a:pt x="4639" y="4921"/>
                    <a:pt x="4785" y="4981"/>
                    <a:pt x="4937" y="4981"/>
                  </a:cubicBezTo>
                  <a:lnTo>
                    <a:pt x="5927" y="4981"/>
                  </a:lnTo>
                  <a:cubicBezTo>
                    <a:pt x="6080" y="4981"/>
                    <a:pt x="6226" y="4921"/>
                    <a:pt x="6333" y="4814"/>
                  </a:cubicBezTo>
                  <a:cubicBezTo>
                    <a:pt x="6442" y="4705"/>
                    <a:pt x="6502" y="4560"/>
                    <a:pt x="6502" y="4406"/>
                  </a:cubicBezTo>
                  <a:lnTo>
                    <a:pt x="6502" y="575"/>
                  </a:lnTo>
                  <a:cubicBezTo>
                    <a:pt x="6502" y="423"/>
                    <a:pt x="6442" y="279"/>
                    <a:pt x="6333" y="169"/>
                  </a:cubicBezTo>
                  <a:cubicBezTo>
                    <a:pt x="6226" y="60"/>
                    <a:pt x="6080" y="0"/>
                    <a:pt x="5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4252650" y="2016200"/>
              <a:ext cx="162575" cy="161175"/>
            </a:xfrm>
            <a:custGeom>
              <a:rect b="b" l="l" r="r" t="t"/>
              <a:pathLst>
                <a:path extrusionOk="0" h="6447" w="6503">
                  <a:moveTo>
                    <a:pt x="4329" y="654"/>
                  </a:moveTo>
                  <a:lnTo>
                    <a:pt x="4329" y="1483"/>
                  </a:lnTo>
                  <a:lnTo>
                    <a:pt x="2059" y="1484"/>
                  </a:lnTo>
                  <a:cubicBezTo>
                    <a:pt x="1743" y="1484"/>
                    <a:pt x="1485" y="1743"/>
                    <a:pt x="1485" y="2059"/>
                  </a:cubicBezTo>
                  <a:lnTo>
                    <a:pt x="1485" y="4326"/>
                  </a:lnTo>
                  <a:lnTo>
                    <a:pt x="656" y="4326"/>
                  </a:lnTo>
                  <a:lnTo>
                    <a:pt x="656" y="654"/>
                  </a:lnTo>
                  <a:close/>
                  <a:moveTo>
                    <a:pt x="2728" y="2139"/>
                  </a:moveTo>
                  <a:lnTo>
                    <a:pt x="5760" y="5173"/>
                  </a:lnTo>
                  <a:lnTo>
                    <a:pt x="5174" y="5761"/>
                  </a:lnTo>
                  <a:lnTo>
                    <a:pt x="2140" y="2727"/>
                  </a:lnTo>
                  <a:lnTo>
                    <a:pt x="2140" y="2139"/>
                  </a:lnTo>
                  <a:close/>
                  <a:moveTo>
                    <a:pt x="575" y="0"/>
                  </a:moveTo>
                  <a:cubicBezTo>
                    <a:pt x="423" y="0"/>
                    <a:pt x="277" y="60"/>
                    <a:pt x="170" y="169"/>
                  </a:cubicBezTo>
                  <a:cubicBezTo>
                    <a:pt x="61" y="276"/>
                    <a:pt x="1" y="423"/>
                    <a:pt x="1" y="575"/>
                  </a:cubicBezTo>
                  <a:lnTo>
                    <a:pt x="1" y="4406"/>
                  </a:lnTo>
                  <a:cubicBezTo>
                    <a:pt x="1" y="4559"/>
                    <a:pt x="61" y="4705"/>
                    <a:pt x="170" y="4814"/>
                  </a:cubicBezTo>
                  <a:cubicBezTo>
                    <a:pt x="277" y="4921"/>
                    <a:pt x="423" y="4981"/>
                    <a:pt x="575" y="4981"/>
                  </a:cubicBezTo>
                  <a:lnTo>
                    <a:pt x="1566" y="4981"/>
                  </a:lnTo>
                  <a:cubicBezTo>
                    <a:pt x="1719" y="4981"/>
                    <a:pt x="1864" y="4921"/>
                    <a:pt x="1973" y="4814"/>
                  </a:cubicBezTo>
                  <a:cubicBezTo>
                    <a:pt x="2080" y="4705"/>
                    <a:pt x="2140" y="4560"/>
                    <a:pt x="2140" y="4406"/>
                  </a:cubicBezTo>
                  <a:lnTo>
                    <a:pt x="2140" y="3652"/>
                  </a:lnTo>
                  <a:lnTo>
                    <a:pt x="4766" y="6278"/>
                  </a:lnTo>
                  <a:cubicBezTo>
                    <a:pt x="4875" y="6387"/>
                    <a:pt x="5019" y="6447"/>
                    <a:pt x="5174" y="6447"/>
                  </a:cubicBezTo>
                  <a:cubicBezTo>
                    <a:pt x="5326" y="6447"/>
                    <a:pt x="5472" y="6387"/>
                    <a:pt x="5579" y="6278"/>
                  </a:cubicBezTo>
                  <a:lnTo>
                    <a:pt x="6279" y="5579"/>
                  </a:lnTo>
                  <a:cubicBezTo>
                    <a:pt x="6503" y="5355"/>
                    <a:pt x="6503" y="4990"/>
                    <a:pt x="6279" y="4766"/>
                  </a:cubicBezTo>
                  <a:lnTo>
                    <a:pt x="3652" y="2139"/>
                  </a:lnTo>
                  <a:lnTo>
                    <a:pt x="4407" y="2139"/>
                  </a:lnTo>
                  <a:cubicBezTo>
                    <a:pt x="4725" y="2139"/>
                    <a:pt x="4981" y="1881"/>
                    <a:pt x="4981" y="1565"/>
                  </a:cubicBezTo>
                  <a:lnTo>
                    <a:pt x="4981" y="575"/>
                  </a:lnTo>
                  <a:cubicBezTo>
                    <a:pt x="4981" y="423"/>
                    <a:pt x="4922" y="276"/>
                    <a:pt x="4814" y="169"/>
                  </a:cubicBezTo>
                  <a:cubicBezTo>
                    <a:pt x="4705" y="60"/>
                    <a:pt x="4561" y="0"/>
                    <a:pt x="4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4252650" y="2227000"/>
              <a:ext cx="162575" cy="161100"/>
            </a:xfrm>
            <a:custGeom>
              <a:rect b="b" l="l" r="r" t="t"/>
              <a:pathLst>
                <a:path extrusionOk="0" h="6444" w="6503">
                  <a:moveTo>
                    <a:pt x="5174" y="686"/>
                  </a:moveTo>
                  <a:lnTo>
                    <a:pt x="5761" y="1274"/>
                  </a:lnTo>
                  <a:lnTo>
                    <a:pt x="2728" y="4306"/>
                  </a:lnTo>
                  <a:lnTo>
                    <a:pt x="2140" y="4306"/>
                  </a:lnTo>
                  <a:lnTo>
                    <a:pt x="2140" y="3720"/>
                  </a:lnTo>
                  <a:lnTo>
                    <a:pt x="5174" y="686"/>
                  </a:lnTo>
                  <a:close/>
                  <a:moveTo>
                    <a:pt x="5174" y="0"/>
                  </a:moveTo>
                  <a:cubicBezTo>
                    <a:pt x="5020" y="0"/>
                    <a:pt x="4875" y="60"/>
                    <a:pt x="4766" y="167"/>
                  </a:cubicBezTo>
                  <a:lnTo>
                    <a:pt x="2140" y="2795"/>
                  </a:lnTo>
                  <a:lnTo>
                    <a:pt x="2140" y="2038"/>
                  </a:lnTo>
                  <a:cubicBezTo>
                    <a:pt x="2140" y="1885"/>
                    <a:pt x="2080" y="1739"/>
                    <a:pt x="1973" y="1632"/>
                  </a:cubicBezTo>
                  <a:cubicBezTo>
                    <a:pt x="1864" y="1523"/>
                    <a:pt x="1719" y="1463"/>
                    <a:pt x="1566" y="1463"/>
                  </a:cubicBezTo>
                  <a:lnTo>
                    <a:pt x="575" y="1463"/>
                  </a:lnTo>
                  <a:cubicBezTo>
                    <a:pt x="423" y="1463"/>
                    <a:pt x="277" y="1523"/>
                    <a:pt x="170" y="1632"/>
                  </a:cubicBezTo>
                  <a:cubicBezTo>
                    <a:pt x="61" y="1739"/>
                    <a:pt x="1" y="1885"/>
                    <a:pt x="1" y="2038"/>
                  </a:cubicBezTo>
                  <a:lnTo>
                    <a:pt x="1" y="5869"/>
                  </a:lnTo>
                  <a:cubicBezTo>
                    <a:pt x="1" y="6022"/>
                    <a:pt x="61" y="6168"/>
                    <a:pt x="170" y="6275"/>
                  </a:cubicBezTo>
                  <a:cubicBezTo>
                    <a:pt x="277" y="6384"/>
                    <a:pt x="423" y="6444"/>
                    <a:pt x="575" y="6444"/>
                  </a:cubicBezTo>
                  <a:lnTo>
                    <a:pt x="2161" y="6444"/>
                  </a:lnTo>
                  <a:cubicBezTo>
                    <a:pt x="2341" y="6444"/>
                    <a:pt x="2487" y="6296"/>
                    <a:pt x="2487" y="6117"/>
                  </a:cubicBezTo>
                  <a:cubicBezTo>
                    <a:pt x="2487" y="5936"/>
                    <a:pt x="2340" y="5790"/>
                    <a:pt x="2161" y="5790"/>
                  </a:cubicBezTo>
                  <a:lnTo>
                    <a:pt x="656" y="5790"/>
                  </a:lnTo>
                  <a:lnTo>
                    <a:pt x="656" y="2118"/>
                  </a:lnTo>
                  <a:lnTo>
                    <a:pt x="1485" y="2118"/>
                  </a:lnTo>
                  <a:lnTo>
                    <a:pt x="1485" y="4385"/>
                  </a:lnTo>
                  <a:cubicBezTo>
                    <a:pt x="1485" y="4701"/>
                    <a:pt x="1743" y="4960"/>
                    <a:pt x="2059" y="4960"/>
                  </a:cubicBezTo>
                  <a:lnTo>
                    <a:pt x="4329" y="4960"/>
                  </a:lnTo>
                  <a:lnTo>
                    <a:pt x="4329" y="5789"/>
                  </a:lnTo>
                  <a:lnTo>
                    <a:pt x="3427" y="5789"/>
                  </a:lnTo>
                  <a:cubicBezTo>
                    <a:pt x="3245" y="5789"/>
                    <a:pt x="3100" y="5936"/>
                    <a:pt x="3100" y="6115"/>
                  </a:cubicBezTo>
                  <a:cubicBezTo>
                    <a:pt x="3100" y="6294"/>
                    <a:pt x="3248" y="6442"/>
                    <a:pt x="3427" y="6442"/>
                  </a:cubicBezTo>
                  <a:lnTo>
                    <a:pt x="4409" y="6442"/>
                  </a:lnTo>
                  <a:cubicBezTo>
                    <a:pt x="4562" y="6442"/>
                    <a:pt x="4705" y="6382"/>
                    <a:pt x="4816" y="6274"/>
                  </a:cubicBezTo>
                  <a:cubicBezTo>
                    <a:pt x="4923" y="6166"/>
                    <a:pt x="4983" y="6020"/>
                    <a:pt x="4983" y="5868"/>
                  </a:cubicBezTo>
                  <a:lnTo>
                    <a:pt x="4983" y="4877"/>
                  </a:lnTo>
                  <a:cubicBezTo>
                    <a:pt x="4983" y="4724"/>
                    <a:pt x="4923" y="4579"/>
                    <a:pt x="4816" y="4470"/>
                  </a:cubicBezTo>
                  <a:cubicBezTo>
                    <a:pt x="4707" y="4363"/>
                    <a:pt x="4562" y="4303"/>
                    <a:pt x="4409" y="4303"/>
                  </a:cubicBezTo>
                  <a:lnTo>
                    <a:pt x="3654" y="4303"/>
                  </a:lnTo>
                  <a:lnTo>
                    <a:pt x="6280" y="1677"/>
                  </a:lnTo>
                  <a:cubicBezTo>
                    <a:pt x="6503" y="1456"/>
                    <a:pt x="6503" y="1090"/>
                    <a:pt x="6279" y="867"/>
                  </a:cubicBezTo>
                  <a:lnTo>
                    <a:pt x="5579" y="167"/>
                  </a:lnTo>
                  <a:cubicBezTo>
                    <a:pt x="5472" y="60"/>
                    <a:pt x="5329" y="0"/>
                    <a:pt x="5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4462075" y="2226975"/>
              <a:ext cx="162525" cy="161175"/>
            </a:xfrm>
            <a:custGeom>
              <a:rect b="b" l="l" r="r" t="t"/>
              <a:pathLst>
                <a:path extrusionOk="0" h="6447" w="6501">
                  <a:moveTo>
                    <a:pt x="5844" y="2121"/>
                  </a:moveTo>
                  <a:lnTo>
                    <a:pt x="5846" y="5791"/>
                  </a:lnTo>
                  <a:lnTo>
                    <a:pt x="2174" y="5791"/>
                  </a:lnTo>
                  <a:lnTo>
                    <a:pt x="2174" y="4962"/>
                  </a:lnTo>
                  <a:lnTo>
                    <a:pt x="4441" y="4962"/>
                  </a:lnTo>
                  <a:cubicBezTo>
                    <a:pt x="4757" y="4962"/>
                    <a:pt x="5015" y="4705"/>
                    <a:pt x="5015" y="4388"/>
                  </a:cubicBezTo>
                  <a:lnTo>
                    <a:pt x="5015" y="2121"/>
                  </a:lnTo>
                  <a:close/>
                  <a:moveTo>
                    <a:pt x="1330" y="0"/>
                  </a:moveTo>
                  <a:cubicBezTo>
                    <a:pt x="1183" y="0"/>
                    <a:pt x="1036" y="56"/>
                    <a:pt x="924" y="168"/>
                  </a:cubicBezTo>
                  <a:lnTo>
                    <a:pt x="224" y="868"/>
                  </a:lnTo>
                  <a:cubicBezTo>
                    <a:pt x="1" y="1091"/>
                    <a:pt x="1" y="1457"/>
                    <a:pt x="224" y="1681"/>
                  </a:cubicBezTo>
                  <a:lnTo>
                    <a:pt x="2852" y="4307"/>
                  </a:lnTo>
                  <a:lnTo>
                    <a:pt x="2096" y="4307"/>
                  </a:lnTo>
                  <a:cubicBezTo>
                    <a:pt x="1780" y="4307"/>
                    <a:pt x="1522" y="4565"/>
                    <a:pt x="1522" y="4881"/>
                  </a:cubicBezTo>
                  <a:lnTo>
                    <a:pt x="1522" y="5872"/>
                  </a:lnTo>
                  <a:cubicBezTo>
                    <a:pt x="1522" y="6190"/>
                    <a:pt x="1780" y="6446"/>
                    <a:pt x="2096" y="6446"/>
                  </a:cubicBezTo>
                  <a:lnTo>
                    <a:pt x="5926" y="6446"/>
                  </a:lnTo>
                  <a:cubicBezTo>
                    <a:pt x="6080" y="6446"/>
                    <a:pt x="6225" y="6386"/>
                    <a:pt x="6332" y="6279"/>
                  </a:cubicBezTo>
                  <a:cubicBezTo>
                    <a:pt x="6441" y="6170"/>
                    <a:pt x="6501" y="6025"/>
                    <a:pt x="6501" y="5872"/>
                  </a:cubicBezTo>
                  <a:lnTo>
                    <a:pt x="6501" y="2039"/>
                  </a:lnTo>
                  <a:cubicBezTo>
                    <a:pt x="6501" y="1886"/>
                    <a:pt x="6441" y="1742"/>
                    <a:pt x="6332" y="1634"/>
                  </a:cubicBezTo>
                  <a:cubicBezTo>
                    <a:pt x="6225" y="1525"/>
                    <a:pt x="6079" y="1466"/>
                    <a:pt x="5926" y="1466"/>
                  </a:cubicBezTo>
                  <a:lnTo>
                    <a:pt x="4936" y="1466"/>
                  </a:lnTo>
                  <a:cubicBezTo>
                    <a:pt x="4784" y="1466"/>
                    <a:pt x="4638" y="1525"/>
                    <a:pt x="4530" y="1634"/>
                  </a:cubicBezTo>
                  <a:cubicBezTo>
                    <a:pt x="4421" y="1742"/>
                    <a:pt x="4362" y="1888"/>
                    <a:pt x="4362" y="2040"/>
                  </a:cubicBezTo>
                  <a:lnTo>
                    <a:pt x="4362" y="2796"/>
                  </a:lnTo>
                  <a:lnTo>
                    <a:pt x="3485" y="1918"/>
                  </a:lnTo>
                  <a:cubicBezTo>
                    <a:pt x="3420" y="1854"/>
                    <a:pt x="3336" y="1822"/>
                    <a:pt x="3252" y="1822"/>
                  </a:cubicBezTo>
                  <a:cubicBezTo>
                    <a:pt x="3169" y="1822"/>
                    <a:pt x="3086" y="1854"/>
                    <a:pt x="3022" y="1918"/>
                  </a:cubicBezTo>
                  <a:cubicBezTo>
                    <a:pt x="2893" y="2046"/>
                    <a:pt x="2893" y="2253"/>
                    <a:pt x="3022" y="2380"/>
                  </a:cubicBezTo>
                  <a:lnTo>
                    <a:pt x="4362" y="3721"/>
                  </a:lnTo>
                  <a:lnTo>
                    <a:pt x="4362" y="4307"/>
                  </a:lnTo>
                  <a:lnTo>
                    <a:pt x="3776" y="4307"/>
                  </a:lnTo>
                  <a:lnTo>
                    <a:pt x="743" y="1275"/>
                  </a:lnTo>
                  <a:lnTo>
                    <a:pt x="1331" y="687"/>
                  </a:lnTo>
                  <a:lnTo>
                    <a:pt x="2280" y="1636"/>
                  </a:lnTo>
                  <a:cubicBezTo>
                    <a:pt x="2343" y="1700"/>
                    <a:pt x="2427" y="1732"/>
                    <a:pt x="2511" y="1732"/>
                  </a:cubicBezTo>
                  <a:cubicBezTo>
                    <a:pt x="2595" y="1732"/>
                    <a:pt x="2679" y="1700"/>
                    <a:pt x="2742" y="1636"/>
                  </a:cubicBezTo>
                  <a:cubicBezTo>
                    <a:pt x="2869" y="1508"/>
                    <a:pt x="2870" y="1300"/>
                    <a:pt x="2742" y="1173"/>
                  </a:cubicBezTo>
                  <a:lnTo>
                    <a:pt x="1737" y="168"/>
                  </a:lnTo>
                  <a:cubicBezTo>
                    <a:pt x="1625" y="56"/>
                    <a:pt x="1478" y="0"/>
                    <a:pt x="1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35"/>
          <p:cNvGrpSpPr/>
          <p:nvPr/>
        </p:nvGrpSpPr>
        <p:grpSpPr>
          <a:xfrm>
            <a:off x="1490699" y="1203737"/>
            <a:ext cx="360725" cy="342055"/>
            <a:chOff x="4144375" y="1195350"/>
            <a:chExt cx="538075" cy="510225"/>
          </a:xfrm>
        </p:grpSpPr>
        <p:sp>
          <p:nvSpPr>
            <p:cNvPr id="971" name="Google Shape;971;p35"/>
            <p:cNvSpPr/>
            <p:nvPr/>
          </p:nvSpPr>
          <p:spPr>
            <a:xfrm>
              <a:off x="4242600" y="1473450"/>
              <a:ext cx="77125" cy="114500"/>
            </a:xfrm>
            <a:custGeom>
              <a:rect b="b" l="l" r="r" t="t"/>
              <a:pathLst>
                <a:path extrusionOk="0" h="4580" w="3085">
                  <a:moveTo>
                    <a:pt x="2430" y="656"/>
                  </a:moveTo>
                  <a:lnTo>
                    <a:pt x="2430" y="2304"/>
                  </a:lnTo>
                  <a:lnTo>
                    <a:pt x="655" y="2304"/>
                  </a:lnTo>
                  <a:lnTo>
                    <a:pt x="655" y="656"/>
                  </a:lnTo>
                  <a:close/>
                  <a:moveTo>
                    <a:pt x="2430" y="2959"/>
                  </a:moveTo>
                  <a:lnTo>
                    <a:pt x="2430" y="3927"/>
                  </a:lnTo>
                  <a:lnTo>
                    <a:pt x="655" y="3927"/>
                  </a:lnTo>
                  <a:lnTo>
                    <a:pt x="655" y="2959"/>
                  </a:lnTo>
                  <a:close/>
                  <a:moveTo>
                    <a:pt x="548" y="1"/>
                  </a:moveTo>
                  <a:cubicBezTo>
                    <a:pt x="246" y="1"/>
                    <a:pt x="0" y="245"/>
                    <a:pt x="0" y="545"/>
                  </a:cubicBezTo>
                  <a:lnTo>
                    <a:pt x="0" y="4036"/>
                  </a:lnTo>
                  <a:cubicBezTo>
                    <a:pt x="0" y="4337"/>
                    <a:pt x="245" y="4580"/>
                    <a:pt x="548" y="4580"/>
                  </a:cubicBezTo>
                  <a:lnTo>
                    <a:pt x="2540" y="4580"/>
                  </a:lnTo>
                  <a:cubicBezTo>
                    <a:pt x="2840" y="4580"/>
                    <a:pt x="3085" y="4337"/>
                    <a:pt x="3085" y="4036"/>
                  </a:cubicBezTo>
                  <a:lnTo>
                    <a:pt x="3085" y="545"/>
                  </a:lnTo>
                  <a:cubicBezTo>
                    <a:pt x="3085" y="245"/>
                    <a:pt x="2840" y="1"/>
                    <a:pt x="2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4507125" y="1473450"/>
              <a:ext cx="77125" cy="114500"/>
            </a:xfrm>
            <a:custGeom>
              <a:rect b="b" l="l" r="r" t="t"/>
              <a:pathLst>
                <a:path extrusionOk="0" h="4580" w="3085">
                  <a:moveTo>
                    <a:pt x="2429" y="2959"/>
                  </a:moveTo>
                  <a:lnTo>
                    <a:pt x="2429" y="3927"/>
                  </a:lnTo>
                  <a:lnTo>
                    <a:pt x="652" y="3927"/>
                  </a:lnTo>
                  <a:lnTo>
                    <a:pt x="652" y="2959"/>
                  </a:lnTo>
                  <a:close/>
                  <a:moveTo>
                    <a:pt x="545" y="1"/>
                  </a:moveTo>
                  <a:cubicBezTo>
                    <a:pt x="245" y="1"/>
                    <a:pt x="0" y="245"/>
                    <a:pt x="0" y="545"/>
                  </a:cubicBezTo>
                  <a:lnTo>
                    <a:pt x="0" y="4036"/>
                  </a:lnTo>
                  <a:cubicBezTo>
                    <a:pt x="0" y="4337"/>
                    <a:pt x="245" y="4580"/>
                    <a:pt x="545" y="4580"/>
                  </a:cubicBezTo>
                  <a:lnTo>
                    <a:pt x="2537" y="4580"/>
                  </a:lnTo>
                  <a:cubicBezTo>
                    <a:pt x="2839" y="4580"/>
                    <a:pt x="3082" y="4337"/>
                    <a:pt x="3082" y="4036"/>
                  </a:cubicBezTo>
                  <a:lnTo>
                    <a:pt x="3082" y="2089"/>
                  </a:lnTo>
                  <a:cubicBezTo>
                    <a:pt x="3082" y="1909"/>
                    <a:pt x="2936" y="1764"/>
                    <a:pt x="2754" y="1764"/>
                  </a:cubicBezTo>
                  <a:cubicBezTo>
                    <a:pt x="2573" y="1764"/>
                    <a:pt x="2429" y="1910"/>
                    <a:pt x="2429" y="2089"/>
                  </a:cubicBezTo>
                  <a:lnTo>
                    <a:pt x="2429" y="2304"/>
                  </a:lnTo>
                  <a:lnTo>
                    <a:pt x="652" y="2304"/>
                  </a:lnTo>
                  <a:lnTo>
                    <a:pt x="652" y="656"/>
                  </a:lnTo>
                  <a:lnTo>
                    <a:pt x="2429" y="656"/>
                  </a:lnTo>
                  <a:lnTo>
                    <a:pt x="2429" y="911"/>
                  </a:lnTo>
                  <a:cubicBezTo>
                    <a:pt x="2429" y="1093"/>
                    <a:pt x="2575" y="1237"/>
                    <a:pt x="2757" y="1237"/>
                  </a:cubicBezTo>
                  <a:cubicBezTo>
                    <a:pt x="2937" y="1237"/>
                    <a:pt x="3085" y="1090"/>
                    <a:pt x="3085" y="911"/>
                  </a:cubicBezTo>
                  <a:lnTo>
                    <a:pt x="3085" y="545"/>
                  </a:lnTo>
                  <a:cubicBezTo>
                    <a:pt x="3085" y="245"/>
                    <a:pt x="2840" y="1"/>
                    <a:pt x="2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4439525" y="1561950"/>
              <a:ext cx="16350" cy="38500"/>
            </a:xfrm>
            <a:custGeom>
              <a:rect b="b" l="l" r="r" t="t"/>
              <a:pathLst>
                <a:path extrusionOk="0" h="1540" w="654">
                  <a:moveTo>
                    <a:pt x="327" y="0"/>
                  </a:moveTo>
                  <a:cubicBezTo>
                    <a:pt x="146" y="0"/>
                    <a:pt x="0" y="148"/>
                    <a:pt x="0" y="327"/>
                  </a:cubicBezTo>
                  <a:lnTo>
                    <a:pt x="0" y="1211"/>
                  </a:lnTo>
                  <a:cubicBezTo>
                    <a:pt x="0" y="1393"/>
                    <a:pt x="148" y="1540"/>
                    <a:pt x="327" y="1540"/>
                  </a:cubicBezTo>
                  <a:cubicBezTo>
                    <a:pt x="509" y="1540"/>
                    <a:pt x="653" y="1393"/>
                    <a:pt x="653" y="1211"/>
                  </a:cubicBezTo>
                  <a:lnTo>
                    <a:pt x="653" y="327"/>
                  </a:lnTo>
                  <a:cubicBezTo>
                    <a:pt x="653" y="145"/>
                    <a:pt x="509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4144375" y="1195350"/>
              <a:ext cx="538075" cy="510225"/>
            </a:xfrm>
            <a:custGeom>
              <a:rect b="b" l="l" r="r" t="t"/>
              <a:pathLst>
                <a:path extrusionOk="0" h="20409" w="21523">
                  <a:moveTo>
                    <a:pt x="18538" y="3834"/>
                  </a:moveTo>
                  <a:lnTo>
                    <a:pt x="18538" y="5296"/>
                  </a:lnTo>
                  <a:lnTo>
                    <a:pt x="16524" y="3834"/>
                  </a:lnTo>
                  <a:close/>
                  <a:moveTo>
                    <a:pt x="10762" y="654"/>
                  </a:moveTo>
                  <a:cubicBezTo>
                    <a:pt x="10943" y="654"/>
                    <a:pt x="11111" y="711"/>
                    <a:pt x="11257" y="815"/>
                  </a:cubicBezTo>
                  <a:lnTo>
                    <a:pt x="20752" y="7712"/>
                  </a:lnTo>
                  <a:lnTo>
                    <a:pt x="20138" y="8558"/>
                  </a:lnTo>
                  <a:lnTo>
                    <a:pt x="10953" y="1889"/>
                  </a:lnTo>
                  <a:cubicBezTo>
                    <a:pt x="10895" y="1847"/>
                    <a:pt x="10827" y="1827"/>
                    <a:pt x="10760" y="1827"/>
                  </a:cubicBezTo>
                  <a:cubicBezTo>
                    <a:pt x="10693" y="1827"/>
                    <a:pt x="10626" y="1847"/>
                    <a:pt x="10570" y="1889"/>
                  </a:cubicBezTo>
                  <a:lnTo>
                    <a:pt x="5464" y="5596"/>
                  </a:lnTo>
                  <a:cubicBezTo>
                    <a:pt x="5319" y="5702"/>
                    <a:pt x="5285" y="5907"/>
                    <a:pt x="5391" y="6052"/>
                  </a:cubicBezTo>
                  <a:cubicBezTo>
                    <a:pt x="5456" y="6140"/>
                    <a:pt x="5556" y="6187"/>
                    <a:pt x="5657" y="6187"/>
                  </a:cubicBezTo>
                  <a:cubicBezTo>
                    <a:pt x="5724" y="6187"/>
                    <a:pt x="5791" y="6167"/>
                    <a:pt x="5849" y="6125"/>
                  </a:cubicBezTo>
                  <a:lnTo>
                    <a:pt x="10761" y="2556"/>
                  </a:lnTo>
                  <a:lnTo>
                    <a:pt x="18551" y="8213"/>
                  </a:lnTo>
                  <a:lnTo>
                    <a:pt x="18551" y="19749"/>
                  </a:lnTo>
                  <a:lnTo>
                    <a:pt x="13502" y="19749"/>
                  </a:lnTo>
                  <a:lnTo>
                    <a:pt x="13502" y="18314"/>
                  </a:lnTo>
                  <a:cubicBezTo>
                    <a:pt x="13502" y="18134"/>
                    <a:pt x="13354" y="17989"/>
                    <a:pt x="13175" y="17989"/>
                  </a:cubicBezTo>
                  <a:cubicBezTo>
                    <a:pt x="12995" y="17989"/>
                    <a:pt x="12849" y="18135"/>
                    <a:pt x="12849" y="18314"/>
                  </a:cubicBezTo>
                  <a:lnTo>
                    <a:pt x="12849" y="19749"/>
                  </a:lnTo>
                  <a:lnTo>
                    <a:pt x="8678" y="19749"/>
                  </a:lnTo>
                  <a:lnTo>
                    <a:pt x="8678" y="11795"/>
                  </a:lnTo>
                  <a:lnTo>
                    <a:pt x="12849" y="11795"/>
                  </a:lnTo>
                  <a:lnTo>
                    <a:pt x="12849" y="17006"/>
                  </a:lnTo>
                  <a:cubicBezTo>
                    <a:pt x="12849" y="17187"/>
                    <a:pt x="12996" y="17333"/>
                    <a:pt x="13175" y="17333"/>
                  </a:cubicBezTo>
                  <a:cubicBezTo>
                    <a:pt x="13356" y="17333"/>
                    <a:pt x="13502" y="17185"/>
                    <a:pt x="13502" y="17006"/>
                  </a:cubicBezTo>
                  <a:lnTo>
                    <a:pt x="13502" y="11692"/>
                  </a:lnTo>
                  <a:cubicBezTo>
                    <a:pt x="13502" y="11389"/>
                    <a:pt x="13254" y="11140"/>
                    <a:pt x="12950" y="11140"/>
                  </a:cubicBezTo>
                  <a:lnTo>
                    <a:pt x="8574" y="11140"/>
                  </a:lnTo>
                  <a:cubicBezTo>
                    <a:pt x="8270" y="11140"/>
                    <a:pt x="8022" y="11389"/>
                    <a:pt x="8022" y="11692"/>
                  </a:cubicBezTo>
                  <a:lnTo>
                    <a:pt x="8022" y="19749"/>
                  </a:lnTo>
                  <a:lnTo>
                    <a:pt x="2973" y="19749"/>
                  </a:lnTo>
                  <a:lnTo>
                    <a:pt x="2973" y="8215"/>
                  </a:lnTo>
                  <a:lnTo>
                    <a:pt x="4847" y="6855"/>
                  </a:lnTo>
                  <a:cubicBezTo>
                    <a:pt x="4993" y="6747"/>
                    <a:pt x="5026" y="6543"/>
                    <a:pt x="4920" y="6397"/>
                  </a:cubicBezTo>
                  <a:cubicBezTo>
                    <a:pt x="4856" y="6309"/>
                    <a:pt x="4755" y="6262"/>
                    <a:pt x="4654" y="6262"/>
                  </a:cubicBezTo>
                  <a:cubicBezTo>
                    <a:pt x="4588" y="6262"/>
                    <a:pt x="4521" y="6283"/>
                    <a:pt x="4463" y="6325"/>
                  </a:cubicBezTo>
                  <a:lnTo>
                    <a:pt x="1389" y="8558"/>
                  </a:lnTo>
                  <a:lnTo>
                    <a:pt x="773" y="7712"/>
                  </a:lnTo>
                  <a:lnTo>
                    <a:pt x="10268" y="815"/>
                  </a:lnTo>
                  <a:cubicBezTo>
                    <a:pt x="10413" y="711"/>
                    <a:pt x="10583" y="654"/>
                    <a:pt x="10762" y="654"/>
                  </a:cubicBezTo>
                  <a:close/>
                  <a:moveTo>
                    <a:pt x="10761" y="1"/>
                  </a:moveTo>
                  <a:cubicBezTo>
                    <a:pt x="10444" y="1"/>
                    <a:pt x="10140" y="99"/>
                    <a:pt x="9882" y="286"/>
                  </a:cubicBezTo>
                  <a:lnTo>
                    <a:pt x="296" y="7250"/>
                  </a:lnTo>
                  <a:cubicBezTo>
                    <a:pt x="56" y="7424"/>
                    <a:pt x="0" y="7761"/>
                    <a:pt x="177" y="8003"/>
                  </a:cubicBezTo>
                  <a:lnTo>
                    <a:pt x="924" y="9035"/>
                  </a:lnTo>
                  <a:cubicBezTo>
                    <a:pt x="1007" y="9153"/>
                    <a:pt x="1133" y="9229"/>
                    <a:pt x="1276" y="9251"/>
                  </a:cubicBezTo>
                  <a:cubicBezTo>
                    <a:pt x="1304" y="9256"/>
                    <a:pt x="1332" y="9259"/>
                    <a:pt x="1362" y="9259"/>
                  </a:cubicBezTo>
                  <a:cubicBezTo>
                    <a:pt x="1476" y="9259"/>
                    <a:pt x="1586" y="9223"/>
                    <a:pt x="1678" y="9156"/>
                  </a:cubicBezTo>
                  <a:lnTo>
                    <a:pt x="2318" y="8692"/>
                  </a:lnTo>
                  <a:lnTo>
                    <a:pt x="2318" y="19804"/>
                  </a:lnTo>
                  <a:cubicBezTo>
                    <a:pt x="2318" y="20138"/>
                    <a:pt x="2588" y="20408"/>
                    <a:pt x="2921" y="20408"/>
                  </a:cubicBezTo>
                  <a:lnTo>
                    <a:pt x="18606" y="20408"/>
                  </a:lnTo>
                  <a:cubicBezTo>
                    <a:pt x="18939" y="20408"/>
                    <a:pt x="19209" y="20138"/>
                    <a:pt x="19209" y="19804"/>
                  </a:cubicBezTo>
                  <a:lnTo>
                    <a:pt x="19209" y="8692"/>
                  </a:lnTo>
                  <a:lnTo>
                    <a:pt x="19849" y="9156"/>
                  </a:lnTo>
                  <a:cubicBezTo>
                    <a:pt x="19941" y="9223"/>
                    <a:pt x="20051" y="9259"/>
                    <a:pt x="20165" y="9259"/>
                  </a:cubicBezTo>
                  <a:cubicBezTo>
                    <a:pt x="20193" y="9259"/>
                    <a:pt x="20223" y="9257"/>
                    <a:pt x="20251" y="9251"/>
                  </a:cubicBezTo>
                  <a:cubicBezTo>
                    <a:pt x="20393" y="9229"/>
                    <a:pt x="20517" y="9153"/>
                    <a:pt x="20603" y="9035"/>
                  </a:cubicBezTo>
                  <a:lnTo>
                    <a:pt x="21351" y="8003"/>
                  </a:lnTo>
                  <a:cubicBezTo>
                    <a:pt x="21522" y="7761"/>
                    <a:pt x="21468" y="7424"/>
                    <a:pt x="21228" y="7250"/>
                  </a:cubicBezTo>
                  <a:lnTo>
                    <a:pt x="19192" y="5770"/>
                  </a:lnTo>
                  <a:lnTo>
                    <a:pt x="19192" y="3834"/>
                  </a:lnTo>
                  <a:lnTo>
                    <a:pt x="19250" y="3834"/>
                  </a:lnTo>
                  <a:cubicBezTo>
                    <a:pt x="19561" y="3834"/>
                    <a:pt x="19814" y="3581"/>
                    <a:pt x="19814" y="3269"/>
                  </a:cubicBezTo>
                  <a:lnTo>
                    <a:pt x="19814" y="2456"/>
                  </a:lnTo>
                  <a:cubicBezTo>
                    <a:pt x="19814" y="2144"/>
                    <a:pt x="19561" y="1891"/>
                    <a:pt x="19250" y="1891"/>
                  </a:cubicBezTo>
                  <a:lnTo>
                    <a:pt x="17000" y="1891"/>
                  </a:lnTo>
                  <a:cubicBezTo>
                    <a:pt x="16818" y="1891"/>
                    <a:pt x="16673" y="2038"/>
                    <a:pt x="16673" y="2219"/>
                  </a:cubicBezTo>
                  <a:cubicBezTo>
                    <a:pt x="16673" y="2399"/>
                    <a:pt x="16821" y="2545"/>
                    <a:pt x="17000" y="2545"/>
                  </a:cubicBezTo>
                  <a:lnTo>
                    <a:pt x="19158" y="2545"/>
                  </a:lnTo>
                  <a:lnTo>
                    <a:pt x="19158" y="3178"/>
                  </a:lnTo>
                  <a:lnTo>
                    <a:pt x="15622" y="3178"/>
                  </a:lnTo>
                  <a:lnTo>
                    <a:pt x="15147" y="2835"/>
                  </a:lnTo>
                  <a:lnTo>
                    <a:pt x="15147" y="2547"/>
                  </a:lnTo>
                  <a:lnTo>
                    <a:pt x="15777" y="2547"/>
                  </a:lnTo>
                  <a:cubicBezTo>
                    <a:pt x="15957" y="2547"/>
                    <a:pt x="16102" y="2399"/>
                    <a:pt x="16102" y="2220"/>
                  </a:cubicBezTo>
                  <a:cubicBezTo>
                    <a:pt x="16102" y="2040"/>
                    <a:pt x="15956" y="1892"/>
                    <a:pt x="15777" y="1892"/>
                  </a:cubicBezTo>
                  <a:lnTo>
                    <a:pt x="15058" y="1892"/>
                  </a:lnTo>
                  <a:cubicBezTo>
                    <a:pt x="14779" y="1892"/>
                    <a:pt x="14546" y="2098"/>
                    <a:pt x="14503" y="2366"/>
                  </a:cubicBezTo>
                  <a:lnTo>
                    <a:pt x="11639" y="286"/>
                  </a:lnTo>
                  <a:cubicBezTo>
                    <a:pt x="11383" y="99"/>
                    <a:pt x="11078" y="1"/>
                    <a:pt x="10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4363775" y="1394300"/>
              <a:ext cx="99300" cy="43125"/>
            </a:xfrm>
            <a:custGeom>
              <a:rect b="b" l="l" r="r" t="t"/>
              <a:pathLst>
                <a:path extrusionOk="0" h="1725" w="3972">
                  <a:moveTo>
                    <a:pt x="3317" y="657"/>
                  </a:moveTo>
                  <a:lnTo>
                    <a:pt x="3317" y="1074"/>
                  </a:lnTo>
                  <a:lnTo>
                    <a:pt x="656" y="1074"/>
                  </a:lnTo>
                  <a:lnTo>
                    <a:pt x="656" y="657"/>
                  </a:lnTo>
                  <a:close/>
                  <a:moveTo>
                    <a:pt x="545" y="0"/>
                  </a:moveTo>
                  <a:cubicBezTo>
                    <a:pt x="245" y="0"/>
                    <a:pt x="1" y="243"/>
                    <a:pt x="1" y="545"/>
                  </a:cubicBezTo>
                  <a:lnTo>
                    <a:pt x="1" y="1180"/>
                  </a:lnTo>
                  <a:cubicBezTo>
                    <a:pt x="1" y="1480"/>
                    <a:pt x="245" y="1725"/>
                    <a:pt x="545" y="1725"/>
                  </a:cubicBezTo>
                  <a:lnTo>
                    <a:pt x="3424" y="1725"/>
                  </a:lnTo>
                  <a:cubicBezTo>
                    <a:pt x="3725" y="1725"/>
                    <a:pt x="3968" y="1480"/>
                    <a:pt x="3968" y="1180"/>
                  </a:cubicBezTo>
                  <a:lnTo>
                    <a:pt x="3968" y="545"/>
                  </a:lnTo>
                  <a:cubicBezTo>
                    <a:pt x="3971" y="246"/>
                    <a:pt x="3727" y="0"/>
                    <a:pt x="3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4363775" y="1342350"/>
              <a:ext cx="99300" cy="43250"/>
            </a:xfrm>
            <a:custGeom>
              <a:rect b="b" l="l" r="r" t="t"/>
              <a:pathLst>
                <a:path extrusionOk="0" h="1730" w="3972">
                  <a:moveTo>
                    <a:pt x="3317" y="655"/>
                  </a:moveTo>
                  <a:lnTo>
                    <a:pt x="3317" y="1073"/>
                  </a:lnTo>
                  <a:lnTo>
                    <a:pt x="656" y="1073"/>
                  </a:lnTo>
                  <a:lnTo>
                    <a:pt x="656" y="655"/>
                  </a:lnTo>
                  <a:close/>
                  <a:moveTo>
                    <a:pt x="545" y="1"/>
                  </a:moveTo>
                  <a:cubicBezTo>
                    <a:pt x="245" y="1"/>
                    <a:pt x="1" y="245"/>
                    <a:pt x="1" y="546"/>
                  </a:cubicBezTo>
                  <a:lnTo>
                    <a:pt x="1" y="1182"/>
                  </a:lnTo>
                  <a:cubicBezTo>
                    <a:pt x="1" y="1483"/>
                    <a:pt x="245" y="1729"/>
                    <a:pt x="545" y="1729"/>
                  </a:cubicBezTo>
                  <a:lnTo>
                    <a:pt x="3424" y="1729"/>
                  </a:lnTo>
                  <a:cubicBezTo>
                    <a:pt x="3725" y="1729"/>
                    <a:pt x="3968" y="1485"/>
                    <a:pt x="3968" y="1182"/>
                  </a:cubicBezTo>
                  <a:lnTo>
                    <a:pt x="3968" y="545"/>
                  </a:lnTo>
                  <a:cubicBezTo>
                    <a:pt x="3971" y="245"/>
                    <a:pt x="3727" y="1"/>
                    <a:pt x="3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5"/>
          <p:cNvGrpSpPr/>
          <p:nvPr/>
        </p:nvGrpSpPr>
        <p:grpSpPr>
          <a:xfrm>
            <a:off x="7552481" y="3583600"/>
            <a:ext cx="335485" cy="358262"/>
            <a:chOff x="3537975" y="1183250"/>
            <a:chExt cx="500425" cy="534400"/>
          </a:xfrm>
        </p:grpSpPr>
        <p:sp>
          <p:nvSpPr>
            <p:cNvPr id="978" name="Google Shape;978;p35"/>
            <p:cNvSpPr/>
            <p:nvPr/>
          </p:nvSpPr>
          <p:spPr>
            <a:xfrm>
              <a:off x="3537975" y="1183250"/>
              <a:ext cx="500425" cy="534400"/>
            </a:xfrm>
            <a:custGeom>
              <a:rect b="b" l="l" r="r" t="t"/>
              <a:pathLst>
                <a:path extrusionOk="0" h="21376" w="20017">
                  <a:moveTo>
                    <a:pt x="12945" y="652"/>
                  </a:moveTo>
                  <a:cubicBezTo>
                    <a:pt x="13046" y="652"/>
                    <a:pt x="13133" y="735"/>
                    <a:pt x="13133" y="837"/>
                  </a:cubicBezTo>
                  <a:lnTo>
                    <a:pt x="13133" y="1584"/>
                  </a:lnTo>
                  <a:lnTo>
                    <a:pt x="6889" y="1584"/>
                  </a:lnTo>
                  <a:lnTo>
                    <a:pt x="6889" y="837"/>
                  </a:lnTo>
                  <a:lnTo>
                    <a:pt x="6886" y="837"/>
                  </a:lnTo>
                  <a:cubicBezTo>
                    <a:pt x="6886" y="735"/>
                    <a:pt x="6972" y="652"/>
                    <a:pt x="7075" y="652"/>
                  </a:cubicBezTo>
                  <a:close/>
                  <a:moveTo>
                    <a:pt x="2009" y="7007"/>
                  </a:moveTo>
                  <a:lnTo>
                    <a:pt x="2009" y="10654"/>
                  </a:lnTo>
                  <a:lnTo>
                    <a:pt x="1381" y="10654"/>
                  </a:lnTo>
                  <a:cubicBezTo>
                    <a:pt x="1278" y="10654"/>
                    <a:pt x="1193" y="10571"/>
                    <a:pt x="1193" y="10471"/>
                  </a:cubicBezTo>
                  <a:lnTo>
                    <a:pt x="1193" y="7192"/>
                  </a:lnTo>
                  <a:cubicBezTo>
                    <a:pt x="1193" y="7092"/>
                    <a:pt x="1278" y="7007"/>
                    <a:pt x="1381" y="7007"/>
                  </a:cubicBezTo>
                  <a:close/>
                  <a:moveTo>
                    <a:pt x="18636" y="7006"/>
                  </a:moveTo>
                  <a:cubicBezTo>
                    <a:pt x="18739" y="7006"/>
                    <a:pt x="18824" y="7089"/>
                    <a:pt x="18824" y="7191"/>
                  </a:cubicBezTo>
                  <a:lnTo>
                    <a:pt x="18824" y="10471"/>
                  </a:lnTo>
                  <a:cubicBezTo>
                    <a:pt x="18824" y="10571"/>
                    <a:pt x="18739" y="10654"/>
                    <a:pt x="18636" y="10654"/>
                  </a:cubicBezTo>
                  <a:lnTo>
                    <a:pt x="18008" y="10654"/>
                  </a:lnTo>
                  <a:lnTo>
                    <a:pt x="18008" y="7007"/>
                  </a:lnTo>
                  <a:lnTo>
                    <a:pt x="18636" y="7006"/>
                  </a:lnTo>
                  <a:close/>
                  <a:moveTo>
                    <a:pt x="17352" y="4699"/>
                  </a:moveTo>
                  <a:lnTo>
                    <a:pt x="17352" y="18692"/>
                  </a:lnTo>
                  <a:lnTo>
                    <a:pt x="7739" y="18692"/>
                  </a:lnTo>
                  <a:cubicBezTo>
                    <a:pt x="7557" y="18692"/>
                    <a:pt x="7412" y="18840"/>
                    <a:pt x="7412" y="19019"/>
                  </a:cubicBezTo>
                  <a:cubicBezTo>
                    <a:pt x="7412" y="19198"/>
                    <a:pt x="7559" y="19346"/>
                    <a:pt x="7739" y="19346"/>
                  </a:cubicBezTo>
                  <a:lnTo>
                    <a:pt x="17352" y="19346"/>
                  </a:lnTo>
                  <a:lnTo>
                    <a:pt x="17352" y="20536"/>
                  </a:lnTo>
                  <a:lnTo>
                    <a:pt x="17354" y="20536"/>
                  </a:lnTo>
                  <a:cubicBezTo>
                    <a:pt x="17354" y="20637"/>
                    <a:pt x="17267" y="20721"/>
                    <a:pt x="17166" y="20721"/>
                  </a:cubicBezTo>
                  <a:lnTo>
                    <a:pt x="2851" y="20721"/>
                  </a:lnTo>
                  <a:cubicBezTo>
                    <a:pt x="2750" y="20721"/>
                    <a:pt x="2663" y="20637"/>
                    <a:pt x="2663" y="20536"/>
                  </a:cubicBezTo>
                  <a:lnTo>
                    <a:pt x="2663" y="19346"/>
                  </a:lnTo>
                  <a:lnTo>
                    <a:pt x="6386" y="19346"/>
                  </a:lnTo>
                  <a:cubicBezTo>
                    <a:pt x="6567" y="19346"/>
                    <a:pt x="6713" y="19198"/>
                    <a:pt x="6713" y="19019"/>
                  </a:cubicBezTo>
                  <a:cubicBezTo>
                    <a:pt x="6713" y="18838"/>
                    <a:pt x="6565" y="18692"/>
                    <a:pt x="6386" y="18692"/>
                  </a:cubicBezTo>
                  <a:lnTo>
                    <a:pt x="2663" y="18692"/>
                  </a:lnTo>
                  <a:lnTo>
                    <a:pt x="2663" y="4699"/>
                  </a:lnTo>
                  <a:close/>
                  <a:moveTo>
                    <a:pt x="7075" y="0"/>
                  </a:moveTo>
                  <a:cubicBezTo>
                    <a:pt x="6610" y="0"/>
                    <a:pt x="6233" y="376"/>
                    <a:pt x="6233" y="838"/>
                  </a:cubicBezTo>
                  <a:lnTo>
                    <a:pt x="6233" y="1586"/>
                  </a:lnTo>
                  <a:lnTo>
                    <a:pt x="844" y="1586"/>
                  </a:lnTo>
                  <a:cubicBezTo>
                    <a:pt x="380" y="1586"/>
                    <a:pt x="1" y="1963"/>
                    <a:pt x="1" y="2425"/>
                  </a:cubicBezTo>
                  <a:lnTo>
                    <a:pt x="1" y="3859"/>
                  </a:lnTo>
                  <a:cubicBezTo>
                    <a:pt x="1" y="4321"/>
                    <a:pt x="380" y="4699"/>
                    <a:pt x="844" y="4699"/>
                  </a:cubicBezTo>
                  <a:lnTo>
                    <a:pt x="2009" y="4699"/>
                  </a:lnTo>
                  <a:lnTo>
                    <a:pt x="2009" y="6354"/>
                  </a:lnTo>
                  <a:lnTo>
                    <a:pt x="1381" y="6354"/>
                  </a:lnTo>
                  <a:cubicBezTo>
                    <a:pt x="917" y="6354"/>
                    <a:pt x="538" y="6730"/>
                    <a:pt x="538" y="7192"/>
                  </a:cubicBezTo>
                  <a:lnTo>
                    <a:pt x="538" y="10471"/>
                  </a:lnTo>
                  <a:cubicBezTo>
                    <a:pt x="538" y="10933"/>
                    <a:pt x="917" y="11309"/>
                    <a:pt x="1381" y="11309"/>
                  </a:cubicBezTo>
                  <a:lnTo>
                    <a:pt x="2009" y="11309"/>
                  </a:lnTo>
                  <a:lnTo>
                    <a:pt x="2009" y="20536"/>
                  </a:lnTo>
                  <a:cubicBezTo>
                    <a:pt x="2009" y="20998"/>
                    <a:pt x="2387" y="21376"/>
                    <a:pt x="2851" y="21376"/>
                  </a:cubicBezTo>
                  <a:lnTo>
                    <a:pt x="17166" y="21376"/>
                  </a:lnTo>
                  <a:cubicBezTo>
                    <a:pt x="17630" y="21376"/>
                    <a:pt x="18008" y="20998"/>
                    <a:pt x="18008" y="20536"/>
                  </a:cubicBezTo>
                  <a:lnTo>
                    <a:pt x="18008" y="11309"/>
                  </a:lnTo>
                  <a:lnTo>
                    <a:pt x="18636" y="11309"/>
                  </a:lnTo>
                  <a:cubicBezTo>
                    <a:pt x="19100" y="11309"/>
                    <a:pt x="19479" y="10933"/>
                    <a:pt x="19479" y="10471"/>
                  </a:cubicBezTo>
                  <a:lnTo>
                    <a:pt x="19479" y="7192"/>
                  </a:lnTo>
                  <a:cubicBezTo>
                    <a:pt x="19479" y="6730"/>
                    <a:pt x="19100" y="6354"/>
                    <a:pt x="18636" y="6354"/>
                  </a:cubicBezTo>
                  <a:lnTo>
                    <a:pt x="18008" y="6354"/>
                  </a:lnTo>
                  <a:lnTo>
                    <a:pt x="18008" y="4699"/>
                  </a:lnTo>
                  <a:lnTo>
                    <a:pt x="19173" y="4699"/>
                  </a:lnTo>
                  <a:cubicBezTo>
                    <a:pt x="19637" y="4699"/>
                    <a:pt x="20016" y="4321"/>
                    <a:pt x="20016" y="3859"/>
                  </a:cubicBezTo>
                  <a:lnTo>
                    <a:pt x="20016" y="2425"/>
                  </a:lnTo>
                  <a:cubicBezTo>
                    <a:pt x="20016" y="1962"/>
                    <a:pt x="19637" y="1586"/>
                    <a:pt x="19173" y="1586"/>
                  </a:cubicBezTo>
                  <a:lnTo>
                    <a:pt x="15723" y="1586"/>
                  </a:lnTo>
                  <a:cubicBezTo>
                    <a:pt x="15543" y="1586"/>
                    <a:pt x="15398" y="1733"/>
                    <a:pt x="15398" y="1912"/>
                  </a:cubicBezTo>
                  <a:cubicBezTo>
                    <a:pt x="15398" y="2093"/>
                    <a:pt x="15544" y="2239"/>
                    <a:pt x="15723" y="2239"/>
                  </a:cubicBezTo>
                  <a:lnTo>
                    <a:pt x="19173" y="2239"/>
                  </a:lnTo>
                  <a:cubicBezTo>
                    <a:pt x="19276" y="2239"/>
                    <a:pt x="19361" y="2322"/>
                    <a:pt x="19361" y="2424"/>
                  </a:cubicBezTo>
                  <a:lnTo>
                    <a:pt x="19361" y="3857"/>
                  </a:lnTo>
                  <a:cubicBezTo>
                    <a:pt x="19361" y="3957"/>
                    <a:pt x="19276" y="4042"/>
                    <a:pt x="19173" y="4042"/>
                  </a:cubicBezTo>
                  <a:lnTo>
                    <a:pt x="844" y="4042"/>
                  </a:lnTo>
                  <a:cubicBezTo>
                    <a:pt x="741" y="4042"/>
                    <a:pt x="656" y="3957"/>
                    <a:pt x="656" y="3857"/>
                  </a:cubicBezTo>
                  <a:lnTo>
                    <a:pt x="656" y="2424"/>
                  </a:lnTo>
                  <a:cubicBezTo>
                    <a:pt x="656" y="2322"/>
                    <a:pt x="741" y="2239"/>
                    <a:pt x="844" y="2239"/>
                  </a:cubicBezTo>
                  <a:lnTo>
                    <a:pt x="14458" y="2239"/>
                  </a:lnTo>
                  <a:cubicBezTo>
                    <a:pt x="14639" y="2239"/>
                    <a:pt x="14784" y="2091"/>
                    <a:pt x="14784" y="1912"/>
                  </a:cubicBezTo>
                  <a:cubicBezTo>
                    <a:pt x="14784" y="1733"/>
                    <a:pt x="14637" y="1586"/>
                    <a:pt x="14458" y="1586"/>
                  </a:cubicBezTo>
                  <a:lnTo>
                    <a:pt x="13784" y="1586"/>
                  </a:lnTo>
                  <a:lnTo>
                    <a:pt x="13784" y="838"/>
                  </a:lnTo>
                  <a:cubicBezTo>
                    <a:pt x="13784" y="376"/>
                    <a:pt x="13407" y="0"/>
                    <a:pt x="12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648700" y="1342100"/>
              <a:ext cx="47275" cy="271550"/>
            </a:xfrm>
            <a:custGeom>
              <a:rect b="b" l="l" r="r" t="t"/>
              <a:pathLst>
                <a:path extrusionOk="0" h="10862" w="1891">
                  <a:moveTo>
                    <a:pt x="843" y="0"/>
                  </a:moveTo>
                  <a:cubicBezTo>
                    <a:pt x="379" y="0"/>
                    <a:pt x="0" y="376"/>
                    <a:pt x="0" y="838"/>
                  </a:cubicBezTo>
                  <a:lnTo>
                    <a:pt x="0" y="10023"/>
                  </a:lnTo>
                  <a:cubicBezTo>
                    <a:pt x="0" y="10486"/>
                    <a:pt x="379" y="10862"/>
                    <a:pt x="843" y="10862"/>
                  </a:cubicBezTo>
                  <a:lnTo>
                    <a:pt x="1047" y="10862"/>
                  </a:lnTo>
                  <a:cubicBezTo>
                    <a:pt x="1513" y="10862"/>
                    <a:pt x="1890" y="10486"/>
                    <a:pt x="1890" y="10023"/>
                  </a:cubicBezTo>
                  <a:lnTo>
                    <a:pt x="1890" y="3244"/>
                  </a:lnTo>
                  <a:cubicBezTo>
                    <a:pt x="1890" y="3062"/>
                    <a:pt x="1744" y="2918"/>
                    <a:pt x="1565" y="2918"/>
                  </a:cubicBezTo>
                  <a:cubicBezTo>
                    <a:pt x="1383" y="2918"/>
                    <a:pt x="1238" y="3065"/>
                    <a:pt x="1238" y="3244"/>
                  </a:cubicBezTo>
                  <a:lnTo>
                    <a:pt x="1238" y="10023"/>
                  </a:lnTo>
                  <a:cubicBezTo>
                    <a:pt x="1238" y="10123"/>
                    <a:pt x="1152" y="10207"/>
                    <a:pt x="1050" y="10207"/>
                  </a:cubicBezTo>
                  <a:lnTo>
                    <a:pt x="845" y="10207"/>
                  </a:lnTo>
                  <a:cubicBezTo>
                    <a:pt x="742" y="10207"/>
                    <a:pt x="657" y="10123"/>
                    <a:pt x="657" y="10023"/>
                  </a:cubicBezTo>
                  <a:lnTo>
                    <a:pt x="657" y="838"/>
                  </a:lnTo>
                  <a:cubicBezTo>
                    <a:pt x="657" y="738"/>
                    <a:pt x="742" y="653"/>
                    <a:pt x="845" y="653"/>
                  </a:cubicBezTo>
                  <a:lnTo>
                    <a:pt x="1050" y="653"/>
                  </a:lnTo>
                  <a:cubicBezTo>
                    <a:pt x="1152" y="653"/>
                    <a:pt x="1238" y="738"/>
                    <a:pt x="1238" y="838"/>
                  </a:cubicBezTo>
                  <a:lnTo>
                    <a:pt x="1238" y="2196"/>
                  </a:lnTo>
                  <a:cubicBezTo>
                    <a:pt x="1237" y="2376"/>
                    <a:pt x="1383" y="2522"/>
                    <a:pt x="1565" y="2522"/>
                  </a:cubicBezTo>
                  <a:cubicBezTo>
                    <a:pt x="1745" y="2522"/>
                    <a:pt x="1890" y="2375"/>
                    <a:pt x="1890" y="2196"/>
                  </a:cubicBezTo>
                  <a:lnTo>
                    <a:pt x="1890" y="838"/>
                  </a:lnTo>
                  <a:cubicBezTo>
                    <a:pt x="1890" y="376"/>
                    <a:pt x="1513" y="0"/>
                    <a:pt x="1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725925" y="1342025"/>
              <a:ext cx="47300" cy="271600"/>
            </a:xfrm>
            <a:custGeom>
              <a:rect b="b" l="l" r="r" t="t"/>
              <a:pathLst>
                <a:path extrusionOk="0" h="10864" w="1892">
                  <a:moveTo>
                    <a:pt x="1049" y="655"/>
                  </a:moveTo>
                  <a:cubicBezTo>
                    <a:pt x="1150" y="655"/>
                    <a:pt x="1237" y="738"/>
                    <a:pt x="1237" y="840"/>
                  </a:cubicBezTo>
                  <a:lnTo>
                    <a:pt x="1237" y="10023"/>
                  </a:lnTo>
                  <a:cubicBezTo>
                    <a:pt x="1237" y="10125"/>
                    <a:pt x="1150" y="10208"/>
                    <a:pt x="1049" y="10208"/>
                  </a:cubicBezTo>
                  <a:lnTo>
                    <a:pt x="843" y="10208"/>
                  </a:lnTo>
                  <a:cubicBezTo>
                    <a:pt x="740" y="10208"/>
                    <a:pt x="655" y="10125"/>
                    <a:pt x="655" y="10023"/>
                  </a:cubicBezTo>
                  <a:lnTo>
                    <a:pt x="655" y="840"/>
                  </a:lnTo>
                  <a:cubicBezTo>
                    <a:pt x="655" y="738"/>
                    <a:pt x="740" y="655"/>
                    <a:pt x="843" y="655"/>
                  </a:cubicBezTo>
                  <a:close/>
                  <a:moveTo>
                    <a:pt x="843" y="0"/>
                  </a:moveTo>
                  <a:cubicBezTo>
                    <a:pt x="379" y="0"/>
                    <a:pt x="0" y="378"/>
                    <a:pt x="0" y="840"/>
                  </a:cubicBezTo>
                  <a:lnTo>
                    <a:pt x="0" y="10023"/>
                  </a:lnTo>
                  <a:cubicBezTo>
                    <a:pt x="0" y="10486"/>
                    <a:pt x="379" y="10863"/>
                    <a:pt x="843" y="10863"/>
                  </a:cubicBezTo>
                  <a:lnTo>
                    <a:pt x="1049" y="10863"/>
                  </a:lnTo>
                  <a:cubicBezTo>
                    <a:pt x="1513" y="10863"/>
                    <a:pt x="1892" y="10486"/>
                    <a:pt x="1892" y="10023"/>
                  </a:cubicBezTo>
                  <a:lnTo>
                    <a:pt x="1892" y="840"/>
                  </a:lnTo>
                  <a:cubicBezTo>
                    <a:pt x="1892" y="378"/>
                    <a:pt x="1513" y="0"/>
                    <a:pt x="1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803150" y="1342025"/>
              <a:ext cx="47300" cy="271600"/>
            </a:xfrm>
            <a:custGeom>
              <a:rect b="b" l="l" r="r" t="t"/>
              <a:pathLst>
                <a:path extrusionOk="0" h="10864" w="1892">
                  <a:moveTo>
                    <a:pt x="1049" y="655"/>
                  </a:moveTo>
                  <a:cubicBezTo>
                    <a:pt x="1152" y="655"/>
                    <a:pt x="1237" y="738"/>
                    <a:pt x="1237" y="840"/>
                  </a:cubicBezTo>
                  <a:lnTo>
                    <a:pt x="1237" y="10023"/>
                  </a:lnTo>
                  <a:cubicBezTo>
                    <a:pt x="1237" y="10125"/>
                    <a:pt x="1152" y="10208"/>
                    <a:pt x="1049" y="10208"/>
                  </a:cubicBezTo>
                  <a:lnTo>
                    <a:pt x="843" y="10208"/>
                  </a:lnTo>
                  <a:cubicBezTo>
                    <a:pt x="742" y="10208"/>
                    <a:pt x="655" y="10125"/>
                    <a:pt x="655" y="10023"/>
                  </a:cubicBezTo>
                  <a:lnTo>
                    <a:pt x="655" y="840"/>
                  </a:lnTo>
                  <a:cubicBezTo>
                    <a:pt x="655" y="738"/>
                    <a:pt x="742" y="655"/>
                    <a:pt x="843" y="655"/>
                  </a:cubicBezTo>
                  <a:close/>
                  <a:moveTo>
                    <a:pt x="843" y="0"/>
                  </a:moveTo>
                  <a:cubicBezTo>
                    <a:pt x="379" y="0"/>
                    <a:pt x="0" y="378"/>
                    <a:pt x="0" y="840"/>
                  </a:cubicBezTo>
                  <a:lnTo>
                    <a:pt x="0" y="10023"/>
                  </a:lnTo>
                  <a:cubicBezTo>
                    <a:pt x="0" y="10486"/>
                    <a:pt x="379" y="10863"/>
                    <a:pt x="843" y="10863"/>
                  </a:cubicBezTo>
                  <a:lnTo>
                    <a:pt x="1049" y="10863"/>
                  </a:lnTo>
                  <a:cubicBezTo>
                    <a:pt x="1513" y="10863"/>
                    <a:pt x="1892" y="10486"/>
                    <a:pt x="1892" y="10023"/>
                  </a:cubicBezTo>
                  <a:lnTo>
                    <a:pt x="1892" y="840"/>
                  </a:lnTo>
                  <a:cubicBezTo>
                    <a:pt x="1892" y="378"/>
                    <a:pt x="1513" y="0"/>
                    <a:pt x="1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3880325" y="1342100"/>
              <a:ext cx="47325" cy="271550"/>
            </a:xfrm>
            <a:custGeom>
              <a:rect b="b" l="l" r="r" t="t"/>
              <a:pathLst>
                <a:path extrusionOk="0" h="10862" w="1893">
                  <a:moveTo>
                    <a:pt x="844" y="0"/>
                  </a:moveTo>
                  <a:cubicBezTo>
                    <a:pt x="380" y="0"/>
                    <a:pt x="1" y="376"/>
                    <a:pt x="1" y="838"/>
                  </a:cubicBezTo>
                  <a:lnTo>
                    <a:pt x="1" y="10023"/>
                  </a:lnTo>
                  <a:cubicBezTo>
                    <a:pt x="1" y="10486"/>
                    <a:pt x="380" y="10862"/>
                    <a:pt x="844" y="10862"/>
                  </a:cubicBezTo>
                  <a:lnTo>
                    <a:pt x="1049" y="10862"/>
                  </a:lnTo>
                  <a:cubicBezTo>
                    <a:pt x="1513" y="10862"/>
                    <a:pt x="1892" y="10486"/>
                    <a:pt x="1892" y="10023"/>
                  </a:cubicBezTo>
                  <a:lnTo>
                    <a:pt x="1892" y="6996"/>
                  </a:lnTo>
                  <a:cubicBezTo>
                    <a:pt x="1892" y="6814"/>
                    <a:pt x="1744" y="6669"/>
                    <a:pt x="1565" y="6669"/>
                  </a:cubicBezTo>
                  <a:cubicBezTo>
                    <a:pt x="1385" y="6669"/>
                    <a:pt x="1239" y="6817"/>
                    <a:pt x="1239" y="6996"/>
                  </a:cubicBezTo>
                  <a:lnTo>
                    <a:pt x="1239" y="10023"/>
                  </a:lnTo>
                  <a:cubicBezTo>
                    <a:pt x="1239" y="10123"/>
                    <a:pt x="1154" y="10207"/>
                    <a:pt x="1051" y="10207"/>
                  </a:cubicBezTo>
                  <a:lnTo>
                    <a:pt x="847" y="10207"/>
                  </a:lnTo>
                  <a:cubicBezTo>
                    <a:pt x="744" y="10207"/>
                    <a:pt x="657" y="10123"/>
                    <a:pt x="657" y="10023"/>
                  </a:cubicBezTo>
                  <a:lnTo>
                    <a:pt x="657" y="838"/>
                  </a:lnTo>
                  <a:cubicBezTo>
                    <a:pt x="657" y="738"/>
                    <a:pt x="744" y="653"/>
                    <a:pt x="847" y="653"/>
                  </a:cubicBezTo>
                  <a:lnTo>
                    <a:pt x="1051" y="653"/>
                  </a:lnTo>
                  <a:cubicBezTo>
                    <a:pt x="1154" y="653"/>
                    <a:pt x="1239" y="738"/>
                    <a:pt x="1239" y="838"/>
                  </a:cubicBezTo>
                  <a:lnTo>
                    <a:pt x="1239" y="5774"/>
                  </a:lnTo>
                  <a:cubicBezTo>
                    <a:pt x="1239" y="5953"/>
                    <a:pt x="1385" y="6101"/>
                    <a:pt x="1565" y="6101"/>
                  </a:cubicBezTo>
                  <a:cubicBezTo>
                    <a:pt x="1746" y="6101"/>
                    <a:pt x="1892" y="5953"/>
                    <a:pt x="1892" y="5774"/>
                  </a:cubicBezTo>
                  <a:lnTo>
                    <a:pt x="1892" y="838"/>
                  </a:lnTo>
                  <a:cubicBezTo>
                    <a:pt x="1892" y="376"/>
                    <a:pt x="1513" y="0"/>
                    <a:pt x="1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1304439" y="3178563"/>
            <a:ext cx="361362" cy="353519"/>
            <a:chOff x="2955275" y="1186775"/>
            <a:chExt cx="539025" cy="527325"/>
          </a:xfrm>
        </p:grpSpPr>
        <p:sp>
          <p:nvSpPr>
            <p:cNvPr id="984" name="Google Shape;984;p35"/>
            <p:cNvSpPr/>
            <p:nvPr/>
          </p:nvSpPr>
          <p:spPr>
            <a:xfrm>
              <a:off x="2955275" y="1318825"/>
              <a:ext cx="395325" cy="395275"/>
            </a:xfrm>
            <a:custGeom>
              <a:rect b="b" l="l" r="r" t="t"/>
              <a:pathLst>
                <a:path extrusionOk="0" h="15811" w="15813">
                  <a:moveTo>
                    <a:pt x="3926" y="655"/>
                  </a:moveTo>
                  <a:cubicBezTo>
                    <a:pt x="4005" y="655"/>
                    <a:pt x="4077" y="685"/>
                    <a:pt x="4133" y="740"/>
                  </a:cubicBezTo>
                  <a:lnTo>
                    <a:pt x="6680" y="3325"/>
                  </a:lnTo>
                  <a:cubicBezTo>
                    <a:pt x="6796" y="3441"/>
                    <a:pt x="6796" y="3640"/>
                    <a:pt x="6680" y="3755"/>
                  </a:cubicBezTo>
                  <a:lnTo>
                    <a:pt x="5073" y="5385"/>
                  </a:lnTo>
                  <a:lnTo>
                    <a:pt x="2106" y="2375"/>
                  </a:lnTo>
                  <a:lnTo>
                    <a:pt x="3719" y="740"/>
                  </a:lnTo>
                  <a:cubicBezTo>
                    <a:pt x="3773" y="685"/>
                    <a:pt x="3847" y="655"/>
                    <a:pt x="3926" y="655"/>
                  </a:cubicBezTo>
                  <a:close/>
                  <a:moveTo>
                    <a:pt x="3925" y="0"/>
                  </a:moveTo>
                  <a:cubicBezTo>
                    <a:pt x="3670" y="0"/>
                    <a:pt x="3431" y="100"/>
                    <a:pt x="3250" y="282"/>
                  </a:cubicBezTo>
                  <a:lnTo>
                    <a:pt x="488" y="3083"/>
                  </a:lnTo>
                  <a:cubicBezTo>
                    <a:pt x="0" y="3580"/>
                    <a:pt x="0" y="4386"/>
                    <a:pt x="488" y="4879"/>
                  </a:cubicBezTo>
                  <a:lnTo>
                    <a:pt x="10898" y="15438"/>
                  </a:lnTo>
                  <a:cubicBezTo>
                    <a:pt x="11135" y="15678"/>
                    <a:pt x="11451" y="15811"/>
                    <a:pt x="11788" y="15811"/>
                  </a:cubicBezTo>
                  <a:cubicBezTo>
                    <a:pt x="12127" y="15811"/>
                    <a:pt x="12443" y="15678"/>
                    <a:pt x="12680" y="15438"/>
                  </a:cubicBezTo>
                  <a:lnTo>
                    <a:pt x="15442" y="12635"/>
                  </a:lnTo>
                  <a:cubicBezTo>
                    <a:pt x="15812" y="12262"/>
                    <a:pt x="15812" y="11657"/>
                    <a:pt x="15445" y="11284"/>
                  </a:cubicBezTo>
                  <a:lnTo>
                    <a:pt x="14530" y="10355"/>
                  </a:lnTo>
                  <a:cubicBezTo>
                    <a:pt x="14466" y="10290"/>
                    <a:pt x="14381" y="10258"/>
                    <a:pt x="14297" y="10258"/>
                  </a:cubicBezTo>
                  <a:cubicBezTo>
                    <a:pt x="14214" y="10258"/>
                    <a:pt x="14131" y="10289"/>
                    <a:pt x="14067" y="10352"/>
                  </a:cubicBezTo>
                  <a:cubicBezTo>
                    <a:pt x="13937" y="10479"/>
                    <a:pt x="13936" y="10686"/>
                    <a:pt x="14063" y="10814"/>
                  </a:cubicBezTo>
                  <a:lnTo>
                    <a:pt x="14979" y="11742"/>
                  </a:lnTo>
                  <a:cubicBezTo>
                    <a:pt x="15095" y="11860"/>
                    <a:pt x="15095" y="12058"/>
                    <a:pt x="14979" y="12173"/>
                  </a:cubicBezTo>
                  <a:lnTo>
                    <a:pt x="13372" y="13803"/>
                  </a:lnTo>
                  <a:lnTo>
                    <a:pt x="10405" y="10793"/>
                  </a:lnTo>
                  <a:lnTo>
                    <a:pt x="12019" y="9157"/>
                  </a:lnTo>
                  <a:cubicBezTo>
                    <a:pt x="12075" y="9100"/>
                    <a:pt x="12149" y="9071"/>
                    <a:pt x="12227" y="9071"/>
                  </a:cubicBezTo>
                  <a:cubicBezTo>
                    <a:pt x="12306" y="9071"/>
                    <a:pt x="12377" y="9100"/>
                    <a:pt x="12434" y="9157"/>
                  </a:cubicBezTo>
                  <a:lnTo>
                    <a:pt x="13205" y="9940"/>
                  </a:lnTo>
                  <a:cubicBezTo>
                    <a:pt x="13269" y="10005"/>
                    <a:pt x="13353" y="10037"/>
                    <a:pt x="13438" y="10037"/>
                  </a:cubicBezTo>
                  <a:cubicBezTo>
                    <a:pt x="13521" y="10037"/>
                    <a:pt x="13604" y="10006"/>
                    <a:pt x="13667" y="9943"/>
                  </a:cubicBezTo>
                  <a:cubicBezTo>
                    <a:pt x="13797" y="9816"/>
                    <a:pt x="13799" y="9609"/>
                    <a:pt x="13672" y="9481"/>
                  </a:cubicBezTo>
                  <a:lnTo>
                    <a:pt x="12899" y="8698"/>
                  </a:lnTo>
                  <a:cubicBezTo>
                    <a:pt x="12720" y="8517"/>
                    <a:pt x="12482" y="8416"/>
                    <a:pt x="12227" y="8416"/>
                  </a:cubicBezTo>
                  <a:cubicBezTo>
                    <a:pt x="11972" y="8416"/>
                    <a:pt x="11733" y="8517"/>
                    <a:pt x="11554" y="8698"/>
                  </a:cubicBezTo>
                  <a:lnTo>
                    <a:pt x="9946" y="10326"/>
                  </a:lnTo>
                  <a:lnTo>
                    <a:pt x="9026" y="9393"/>
                  </a:lnTo>
                  <a:cubicBezTo>
                    <a:pt x="8962" y="9328"/>
                    <a:pt x="8877" y="9296"/>
                    <a:pt x="8793" y="9296"/>
                  </a:cubicBezTo>
                  <a:cubicBezTo>
                    <a:pt x="8710" y="9296"/>
                    <a:pt x="8627" y="9327"/>
                    <a:pt x="8563" y="9390"/>
                  </a:cubicBezTo>
                  <a:cubicBezTo>
                    <a:pt x="8435" y="9517"/>
                    <a:pt x="8432" y="9724"/>
                    <a:pt x="8559" y="9852"/>
                  </a:cubicBezTo>
                  <a:lnTo>
                    <a:pt x="12913" y="14267"/>
                  </a:lnTo>
                  <a:lnTo>
                    <a:pt x="12218" y="14974"/>
                  </a:lnTo>
                  <a:cubicBezTo>
                    <a:pt x="12104" y="15089"/>
                    <a:pt x="11952" y="15153"/>
                    <a:pt x="11793" y="15153"/>
                  </a:cubicBezTo>
                  <a:cubicBezTo>
                    <a:pt x="11630" y="15153"/>
                    <a:pt x="11479" y="15089"/>
                    <a:pt x="11368" y="14974"/>
                  </a:cubicBezTo>
                  <a:lnTo>
                    <a:pt x="958" y="4417"/>
                  </a:lnTo>
                  <a:cubicBezTo>
                    <a:pt x="719" y="4175"/>
                    <a:pt x="719" y="3781"/>
                    <a:pt x="958" y="3541"/>
                  </a:cubicBezTo>
                  <a:lnTo>
                    <a:pt x="1649" y="2842"/>
                  </a:lnTo>
                  <a:lnTo>
                    <a:pt x="7615" y="8893"/>
                  </a:lnTo>
                  <a:cubicBezTo>
                    <a:pt x="7679" y="8959"/>
                    <a:pt x="7763" y="8991"/>
                    <a:pt x="7848" y="8991"/>
                  </a:cubicBezTo>
                  <a:cubicBezTo>
                    <a:pt x="7930" y="8991"/>
                    <a:pt x="8013" y="8960"/>
                    <a:pt x="8077" y="8898"/>
                  </a:cubicBezTo>
                  <a:cubicBezTo>
                    <a:pt x="8205" y="8771"/>
                    <a:pt x="8207" y="8563"/>
                    <a:pt x="8080" y="8435"/>
                  </a:cubicBezTo>
                  <a:lnTo>
                    <a:pt x="5531" y="5850"/>
                  </a:lnTo>
                  <a:lnTo>
                    <a:pt x="7146" y="4214"/>
                  </a:lnTo>
                  <a:cubicBezTo>
                    <a:pt x="7513" y="3841"/>
                    <a:pt x="7513" y="3236"/>
                    <a:pt x="7146" y="2864"/>
                  </a:cubicBezTo>
                  <a:lnTo>
                    <a:pt x="4597" y="282"/>
                  </a:lnTo>
                  <a:cubicBezTo>
                    <a:pt x="4418" y="100"/>
                    <a:pt x="4180" y="0"/>
                    <a:pt x="3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3151900" y="1186775"/>
              <a:ext cx="180275" cy="178750"/>
            </a:xfrm>
            <a:custGeom>
              <a:rect b="b" l="l" r="r" t="t"/>
              <a:pathLst>
                <a:path extrusionOk="0" h="7150" w="7211">
                  <a:moveTo>
                    <a:pt x="6556" y="657"/>
                  </a:moveTo>
                  <a:lnTo>
                    <a:pt x="6556" y="4856"/>
                  </a:lnTo>
                  <a:lnTo>
                    <a:pt x="5544" y="4856"/>
                  </a:lnTo>
                  <a:lnTo>
                    <a:pt x="5544" y="2271"/>
                  </a:lnTo>
                  <a:cubicBezTo>
                    <a:pt x="5544" y="1937"/>
                    <a:pt x="5273" y="1667"/>
                    <a:pt x="4940" y="1667"/>
                  </a:cubicBezTo>
                  <a:lnTo>
                    <a:pt x="2356" y="1667"/>
                  </a:lnTo>
                  <a:lnTo>
                    <a:pt x="2356" y="657"/>
                  </a:lnTo>
                  <a:close/>
                  <a:moveTo>
                    <a:pt x="2305" y="1"/>
                  </a:moveTo>
                  <a:cubicBezTo>
                    <a:pt x="1972" y="1"/>
                    <a:pt x="1701" y="272"/>
                    <a:pt x="1701" y="605"/>
                  </a:cubicBezTo>
                  <a:lnTo>
                    <a:pt x="1701" y="1713"/>
                  </a:lnTo>
                  <a:cubicBezTo>
                    <a:pt x="1701" y="2047"/>
                    <a:pt x="1974" y="2317"/>
                    <a:pt x="2305" y="2317"/>
                  </a:cubicBezTo>
                  <a:lnTo>
                    <a:pt x="3250" y="2317"/>
                  </a:lnTo>
                  <a:lnTo>
                    <a:pt x="236" y="5333"/>
                  </a:lnTo>
                  <a:cubicBezTo>
                    <a:pt x="0" y="5567"/>
                    <a:pt x="0" y="5952"/>
                    <a:pt x="236" y="6188"/>
                  </a:cubicBezTo>
                  <a:lnTo>
                    <a:pt x="1021" y="6974"/>
                  </a:lnTo>
                  <a:cubicBezTo>
                    <a:pt x="1138" y="7090"/>
                    <a:pt x="1294" y="7150"/>
                    <a:pt x="1447" y="7150"/>
                  </a:cubicBezTo>
                  <a:cubicBezTo>
                    <a:pt x="1602" y="7150"/>
                    <a:pt x="1757" y="7090"/>
                    <a:pt x="1874" y="6974"/>
                  </a:cubicBezTo>
                  <a:lnTo>
                    <a:pt x="3267" y="5581"/>
                  </a:lnTo>
                  <a:cubicBezTo>
                    <a:pt x="3395" y="5452"/>
                    <a:pt x="3395" y="5245"/>
                    <a:pt x="3267" y="5118"/>
                  </a:cubicBezTo>
                  <a:cubicBezTo>
                    <a:pt x="3203" y="5054"/>
                    <a:pt x="3119" y="5022"/>
                    <a:pt x="3035" y="5022"/>
                  </a:cubicBezTo>
                  <a:cubicBezTo>
                    <a:pt x="2951" y="5022"/>
                    <a:pt x="2868" y="5054"/>
                    <a:pt x="2804" y="5118"/>
                  </a:cubicBezTo>
                  <a:lnTo>
                    <a:pt x="1447" y="6476"/>
                  </a:lnTo>
                  <a:lnTo>
                    <a:pt x="731" y="5760"/>
                  </a:lnTo>
                  <a:lnTo>
                    <a:pt x="4175" y="2316"/>
                  </a:lnTo>
                  <a:lnTo>
                    <a:pt x="4891" y="2316"/>
                  </a:lnTo>
                  <a:lnTo>
                    <a:pt x="4891" y="3032"/>
                  </a:lnTo>
                  <a:lnTo>
                    <a:pt x="3634" y="4289"/>
                  </a:lnTo>
                  <a:cubicBezTo>
                    <a:pt x="3505" y="4417"/>
                    <a:pt x="3505" y="4625"/>
                    <a:pt x="3634" y="4751"/>
                  </a:cubicBezTo>
                  <a:cubicBezTo>
                    <a:pt x="3699" y="4816"/>
                    <a:pt x="3783" y="4848"/>
                    <a:pt x="3866" y="4848"/>
                  </a:cubicBezTo>
                  <a:cubicBezTo>
                    <a:pt x="3950" y="4848"/>
                    <a:pt x="4033" y="4816"/>
                    <a:pt x="4096" y="4751"/>
                  </a:cubicBezTo>
                  <a:lnTo>
                    <a:pt x="4891" y="3956"/>
                  </a:lnTo>
                  <a:lnTo>
                    <a:pt x="4891" y="4902"/>
                  </a:lnTo>
                  <a:cubicBezTo>
                    <a:pt x="4891" y="5236"/>
                    <a:pt x="5164" y="5506"/>
                    <a:pt x="5495" y="5506"/>
                  </a:cubicBezTo>
                  <a:lnTo>
                    <a:pt x="6606" y="5506"/>
                  </a:lnTo>
                  <a:cubicBezTo>
                    <a:pt x="6769" y="5506"/>
                    <a:pt x="6920" y="5442"/>
                    <a:pt x="7033" y="5329"/>
                  </a:cubicBezTo>
                  <a:cubicBezTo>
                    <a:pt x="7148" y="5215"/>
                    <a:pt x="7211" y="5062"/>
                    <a:pt x="7211" y="4902"/>
                  </a:cubicBezTo>
                  <a:lnTo>
                    <a:pt x="7211" y="602"/>
                  </a:lnTo>
                  <a:cubicBezTo>
                    <a:pt x="7209" y="444"/>
                    <a:pt x="7145" y="292"/>
                    <a:pt x="7032" y="177"/>
                  </a:cubicBezTo>
                  <a:cubicBezTo>
                    <a:pt x="6918" y="63"/>
                    <a:pt x="6765" y="1"/>
                    <a:pt x="6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3314025" y="1327850"/>
              <a:ext cx="180275" cy="178775"/>
            </a:xfrm>
            <a:custGeom>
              <a:rect b="b" l="l" r="r" t="t"/>
              <a:pathLst>
                <a:path extrusionOk="0" h="7151" w="7211">
                  <a:moveTo>
                    <a:pt x="5761" y="675"/>
                  </a:moveTo>
                  <a:lnTo>
                    <a:pt x="6477" y="1390"/>
                  </a:lnTo>
                  <a:lnTo>
                    <a:pt x="3034" y="4833"/>
                  </a:lnTo>
                  <a:lnTo>
                    <a:pt x="2318" y="4833"/>
                  </a:lnTo>
                  <a:lnTo>
                    <a:pt x="2318" y="4117"/>
                  </a:lnTo>
                  <a:lnTo>
                    <a:pt x="5761" y="675"/>
                  </a:lnTo>
                  <a:close/>
                  <a:moveTo>
                    <a:pt x="1664" y="2297"/>
                  </a:moveTo>
                  <a:lnTo>
                    <a:pt x="1664" y="4882"/>
                  </a:lnTo>
                  <a:cubicBezTo>
                    <a:pt x="1664" y="5216"/>
                    <a:pt x="1935" y="5486"/>
                    <a:pt x="2268" y="5486"/>
                  </a:cubicBezTo>
                  <a:lnTo>
                    <a:pt x="4854" y="5488"/>
                  </a:lnTo>
                  <a:lnTo>
                    <a:pt x="4854" y="6499"/>
                  </a:lnTo>
                  <a:lnTo>
                    <a:pt x="652" y="6499"/>
                  </a:lnTo>
                  <a:lnTo>
                    <a:pt x="652" y="2297"/>
                  </a:lnTo>
                  <a:close/>
                  <a:moveTo>
                    <a:pt x="5761" y="0"/>
                  </a:moveTo>
                  <a:cubicBezTo>
                    <a:pt x="5600" y="0"/>
                    <a:pt x="5448" y="65"/>
                    <a:pt x="5334" y="178"/>
                  </a:cubicBezTo>
                  <a:lnTo>
                    <a:pt x="2320" y="3192"/>
                  </a:lnTo>
                  <a:lnTo>
                    <a:pt x="2320" y="2248"/>
                  </a:lnTo>
                  <a:cubicBezTo>
                    <a:pt x="2320" y="1914"/>
                    <a:pt x="2047" y="1644"/>
                    <a:pt x="1716" y="1644"/>
                  </a:cubicBezTo>
                  <a:lnTo>
                    <a:pt x="605" y="1644"/>
                  </a:lnTo>
                  <a:cubicBezTo>
                    <a:pt x="442" y="1644"/>
                    <a:pt x="291" y="1707"/>
                    <a:pt x="178" y="1820"/>
                  </a:cubicBezTo>
                  <a:cubicBezTo>
                    <a:pt x="63" y="1935"/>
                    <a:pt x="1" y="2087"/>
                    <a:pt x="1" y="2248"/>
                  </a:cubicBezTo>
                  <a:lnTo>
                    <a:pt x="1" y="6547"/>
                  </a:lnTo>
                  <a:cubicBezTo>
                    <a:pt x="1" y="6708"/>
                    <a:pt x="63" y="6860"/>
                    <a:pt x="178" y="6973"/>
                  </a:cubicBezTo>
                  <a:cubicBezTo>
                    <a:pt x="291" y="7088"/>
                    <a:pt x="444" y="7151"/>
                    <a:pt x="605" y="7151"/>
                  </a:cubicBezTo>
                  <a:lnTo>
                    <a:pt x="4903" y="7151"/>
                  </a:lnTo>
                  <a:cubicBezTo>
                    <a:pt x="5237" y="7151"/>
                    <a:pt x="5507" y="6879"/>
                    <a:pt x="5507" y="6547"/>
                  </a:cubicBezTo>
                  <a:lnTo>
                    <a:pt x="5507" y="5437"/>
                  </a:lnTo>
                  <a:cubicBezTo>
                    <a:pt x="5507" y="5104"/>
                    <a:pt x="5236" y="4833"/>
                    <a:pt x="4903" y="4833"/>
                  </a:cubicBezTo>
                  <a:lnTo>
                    <a:pt x="3959" y="4833"/>
                  </a:lnTo>
                  <a:lnTo>
                    <a:pt x="6974" y="1819"/>
                  </a:lnTo>
                  <a:cubicBezTo>
                    <a:pt x="7211" y="1581"/>
                    <a:pt x="7211" y="1198"/>
                    <a:pt x="6974" y="962"/>
                  </a:cubicBezTo>
                  <a:lnTo>
                    <a:pt x="6189" y="178"/>
                  </a:lnTo>
                  <a:cubicBezTo>
                    <a:pt x="6074" y="65"/>
                    <a:pt x="5922" y="0"/>
                    <a:pt x="5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5"/>
          <p:cNvGrpSpPr/>
          <p:nvPr/>
        </p:nvGrpSpPr>
        <p:grpSpPr>
          <a:xfrm>
            <a:off x="3290111" y="2392632"/>
            <a:ext cx="312121" cy="358245"/>
            <a:chOff x="1187250" y="1934975"/>
            <a:chExt cx="465575" cy="534375"/>
          </a:xfrm>
        </p:grpSpPr>
        <p:sp>
          <p:nvSpPr>
            <p:cNvPr id="988" name="Google Shape;988;p35"/>
            <p:cNvSpPr/>
            <p:nvPr/>
          </p:nvSpPr>
          <p:spPr>
            <a:xfrm>
              <a:off x="1187250" y="1934975"/>
              <a:ext cx="465575" cy="534375"/>
            </a:xfrm>
            <a:custGeom>
              <a:rect b="b" l="l" r="r" t="t"/>
              <a:pathLst>
                <a:path extrusionOk="0" h="21375" w="18623">
                  <a:moveTo>
                    <a:pt x="10160" y="1919"/>
                  </a:moveTo>
                  <a:lnTo>
                    <a:pt x="10160" y="2817"/>
                  </a:lnTo>
                  <a:cubicBezTo>
                    <a:pt x="9880" y="2791"/>
                    <a:pt x="9598" y="2778"/>
                    <a:pt x="9311" y="2778"/>
                  </a:cubicBezTo>
                  <a:cubicBezTo>
                    <a:pt x="9026" y="2778"/>
                    <a:pt x="8743" y="2791"/>
                    <a:pt x="8463" y="2817"/>
                  </a:cubicBezTo>
                  <a:lnTo>
                    <a:pt x="8463" y="1919"/>
                  </a:lnTo>
                  <a:close/>
                  <a:moveTo>
                    <a:pt x="1947" y="3402"/>
                  </a:moveTo>
                  <a:lnTo>
                    <a:pt x="2669" y="4120"/>
                  </a:lnTo>
                  <a:lnTo>
                    <a:pt x="1604" y="5185"/>
                  </a:lnTo>
                  <a:lnTo>
                    <a:pt x="882" y="4465"/>
                  </a:lnTo>
                  <a:lnTo>
                    <a:pt x="1947" y="3402"/>
                  </a:lnTo>
                  <a:close/>
                  <a:moveTo>
                    <a:pt x="16694" y="3402"/>
                  </a:moveTo>
                  <a:lnTo>
                    <a:pt x="17759" y="4465"/>
                  </a:lnTo>
                  <a:lnTo>
                    <a:pt x="17037" y="5185"/>
                  </a:lnTo>
                  <a:lnTo>
                    <a:pt x="15974" y="4120"/>
                  </a:lnTo>
                  <a:lnTo>
                    <a:pt x="16694" y="3402"/>
                  </a:lnTo>
                  <a:close/>
                  <a:moveTo>
                    <a:pt x="2820" y="4901"/>
                  </a:moveTo>
                  <a:lnTo>
                    <a:pt x="3090" y="5171"/>
                  </a:lnTo>
                  <a:cubicBezTo>
                    <a:pt x="2935" y="5305"/>
                    <a:pt x="2789" y="5448"/>
                    <a:pt x="2644" y="5596"/>
                  </a:cubicBezTo>
                  <a:lnTo>
                    <a:pt x="2383" y="5335"/>
                  </a:lnTo>
                  <a:lnTo>
                    <a:pt x="2820" y="4901"/>
                  </a:lnTo>
                  <a:close/>
                  <a:moveTo>
                    <a:pt x="15826" y="4898"/>
                  </a:moveTo>
                  <a:lnTo>
                    <a:pt x="16262" y="5333"/>
                  </a:lnTo>
                  <a:lnTo>
                    <a:pt x="15990" y="5605"/>
                  </a:lnTo>
                  <a:cubicBezTo>
                    <a:pt x="15847" y="5457"/>
                    <a:pt x="15700" y="5315"/>
                    <a:pt x="15546" y="5178"/>
                  </a:cubicBezTo>
                  <a:lnTo>
                    <a:pt x="15826" y="4898"/>
                  </a:lnTo>
                  <a:close/>
                  <a:moveTo>
                    <a:pt x="7178" y="1"/>
                  </a:moveTo>
                  <a:cubicBezTo>
                    <a:pt x="6879" y="1"/>
                    <a:pt x="6634" y="244"/>
                    <a:pt x="6634" y="545"/>
                  </a:cubicBezTo>
                  <a:lnTo>
                    <a:pt x="6634" y="1373"/>
                  </a:lnTo>
                  <a:cubicBezTo>
                    <a:pt x="6634" y="1673"/>
                    <a:pt x="6879" y="1917"/>
                    <a:pt x="7178" y="1917"/>
                  </a:cubicBezTo>
                  <a:lnTo>
                    <a:pt x="7809" y="1917"/>
                  </a:lnTo>
                  <a:lnTo>
                    <a:pt x="7809" y="2899"/>
                  </a:lnTo>
                  <a:cubicBezTo>
                    <a:pt x="6237" y="3155"/>
                    <a:pt x="4796" y="3806"/>
                    <a:pt x="3591" y="4745"/>
                  </a:cubicBezTo>
                  <a:lnTo>
                    <a:pt x="3275" y="4428"/>
                  </a:lnTo>
                  <a:cubicBezTo>
                    <a:pt x="3336" y="4338"/>
                    <a:pt x="3370" y="4232"/>
                    <a:pt x="3370" y="4120"/>
                  </a:cubicBezTo>
                  <a:cubicBezTo>
                    <a:pt x="3370" y="3976"/>
                    <a:pt x="3314" y="3837"/>
                    <a:pt x="3209" y="3734"/>
                  </a:cubicBezTo>
                  <a:lnTo>
                    <a:pt x="2335" y="2860"/>
                  </a:lnTo>
                  <a:cubicBezTo>
                    <a:pt x="2232" y="2757"/>
                    <a:pt x="2095" y="2702"/>
                    <a:pt x="1949" y="2702"/>
                  </a:cubicBezTo>
                  <a:cubicBezTo>
                    <a:pt x="1804" y="2702"/>
                    <a:pt x="1666" y="2757"/>
                    <a:pt x="1563" y="2860"/>
                  </a:cubicBezTo>
                  <a:lnTo>
                    <a:pt x="344" y="4077"/>
                  </a:lnTo>
                  <a:cubicBezTo>
                    <a:pt x="241" y="4180"/>
                    <a:pt x="183" y="4319"/>
                    <a:pt x="183" y="4464"/>
                  </a:cubicBezTo>
                  <a:cubicBezTo>
                    <a:pt x="183" y="4610"/>
                    <a:pt x="240" y="4747"/>
                    <a:pt x="344" y="4850"/>
                  </a:cubicBezTo>
                  <a:lnTo>
                    <a:pt x="1218" y="5724"/>
                  </a:lnTo>
                  <a:cubicBezTo>
                    <a:pt x="1321" y="5827"/>
                    <a:pt x="1458" y="5882"/>
                    <a:pt x="1604" y="5882"/>
                  </a:cubicBezTo>
                  <a:cubicBezTo>
                    <a:pt x="1716" y="5882"/>
                    <a:pt x="1822" y="5849"/>
                    <a:pt x="1912" y="5788"/>
                  </a:cubicBezTo>
                  <a:lnTo>
                    <a:pt x="2202" y="6079"/>
                  </a:lnTo>
                  <a:cubicBezTo>
                    <a:pt x="830" y="7699"/>
                    <a:pt x="1" y="9793"/>
                    <a:pt x="1" y="12076"/>
                  </a:cubicBezTo>
                  <a:cubicBezTo>
                    <a:pt x="1" y="17203"/>
                    <a:pt x="4177" y="21375"/>
                    <a:pt x="9311" y="21375"/>
                  </a:cubicBezTo>
                  <a:cubicBezTo>
                    <a:pt x="11314" y="21375"/>
                    <a:pt x="13222" y="20750"/>
                    <a:pt x="14828" y="19567"/>
                  </a:cubicBezTo>
                  <a:cubicBezTo>
                    <a:pt x="14975" y="19461"/>
                    <a:pt x="15006" y="19257"/>
                    <a:pt x="14897" y="19111"/>
                  </a:cubicBezTo>
                  <a:cubicBezTo>
                    <a:pt x="14834" y="19023"/>
                    <a:pt x="14736" y="18977"/>
                    <a:pt x="14635" y="18977"/>
                  </a:cubicBezTo>
                  <a:cubicBezTo>
                    <a:pt x="14568" y="18977"/>
                    <a:pt x="14500" y="18998"/>
                    <a:pt x="14441" y="19042"/>
                  </a:cubicBezTo>
                  <a:cubicBezTo>
                    <a:pt x="12948" y="20140"/>
                    <a:pt x="11174" y="20721"/>
                    <a:pt x="9311" y="20721"/>
                  </a:cubicBezTo>
                  <a:cubicBezTo>
                    <a:pt x="4538" y="20721"/>
                    <a:pt x="656" y="16843"/>
                    <a:pt x="656" y="12076"/>
                  </a:cubicBezTo>
                  <a:cubicBezTo>
                    <a:pt x="656" y="7309"/>
                    <a:pt x="4538" y="3433"/>
                    <a:pt x="9311" y="3433"/>
                  </a:cubicBezTo>
                  <a:cubicBezTo>
                    <a:pt x="14084" y="3433"/>
                    <a:pt x="17968" y="7311"/>
                    <a:pt x="17968" y="12078"/>
                  </a:cubicBezTo>
                  <a:cubicBezTo>
                    <a:pt x="17968" y="14358"/>
                    <a:pt x="17087" y="16512"/>
                    <a:pt x="15486" y="18138"/>
                  </a:cubicBezTo>
                  <a:cubicBezTo>
                    <a:pt x="15359" y="18266"/>
                    <a:pt x="15362" y="18474"/>
                    <a:pt x="15491" y="18600"/>
                  </a:cubicBezTo>
                  <a:cubicBezTo>
                    <a:pt x="15554" y="18663"/>
                    <a:pt x="15636" y="18694"/>
                    <a:pt x="15719" y="18694"/>
                  </a:cubicBezTo>
                  <a:cubicBezTo>
                    <a:pt x="15804" y="18694"/>
                    <a:pt x="15889" y="18661"/>
                    <a:pt x="15953" y="18596"/>
                  </a:cubicBezTo>
                  <a:cubicBezTo>
                    <a:pt x="17676" y="16848"/>
                    <a:pt x="18623" y="14531"/>
                    <a:pt x="18623" y="12078"/>
                  </a:cubicBezTo>
                  <a:cubicBezTo>
                    <a:pt x="18623" y="9797"/>
                    <a:pt x="17797" y="7709"/>
                    <a:pt x="16430" y="6089"/>
                  </a:cubicBezTo>
                  <a:lnTo>
                    <a:pt x="16732" y="5788"/>
                  </a:lnTo>
                  <a:cubicBezTo>
                    <a:pt x="16821" y="5849"/>
                    <a:pt x="16929" y="5882"/>
                    <a:pt x="17040" y="5882"/>
                  </a:cubicBezTo>
                  <a:cubicBezTo>
                    <a:pt x="17185" y="5882"/>
                    <a:pt x="17322" y="5827"/>
                    <a:pt x="17425" y="5724"/>
                  </a:cubicBezTo>
                  <a:lnTo>
                    <a:pt x="18301" y="4850"/>
                  </a:lnTo>
                  <a:cubicBezTo>
                    <a:pt x="18402" y="4747"/>
                    <a:pt x="18460" y="4610"/>
                    <a:pt x="18460" y="4464"/>
                  </a:cubicBezTo>
                  <a:cubicBezTo>
                    <a:pt x="18460" y="4319"/>
                    <a:pt x="18404" y="4180"/>
                    <a:pt x="18301" y="4077"/>
                  </a:cubicBezTo>
                  <a:lnTo>
                    <a:pt x="17081" y="2860"/>
                  </a:lnTo>
                  <a:cubicBezTo>
                    <a:pt x="16978" y="2757"/>
                    <a:pt x="16841" y="2702"/>
                    <a:pt x="16694" y="2702"/>
                  </a:cubicBezTo>
                  <a:cubicBezTo>
                    <a:pt x="16550" y="2702"/>
                    <a:pt x="16411" y="2757"/>
                    <a:pt x="16310" y="2860"/>
                  </a:cubicBezTo>
                  <a:lnTo>
                    <a:pt x="15434" y="3734"/>
                  </a:lnTo>
                  <a:cubicBezTo>
                    <a:pt x="15333" y="3837"/>
                    <a:pt x="15274" y="3976"/>
                    <a:pt x="15274" y="4120"/>
                  </a:cubicBezTo>
                  <a:cubicBezTo>
                    <a:pt x="15274" y="4232"/>
                    <a:pt x="15307" y="4338"/>
                    <a:pt x="15370" y="4428"/>
                  </a:cubicBezTo>
                  <a:lnTo>
                    <a:pt x="15043" y="4754"/>
                  </a:lnTo>
                  <a:cubicBezTo>
                    <a:pt x="13837" y="3809"/>
                    <a:pt x="12390" y="3157"/>
                    <a:pt x="10815" y="2899"/>
                  </a:cubicBezTo>
                  <a:lnTo>
                    <a:pt x="10815" y="1917"/>
                  </a:lnTo>
                  <a:lnTo>
                    <a:pt x="11444" y="1917"/>
                  </a:lnTo>
                  <a:cubicBezTo>
                    <a:pt x="11745" y="1917"/>
                    <a:pt x="11989" y="1673"/>
                    <a:pt x="11989" y="1373"/>
                  </a:cubicBezTo>
                  <a:lnTo>
                    <a:pt x="11989" y="545"/>
                  </a:lnTo>
                  <a:cubicBezTo>
                    <a:pt x="11989" y="244"/>
                    <a:pt x="11745" y="1"/>
                    <a:pt x="11444" y="1"/>
                  </a:cubicBezTo>
                  <a:lnTo>
                    <a:pt x="9705" y="1"/>
                  </a:lnTo>
                  <a:cubicBezTo>
                    <a:pt x="9525" y="1"/>
                    <a:pt x="9378" y="147"/>
                    <a:pt x="9378" y="326"/>
                  </a:cubicBezTo>
                  <a:cubicBezTo>
                    <a:pt x="9378" y="508"/>
                    <a:pt x="9526" y="653"/>
                    <a:pt x="9705" y="653"/>
                  </a:cubicBezTo>
                  <a:lnTo>
                    <a:pt x="11337" y="653"/>
                  </a:lnTo>
                  <a:lnTo>
                    <a:pt x="11337" y="1263"/>
                  </a:lnTo>
                  <a:lnTo>
                    <a:pt x="7289" y="1263"/>
                  </a:lnTo>
                  <a:lnTo>
                    <a:pt x="7289" y="653"/>
                  </a:lnTo>
                  <a:lnTo>
                    <a:pt x="8439" y="653"/>
                  </a:lnTo>
                  <a:cubicBezTo>
                    <a:pt x="8619" y="653"/>
                    <a:pt x="8765" y="505"/>
                    <a:pt x="8765" y="326"/>
                  </a:cubicBezTo>
                  <a:cubicBezTo>
                    <a:pt x="8765" y="145"/>
                    <a:pt x="8618" y="1"/>
                    <a:pt x="8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225100" y="2042225"/>
              <a:ext cx="389900" cy="389400"/>
            </a:xfrm>
            <a:custGeom>
              <a:rect b="b" l="l" r="r" t="t"/>
              <a:pathLst>
                <a:path extrusionOk="0" h="15576" w="15596">
                  <a:moveTo>
                    <a:pt x="7797" y="0"/>
                  </a:moveTo>
                  <a:cubicBezTo>
                    <a:pt x="3499" y="0"/>
                    <a:pt x="1" y="3494"/>
                    <a:pt x="1" y="7788"/>
                  </a:cubicBezTo>
                  <a:cubicBezTo>
                    <a:pt x="1" y="12082"/>
                    <a:pt x="3499" y="15575"/>
                    <a:pt x="7797" y="15575"/>
                  </a:cubicBezTo>
                  <a:cubicBezTo>
                    <a:pt x="12097" y="15575"/>
                    <a:pt x="15595" y="12082"/>
                    <a:pt x="15595" y="7788"/>
                  </a:cubicBezTo>
                  <a:cubicBezTo>
                    <a:pt x="15595" y="6817"/>
                    <a:pt x="15418" y="5870"/>
                    <a:pt x="15067" y="4970"/>
                  </a:cubicBezTo>
                  <a:cubicBezTo>
                    <a:pt x="15016" y="4841"/>
                    <a:pt x="14892" y="4762"/>
                    <a:pt x="14761" y="4762"/>
                  </a:cubicBezTo>
                  <a:cubicBezTo>
                    <a:pt x="14722" y="4762"/>
                    <a:pt x="14682" y="4769"/>
                    <a:pt x="14643" y="4784"/>
                  </a:cubicBezTo>
                  <a:cubicBezTo>
                    <a:pt x="14476" y="4850"/>
                    <a:pt x="14393" y="5040"/>
                    <a:pt x="14457" y="5207"/>
                  </a:cubicBezTo>
                  <a:cubicBezTo>
                    <a:pt x="14739" y="5929"/>
                    <a:pt x="14897" y="6684"/>
                    <a:pt x="14933" y="7460"/>
                  </a:cubicBezTo>
                  <a:lnTo>
                    <a:pt x="14643" y="7460"/>
                  </a:lnTo>
                  <a:cubicBezTo>
                    <a:pt x="14463" y="7460"/>
                    <a:pt x="14318" y="7607"/>
                    <a:pt x="14318" y="7786"/>
                  </a:cubicBezTo>
                  <a:cubicBezTo>
                    <a:pt x="14318" y="7965"/>
                    <a:pt x="14464" y="8113"/>
                    <a:pt x="14643" y="8113"/>
                  </a:cubicBezTo>
                  <a:lnTo>
                    <a:pt x="14933" y="8113"/>
                  </a:lnTo>
                  <a:cubicBezTo>
                    <a:pt x="14855" y="9837"/>
                    <a:pt x="14159" y="11405"/>
                    <a:pt x="13062" y="12600"/>
                  </a:cubicBezTo>
                  <a:lnTo>
                    <a:pt x="12864" y="12403"/>
                  </a:lnTo>
                  <a:cubicBezTo>
                    <a:pt x="12799" y="12339"/>
                    <a:pt x="12715" y="12308"/>
                    <a:pt x="12632" y="12308"/>
                  </a:cubicBezTo>
                  <a:cubicBezTo>
                    <a:pt x="12548" y="12308"/>
                    <a:pt x="12465" y="12339"/>
                    <a:pt x="12402" y="12403"/>
                  </a:cubicBezTo>
                  <a:cubicBezTo>
                    <a:pt x="12275" y="12531"/>
                    <a:pt x="12275" y="12738"/>
                    <a:pt x="12402" y="12865"/>
                  </a:cubicBezTo>
                  <a:lnTo>
                    <a:pt x="12599" y="13062"/>
                  </a:lnTo>
                  <a:cubicBezTo>
                    <a:pt x="11399" y="14151"/>
                    <a:pt x="9832" y="14840"/>
                    <a:pt x="8104" y="14912"/>
                  </a:cubicBezTo>
                  <a:lnTo>
                    <a:pt x="8104" y="14642"/>
                  </a:lnTo>
                  <a:cubicBezTo>
                    <a:pt x="8104" y="14461"/>
                    <a:pt x="7958" y="14315"/>
                    <a:pt x="7779" y="14315"/>
                  </a:cubicBezTo>
                  <a:cubicBezTo>
                    <a:pt x="7599" y="14315"/>
                    <a:pt x="7453" y="14463"/>
                    <a:pt x="7453" y="14642"/>
                  </a:cubicBezTo>
                  <a:lnTo>
                    <a:pt x="7453" y="14910"/>
                  </a:lnTo>
                  <a:cubicBezTo>
                    <a:pt x="5731" y="14828"/>
                    <a:pt x="4170" y="14134"/>
                    <a:pt x="2978" y="13044"/>
                  </a:cubicBezTo>
                  <a:lnTo>
                    <a:pt x="3157" y="12865"/>
                  </a:lnTo>
                  <a:cubicBezTo>
                    <a:pt x="3285" y="12738"/>
                    <a:pt x="3285" y="12530"/>
                    <a:pt x="3157" y="12403"/>
                  </a:cubicBezTo>
                  <a:cubicBezTo>
                    <a:pt x="3094" y="12339"/>
                    <a:pt x="3010" y="12307"/>
                    <a:pt x="2926" y="12307"/>
                  </a:cubicBezTo>
                  <a:cubicBezTo>
                    <a:pt x="2842" y="12307"/>
                    <a:pt x="2758" y="12339"/>
                    <a:pt x="2695" y="12403"/>
                  </a:cubicBezTo>
                  <a:lnTo>
                    <a:pt x="2516" y="12582"/>
                  </a:lnTo>
                  <a:cubicBezTo>
                    <a:pt x="1430" y="11390"/>
                    <a:pt x="742" y="9830"/>
                    <a:pt x="665" y="8113"/>
                  </a:cubicBezTo>
                  <a:lnTo>
                    <a:pt x="915" y="8113"/>
                  </a:lnTo>
                  <a:cubicBezTo>
                    <a:pt x="1097" y="8113"/>
                    <a:pt x="1242" y="7965"/>
                    <a:pt x="1242" y="7786"/>
                  </a:cubicBezTo>
                  <a:cubicBezTo>
                    <a:pt x="1242" y="7606"/>
                    <a:pt x="1094" y="7460"/>
                    <a:pt x="915" y="7460"/>
                  </a:cubicBezTo>
                  <a:lnTo>
                    <a:pt x="663" y="7460"/>
                  </a:lnTo>
                  <a:cubicBezTo>
                    <a:pt x="741" y="5744"/>
                    <a:pt x="1428" y="4184"/>
                    <a:pt x="2514" y="2991"/>
                  </a:cubicBezTo>
                  <a:lnTo>
                    <a:pt x="2693" y="3170"/>
                  </a:lnTo>
                  <a:cubicBezTo>
                    <a:pt x="2756" y="3233"/>
                    <a:pt x="2841" y="3265"/>
                    <a:pt x="2924" y="3265"/>
                  </a:cubicBezTo>
                  <a:cubicBezTo>
                    <a:pt x="3008" y="3265"/>
                    <a:pt x="3091" y="3233"/>
                    <a:pt x="3156" y="3170"/>
                  </a:cubicBezTo>
                  <a:cubicBezTo>
                    <a:pt x="3282" y="3042"/>
                    <a:pt x="3282" y="2834"/>
                    <a:pt x="3156" y="2708"/>
                  </a:cubicBezTo>
                  <a:lnTo>
                    <a:pt x="2977" y="2529"/>
                  </a:lnTo>
                  <a:cubicBezTo>
                    <a:pt x="4168" y="1438"/>
                    <a:pt x="5730" y="745"/>
                    <a:pt x="7451" y="663"/>
                  </a:cubicBezTo>
                  <a:lnTo>
                    <a:pt x="7451" y="931"/>
                  </a:lnTo>
                  <a:cubicBezTo>
                    <a:pt x="7451" y="1112"/>
                    <a:pt x="7599" y="1256"/>
                    <a:pt x="7778" y="1256"/>
                  </a:cubicBezTo>
                  <a:cubicBezTo>
                    <a:pt x="7957" y="1256"/>
                    <a:pt x="8103" y="1110"/>
                    <a:pt x="8103" y="931"/>
                  </a:cubicBezTo>
                  <a:lnTo>
                    <a:pt x="8103" y="660"/>
                  </a:lnTo>
                  <a:cubicBezTo>
                    <a:pt x="9234" y="709"/>
                    <a:pt x="10340" y="1025"/>
                    <a:pt x="11322" y="1583"/>
                  </a:cubicBezTo>
                  <a:cubicBezTo>
                    <a:pt x="11780" y="1844"/>
                    <a:pt x="12208" y="2156"/>
                    <a:pt x="12597" y="2509"/>
                  </a:cubicBezTo>
                  <a:lnTo>
                    <a:pt x="12399" y="2706"/>
                  </a:lnTo>
                  <a:cubicBezTo>
                    <a:pt x="12270" y="2833"/>
                    <a:pt x="12270" y="3042"/>
                    <a:pt x="12399" y="3169"/>
                  </a:cubicBezTo>
                  <a:cubicBezTo>
                    <a:pt x="12463" y="3231"/>
                    <a:pt x="12546" y="3265"/>
                    <a:pt x="12630" y="3265"/>
                  </a:cubicBezTo>
                  <a:cubicBezTo>
                    <a:pt x="12715" y="3265"/>
                    <a:pt x="12798" y="3233"/>
                    <a:pt x="12861" y="3170"/>
                  </a:cubicBezTo>
                  <a:lnTo>
                    <a:pt x="13061" y="2972"/>
                  </a:lnTo>
                  <a:cubicBezTo>
                    <a:pt x="13364" y="3303"/>
                    <a:pt x="13635" y="3658"/>
                    <a:pt x="13872" y="4041"/>
                  </a:cubicBezTo>
                  <a:cubicBezTo>
                    <a:pt x="13935" y="4140"/>
                    <a:pt x="14042" y="4196"/>
                    <a:pt x="14152" y="4196"/>
                  </a:cubicBezTo>
                  <a:cubicBezTo>
                    <a:pt x="14210" y="4196"/>
                    <a:pt x="14269" y="4180"/>
                    <a:pt x="14323" y="4147"/>
                  </a:cubicBezTo>
                  <a:cubicBezTo>
                    <a:pt x="14476" y="4052"/>
                    <a:pt x="14524" y="3850"/>
                    <a:pt x="14430" y="3695"/>
                  </a:cubicBezTo>
                  <a:cubicBezTo>
                    <a:pt x="13741" y="2588"/>
                    <a:pt x="12779" y="1662"/>
                    <a:pt x="11648" y="1016"/>
                  </a:cubicBezTo>
                  <a:cubicBezTo>
                    <a:pt x="10479" y="351"/>
                    <a:pt x="9147" y="0"/>
                    <a:pt x="7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1388100" y="2142675"/>
              <a:ext cx="63850" cy="126150"/>
            </a:xfrm>
            <a:custGeom>
              <a:rect b="b" l="l" r="r" t="t"/>
              <a:pathLst>
                <a:path extrusionOk="0" h="5046" w="2554">
                  <a:moveTo>
                    <a:pt x="1277" y="3149"/>
                  </a:moveTo>
                  <a:cubicBezTo>
                    <a:pt x="1620" y="3149"/>
                    <a:pt x="1901" y="3427"/>
                    <a:pt x="1901" y="3770"/>
                  </a:cubicBezTo>
                  <a:cubicBezTo>
                    <a:pt x="1901" y="4111"/>
                    <a:pt x="1620" y="4390"/>
                    <a:pt x="1277" y="4390"/>
                  </a:cubicBezTo>
                  <a:cubicBezTo>
                    <a:pt x="934" y="4390"/>
                    <a:pt x="655" y="4113"/>
                    <a:pt x="655" y="3770"/>
                  </a:cubicBezTo>
                  <a:cubicBezTo>
                    <a:pt x="655" y="3427"/>
                    <a:pt x="934" y="3149"/>
                    <a:pt x="1277" y="3149"/>
                  </a:cubicBezTo>
                  <a:close/>
                  <a:moveTo>
                    <a:pt x="1258" y="1"/>
                  </a:moveTo>
                  <a:cubicBezTo>
                    <a:pt x="1076" y="1"/>
                    <a:pt x="931" y="147"/>
                    <a:pt x="931" y="326"/>
                  </a:cubicBezTo>
                  <a:lnTo>
                    <a:pt x="931" y="2544"/>
                  </a:lnTo>
                  <a:cubicBezTo>
                    <a:pt x="394" y="2694"/>
                    <a:pt x="0" y="3187"/>
                    <a:pt x="0" y="3770"/>
                  </a:cubicBezTo>
                  <a:cubicBezTo>
                    <a:pt x="0" y="4472"/>
                    <a:pt x="573" y="5045"/>
                    <a:pt x="1277" y="5045"/>
                  </a:cubicBezTo>
                  <a:cubicBezTo>
                    <a:pt x="1983" y="5045"/>
                    <a:pt x="2554" y="4472"/>
                    <a:pt x="2554" y="3770"/>
                  </a:cubicBezTo>
                  <a:cubicBezTo>
                    <a:pt x="2554" y="3172"/>
                    <a:pt x="2141" y="2671"/>
                    <a:pt x="1584" y="2532"/>
                  </a:cubicBezTo>
                  <a:lnTo>
                    <a:pt x="1584" y="326"/>
                  </a:lnTo>
                  <a:cubicBezTo>
                    <a:pt x="1584" y="145"/>
                    <a:pt x="1438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365200" y="2289975"/>
              <a:ext cx="109650" cy="57750"/>
            </a:xfrm>
            <a:custGeom>
              <a:rect b="b" l="l" r="r" t="t"/>
              <a:pathLst>
                <a:path extrusionOk="0" h="2310" w="4386">
                  <a:moveTo>
                    <a:pt x="1887" y="654"/>
                  </a:moveTo>
                  <a:lnTo>
                    <a:pt x="1887" y="1657"/>
                  </a:lnTo>
                  <a:lnTo>
                    <a:pt x="655" y="1657"/>
                  </a:lnTo>
                  <a:lnTo>
                    <a:pt x="655" y="654"/>
                  </a:lnTo>
                  <a:close/>
                  <a:moveTo>
                    <a:pt x="3731" y="654"/>
                  </a:moveTo>
                  <a:lnTo>
                    <a:pt x="3731" y="1657"/>
                  </a:lnTo>
                  <a:lnTo>
                    <a:pt x="2542" y="1657"/>
                  </a:lnTo>
                  <a:lnTo>
                    <a:pt x="2542" y="654"/>
                  </a:lnTo>
                  <a:close/>
                  <a:moveTo>
                    <a:pt x="545" y="0"/>
                  </a:moveTo>
                  <a:cubicBezTo>
                    <a:pt x="245" y="0"/>
                    <a:pt x="1" y="243"/>
                    <a:pt x="1" y="545"/>
                  </a:cubicBezTo>
                  <a:lnTo>
                    <a:pt x="1" y="1765"/>
                  </a:lnTo>
                  <a:cubicBezTo>
                    <a:pt x="1" y="2066"/>
                    <a:pt x="245" y="2309"/>
                    <a:pt x="545" y="2309"/>
                  </a:cubicBezTo>
                  <a:lnTo>
                    <a:pt x="3840" y="2309"/>
                  </a:lnTo>
                  <a:cubicBezTo>
                    <a:pt x="4140" y="2309"/>
                    <a:pt x="4384" y="2066"/>
                    <a:pt x="4384" y="1765"/>
                  </a:cubicBezTo>
                  <a:lnTo>
                    <a:pt x="4384" y="545"/>
                  </a:lnTo>
                  <a:cubicBezTo>
                    <a:pt x="4386" y="243"/>
                    <a:pt x="4143" y="0"/>
                    <a:pt x="3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5"/>
          <p:cNvGrpSpPr/>
          <p:nvPr/>
        </p:nvGrpSpPr>
        <p:grpSpPr>
          <a:xfrm>
            <a:off x="2312714" y="3666042"/>
            <a:ext cx="358262" cy="338083"/>
            <a:chOff x="515100" y="1950000"/>
            <a:chExt cx="534400" cy="504300"/>
          </a:xfrm>
        </p:grpSpPr>
        <p:sp>
          <p:nvSpPr>
            <p:cNvPr id="993" name="Google Shape;993;p35"/>
            <p:cNvSpPr/>
            <p:nvPr/>
          </p:nvSpPr>
          <p:spPr>
            <a:xfrm>
              <a:off x="515100" y="1950000"/>
              <a:ext cx="534400" cy="504300"/>
            </a:xfrm>
            <a:custGeom>
              <a:rect b="b" l="l" r="r" t="t"/>
              <a:pathLst>
                <a:path extrusionOk="0" h="20172" w="21376">
                  <a:moveTo>
                    <a:pt x="19088" y="657"/>
                  </a:moveTo>
                  <a:cubicBezTo>
                    <a:pt x="19153" y="657"/>
                    <a:pt x="19207" y="712"/>
                    <a:pt x="19207" y="776"/>
                  </a:cubicBezTo>
                  <a:lnTo>
                    <a:pt x="19207" y="17850"/>
                  </a:lnTo>
                  <a:lnTo>
                    <a:pt x="19205" y="17850"/>
                  </a:lnTo>
                  <a:cubicBezTo>
                    <a:pt x="19205" y="17914"/>
                    <a:pt x="19152" y="17970"/>
                    <a:pt x="19086" y="17970"/>
                  </a:cubicBezTo>
                  <a:lnTo>
                    <a:pt x="773" y="17970"/>
                  </a:lnTo>
                  <a:cubicBezTo>
                    <a:pt x="709" y="17970"/>
                    <a:pt x="654" y="17914"/>
                    <a:pt x="654" y="17850"/>
                  </a:cubicBezTo>
                  <a:lnTo>
                    <a:pt x="654" y="776"/>
                  </a:lnTo>
                  <a:cubicBezTo>
                    <a:pt x="654" y="712"/>
                    <a:pt x="709" y="657"/>
                    <a:pt x="773" y="657"/>
                  </a:cubicBezTo>
                  <a:close/>
                  <a:moveTo>
                    <a:pt x="773" y="1"/>
                  </a:moveTo>
                  <a:cubicBezTo>
                    <a:pt x="346" y="1"/>
                    <a:pt x="0" y="348"/>
                    <a:pt x="0" y="775"/>
                  </a:cubicBezTo>
                  <a:lnTo>
                    <a:pt x="0" y="17847"/>
                  </a:lnTo>
                  <a:cubicBezTo>
                    <a:pt x="0" y="18275"/>
                    <a:pt x="346" y="18621"/>
                    <a:pt x="773" y="18621"/>
                  </a:cubicBezTo>
                  <a:lnTo>
                    <a:pt x="1516" y="18621"/>
                  </a:lnTo>
                  <a:lnTo>
                    <a:pt x="1516" y="19397"/>
                  </a:lnTo>
                  <a:cubicBezTo>
                    <a:pt x="1516" y="19824"/>
                    <a:pt x="1862" y="20171"/>
                    <a:pt x="2290" y="20171"/>
                  </a:cubicBezTo>
                  <a:lnTo>
                    <a:pt x="15181" y="20171"/>
                  </a:lnTo>
                  <a:cubicBezTo>
                    <a:pt x="15363" y="20171"/>
                    <a:pt x="15508" y="20023"/>
                    <a:pt x="15508" y="19844"/>
                  </a:cubicBezTo>
                  <a:cubicBezTo>
                    <a:pt x="15508" y="19664"/>
                    <a:pt x="15360" y="19518"/>
                    <a:pt x="15181" y="19518"/>
                  </a:cubicBezTo>
                  <a:lnTo>
                    <a:pt x="2290" y="19518"/>
                  </a:lnTo>
                  <a:cubicBezTo>
                    <a:pt x="2224" y="19518"/>
                    <a:pt x="2170" y="19464"/>
                    <a:pt x="2170" y="19399"/>
                  </a:cubicBezTo>
                  <a:lnTo>
                    <a:pt x="2170" y="18623"/>
                  </a:lnTo>
                  <a:lnTo>
                    <a:pt x="19086" y="18623"/>
                  </a:lnTo>
                  <a:cubicBezTo>
                    <a:pt x="19513" y="18623"/>
                    <a:pt x="19860" y="18277"/>
                    <a:pt x="19860" y="17850"/>
                  </a:cubicBezTo>
                  <a:lnTo>
                    <a:pt x="19860" y="2205"/>
                  </a:lnTo>
                  <a:lnTo>
                    <a:pt x="20602" y="2205"/>
                  </a:lnTo>
                  <a:cubicBezTo>
                    <a:pt x="20667" y="2205"/>
                    <a:pt x="20721" y="2259"/>
                    <a:pt x="20721" y="2325"/>
                  </a:cubicBezTo>
                  <a:lnTo>
                    <a:pt x="20721" y="19397"/>
                  </a:lnTo>
                  <a:cubicBezTo>
                    <a:pt x="20721" y="19463"/>
                    <a:pt x="20667" y="19516"/>
                    <a:pt x="20602" y="19516"/>
                  </a:cubicBezTo>
                  <a:lnTo>
                    <a:pt x="16576" y="19516"/>
                  </a:lnTo>
                  <a:cubicBezTo>
                    <a:pt x="16395" y="19516"/>
                    <a:pt x="16251" y="19664"/>
                    <a:pt x="16251" y="19843"/>
                  </a:cubicBezTo>
                  <a:cubicBezTo>
                    <a:pt x="16251" y="20023"/>
                    <a:pt x="16397" y="20170"/>
                    <a:pt x="16576" y="20170"/>
                  </a:cubicBezTo>
                  <a:lnTo>
                    <a:pt x="20602" y="20170"/>
                  </a:lnTo>
                  <a:cubicBezTo>
                    <a:pt x="21028" y="20170"/>
                    <a:pt x="21376" y="19822"/>
                    <a:pt x="21376" y="19396"/>
                  </a:cubicBezTo>
                  <a:lnTo>
                    <a:pt x="21376" y="2323"/>
                  </a:lnTo>
                  <a:cubicBezTo>
                    <a:pt x="21376" y="1898"/>
                    <a:pt x="21028" y="1551"/>
                    <a:pt x="20603" y="1551"/>
                  </a:cubicBezTo>
                  <a:lnTo>
                    <a:pt x="19862" y="1551"/>
                  </a:lnTo>
                  <a:lnTo>
                    <a:pt x="19862" y="775"/>
                  </a:lnTo>
                  <a:cubicBezTo>
                    <a:pt x="19862" y="348"/>
                    <a:pt x="19514" y="1"/>
                    <a:pt x="19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54125" y="1989125"/>
              <a:ext cx="418450" cy="387425"/>
            </a:xfrm>
            <a:custGeom>
              <a:rect b="b" l="l" r="r" t="t"/>
              <a:pathLst>
                <a:path extrusionOk="0" h="15497" w="16738">
                  <a:moveTo>
                    <a:pt x="13052" y="1"/>
                  </a:moveTo>
                  <a:cubicBezTo>
                    <a:pt x="12872" y="1"/>
                    <a:pt x="12725" y="148"/>
                    <a:pt x="12725" y="327"/>
                  </a:cubicBezTo>
                  <a:cubicBezTo>
                    <a:pt x="12725" y="508"/>
                    <a:pt x="12873" y="654"/>
                    <a:pt x="13052" y="654"/>
                  </a:cubicBezTo>
                  <a:lnTo>
                    <a:pt x="16081" y="654"/>
                  </a:lnTo>
                  <a:lnTo>
                    <a:pt x="16081" y="12434"/>
                  </a:lnTo>
                  <a:lnTo>
                    <a:pt x="12679" y="8223"/>
                  </a:lnTo>
                  <a:cubicBezTo>
                    <a:pt x="12618" y="8146"/>
                    <a:pt x="12524" y="8101"/>
                    <a:pt x="12426" y="8101"/>
                  </a:cubicBezTo>
                  <a:cubicBezTo>
                    <a:pt x="12327" y="8101"/>
                    <a:pt x="12233" y="8146"/>
                    <a:pt x="12172" y="8223"/>
                  </a:cubicBezTo>
                  <a:lnTo>
                    <a:pt x="9292" y="11785"/>
                  </a:lnTo>
                  <a:lnTo>
                    <a:pt x="8391" y="10671"/>
                  </a:lnTo>
                  <a:cubicBezTo>
                    <a:pt x="8326" y="10591"/>
                    <a:pt x="8232" y="10549"/>
                    <a:pt x="8136" y="10549"/>
                  </a:cubicBezTo>
                  <a:cubicBezTo>
                    <a:pt x="8064" y="10549"/>
                    <a:pt x="7991" y="10573"/>
                    <a:pt x="7930" y="10622"/>
                  </a:cubicBezTo>
                  <a:cubicBezTo>
                    <a:pt x="7788" y="10737"/>
                    <a:pt x="7769" y="10941"/>
                    <a:pt x="7882" y="11083"/>
                  </a:cubicBezTo>
                  <a:lnTo>
                    <a:pt x="9038" y="12513"/>
                  </a:lnTo>
                  <a:cubicBezTo>
                    <a:pt x="9099" y="12589"/>
                    <a:pt x="9193" y="12634"/>
                    <a:pt x="9292" y="12634"/>
                  </a:cubicBezTo>
                  <a:cubicBezTo>
                    <a:pt x="9390" y="12634"/>
                    <a:pt x="9484" y="12589"/>
                    <a:pt x="9545" y="12513"/>
                  </a:cubicBezTo>
                  <a:lnTo>
                    <a:pt x="12426" y="8950"/>
                  </a:lnTo>
                  <a:lnTo>
                    <a:pt x="16084" y="13477"/>
                  </a:lnTo>
                  <a:lnTo>
                    <a:pt x="16084" y="14841"/>
                  </a:lnTo>
                  <a:lnTo>
                    <a:pt x="654" y="14841"/>
                  </a:lnTo>
                  <a:lnTo>
                    <a:pt x="654" y="12864"/>
                  </a:lnTo>
                  <a:lnTo>
                    <a:pt x="4987" y="7503"/>
                  </a:lnTo>
                  <a:lnTo>
                    <a:pt x="7069" y="10079"/>
                  </a:lnTo>
                  <a:cubicBezTo>
                    <a:pt x="7134" y="10159"/>
                    <a:pt x="7228" y="10201"/>
                    <a:pt x="7324" y="10201"/>
                  </a:cubicBezTo>
                  <a:cubicBezTo>
                    <a:pt x="7396" y="10201"/>
                    <a:pt x="7469" y="10177"/>
                    <a:pt x="7530" y="10128"/>
                  </a:cubicBezTo>
                  <a:cubicBezTo>
                    <a:pt x="7669" y="10015"/>
                    <a:pt x="7691" y="9809"/>
                    <a:pt x="7578" y="9667"/>
                  </a:cubicBezTo>
                  <a:lnTo>
                    <a:pt x="5239" y="6777"/>
                  </a:lnTo>
                  <a:cubicBezTo>
                    <a:pt x="5178" y="6699"/>
                    <a:pt x="5086" y="6654"/>
                    <a:pt x="4986" y="6654"/>
                  </a:cubicBezTo>
                  <a:cubicBezTo>
                    <a:pt x="4887" y="6654"/>
                    <a:pt x="4795" y="6699"/>
                    <a:pt x="4732" y="6777"/>
                  </a:cubicBezTo>
                  <a:lnTo>
                    <a:pt x="654" y="11823"/>
                  </a:lnTo>
                  <a:lnTo>
                    <a:pt x="654" y="655"/>
                  </a:lnTo>
                  <a:lnTo>
                    <a:pt x="11613" y="655"/>
                  </a:lnTo>
                  <a:cubicBezTo>
                    <a:pt x="11793" y="655"/>
                    <a:pt x="11939" y="508"/>
                    <a:pt x="11939" y="329"/>
                  </a:cubicBezTo>
                  <a:cubicBezTo>
                    <a:pt x="11939" y="150"/>
                    <a:pt x="11792" y="2"/>
                    <a:pt x="11613" y="2"/>
                  </a:cubicBezTo>
                  <a:lnTo>
                    <a:pt x="328" y="2"/>
                  </a:lnTo>
                  <a:cubicBezTo>
                    <a:pt x="147" y="2"/>
                    <a:pt x="1" y="150"/>
                    <a:pt x="1" y="329"/>
                  </a:cubicBezTo>
                  <a:lnTo>
                    <a:pt x="1" y="15170"/>
                  </a:lnTo>
                  <a:cubicBezTo>
                    <a:pt x="1" y="15350"/>
                    <a:pt x="149" y="15496"/>
                    <a:pt x="328" y="15496"/>
                  </a:cubicBezTo>
                  <a:lnTo>
                    <a:pt x="16409" y="15496"/>
                  </a:lnTo>
                  <a:cubicBezTo>
                    <a:pt x="16591" y="15496"/>
                    <a:pt x="16736" y="15349"/>
                    <a:pt x="16736" y="15170"/>
                  </a:cubicBezTo>
                  <a:lnTo>
                    <a:pt x="16736" y="329"/>
                  </a:lnTo>
                  <a:cubicBezTo>
                    <a:pt x="16738" y="147"/>
                    <a:pt x="16591" y="1"/>
                    <a:pt x="16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794800" y="2044525"/>
              <a:ext cx="105625" cy="105675"/>
            </a:xfrm>
            <a:custGeom>
              <a:rect b="b" l="l" r="r" t="t"/>
              <a:pathLst>
                <a:path extrusionOk="0" h="4227" w="4225">
                  <a:moveTo>
                    <a:pt x="2112" y="657"/>
                  </a:moveTo>
                  <a:cubicBezTo>
                    <a:pt x="2916" y="657"/>
                    <a:pt x="3571" y="1312"/>
                    <a:pt x="3571" y="2116"/>
                  </a:cubicBezTo>
                  <a:cubicBezTo>
                    <a:pt x="3571" y="2920"/>
                    <a:pt x="2916" y="3573"/>
                    <a:pt x="2112" y="3573"/>
                  </a:cubicBezTo>
                  <a:cubicBezTo>
                    <a:pt x="1308" y="3573"/>
                    <a:pt x="654" y="2920"/>
                    <a:pt x="654" y="2116"/>
                  </a:cubicBezTo>
                  <a:cubicBezTo>
                    <a:pt x="654" y="1312"/>
                    <a:pt x="1308" y="657"/>
                    <a:pt x="2112" y="657"/>
                  </a:cubicBezTo>
                  <a:close/>
                  <a:moveTo>
                    <a:pt x="2112" y="1"/>
                  </a:moveTo>
                  <a:cubicBezTo>
                    <a:pt x="948" y="1"/>
                    <a:pt x="0" y="948"/>
                    <a:pt x="0" y="2114"/>
                  </a:cubicBezTo>
                  <a:cubicBezTo>
                    <a:pt x="0" y="3279"/>
                    <a:pt x="948" y="4227"/>
                    <a:pt x="2112" y="4227"/>
                  </a:cubicBezTo>
                  <a:cubicBezTo>
                    <a:pt x="3277" y="4227"/>
                    <a:pt x="4224" y="3279"/>
                    <a:pt x="4224" y="2114"/>
                  </a:cubicBezTo>
                  <a:cubicBezTo>
                    <a:pt x="4224" y="951"/>
                    <a:pt x="3277" y="1"/>
                    <a:pt x="2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6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aphicFrame>
        <p:nvGraphicFramePr>
          <p:cNvPr id="1001" name="Google Shape;1001;p36"/>
          <p:cNvGraphicFramePr/>
          <p:nvPr/>
        </p:nvGraphicFramePr>
        <p:xfrm>
          <a:off x="457200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{0C87FB2E-85AE-4C7C-978F-04410C666226}</a:tableStyleId>
              </a:tblPr>
              <a:tblGrid>
                <a:gridCol w="2059725"/>
                <a:gridCol w="2059725"/>
                <a:gridCol w="2059725"/>
                <a:gridCol w="2059725"/>
              </a:tblGrid>
              <a:tr h="69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Value proposition: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All benefits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Favorable points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Resonating focus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9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Consists of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Answers the customer question or questions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Requires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Has the potential pitfall of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2" name="Google Shape;1002;p36"/>
          <p:cNvSpPr txBox="1"/>
          <p:nvPr/>
        </p:nvSpPr>
        <p:spPr>
          <a:xfrm>
            <a:off x="3109413" y="2084563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36"/>
          <p:cNvSpPr txBox="1"/>
          <p:nvPr/>
        </p:nvSpPr>
        <p:spPr>
          <a:xfrm>
            <a:off x="5491875" y="4013325"/>
            <a:ext cx="1144500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7551600" y="19760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36"/>
          <p:cNvSpPr txBox="1"/>
          <p:nvPr/>
        </p:nvSpPr>
        <p:spPr>
          <a:xfrm>
            <a:off x="2680475" y="32533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36"/>
          <p:cNvSpPr txBox="1"/>
          <p:nvPr/>
        </p:nvSpPr>
        <p:spPr>
          <a:xfrm>
            <a:off x="4820475" y="318967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36"/>
          <p:cNvSpPr txBox="1"/>
          <p:nvPr/>
        </p:nvSpPr>
        <p:spPr>
          <a:xfrm>
            <a:off x="3391675" y="4013325"/>
            <a:ext cx="1144500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6"/>
          <p:cNvSpPr txBox="1"/>
          <p:nvPr/>
        </p:nvSpPr>
        <p:spPr>
          <a:xfrm>
            <a:off x="4414234" y="2366013"/>
            <a:ext cx="1144500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36"/>
          <p:cNvSpPr txBox="1"/>
          <p:nvPr/>
        </p:nvSpPr>
        <p:spPr>
          <a:xfrm>
            <a:off x="6636384" y="3189675"/>
            <a:ext cx="1144500" cy="7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36"/>
          <p:cNvSpPr txBox="1"/>
          <p:nvPr/>
        </p:nvSpPr>
        <p:spPr>
          <a:xfrm>
            <a:off x="7092184" y="4013313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36"/>
          <p:cNvSpPr txBox="1"/>
          <p:nvPr/>
        </p:nvSpPr>
        <p:spPr>
          <a:xfrm>
            <a:off x="6093459" y="23422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7"/>
          <p:cNvSpPr/>
          <p:nvPr/>
        </p:nvSpPr>
        <p:spPr>
          <a:xfrm>
            <a:off x="3459575" y="1822175"/>
            <a:ext cx="2224800" cy="29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47875" y="1966363"/>
            <a:ext cx="8238900" cy="1985400"/>
          </a:xfrm>
          <a:prstGeom prst="rect">
            <a:avLst/>
          </a:prstGeom>
          <a:noFill/>
          <a:ln cap="rnd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1019" name="Google Shape;1019;p37"/>
          <p:cNvSpPr txBox="1"/>
          <p:nvPr/>
        </p:nvSpPr>
        <p:spPr>
          <a:xfrm>
            <a:off x="750900" y="2676925"/>
            <a:ext cx="1646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attributes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37"/>
          <p:cNvSpPr txBox="1"/>
          <p:nvPr/>
        </p:nvSpPr>
        <p:spPr>
          <a:xfrm>
            <a:off x="457188" y="1252213"/>
            <a:ext cx="2224800" cy="43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Technology</a:t>
            </a:r>
            <a:endParaRPr b="1" sz="16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21" name="Google Shape;1021;p37"/>
          <p:cNvSpPr txBox="1"/>
          <p:nvPr/>
        </p:nvSpPr>
        <p:spPr>
          <a:xfrm>
            <a:off x="3459588" y="1252213"/>
            <a:ext cx="2224800" cy="43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Business model</a:t>
            </a:r>
            <a:endParaRPr b="1" sz="16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22" name="Google Shape;1022;p37"/>
          <p:cNvSpPr txBox="1"/>
          <p:nvPr/>
        </p:nvSpPr>
        <p:spPr>
          <a:xfrm>
            <a:off x="6461988" y="1252213"/>
            <a:ext cx="2224800" cy="43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Disruptive innovation</a:t>
            </a:r>
            <a:endParaRPr b="1" sz="16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23" name="Google Shape;1023;p37"/>
          <p:cNvSpPr txBox="1"/>
          <p:nvPr/>
        </p:nvSpPr>
        <p:spPr>
          <a:xfrm>
            <a:off x="3753300" y="2513800"/>
            <a:ext cx="12954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Economic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Emotional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37"/>
          <p:cNvSpPr txBox="1"/>
          <p:nvPr/>
        </p:nvSpPr>
        <p:spPr>
          <a:xfrm>
            <a:off x="4576650" y="2062438"/>
            <a:ext cx="943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Utilitarian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37"/>
          <p:cNvSpPr txBox="1"/>
          <p:nvPr/>
        </p:nvSpPr>
        <p:spPr>
          <a:xfrm>
            <a:off x="4576650" y="3507988"/>
            <a:ext cx="943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Hedonic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6" name="Google Shape;1026;p37"/>
          <p:cNvCxnSpPr>
            <a:stCxn id="1024" idx="2"/>
            <a:endCxn id="1025" idx="0"/>
          </p:cNvCxnSpPr>
          <p:nvPr/>
        </p:nvCxnSpPr>
        <p:spPr>
          <a:xfrm>
            <a:off x="5048550" y="2410138"/>
            <a:ext cx="0" cy="10980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27" name="Google Shape;1027;p37"/>
          <p:cNvSpPr txBox="1"/>
          <p:nvPr/>
        </p:nvSpPr>
        <p:spPr>
          <a:xfrm>
            <a:off x="3753300" y="4280600"/>
            <a:ext cx="1646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Revenue-cost model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7"/>
          <p:cNvSpPr txBox="1"/>
          <p:nvPr/>
        </p:nvSpPr>
        <p:spPr>
          <a:xfrm>
            <a:off x="6894300" y="2595400"/>
            <a:ext cx="13602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Low-end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High-end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market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46250" y="4172300"/>
            <a:ext cx="1646700" cy="564300"/>
          </a:xfrm>
          <a:prstGeom prst="rect">
            <a:avLst/>
          </a:prstGeom>
          <a:noFill/>
          <a:ln cap="rnd" cmpd="sng" w="1905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proposition design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37"/>
          <p:cNvCxnSpPr>
            <a:stCxn id="1029" idx="0"/>
            <a:endCxn id="1017" idx="2"/>
          </p:cNvCxnSpPr>
          <p:nvPr/>
        </p:nvCxnSpPr>
        <p:spPr>
          <a:xfrm rot="-5400000">
            <a:off x="2958150" y="2563250"/>
            <a:ext cx="220500" cy="2997600"/>
          </a:xfrm>
          <a:prstGeom prst="bentConnector3">
            <a:avLst>
              <a:gd fmla="val 50009" name="adj1"/>
            </a:avLst>
          </a:prstGeom>
          <a:noFill/>
          <a:ln cap="rnd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1" name="Google Shape;1031;p37"/>
          <p:cNvSpPr/>
          <p:nvPr/>
        </p:nvSpPr>
        <p:spPr>
          <a:xfrm>
            <a:off x="2520882" y="2456275"/>
            <a:ext cx="1128600" cy="10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Combined with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37"/>
          <p:cNvSpPr/>
          <p:nvPr/>
        </p:nvSpPr>
        <p:spPr>
          <a:xfrm>
            <a:off x="5527459" y="2456275"/>
            <a:ext cx="1128600" cy="10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Leads to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8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1038" name="Google Shape;1038;p38"/>
          <p:cNvSpPr/>
          <p:nvPr/>
        </p:nvSpPr>
        <p:spPr>
          <a:xfrm>
            <a:off x="457200" y="4415699"/>
            <a:ext cx="1838100" cy="321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8"/>
          <p:cNvSpPr/>
          <p:nvPr/>
        </p:nvSpPr>
        <p:spPr>
          <a:xfrm>
            <a:off x="2586684" y="3700397"/>
            <a:ext cx="1838100" cy="321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 rot="-5400000">
            <a:off x="1919757" y="4069700"/>
            <a:ext cx="1036200" cy="297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4722365" y="2985202"/>
            <a:ext cx="1838100" cy="321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8"/>
          <p:cNvSpPr/>
          <p:nvPr/>
        </p:nvSpPr>
        <p:spPr>
          <a:xfrm rot="-5400000">
            <a:off x="4055438" y="3354505"/>
            <a:ext cx="1036200" cy="297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8"/>
          <p:cNvSpPr/>
          <p:nvPr/>
        </p:nvSpPr>
        <p:spPr>
          <a:xfrm>
            <a:off x="6858046" y="2270000"/>
            <a:ext cx="1838100" cy="321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8"/>
          <p:cNvSpPr/>
          <p:nvPr/>
        </p:nvSpPr>
        <p:spPr>
          <a:xfrm rot="-5400000">
            <a:off x="6191119" y="2639303"/>
            <a:ext cx="1036200" cy="297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38"/>
          <p:cNvCxnSpPr>
            <a:stCxn id="1038" idx="0"/>
            <a:endCxn id="1046" idx="2"/>
          </p:cNvCxnSpPr>
          <p:nvPr/>
        </p:nvCxnSpPr>
        <p:spPr>
          <a:xfrm rot="10800000">
            <a:off x="1374150" y="2709299"/>
            <a:ext cx="2100" cy="17064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7" name="Google Shape;1047;p38"/>
          <p:cNvCxnSpPr>
            <a:stCxn id="1039" idx="0"/>
            <a:endCxn id="1048" idx="2"/>
          </p:cNvCxnSpPr>
          <p:nvPr/>
        </p:nvCxnSpPr>
        <p:spPr>
          <a:xfrm rot="10800000">
            <a:off x="3503934" y="2000897"/>
            <a:ext cx="1800" cy="16995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9" name="Google Shape;1049;p38"/>
          <p:cNvCxnSpPr>
            <a:endCxn id="1050" idx="0"/>
          </p:cNvCxnSpPr>
          <p:nvPr/>
        </p:nvCxnSpPr>
        <p:spPr>
          <a:xfrm>
            <a:off x="5641536" y="2384759"/>
            <a:ext cx="1800" cy="10839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1" name="Google Shape;1051;p38"/>
          <p:cNvCxnSpPr>
            <a:stCxn id="1052" idx="4"/>
            <a:endCxn id="1053" idx="0"/>
          </p:cNvCxnSpPr>
          <p:nvPr/>
        </p:nvCxnSpPr>
        <p:spPr>
          <a:xfrm>
            <a:off x="7777089" y="1898299"/>
            <a:ext cx="1800" cy="8436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054" name="Google Shape;1054;p38"/>
          <p:cNvGrpSpPr/>
          <p:nvPr/>
        </p:nvGrpSpPr>
        <p:grpSpPr>
          <a:xfrm>
            <a:off x="457200" y="1843075"/>
            <a:ext cx="1838023" cy="2200836"/>
            <a:chOff x="457200" y="1843075"/>
            <a:chExt cx="1838023" cy="2200836"/>
          </a:xfrm>
        </p:grpSpPr>
        <p:sp>
          <p:nvSpPr>
            <p:cNvPr id="1046" name="Google Shape;1046;p38"/>
            <p:cNvSpPr txBox="1"/>
            <p:nvPr/>
          </p:nvSpPr>
          <p:spPr>
            <a:xfrm>
              <a:off x="457200" y="2145091"/>
              <a:ext cx="1834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5" name="Google Shape;1055;p38"/>
            <p:cNvSpPr txBox="1"/>
            <p:nvPr/>
          </p:nvSpPr>
          <p:spPr>
            <a:xfrm>
              <a:off x="461023" y="1843075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job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934202" y="3159811"/>
              <a:ext cx="884100" cy="88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57" name="Google Shape;1057;p38"/>
          <p:cNvGrpSpPr/>
          <p:nvPr/>
        </p:nvGrpSpPr>
        <p:grpSpPr>
          <a:xfrm>
            <a:off x="2586713" y="1134546"/>
            <a:ext cx="1838023" cy="2194165"/>
            <a:chOff x="2586713" y="1134546"/>
            <a:chExt cx="1838023" cy="2194165"/>
          </a:xfrm>
        </p:grpSpPr>
        <p:sp>
          <p:nvSpPr>
            <p:cNvPr id="1048" name="Google Shape;1048;p38"/>
            <p:cNvSpPr txBox="1"/>
            <p:nvPr/>
          </p:nvSpPr>
          <p:spPr>
            <a:xfrm>
              <a:off x="2586713" y="1436562"/>
              <a:ext cx="1834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8" name="Google Shape;1058;p38"/>
            <p:cNvSpPr txBox="1"/>
            <p:nvPr/>
          </p:nvSpPr>
          <p:spPr>
            <a:xfrm>
              <a:off x="2590536" y="1134546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pains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3063677" y="2444611"/>
              <a:ext cx="884100" cy="88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60" name="Google Shape;1060;p38"/>
          <p:cNvGrpSpPr/>
          <p:nvPr/>
        </p:nvGrpSpPr>
        <p:grpSpPr>
          <a:xfrm>
            <a:off x="4722413" y="1729399"/>
            <a:ext cx="1838023" cy="2605576"/>
            <a:chOff x="4722413" y="1729399"/>
            <a:chExt cx="1838023" cy="2605576"/>
          </a:xfrm>
        </p:grpSpPr>
        <p:sp>
          <p:nvSpPr>
            <p:cNvPr id="1061" name="Google Shape;1061;p38"/>
            <p:cNvSpPr txBox="1"/>
            <p:nvPr/>
          </p:nvSpPr>
          <p:spPr>
            <a:xfrm>
              <a:off x="4722413" y="3770675"/>
              <a:ext cx="1834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38"/>
            <p:cNvSpPr txBox="1"/>
            <p:nvPr/>
          </p:nvSpPr>
          <p:spPr>
            <a:xfrm>
              <a:off x="4726236" y="3468659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gains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199352" y="1729399"/>
              <a:ext cx="884100" cy="88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6858063" y="1014199"/>
            <a:ext cx="1838023" cy="2593943"/>
            <a:chOff x="6858063" y="1014199"/>
            <a:chExt cx="1838023" cy="2593943"/>
          </a:xfrm>
        </p:grpSpPr>
        <p:sp>
          <p:nvSpPr>
            <p:cNvPr id="1064" name="Google Shape;1064;p38"/>
            <p:cNvSpPr txBox="1"/>
            <p:nvPr/>
          </p:nvSpPr>
          <p:spPr>
            <a:xfrm>
              <a:off x="6858063" y="3043842"/>
              <a:ext cx="18342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38"/>
            <p:cNvSpPr txBox="1"/>
            <p:nvPr/>
          </p:nvSpPr>
          <p:spPr>
            <a:xfrm>
              <a:off x="6861886" y="2741826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b="1" sz="16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7335039" y="1014199"/>
              <a:ext cx="884100" cy="88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</a:t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39"/>
          <p:cNvGrpSpPr/>
          <p:nvPr/>
        </p:nvGrpSpPr>
        <p:grpSpPr>
          <a:xfrm>
            <a:off x="457200" y="1133753"/>
            <a:ext cx="8238900" cy="3602847"/>
            <a:chOff x="457200" y="1133753"/>
            <a:chExt cx="8238900" cy="3602847"/>
          </a:xfrm>
        </p:grpSpPr>
        <p:sp>
          <p:nvSpPr>
            <p:cNvPr id="1070" name="Google Shape;1070;p39"/>
            <p:cNvSpPr txBox="1"/>
            <p:nvPr/>
          </p:nvSpPr>
          <p:spPr>
            <a:xfrm>
              <a:off x="457200" y="1492250"/>
              <a:ext cx="14010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Value to the customer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911750" y="1644650"/>
              <a:ext cx="3391800" cy="1138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5304050" y="1644650"/>
              <a:ext cx="3391800" cy="1138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911750" y="2782852"/>
              <a:ext cx="3391800" cy="1138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5304050" y="2782852"/>
              <a:ext cx="3391800" cy="11382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 txBox="1"/>
            <p:nvPr/>
          </p:nvSpPr>
          <p:spPr>
            <a:xfrm>
              <a:off x="3044600" y="4301900"/>
              <a:ext cx="37833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Competitive advantage for company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076" name="Google Shape;1076;p39"/>
            <p:cNvCxnSpPr/>
            <p:nvPr/>
          </p:nvCxnSpPr>
          <p:spPr>
            <a:xfrm>
              <a:off x="1157700" y="4188400"/>
              <a:ext cx="7538400" cy="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cxnSp>
          <p:nvCxnSpPr>
            <p:cNvPr id="1077" name="Google Shape;1077;p39"/>
            <p:cNvCxnSpPr>
              <a:endCxn id="1070" idx="2"/>
            </p:cNvCxnSpPr>
            <p:nvPr/>
          </p:nvCxnSpPr>
          <p:spPr>
            <a:xfrm rot="10800000">
              <a:off x="1157700" y="2173250"/>
              <a:ext cx="0" cy="20151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dot"/>
              <a:round/>
              <a:headEnd len="med" w="med" type="none"/>
              <a:tailEnd len="med" w="med" type="triangle"/>
            </a:ln>
          </p:spPr>
        </p:cxnSp>
        <p:sp>
          <p:nvSpPr>
            <p:cNvPr id="1078" name="Google Shape;1078;p39"/>
            <p:cNvSpPr txBox="1"/>
            <p:nvPr/>
          </p:nvSpPr>
          <p:spPr>
            <a:xfrm>
              <a:off x="2489275" y="1133753"/>
              <a:ext cx="22368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Areas of improvement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79" name="Google Shape;1079;p39"/>
            <p:cNvSpPr txBox="1"/>
            <p:nvPr/>
          </p:nvSpPr>
          <p:spPr>
            <a:xfrm>
              <a:off x="5881550" y="1133753"/>
              <a:ext cx="22368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Core messages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080" name="Google Shape;1080;p39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1081" name="Google Shape;1081;p39"/>
          <p:cNvSpPr txBox="1"/>
          <p:nvPr/>
        </p:nvSpPr>
        <p:spPr>
          <a:xfrm>
            <a:off x="1987938" y="1852088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39"/>
          <p:cNvSpPr txBox="1"/>
          <p:nvPr/>
        </p:nvSpPr>
        <p:spPr>
          <a:xfrm>
            <a:off x="3457700" y="29903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39"/>
          <p:cNvSpPr txBox="1"/>
          <p:nvPr/>
        </p:nvSpPr>
        <p:spPr>
          <a:xfrm>
            <a:off x="7551600" y="164465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39"/>
          <p:cNvSpPr txBox="1"/>
          <p:nvPr/>
        </p:nvSpPr>
        <p:spPr>
          <a:xfrm>
            <a:off x="3186000" y="1720850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39"/>
          <p:cNvSpPr txBox="1"/>
          <p:nvPr/>
        </p:nvSpPr>
        <p:spPr>
          <a:xfrm>
            <a:off x="4820475" y="2858300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39"/>
          <p:cNvSpPr txBox="1"/>
          <p:nvPr/>
        </p:nvSpPr>
        <p:spPr>
          <a:xfrm>
            <a:off x="2094925" y="3104525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39"/>
          <p:cNvSpPr txBox="1"/>
          <p:nvPr/>
        </p:nvSpPr>
        <p:spPr>
          <a:xfrm>
            <a:off x="4414234" y="2034638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39"/>
          <p:cNvSpPr txBox="1"/>
          <p:nvPr/>
        </p:nvSpPr>
        <p:spPr>
          <a:xfrm>
            <a:off x="6057609" y="2573525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39"/>
          <p:cNvSpPr txBox="1"/>
          <p:nvPr/>
        </p:nvSpPr>
        <p:spPr>
          <a:xfrm>
            <a:off x="7419709" y="2916513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39"/>
          <p:cNvSpPr txBox="1"/>
          <p:nvPr/>
        </p:nvSpPr>
        <p:spPr>
          <a:xfrm>
            <a:off x="5638934" y="1726425"/>
            <a:ext cx="1144500" cy="72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0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1096" name="Google Shape;1096;p40"/>
          <p:cNvGrpSpPr/>
          <p:nvPr/>
        </p:nvGrpSpPr>
        <p:grpSpPr>
          <a:xfrm>
            <a:off x="1797925" y="1000559"/>
            <a:ext cx="5548000" cy="3736066"/>
            <a:chOff x="1797925" y="1000559"/>
            <a:chExt cx="5548000" cy="3736066"/>
          </a:xfrm>
        </p:grpSpPr>
        <p:sp>
          <p:nvSpPr>
            <p:cNvPr id="1097" name="Google Shape;1097;p40"/>
            <p:cNvSpPr/>
            <p:nvPr/>
          </p:nvSpPr>
          <p:spPr>
            <a:xfrm>
              <a:off x="5078920" y="1537988"/>
              <a:ext cx="2267005" cy="2267005"/>
            </a:xfrm>
            <a:prstGeom prst="ellipse">
              <a:avLst/>
            </a:prstGeom>
            <a:solidFill>
              <a:srgbClr val="F9ECD1">
                <a:alpha val="59220"/>
              </a:srgbClr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797937" y="1537988"/>
              <a:ext cx="2267005" cy="2267005"/>
            </a:xfrm>
            <a:prstGeom prst="rect">
              <a:avLst/>
            </a:prstGeom>
            <a:solidFill>
              <a:srgbClr val="F9ECD1">
                <a:alpha val="59220"/>
              </a:srgbClr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9" name="Google Shape;1099;p40"/>
            <p:cNvCxnSpPr/>
            <p:nvPr/>
          </p:nvCxnSpPr>
          <p:spPr>
            <a:xfrm>
              <a:off x="2933637" y="2672741"/>
              <a:ext cx="3282241" cy="1234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0" name="Google Shape;1100;p40"/>
            <p:cNvSpPr/>
            <p:nvPr/>
          </p:nvSpPr>
          <p:spPr>
            <a:xfrm rot="5400000">
              <a:off x="1241613" y="2104484"/>
              <a:ext cx="2249728" cy="1136588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633797" y="2375757"/>
              <a:ext cx="595238" cy="5952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2" name="Google Shape;1102;p40"/>
            <p:cNvCxnSpPr>
              <a:endCxn id="1097" idx="5"/>
            </p:cNvCxnSpPr>
            <p:nvPr/>
          </p:nvCxnSpPr>
          <p:spPr>
            <a:xfrm>
              <a:off x="6215029" y="2671698"/>
              <a:ext cx="798900" cy="8013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40"/>
            <p:cNvCxnSpPr>
              <a:stCxn id="1097" idx="7"/>
            </p:cNvCxnSpPr>
            <p:nvPr/>
          </p:nvCxnSpPr>
          <p:spPr>
            <a:xfrm flipH="1">
              <a:off x="6215929" y="1869983"/>
              <a:ext cx="798000" cy="80130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4" name="Google Shape;1104;p40"/>
            <p:cNvSpPr/>
            <p:nvPr/>
          </p:nvSpPr>
          <p:spPr>
            <a:xfrm>
              <a:off x="2738977" y="2479201"/>
              <a:ext cx="384988" cy="384645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914780" y="2375757"/>
              <a:ext cx="595238" cy="5952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6" name="Google Shape;1106;p40"/>
            <p:cNvGrpSpPr/>
            <p:nvPr/>
          </p:nvGrpSpPr>
          <p:grpSpPr>
            <a:xfrm>
              <a:off x="6008551" y="2469470"/>
              <a:ext cx="408156" cy="408117"/>
              <a:chOff x="2298725" y="1183275"/>
              <a:chExt cx="534500" cy="534450"/>
            </a:xfrm>
          </p:grpSpPr>
          <p:sp>
            <p:nvSpPr>
              <p:cNvPr id="1107" name="Google Shape;1107;p40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2" name="Google Shape;1112;p40"/>
            <p:cNvSpPr/>
            <p:nvPr/>
          </p:nvSpPr>
          <p:spPr>
            <a:xfrm>
              <a:off x="1797925" y="3904725"/>
              <a:ext cx="2267100" cy="831900"/>
            </a:xfrm>
            <a:prstGeom prst="rect">
              <a:avLst/>
            </a:prstGeom>
            <a:solidFill>
              <a:srgbClr val="F9ECD1">
                <a:alpha val="59220"/>
              </a:srgbClr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078825" y="3904725"/>
              <a:ext cx="2267100" cy="831900"/>
            </a:xfrm>
            <a:prstGeom prst="rect">
              <a:avLst/>
            </a:prstGeom>
            <a:solidFill>
              <a:srgbClr val="F9ECD1">
                <a:alpha val="59220"/>
              </a:srgbClr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 txBox="1"/>
            <p:nvPr/>
          </p:nvSpPr>
          <p:spPr>
            <a:xfrm>
              <a:off x="5295286" y="3904734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Substitutes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5" name="Google Shape;1115;p40"/>
            <p:cNvSpPr txBox="1"/>
            <p:nvPr/>
          </p:nvSpPr>
          <p:spPr>
            <a:xfrm>
              <a:off x="2014386" y="3904734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Company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6" name="Google Shape;1116;p40"/>
            <p:cNvSpPr txBox="1"/>
            <p:nvPr/>
          </p:nvSpPr>
          <p:spPr>
            <a:xfrm>
              <a:off x="5295286" y="1000559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7" name="Google Shape;1117;p40"/>
            <p:cNvSpPr txBox="1"/>
            <p:nvPr/>
          </p:nvSpPr>
          <p:spPr>
            <a:xfrm>
              <a:off x="2014386" y="1000559"/>
              <a:ext cx="1834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8" name="Google Shape;1118;p40"/>
            <p:cNvSpPr txBox="1"/>
            <p:nvPr/>
          </p:nvSpPr>
          <p:spPr>
            <a:xfrm>
              <a:off x="2596227" y="1538000"/>
              <a:ext cx="1468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Benefits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19" name="Google Shape;1119;p40"/>
            <p:cNvSpPr txBox="1"/>
            <p:nvPr/>
          </p:nvSpPr>
          <p:spPr>
            <a:xfrm>
              <a:off x="2596227" y="3367300"/>
              <a:ext cx="1468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Features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20" name="Google Shape;1120;p40"/>
            <p:cNvSpPr txBox="1"/>
            <p:nvPr/>
          </p:nvSpPr>
          <p:spPr>
            <a:xfrm rot="-5400000">
              <a:off x="1455175" y="2452638"/>
              <a:ext cx="1123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Experience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21" name="Google Shape;1121;p40"/>
            <p:cNvSpPr txBox="1"/>
            <p:nvPr/>
          </p:nvSpPr>
          <p:spPr>
            <a:xfrm>
              <a:off x="5507501" y="1774200"/>
              <a:ext cx="9456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Wants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22" name="Google Shape;1122;p40"/>
            <p:cNvSpPr txBox="1"/>
            <p:nvPr/>
          </p:nvSpPr>
          <p:spPr>
            <a:xfrm>
              <a:off x="5507501" y="3131075"/>
              <a:ext cx="9456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Needs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23" name="Google Shape;1123;p40"/>
            <p:cNvSpPr txBox="1"/>
            <p:nvPr/>
          </p:nvSpPr>
          <p:spPr>
            <a:xfrm>
              <a:off x="6376901" y="2463753"/>
              <a:ext cx="9456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Fears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124" name="Google Shape;1124;p40"/>
          <p:cNvSpPr txBox="1"/>
          <p:nvPr/>
        </p:nvSpPr>
        <p:spPr>
          <a:xfrm>
            <a:off x="447738" y="1176988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40"/>
          <p:cNvSpPr txBox="1"/>
          <p:nvPr/>
        </p:nvSpPr>
        <p:spPr>
          <a:xfrm>
            <a:off x="3322275" y="27289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40"/>
          <p:cNvSpPr txBox="1"/>
          <p:nvPr/>
        </p:nvSpPr>
        <p:spPr>
          <a:xfrm>
            <a:off x="7110450" y="2005600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40"/>
          <p:cNvSpPr txBox="1"/>
          <p:nvPr/>
        </p:nvSpPr>
        <p:spPr>
          <a:xfrm>
            <a:off x="686100" y="2506938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40"/>
          <p:cNvSpPr txBox="1"/>
          <p:nvPr/>
        </p:nvSpPr>
        <p:spPr>
          <a:xfrm>
            <a:off x="3570525" y="4045325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40"/>
          <p:cNvSpPr txBox="1"/>
          <p:nvPr/>
        </p:nvSpPr>
        <p:spPr>
          <a:xfrm>
            <a:off x="3243000" y="1900300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40"/>
          <p:cNvSpPr txBox="1"/>
          <p:nvPr/>
        </p:nvSpPr>
        <p:spPr>
          <a:xfrm>
            <a:off x="1326109" y="3966388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4500209" y="3001300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7551459" y="3243088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40"/>
          <p:cNvSpPr txBox="1"/>
          <p:nvPr/>
        </p:nvSpPr>
        <p:spPr>
          <a:xfrm>
            <a:off x="4547934" y="21489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1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 b="0"/>
          </a:p>
        </p:txBody>
      </p:sp>
      <p:graphicFrame>
        <p:nvGraphicFramePr>
          <p:cNvPr id="1139" name="Google Shape;1139;p41"/>
          <p:cNvGraphicFramePr/>
          <p:nvPr/>
        </p:nvGraphicFramePr>
        <p:xfrm>
          <a:off x="457200" y="1268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{0C87FB2E-85AE-4C7C-978F-04410C666226}</a:tableStyleId>
              </a:tblPr>
              <a:tblGrid>
                <a:gridCol w="4119450"/>
                <a:gridCol w="4119450"/>
              </a:tblGrid>
              <a:tr h="533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Customer segment: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4674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Products or segment’s features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Delighters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7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Performance benefits</a:t>
                      </a:r>
                      <a:endParaRPr b="1" sz="16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0" name="Google Shape;1140;p41"/>
          <p:cNvSpPr txBox="1"/>
          <p:nvPr/>
        </p:nvSpPr>
        <p:spPr>
          <a:xfrm>
            <a:off x="7172063" y="3590913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41"/>
          <p:cNvSpPr txBox="1"/>
          <p:nvPr/>
        </p:nvSpPr>
        <p:spPr>
          <a:xfrm>
            <a:off x="3176975" y="3816825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41"/>
          <p:cNvSpPr txBox="1"/>
          <p:nvPr/>
        </p:nvSpPr>
        <p:spPr>
          <a:xfrm>
            <a:off x="2048100" y="2867625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41"/>
          <p:cNvSpPr txBox="1"/>
          <p:nvPr/>
        </p:nvSpPr>
        <p:spPr>
          <a:xfrm>
            <a:off x="779675" y="2342125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41"/>
          <p:cNvSpPr txBox="1"/>
          <p:nvPr/>
        </p:nvSpPr>
        <p:spPr>
          <a:xfrm>
            <a:off x="843375" y="3816825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41"/>
          <p:cNvSpPr txBox="1"/>
          <p:nvPr/>
        </p:nvSpPr>
        <p:spPr>
          <a:xfrm>
            <a:off x="2689825" y="1159400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yay!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41"/>
          <p:cNvSpPr txBox="1"/>
          <p:nvPr/>
        </p:nvSpPr>
        <p:spPr>
          <a:xfrm>
            <a:off x="5442234" y="2370463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41"/>
          <p:cNvSpPr txBox="1"/>
          <p:nvPr/>
        </p:nvSpPr>
        <p:spPr>
          <a:xfrm>
            <a:off x="7227359" y="2459900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41"/>
          <p:cNvSpPr txBox="1"/>
          <p:nvPr/>
        </p:nvSpPr>
        <p:spPr>
          <a:xfrm>
            <a:off x="3316534" y="2342113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41"/>
          <p:cNvSpPr txBox="1"/>
          <p:nvPr/>
        </p:nvSpPr>
        <p:spPr>
          <a:xfrm>
            <a:off x="4715034" y="3892850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41"/>
          <p:cNvSpPr txBox="1"/>
          <p:nvPr/>
        </p:nvSpPr>
        <p:spPr>
          <a:xfrm>
            <a:off x="5550475" y="1199500"/>
            <a:ext cx="11445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41"/>
          <p:cNvSpPr txBox="1"/>
          <p:nvPr/>
        </p:nvSpPr>
        <p:spPr>
          <a:xfrm>
            <a:off x="7172075" y="1005650"/>
            <a:ext cx="1144500" cy="72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42"/>
          <p:cNvGrpSpPr/>
          <p:nvPr/>
        </p:nvGrpSpPr>
        <p:grpSpPr>
          <a:xfrm>
            <a:off x="457200" y="2109600"/>
            <a:ext cx="8238900" cy="520675"/>
            <a:chOff x="457200" y="2109600"/>
            <a:chExt cx="8238900" cy="520675"/>
          </a:xfrm>
        </p:grpSpPr>
        <p:cxnSp>
          <p:nvCxnSpPr>
            <p:cNvPr id="1157" name="Google Shape;1157;p42"/>
            <p:cNvCxnSpPr/>
            <p:nvPr/>
          </p:nvCxnSpPr>
          <p:spPr>
            <a:xfrm>
              <a:off x="457200" y="2109600"/>
              <a:ext cx="8238900" cy="0"/>
            </a:xfrm>
            <a:prstGeom prst="straightConnector1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58" name="Google Shape;1158;p42"/>
            <p:cNvSpPr txBox="1"/>
            <p:nvPr/>
          </p:nvSpPr>
          <p:spPr>
            <a:xfrm>
              <a:off x="457200" y="2192575"/>
              <a:ext cx="9732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Price</a:t>
              </a:r>
              <a:endParaRPr b="1" sz="160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59" name="Google Shape;1159;p42"/>
            <p:cNvSpPr txBox="1"/>
            <p:nvPr/>
          </p:nvSpPr>
          <p:spPr>
            <a:xfrm>
              <a:off x="7434350" y="2192575"/>
              <a:ext cx="12525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Experience</a:t>
              </a:r>
              <a:endParaRPr b="1" sz="160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160" name="Google Shape;1160;p42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1161" name="Google Shape;1161;p42"/>
          <p:cNvGrpSpPr/>
          <p:nvPr/>
        </p:nvGrpSpPr>
        <p:grpSpPr>
          <a:xfrm>
            <a:off x="1088762" y="1636375"/>
            <a:ext cx="1788913" cy="2633025"/>
            <a:chOff x="1088762" y="1636375"/>
            <a:chExt cx="1788913" cy="2633025"/>
          </a:xfrm>
        </p:grpSpPr>
        <p:sp>
          <p:nvSpPr>
            <p:cNvPr id="1162" name="Google Shape;1162;p42"/>
            <p:cNvSpPr txBox="1"/>
            <p:nvPr/>
          </p:nvSpPr>
          <p:spPr>
            <a:xfrm>
              <a:off x="1088775" y="3544000"/>
              <a:ext cx="1788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42"/>
            <p:cNvSpPr txBox="1"/>
            <p:nvPr/>
          </p:nvSpPr>
          <p:spPr>
            <a:xfrm>
              <a:off x="1088762" y="3106300"/>
              <a:ext cx="1788900" cy="43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Price-based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1509963" y="1636375"/>
              <a:ext cx="946500" cy="946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165" name="Google Shape;1165;p42"/>
          <p:cNvGrpSpPr/>
          <p:nvPr/>
        </p:nvGrpSpPr>
        <p:grpSpPr>
          <a:xfrm>
            <a:off x="3207637" y="1636375"/>
            <a:ext cx="1788913" cy="2633025"/>
            <a:chOff x="3207637" y="1636375"/>
            <a:chExt cx="1788913" cy="2633025"/>
          </a:xfrm>
        </p:grpSpPr>
        <p:sp>
          <p:nvSpPr>
            <p:cNvPr id="1166" name="Google Shape;1166;p42"/>
            <p:cNvSpPr txBox="1"/>
            <p:nvPr/>
          </p:nvSpPr>
          <p:spPr>
            <a:xfrm>
              <a:off x="3207650" y="3544000"/>
              <a:ext cx="1788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42"/>
            <p:cNvSpPr txBox="1"/>
            <p:nvPr/>
          </p:nvSpPr>
          <p:spPr>
            <a:xfrm>
              <a:off x="3207637" y="3106300"/>
              <a:ext cx="17889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Balanced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3624188" y="1636375"/>
              <a:ext cx="946500" cy="946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169" name="Google Shape;1169;p42"/>
          <p:cNvGrpSpPr/>
          <p:nvPr/>
        </p:nvGrpSpPr>
        <p:grpSpPr>
          <a:xfrm>
            <a:off x="5326487" y="1636375"/>
            <a:ext cx="1788913" cy="2633025"/>
            <a:chOff x="5326487" y="1636375"/>
            <a:chExt cx="1788913" cy="2633025"/>
          </a:xfrm>
        </p:grpSpPr>
        <p:sp>
          <p:nvSpPr>
            <p:cNvPr id="1170" name="Google Shape;1170;p42"/>
            <p:cNvSpPr txBox="1"/>
            <p:nvPr/>
          </p:nvSpPr>
          <p:spPr>
            <a:xfrm>
              <a:off x="5326500" y="3544000"/>
              <a:ext cx="1788900" cy="7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1" name="Google Shape;1171;p42"/>
            <p:cNvSpPr txBox="1"/>
            <p:nvPr/>
          </p:nvSpPr>
          <p:spPr>
            <a:xfrm>
              <a:off x="5326487" y="3106300"/>
              <a:ext cx="1788900" cy="43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Premier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747688" y="1636375"/>
              <a:ext cx="946500" cy="946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173" name="Google Shape;1173;p42"/>
          <p:cNvGrpSpPr/>
          <p:nvPr/>
        </p:nvGrpSpPr>
        <p:grpSpPr>
          <a:xfrm>
            <a:off x="5953300" y="1862738"/>
            <a:ext cx="535300" cy="493800"/>
            <a:chOff x="3956025" y="3262875"/>
            <a:chExt cx="535300" cy="493800"/>
          </a:xfrm>
        </p:grpSpPr>
        <p:sp>
          <p:nvSpPr>
            <p:cNvPr id="1174" name="Google Shape;1174;p42"/>
            <p:cNvSpPr/>
            <p:nvPr/>
          </p:nvSpPr>
          <p:spPr>
            <a:xfrm>
              <a:off x="3986125" y="3616025"/>
              <a:ext cx="204725" cy="140575"/>
            </a:xfrm>
            <a:custGeom>
              <a:rect b="b" l="l" r="r" t="t"/>
              <a:pathLst>
                <a:path extrusionOk="0" h="5623" w="8189">
                  <a:moveTo>
                    <a:pt x="3270" y="656"/>
                  </a:moveTo>
                  <a:lnTo>
                    <a:pt x="2472" y="2322"/>
                  </a:lnTo>
                  <a:lnTo>
                    <a:pt x="1674" y="656"/>
                  </a:lnTo>
                  <a:close/>
                  <a:moveTo>
                    <a:pt x="1869" y="2578"/>
                  </a:moveTo>
                  <a:cubicBezTo>
                    <a:pt x="1987" y="2826"/>
                    <a:pt x="2069" y="2996"/>
                    <a:pt x="2069" y="2996"/>
                  </a:cubicBezTo>
                  <a:cubicBezTo>
                    <a:pt x="2153" y="3170"/>
                    <a:pt x="2305" y="3275"/>
                    <a:pt x="2472" y="3275"/>
                  </a:cubicBezTo>
                  <a:cubicBezTo>
                    <a:pt x="2642" y="3275"/>
                    <a:pt x="2791" y="3170"/>
                    <a:pt x="2875" y="2996"/>
                  </a:cubicBezTo>
                  <a:cubicBezTo>
                    <a:pt x="2875" y="2996"/>
                    <a:pt x="2955" y="2826"/>
                    <a:pt x="3074" y="2580"/>
                  </a:cubicBezTo>
                  <a:cubicBezTo>
                    <a:pt x="3210" y="2726"/>
                    <a:pt x="3292" y="2924"/>
                    <a:pt x="3292" y="3141"/>
                  </a:cubicBezTo>
                  <a:cubicBezTo>
                    <a:pt x="3292" y="3597"/>
                    <a:pt x="2924" y="3968"/>
                    <a:pt x="2472" y="3968"/>
                  </a:cubicBezTo>
                  <a:cubicBezTo>
                    <a:pt x="2018" y="3968"/>
                    <a:pt x="1652" y="3597"/>
                    <a:pt x="1652" y="3141"/>
                  </a:cubicBezTo>
                  <a:cubicBezTo>
                    <a:pt x="1650" y="2923"/>
                    <a:pt x="1734" y="2724"/>
                    <a:pt x="1869" y="2578"/>
                  </a:cubicBezTo>
                  <a:close/>
                  <a:moveTo>
                    <a:pt x="3517" y="1643"/>
                  </a:moveTo>
                  <a:cubicBezTo>
                    <a:pt x="3986" y="1976"/>
                    <a:pt x="4292" y="2522"/>
                    <a:pt x="4292" y="3139"/>
                  </a:cubicBezTo>
                  <a:cubicBezTo>
                    <a:pt x="4292" y="4149"/>
                    <a:pt x="3476" y="4969"/>
                    <a:pt x="2472" y="4969"/>
                  </a:cubicBezTo>
                  <a:cubicBezTo>
                    <a:pt x="1468" y="4969"/>
                    <a:pt x="652" y="4147"/>
                    <a:pt x="652" y="3139"/>
                  </a:cubicBezTo>
                  <a:cubicBezTo>
                    <a:pt x="652" y="2522"/>
                    <a:pt x="956" y="1976"/>
                    <a:pt x="1422" y="1643"/>
                  </a:cubicBezTo>
                  <a:cubicBezTo>
                    <a:pt x="1473" y="1750"/>
                    <a:pt x="1525" y="1856"/>
                    <a:pt x="1575" y="1962"/>
                  </a:cubicBezTo>
                  <a:cubicBezTo>
                    <a:pt x="1223" y="2232"/>
                    <a:pt x="995" y="2660"/>
                    <a:pt x="995" y="3138"/>
                  </a:cubicBezTo>
                  <a:cubicBezTo>
                    <a:pt x="995" y="3953"/>
                    <a:pt x="1657" y="4619"/>
                    <a:pt x="2470" y="4619"/>
                  </a:cubicBezTo>
                  <a:cubicBezTo>
                    <a:pt x="3283" y="4619"/>
                    <a:pt x="3946" y="3955"/>
                    <a:pt x="3946" y="3138"/>
                  </a:cubicBezTo>
                  <a:cubicBezTo>
                    <a:pt x="3946" y="2657"/>
                    <a:pt x="3717" y="2232"/>
                    <a:pt x="3365" y="1962"/>
                  </a:cubicBezTo>
                  <a:cubicBezTo>
                    <a:pt x="3416" y="1856"/>
                    <a:pt x="3468" y="1747"/>
                    <a:pt x="3517" y="1643"/>
                  </a:cubicBezTo>
                  <a:close/>
                  <a:moveTo>
                    <a:pt x="525" y="1"/>
                  </a:moveTo>
                  <a:cubicBezTo>
                    <a:pt x="345" y="1"/>
                    <a:pt x="199" y="149"/>
                    <a:pt x="199" y="328"/>
                  </a:cubicBezTo>
                  <a:cubicBezTo>
                    <a:pt x="199" y="508"/>
                    <a:pt x="346" y="654"/>
                    <a:pt x="525" y="654"/>
                  </a:cubicBezTo>
                  <a:lnTo>
                    <a:pt x="952" y="654"/>
                  </a:lnTo>
                  <a:cubicBezTo>
                    <a:pt x="955" y="657"/>
                    <a:pt x="1030" y="814"/>
                    <a:pt x="1138" y="1045"/>
                  </a:cubicBezTo>
                  <a:cubicBezTo>
                    <a:pt x="455" y="1486"/>
                    <a:pt x="0" y="2259"/>
                    <a:pt x="0" y="3138"/>
                  </a:cubicBezTo>
                  <a:cubicBezTo>
                    <a:pt x="0" y="4507"/>
                    <a:pt x="1109" y="5623"/>
                    <a:pt x="2473" y="5623"/>
                  </a:cubicBezTo>
                  <a:cubicBezTo>
                    <a:pt x="3838" y="5623"/>
                    <a:pt x="4948" y="4507"/>
                    <a:pt x="4948" y="3138"/>
                  </a:cubicBezTo>
                  <a:cubicBezTo>
                    <a:pt x="4948" y="2259"/>
                    <a:pt x="4493" y="1486"/>
                    <a:pt x="3807" y="1045"/>
                  </a:cubicBezTo>
                  <a:cubicBezTo>
                    <a:pt x="3917" y="814"/>
                    <a:pt x="3992" y="657"/>
                    <a:pt x="3993" y="654"/>
                  </a:cubicBezTo>
                  <a:lnTo>
                    <a:pt x="7862" y="654"/>
                  </a:lnTo>
                  <a:cubicBezTo>
                    <a:pt x="8043" y="654"/>
                    <a:pt x="8187" y="507"/>
                    <a:pt x="8187" y="328"/>
                  </a:cubicBezTo>
                  <a:cubicBezTo>
                    <a:pt x="8189" y="147"/>
                    <a:pt x="8043" y="1"/>
                    <a:pt x="7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3956025" y="3262875"/>
              <a:ext cx="535300" cy="493800"/>
            </a:xfrm>
            <a:custGeom>
              <a:rect b="b" l="l" r="r" t="t"/>
              <a:pathLst>
                <a:path extrusionOk="0" h="19752" w="21412">
                  <a:moveTo>
                    <a:pt x="20650" y="3136"/>
                  </a:moveTo>
                  <a:cubicBezTo>
                    <a:pt x="20709" y="3136"/>
                    <a:pt x="20757" y="3186"/>
                    <a:pt x="20757" y="3245"/>
                  </a:cubicBezTo>
                  <a:lnTo>
                    <a:pt x="20757" y="3558"/>
                  </a:lnTo>
                  <a:cubicBezTo>
                    <a:pt x="20757" y="3617"/>
                    <a:pt x="20708" y="3665"/>
                    <a:pt x="20650" y="3665"/>
                  </a:cubicBezTo>
                  <a:lnTo>
                    <a:pt x="18799" y="3665"/>
                  </a:lnTo>
                  <a:cubicBezTo>
                    <a:pt x="18739" y="3665"/>
                    <a:pt x="18690" y="3616"/>
                    <a:pt x="18690" y="3558"/>
                  </a:cubicBezTo>
                  <a:lnTo>
                    <a:pt x="18690" y="3245"/>
                  </a:lnTo>
                  <a:cubicBezTo>
                    <a:pt x="18690" y="3185"/>
                    <a:pt x="18741" y="3136"/>
                    <a:pt x="18799" y="3136"/>
                  </a:cubicBezTo>
                  <a:close/>
                  <a:moveTo>
                    <a:pt x="10067" y="652"/>
                  </a:moveTo>
                  <a:cubicBezTo>
                    <a:pt x="10127" y="652"/>
                    <a:pt x="10175" y="703"/>
                    <a:pt x="10175" y="761"/>
                  </a:cubicBezTo>
                  <a:lnTo>
                    <a:pt x="10175" y="4195"/>
                  </a:lnTo>
                  <a:lnTo>
                    <a:pt x="6772" y="4195"/>
                  </a:lnTo>
                  <a:lnTo>
                    <a:pt x="6774" y="761"/>
                  </a:lnTo>
                  <a:cubicBezTo>
                    <a:pt x="6774" y="701"/>
                    <a:pt x="6825" y="652"/>
                    <a:pt x="6883" y="652"/>
                  </a:cubicBezTo>
                  <a:close/>
                  <a:moveTo>
                    <a:pt x="6121" y="2963"/>
                  </a:moveTo>
                  <a:lnTo>
                    <a:pt x="6121" y="4198"/>
                  </a:lnTo>
                  <a:lnTo>
                    <a:pt x="3024" y="4198"/>
                  </a:lnTo>
                  <a:lnTo>
                    <a:pt x="3024" y="3071"/>
                  </a:lnTo>
                  <a:cubicBezTo>
                    <a:pt x="3024" y="3012"/>
                    <a:pt x="3073" y="2963"/>
                    <a:pt x="3131" y="2963"/>
                  </a:cubicBezTo>
                  <a:close/>
                  <a:moveTo>
                    <a:pt x="8340" y="4849"/>
                  </a:moveTo>
                  <a:lnTo>
                    <a:pt x="8340" y="6596"/>
                  </a:lnTo>
                  <a:lnTo>
                    <a:pt x="5351" y="6596"/>
                  </a:lnTo>
                  <a:lnTo>
                    <a:pt x="5351" y="4849"/>
                  </a:lnTo>
                  <a:close/>
                  <a:moveTo>
                    <a:pt x="11985" y="4849"/>
                  </a:moveTo>
                  <a:lnTo>
                    <a:pt x="11985" y="6596"/>
                  </a:lnTo>
                  <a:lnTo>
                    <a:pt x="8995" y="6596"/>
                  </a:lnTo>
                  <a:lnTo>
                    <a:pt x="8995" y="4849"/>
                  </a:lnTo>
                  <a:close/>
                  <a:moveTo>
                    <a:pt x="16606" y="4849"/>
                  </a:moveTo>
                  <a:cubicBezTo>
                    <a:pt x="16628" y="4849"/>
                    <a:pt x="16642" y="4854"/>
                    <a:pt x="16646" y="4855"/>
                  </a:cubicBezTo>
                  <a:lnTo>
                    <a:pt x="16646" y="4869"/>
                  </a:lnTo>
                  <a:lnTo>
                    <a:pt x="16090" y="6596"/>
                  </a:lnTo>
                  <a:lnTo>
                    <a:pt x="12640" y="6596"/>
                  </a:lnTo>
                  <a:lnTo>
                    <a:pt x="12640" y="4849"/>
                  </a:lnTo>
                  <a:close/>
                  <a:moveTo>
                    <a:pt x="4696" y="4851"/>
                  </a:moveTo>
                  <a:lnTo>
                    <a:pt x="4696" y="6598"/>
                  </a:lnTo>
                  <a:lnTo>
                    <a:pt x="1245" y="6598"/>
                  </a:lnTo>
                  <a:lnTo>
                    <a:pt x="697" y="4900"/>
                  </a:lnTo>
                  <a:cubicBezTo>
                    <a:pt x="690" y="4878"/>
                    <a:pt x="690" y="4863"/>
                    <a:pt x="690" y="4857"/>
                  </a:cubicBezTo>
                  <a:cubicBezTo>
                    <a:pt x="694" y="4855"/>
                    <a:pt x="708" y="4851"/>
                    <a:pt x="730" y="4851"/>
                  </a:cubicBezTo>
                  <a:close/>
                  <a:moveTo>
                    <a:pt x="8340" y="7251"/>
                  </a:moveTo>
                  <a:lnTo>
                    <a:pt x="8340" y="9005"/>
                  </a:lnTo>
                  <a:lnTo>
                    <a:pt x="5351" y="9005"/>
                  </a:lnTo>
                  <a:lnTo>
                    <a:pt x="5351" y="8434"/>
                  </a:lnTo>
                  <a:cubicBezTo>
                    <a:pt x="5351" y="8255"/>
                    <a:pt x="5205" y="8107"/>
                    <a:pt x="5024" y="8107"/>
                  </a:cubicBezTo>
                  <a:cubicBezTo>
                    <a:pt x="4842" y="8107"/>
                    <a:pt x="4698" y="8253"/>
                    <a:pt x="4698" y="8434"/>
                  </a:cubicBezTo>
                  <a:lnTo>
                    <a:pt x="4698" y="9005"/>
                  </a:lnTo>
                  <a:lnTo>
                    <a:pt x="2025" y="9005"/>
                  </a:lnTo>
                  <a:lnTo>
                    <a:pt x="1458" y="7251"/>
                  </a:lnTo>
                  <a:lnTo>
                    <a:pt x="4699" y="7251"/>
                  </a:lnTo>
                  <a:cubicBezTo>
                    <a:pt x="4718" y="7413"/>
                    <a:pt x="4856" y="7540"/>
                    <a:pt x="5024" y="7540"/>
                  </a:cubicBezTo>
                  <a:cubicBezTo>
                    <a:pt x="5191" y="7540"/>
                    <a:pt x="5330" y="7413"/>
                    <a:pt x="5348" y="7251"/>
                  </a:cubicBezTo>
                  <a:close/>
                  <a:moveTo>
                    <a:pt x="15877" y="7251"/>
                  </a:moveTo>
                  <a:lnTo>
                    <a:pt x="15311" y="9005"/>
                  </a:lnTo>
                  <a:lnTo>
                    <a:pt x="12640" y="9005"/>
                  </a:lnTo>
                  <a:lnTo>
                    <a:pt x="12640" y="7251"/>
                  </a:lnTo>
                  <a:close/>
                  <a:moveTo>
                    <a:pt x="11985" y="7251"/>
                  </a:moveTo>
                  <a:lnTo>
                    <a:pt x="11985" y="9005"/>
                  </a:lnTo>
                  <a:lnTo>
                    <a:pt x="11421" y="9005"/>
                  </a:lnTo>
                  <a:cubicBezTo>
                    <a:pt x="11240" y="9005"/>
                    <a:pt x="11095" y="9153"/>
                    <a:pt x="11095" y="9332"/>
                  </a:cubicBezTo>
                  <a:cubicBezTo>
                    <a:pt x="11095" y="9512"/>
                    <a:pt x="11242" y="9658"/>
                    <a:pt x="11421" y="9658"/>
                  </a:cubicBezTo>
                  <a:lnTo>
                    <a:pt x="11985" y="9658"/>
                  </a:lnTo>
                  <a:lnTo>
                    <a:pt x="11985" y="11715"/>
                  </a:lnTo>
                  <a:lnTo>
                    <a:pt x="8995" y="11715"/>
                  </a:lnTo>
                  <a:lnTo>
                    <a:pt x="8995" y="9658"/>
                  </a:lnTo>
                  <a:lnTo>
                    <a:pt x="10242" y="9658"/>
                  </a:lnTo>
                  <a:cubicBezTo>
                    <a:pt x="10424" y="9658"/>
                    <a:pt x="10568" y="9511"/>
                    <a:pt x="10568" y="9332"/>
                  </a:cubicBezTo>
                  <a:cubicBezTo>
                    <a:pt x="10568" y="9151"/>
                    <a:pt x="10422" y="9005"/>
                    <a:pt x="10242" y="9005"/>
                  </a:cubicBezTo>
                  <a:lnTo>
                    <a:pt x="8995" y="9005"/>
                  </a:lnTo>
                  <a:lnTo>
                    <a:pt x="8995" y="7251"/>
                  </a:lnTo>
                  <a:close/>
                  <a:moveTo>
                    <a:pt x="4696" y="9660"/>
                  </a:moveTo>
                  <a:lnTo>
                    <a:pt x="4696" y="11717"/>
                  </a:lnTo>
                  <a:lnTo>
                    <a:pt x="3161" y="11717"/>
                  </a:lnTo>
                  <a:cubicBezTo>
                    <a:pt x="3029" y="11717"/>
                    <a:pt x="2860" y="11591"/>
                    <a:pt x="2818" y="11464"/>
                  </a:cubicBezTo>
                  <a:lnTo>
                    <a:pt x="2235" y="9660"/>
                  </a:lnTo>
                  <a:close/>
                  <a:moveTo>
                    <a:pt x="8340" y="9660"/>
                  </a:moveTo>
                  <a:lnTo>
                    <a:pt x="8340" y="11717"/>
                  </a:lnTo>
                  <a:lnTo>
                    <a:pt x="5351" y="11717"/>
                  </a:lnTo>
                  <a:lnTo>
                    <a:pt x="5351" y="9660"/>
                  </a:lnTo>
                  <a:close/>
                  <a:moveTo>
                    <a:pt x="15100" y="9661"/>
                  </a:moveTo>
                  <a:lnTo>
                    <a:pt x="14525" y="11442"/>
                  </a:lnTo>
                  <a:lnTo>
                    <a:pt x="14518" y="11466"/>
                  </a:lnTo>
                  <a:cubicBezTo>
                    <a:pt x="14476" y="11593"/>
                    <a:pt x="14308" y="11718"/>
                    <a:pt x="14175" y="11718"/>
                  </a:cubicBezTo>
                  <a:lnTo>
                    <a:pt x="12640" y="11718"/>
                  </a:lnTo>
                  <a:lnTo>
                    <a:pt x="12640" y="9661"/>
                  </a:lnTo>
                  <a:close/>
                  <a:moveTo>
                    <a:pt x="14658" y="14782"/>
                  </a:moveTo>
                  <a:lnTo>
                    <a:pt x="13860" y="16448"/>
                  </a:lnTo>
                  <a:lnTo>
                    <a:pt x="13062" y="14782"/>
                  </a:lnTo>
                  <a:close/>
                  <a:moveTo>
                    <a:pt x="14461" y="16704"/>
                  </a:moveTo>
                  <a:cubicBezTo>
                    <a:pt x="14598" y="16850"/>
                    <a:pt x="14681" y="17049"/>
                    <a:pt x="14681" y="17264"/>
                  </a:cubicBezTo>
                  <a:cubicBezTo>
                    <a:pt x="14681" y="17720"/>
                    <a:pt x="14311" y="18091"/>
                    <a:pt x="13860" y="18091"/>
                  </a:cubicBezTo>
                  <a:cubicBezTo>
                    <a:pt x="13408" y="18091"/>
                    <a:pt x="13040" y="17720"/>
                    <a:pt x="13040" y="17264"/>
                  </a:cubicBezTo>
                  <a:cubicBezTo>
                    <a:pt x="13038" y="17049"/>
                    <a:pt x="13123" y="16850"/>
                    <a:pt x="13258" y="16704"/>
                  </a:cubicBezTo>
                  <a:cubicBezTo>
                    <a:pt x="13374" y="16952"/>
                    <a:pt x="13457" y="17119"/>
                    <a:pt x="13457" y="17119"/>
                  </a:cubicBezTo>
                  <a:cubicBezTo>
                    <a:pt x="13541" y="17295"/>
                    <a:pt x="13692" y="17399"/>
                    <a:pt x="13860" y="17399"/>
                  </a:cubicBezTo>
                  <a:cubicBezTo>
                    <a:pt x="14029" y="17399"/>
                    <a:pt x="14178" y="17295"/>
                    <a:pt x="14263" y="17119"/>
                  </a:cubicBezTo>
                  <a:cubicBezTo>
                    <a:pt x="14263" y="17119"/>
                    <a:pt x="14342" y="16950"/>
                    <a:pt x="14461" y="16704"/>
                  </a:cubicBezTo>
                  <a:close/>
                  <a:moveTo>
                    <a:pt x="14906" y="15769"/>
                  </a:moveTo>
                  <a:cubicBezTo>
                    <a:pt x="15376" y="16102"/>
                    <a:pt x="15680" y="16648"/>
                    <a:pt x="15680" y="17265"/>
                  </a:cubicBezTo>
                  <a:cubicBezTo>
                    <a:pt x="15680" y="18275"/>
                    <a:pt x="14862" y="19095"/>
                    <a:pt x="13859" y="19095"/>
                  </a:cubicBezTo>
                  <a:cubicBezTo>
                    <a:pt x="12856" y="19095"/>
                    <a:pt x="12039" y="18273"/>
                    <a:pt x="12039" y="17265"/>
                  </a:cubicBezTo>
                  <a:cubicBezTo>
                    <a:pt x="12039" y="16648"/>
                    <a:pt x="12343" y="16102"/>
                    <a:pt x="12810" y="15769"/>
                  </a:cubicBezTo>
                  <a:cubicBezTo>
                    <a:pt x="12859" y="15876"/>
                    <a:pt x="12912" y="15984"/>
                    <a:pt x="12962" y="16088"/>
                  </a:cubicBezTo>
                  <a:cubicBezTo>
                    <a:pt x="12610" y="16358"/>
                    <a:pt x="12382" y="16786"/>
                    <a:pt x="12382" y="17264"/>
                  </a:cubicBezTo>
                  <a:cubicBezTo>
                    <a:pt x="12382" y="18079"/>
                    <a:pt x="13044" y="18745"/>
                    <a:pt x="13857" y="18745"/>
                  </a:cubicBezTo>
                  <a:cubicBezTo>
                    <a:pt x="14670" y="18745"/>
                    <a:pt x="15332" y="18081"/>
                    <a:pt x="15332" y="17264"/>
                  </a:cubicBezTo>
                  <a:cubicBezTo>
                    <a:pt x="15332" y="16783"/>
                    <a:pt x="15104" y="16358"/>
                    <a:pt x="14752" y="16088"/>
                  </a:cubicBezTo>
                  <a:cubicBezTo>
                    <a:pt x="14803" y="15982"/>
                    <a:pt x="14855" y="15873"/>
                    <a:pt x="14906" y="15769"/>
                  </a:cubicBezTo>
                  <a:close/>
                  <a:moveTo>
                    <a:pt x="6883" y="0"/>
                  </a:moveTo>
                  <a:cubicBezTo>
                    <a:pt x="6462" y="0"/>
                    <a:pt x="6121" y="343"/>
                    <a:pt x="6121" y="763"/>
                  </a:cubicBezTo>
                  <a:lnTo>
                    <a:pt x="6121" y="2308"/>
                  </a:lnTo>
                  <a:lnTo>
                    <a:pt x="3131" y="2308"/>
                  </a:lnTo>
                  <a:cubicBezTo>
                    <a:pt x="2711" y="2308"/>
                    <a:pt x="2369" y="2651"/>
                    <a:pt x="2369" y="3070"/>
                  </a:cubicBezTo>
                  <a:lnTo>
                    <a:pt x="2369" y="4196"/>
                  </a:lnTo>
                  <a:lnTo>
                    <a:pt x="730" y="4196"/>
                  </a:lnTo>
                  <a:cubicBezTo>
                    <a:pt x="493" y="4196"/>
                    <a:pt x="287" y="4298"/>
                    <a:pt x="160" y="4471"/>
                  </a:cubicBezTo>
                  <a:cubicBezTo>
                    <a:pt x="33" y="4647"/>
                    <a:pt x="1" y="4875"/>
                    <a:pt x="74" y="5103"/>
                  </a:cubicBezTo>
                  <a:lnTo>
                    <a:pt x="2196" y="11669"/>
                  </a:lnTo>
                  <a:cubicBezTo>
                    <a:pt x="2323" y="12064"/>
                    <a:pt x="2748" y="12374"/>
                    <a:pt x="3161" y="12374"/>
                  </a:cubicBezTo>
                  <a:lnTo>
                    <a:pt x="16806" y="12374"/>
                  </a:lnTo>
                  <a:cubicBezTo>
                    <a:pt x="17286" y="12374"/>
                    <a:pt x="17676" y="12768"/>
                    <a:pt x="17676" y="13253"/>
                  </a:cubicBezTo>
                  <a:cubicBezTo>
                    <a:pt x="17676" y="13738"/>
                    <a:pt x="17285" y="14130"/>
                    <a:pt x="16806" y="14130"/>
                  </a:cubicBezTo>
                  <a:lnTo>
                    <a:pt x="10288" y="14130"/>
                  </a:lnTo>
                  <a:cubicBezTo>
                    <a:pt x="10106" y="14130"/>
                    <a:pt x="9961" y="14278"/>
                    <a:pt x="9961" y="14457"/>
                  </a:cubicBezTo>
                  <a:cubicBezTo>
                    <a:pt x="9961" y="14637"/>
                    <a:pt x="10109" y="14783"/>
                    <a:pt x="10288" y="14783"/>
                  </a:cubicBezTo>
                  <a:lnTo>
                    <a:pt x="12340" y="14783"/>
                  </a:lnTo>
                  <a:cubicBezTo>
                    <a:pt x="12342" y="14786"/>
                    <a:pt x="12416" y="14944"/>
                    <a:pt x="12527" y="15174"/>
                  </a:cubicBezTo>
                  <a:cubicBezTo>
                    <a:pt x="11842" y="15617"/>
                    <a:pt x="11386" y="16388"/>
                    <a:pt x="11386" y="17267"/>
                  </a:cubicBezTo>
                  <a:cubicBezTo>
                    <a:pt x="11386" y="18637"/>
                    <a:pt x="12495" y="19752"/>
                    <a:pt x="13860" y="19752"/>
                  </a:cubicBezTo>
                  <a:cubicBezTo>
                    <a:pt x="15225" y="19752"/>
                    <a:pt x="16333" y="18637"/>
                    <a:pt x="16333" y="17267"/>
                  </a:cubicBezTo>
                  <a:cubicBezTo>
                    <a:pt x="16333" y="16390"/>
                    <a:pt x="15878" y="15617"/>
                    <a:pt x="15195" y="15174"/>
                  </a:cubicBezTo>
                  <a:cubicBezTo>
                    <a:pt x="15304" y="14944"/>
                    <a:pt x="15379" y="14786"/>
                    <a:pt x="15382" y="14783"/>
                  </a:cubicBezTo>
                  <a:lnTo>
                    <a:pt x="16806" y="14783"/>
                  </a:lnTo>
                  <a:cubicBezTo>
                    <a:pt x="17646" y="14783"/>
                    <a:pt x="18330" y="14096"/>
                    <a:pt x="18330" y="13250"/>
                  </a:cubicBezTo>
                  <a:cubicBezTo>
                    <a:pt x="18330" y="12406"/>
                    <a:pt x="17646" y="11718"/>
                    <a:pt x="16806" y="11718"/>
                  </a:cubicBezTo>
                  <a:lnTo>
                    <a:pt x="15122" y="11718"/>
                  </a:lnTo>
                  <a:cubicBezTo>
                    <a:pt x="15128" y="11702"/>
                    <a:pt x="15135" y="11684"/>
                    <a:pt x="15140" y="11667"/>
                  </a:cubicBezTo>
                  <a:lnTo>
                    <a:pt x="17895" y="3136"/>
                  </a:lnTo>
                  <a:lnTo>
                    <a:pt x="18044" y="3136"/>
                  </a:lnTo>
                  <a:cubicBezTo>
                    <a:pt x="18038" y="3171"/>
                    <a:pt x="18034" y="3209"/>
                    <a:pt x="18034" y="3245"/>
                  </a:cubicBezTo>
                  <a:lnTo>
                    <a:pt x="18034" y="3558"/>
                  </a:lnTo>
                  <a:cubicBezTo>
                    <a:pt x="18034" y="3978"/>
                    <a:pt x="18377" y="4320"/>
                    <a:pt x="18797" y="4320"/>
                  </a:cubicBezTo>
                  <a:lnTo>
                    <a:pt x="20648" y="4320"/>
                  </a:lnTo>
                  <a:cubicBezTo>
                    <a:pt x="21069" y="4320"/>
                    <a:pt x="21410" y="3977"/>
                    <a:pt x="21410" y="3558"/>
                  </a:cubicBezTo>
                  <a:lnTo>
                    <a:pt x="21410" y="3245"/>
                  </a:lnTo>
                  <a:cubicBezTo>
                    <a:pt x="21412" y="2822"/>
                    <a:pt x="21069" y="2482"/>
                    <a:pt x="20648" y="2482"/>
                  </a:cubicBezTo>
                  <a:lnTo>
                    <a:pt x="17653" y="2482"/>
                  </a:lnTo>
                  <a:cubicBezTo>
                    <a:pt x="17511" y="2482"/>
                    <a:pt x="17385" y="2573"/>
                    <a:pt x="17341" y="2709"/>
                  </a:cubicBezTo>
                  <a:lnTo>
                    <a:pt x="16861" y="4198"/>
                  </a:lnTo>
                  <a:lnTo>
                    <a:pt x="14537" y="4198"/>
                  </a:lnTo>
                  <a:lnTo>
                    <a:pt x="14537" y="3462"/>
                  </a:lnTo>
                  <a:cubicBezTo>
                    <a:pt x="14537" y="3282"/>
                    <a:pt x="14391" y="3136"/>
                    <a:pt x="14212" y="3136"/>
                  </a:cubicBezTo>
                  <a:cubicBezTo>
                    <a:pt x="14030" y="3136"/>
                    <a:pt x="13886" y="3283"/>
                    <a:pt x="13886" y="3462"/>
                  </a:cubicBezTo>
                  <a:lnTo>
                    <a:pt x="13886" y="4198"/>
                  </a:lnTo>
                  <a:lnTo>
                    <a:pt x="10832" y="4198"/>
                  </a:lnTo>
                  <a:lnTo>
                    <a:pt x="10832" y="1479"/>
                  </a:lnTo>
                  <a:lnTo>
                    <a:pt x="13775" y="1479"/>
                  </a:lnTo>
                  <a:cubicBezTo>
                    <a:pt x="13835" y="1479"/>
                    <a:pt x="13884" y="1529"/>
                    <a:pt x="13884" y="1587"/>
                  </a:cubicBezTo>
                  <a:lnTo>
                    <a:pt x="13884" y="2282"/>
                  </a:lnTo>
                  <a:cubicBezTo>
                    <a:pt x="13884" y="2463"/>
                    <a:pt x="14030" y="2609"/>
                    <a:pt x="14209" y="2609"/>
                  </a:cubicBezTo>
                  <a:cubicBezTo>
                    <a:pt x="14391" y="2609"/>
                    <a:pt x="14536" y="2461"/>
                    <a:pt x="14536" y="2282"/>
                  </a:cubicBezTo>
                  <a:lnTo>
                    <a:pt x="14536" y="1587"/>
                  </a:lnTo>
                  <a:cubicBezTo>
                    <a:pt x="14536" y="1165"/>
                    <a:pt x="14193" y="824"/>
                    <a:pt x="13774" y="824"/>
                  </a:cubicBezTo>
                  <a:lnTo>
                    <a:pt x="10829" y="824"/>
                  </a:lnTo>
                  <a:lnTo>
                    <a:pt x="10829" y="763"/>
                  </a:lnTo>
                  <a:cubicBezTo>
                    <a:pt x="10829" y="342"/>
                    <a:pt x="10486" y="0"/>
                    <a:pt x="10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42"/>
          <p:cNvGrpSpPr/>
          <p:nvPr/>
        </p:nvGrpSpPr>
        <p:grpSpPr>
          <a:xfrm>
            <a:off x="3830200" y="1895525"/>
            <a:ext cx="534450" cy="428250"/>
            <a:chOff x="3359850" y="3309150"/>
            <a:chExt cx="534450" cy="428250"/>
          </a:xfrm>
        </p:grpSpPr>
        <p:sp>
          <p:nvSpPr>
            <p:cNvPr id="1177" name="Google Shape;1177;p42"/>
            <p:cNvSpPr/>
            <p:nvPr/>
          </p:nvSpPr>
          <p:spPr>
            <a:xfrm>
              <a:off x="3359850" y="3603950"/>
              <a:ext cx="165325" cy="133450"/>
            </a:xfrm>
            <a:custGeom>
              <a:rect b="b" l="l" r="r" t="t"/>
              <a:pathLst>
                <a:path extrusionOk="0" h="5338" w="6613">
                  <a:moveTo>
                    <a:pt x="2680" y="711"/>
                  </a:moveTo>
                  <a:lnTo>
                    <a:pt x="3051" y="1080"/>
                  </a:lnTo>
                  <a:lnTo>
                    <a:pt x="1823" y="2301"/>
                  </a:lnTo>
                  <a:cubicBezTo>
                    <a:pt x="1725" y="2399"/>
                    <a:pt x="1671" y="2529"/>
                    <a:pt x="1671" y="2670"/>
                  </a:cubicBezTo>
                  <a:cubicBezTo>
                    <a:pt x="1671" y="2811"/>
                    <a:pt x="1725" y="2943"/>
                    <a:pt x="1823" y="3042"/>
                  </a:cubicBezTo>
                  <a:lnTo>
                    <a:pt x="3051" y="4260"/>
                  </a:lnTo>
                  <a:lnTo>
                    <a:pt x="2680" y="4630"/>
                  </a:lnTo>
                  <a:lnTo>
                    <a:pt x="709" y="2670"/>
                  </a:lnTo>
                  <a:lnTo>
                    <a:pt x="2680" y="711"/>
                  </a:lnTo>
                  <a:close/>
                  <a:moveTo>
                    <a:pt x="2680" y="1"/>
                  </a:moveTo>
                  <a:cubicBezTo>
                    <a:pt x="2539" y="1"/>
                    <a:pt x="2410" y="56"/>
                    <a:pt x="2310" y="154"/>
                  </a:cubicBezTo>
                  <a:lnTo>
                    <a:pt x="154" y="2298"/>
                  </a:lnTo>
                  <a:cubicBezTo>
                    <a:pt x="56" y="2398"/>
                    <a:pt x="1" y="2529"/>
                    <a:pt x="1" y="2669"/>
                  </a:cubicBezTo>
                  <a:cubicBezTo>
                    <a:pt x="1" y="2809"/>
                    <a:pt x="54" y="2942"/>
                    <a:pt x="154" y="3040"/>
                  </a:cubicBezTo>
                  <a:lnTo>
                    <a:pt x="2310" y="5184"/>
                  </a:lnTo>
                  <a:cubicBezTo>
                    <a:pt x="2410" y="5284"/>
                    <a:pt x="2539" y="5337"/>
                    <a:pt x="2680" y="5337"/>
                  </a:cubicBezTo>
                  <a:cubicBezTo>
                    <a:pt x="2820" y="5337"/>
                    <a:pt x="2950" y="5284"/>
                    <a:pt x="3048" y="5184"/>
                  </a:cubicBezTo>
                  <a:lnTo>
                    <a:pt x="3606" y="4630"/>
                  </a:lnTo>
                  <a:cubicBezTo>
                    <a:pt x="3704" y="4532"/>
                    <a:pt x="3759" y="4401"/>
                    <a:pt x="3759" y="4259"/>
                  </a:cubicBezTo>
                  <a:cubicBezTo>
                    <a:pt x="3759" y="4117"/>
                    <a:pt x="3704" y="3988"/>
                    <a:pt x="3606" y="3889"/>
                  </a:cubicBezTo>
                  <a:lnTo>
                    <a:pt x="3299" y="3583"/>
                  </a:lnTo>
                  <a:lnTo>
                    <a:pt x="4276" y="3583"/>
                  </a:lnTo>
                  <a:cubicBezTo>
                    <a:pt x="4456" y="3583"/>
                    <a:pt x="4602" y="3436"/>
                    <a:pt x="4602" y="3257"/>
                  </a:cubicBezTo>
                  <a:cubicBezTo>
                    <a:pt x="4602" y="3076"/>
                    <a:pt x="4455" y="2930"/>
                    <a:pt x="4276" y="2930"/>
                  </a:cubicBezTo>
                  <a:lnTo>
                    <a:pt x="2641" y="2930"/>
                  </a:lnTo>
                  <a:lnTo>
                    <a:pt x="2380" y="2670"/>
                  </a:lnTo>
                  <a:lnTo>
                    <a:pt x="2641" y="2409"/>
                  </a:lnTo>
                  <a:lnTo>
                    <a:pt x="5959" y="2409"/>
                  </a:lnTo>
                  <a:lnTo>
                    <a:pt x="5959" y="2930"/>
                  </a:lnTo>
                  <a:lnTo>
                    <a:pt x="5366" y="2930"/>
                  </a:lnTo>
                  <a:cubicBezTo>
                    <a:pt x="5185" y="2930"/>
                    <a:pt x="5039" y="3078"/>
                    <a:pt x="5039" y="3257"/>
                  </a:cubicBezTo>
                  <a:cubicBezTo>
                    <a:pt x="5039" y="3437"/>
                    <a:pt x="5187" y="3583"/>
                    <a:pt x="5366" y="3583"/>
                  </a:cubicBezTo>
                  <a:lnTo>
                    <a:pt x="6089" y="3583"/>
                  </a:lnTo>
                  <a:cubicBezTo>
                    <a:pt x="6379" y="3583"/>
                    <a:pt x="6613" y="3348"/>
                    <a:pt x="6613" y="3061"/>
                  </a:cubicBezTo>
                  <a:lnTo>
                    <a:pt x="6613" y="2278"/>
                  </a:lnTo>
                  <a:cubicBezTo>
                    <a:pt x="6613" y="1990"/>
                    <a:pt x="6379" y="1756"/>
                    <a:pt x="6089" y="1756"/>
                  </a:cubicBezTo>
                  <a:lnTo>
                    <a:pt x="3299" y="1756"/>
                  </a:lnTo>
                  <a:lnTo>
                    <a:pt x="3606" y="1450"/>
                  </a:lnTo>
                  <a:cubicBezTo>
                    <a:pt x="3704" y="1350"/>
                    <a:pt x="3759" y="1221"/>
                    <a:pt x="3759" y="1079"/>
                  </a:cubicBezTo>
                  <a:cubicBezTo>
                    <a:pt x="3759" y="939"/>
                    <a:pt x="3704" y="806"/>
                    <a:pt x="3606" y="708"/>
                  </a:cubicBezTo>
                  <a:lnTo>
                    <a:pt x="3048" y="154"/>
                  </a:lnTo>
                  <a:cubicBezTo>
                    <a:pt x="2950" y="56"/>
                    <a:pt x="2820" y="1"/>
                    <a:pt x="2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3728950" y="3309150"/>
              <a:ext cx="165350" cy="133400"/>
            </a:xfrm>
            <a:custGeom>
              <a:rect b="b" l="l" r="r" t="t"/>
              <a:pathLst>
                <a:path extrusionOk="0" h="5336" w="6614">
                  <a:moveTo>
                    <a:pt x="3936" y="709"/>
                  </a:moveTo>
                  <a:lnTo>
                    <a:pt x="5907" y="2669"/>
                  </a:lnTo>
                  <a:lnTo>
                    <a:pt x="3935" y="4629"/>
                  </a:lnTo>
                  <a:lnTo>
                    <a:pt x="3563" y="4259"/>
                  </a:lnTo>
                  <a:lnTo>
                    <a:pt x="4791" y="3040"/>
                  </a:lnTo>
                  <a:cubicBezTo>
                    <a:pt x="4889" y="2940"/>
                    <a:pt x="4945" y="2810"/>
                    <a:pt x="4945" y="2669"/>
                  </a:cubicBezTo>
                  <a:cubicBezTo>
                    <a:pt x="4945" y="2529"/>
                    <a:pt x="4891" y="2396"/>
                    <a:pt x="4792" y="2297"/>
                  </a:cubicBezTo>
                  <a:lnTo>
                    <a:pt x="3565" y="1079"/>
                  </a:lnTo>
                  <a:lnTo>
                    <a:pt x="3936" y="709"/>
                  </a:lnTo>
                  <a:close/>
                  <a:moveTo>
                    <a:pt x="3935" y="0"/>
                  </a:moveTo>
                  <a:cubicBezTo>
                    <a:pt x="3795" y="0"/>
                    <a:pt x="3663" y="54"/>
                    <a:pt x="3565" y="154"/>
                  </a:cubicBezTo>
                  <a:lnTo>
                    <a:pt x="3009" y="707"/>
                  </a:lnTo>
                  <a:cubicBezTo>
                    <a:pt x="2909" y="806"/>
                    <a:pt x="2855" y="937"/>
                    <a:pt x="2855" y="1079"/>
                  </a:cubicBezTo>
                  <a:cubicBezTo>
                    <a:pt x="2855" y="1218"/>
                    <a:pt x="2909" y="1350"/>
                    <a:pt x="3009" y="1449"/>
                  </a:cubicBezTo>
                  <a:lnTo>
                    <a:pt x="3316" y="1754"/>
                  </a:lnTo>
                  <a:lnTo>
                    <a:pt x="2384" y="1754"/>
                  </a:lnTo>
                  <a:cubicBezTo>
                    <a:pt x="2203" y="1754"/>
                    <a:pt x="2057" y="1902"/>
                    <a:pt x="2057" y="2081"/>
                  </a:cubicBezTo>
                  <a:cubicBezTo>
                    <a:pt x="2057" y="2262"/>
                    <a:pt x="2205" y="2408"/>
                    <a:pt x="2384" y="2408"/>
                  </a:cubicBezTo>
                  <a:lnTo>
                    <a:pt x="3974" y="2408"/>
                  </a:lnTo>
                  <a:lnTo>
                    <a:pt x="4235" y="2669"/>
                  </a:lnTo>
                  <a:lnTo>
                    <a:pt x="3974" y="2927"/>
                  </a:lnTo>
                  <a:lnTo>
                    <a:pt x="655" y="2927"/>
                  </a:lnTo>
                  <a:lnTo>
                    <a:pt x="655" y="2408"/>
                  </a:lnTo>
                  <a:lnTo>
                    <a:pt x="1290" y="2408"/>
                  </a:lnTo>
                  <a:cubicBezTo>
                    <a:pt x="1472" y="2408"/>
                    <a:pt x="1617" y="2260"/>
                    <a:pt x="1617" y="2081"/>
                  </a:cubicBezTo>
                  <a:cubicBezTo>
                    <a:pt x="1617" y="1901"/>
                    <a:pt x="1469" y="1754"/>
                    <a:pt x="1290" y="1754"/>
                  </a:cubicBezTo>
                  <a:lnTo>
                    <a:pt x="525" y="1754"/>
                  </a:lnTo>
                  <a:cubicBezTo>
                    <a:pt x="236" y="1754"/>
                    <a:pt x="0" y="1990"/>
                    <a:pt x="0" y="2277"/>
                  </a:cubicBezTo>
                  <a:lnTo>
                    <a:pt x="0" y="3060"/>
                  </a:lnTo>
                  <a:cubicBezTo>
                    <a:pt x="0" y="3349"/>
                    <a:pt x="236" y="3582"/>
                    <a:pt x="525" y="3582"/>
                  </a:cubicBezTo>
                  <a:lnTo>
                    <a:pt x="3316" y="3582"/>
                  </a:lnTo>
                  <a:lnTo>
                    <a:pt x="3009" y="3887"/>
                  </a:lnTo>
                  <a:cubicBezTo>
                    <a:pt x="2909" y="3986"/>
                    <a:pt x="2855" y="4117"/>
                    <a:pt x="2855" y="4259"/>
                  </a:cubicBezTo>
                  <a:cubicBezTo>
                    <a:pt x="2855" y="4399"/>
                    <a:pt x="2909" y="4530"/>
                    <a:pt x="3009" y="4630"/>
                  </a:cubicBezTo>
                  <a:lnTo>
                    <a:pt x="3565" y="5184"/>
                  </a:lnTo>
                  <a:cubicBezTo>
                    <a:pt x="3663" y="5282"/>
                    <a:pt x="3795" y="5336"/>
                    <a:pt x="3935" y="5336"/>
                  </a:cubicBezTo>
                  <a:cubicBezTo>
                    <a:pt x="4074" y="5336"/>
                    <a:pt x="4205" y="5282"/>
                    <a:pt x="4303" y="5184"/>
                  </a:cubicBezTo>
                  <a:lnTo>
                    <a:pt x="6459" y="3039"/>
                  </a:lnTo>
                  <a:cubicBezTo>
                    <a:pt x="6558" y="2940"/>
                    <a:pt x="6614" y="2810"/>
                    <a:pt x="6614" y="2669"/>
                  </a:cubicBezTo>
                  <a:cubicBezTo>
                    <a:pt x="6614" y="2529"/>
                    <a:pt x="6558" y="2396"/>
                    <a:pt x="6459" y="2297"/>
                  </a:cubicBezTo>
                  <a:lnTo>
                    <a:pt x="4303" y="154"/>
                  </a:lnTo>
                  <a:cubicBezTo>
                    <a:pt x="4205" y="54"/>
                    <a:pt x="4074" y="0"/>
                    <a:pt x="3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3462225" y="3371150"/>
              <a:ext cx="329875" cy="266125"/>
            </a:xfrm>
            <a:custGeom>
              <a:rect b="b" l="l" r="r" t="t"/>
              <a:pathLst>
                <a:path extrusionOk="0" h="10645" w="13195">
                  <a:moveTo>
                    <a:pt x="5021" y="1"/>
                  </a:moveTo>
                  <a:cubicBezTo>
                    <a:pt x="4664" y="1"/>
                    <a:pt x="4261" y="234"/>
                    <a:pt x="4082" y="541"/>
                  </a:cubicBezTo>
                  <a:lnTo>
                    <a:pt x="3528" y="1500"/>
                  </a:lnTo>
                  <a:lnTo>
                    <a:pt x="762" y="1500"/>
                  </a:lnTo>
                  <a:cubicBezTo>
                    <a:pt x="340" y="1500"/>
                    <a:pt x="0" y="1843"/>
                    <a:pt x="0" y="2262"/>
                  </a:cubicBezTo>
                  <a:lnTo>
                    <a:pt x="0" y="9882"/>
                  </a:lnTo>
                  <a:cubicBezTo>
                    <a:pt x="0" y="10303"/>
                    <a:pt x="343" y="10645"/>
                    <a:pt x="762" y="10645"/>
                  </a:cubicBezTo>
                  <a:lnTo>
                    <a:pt x="8735" y="10645"/>
                  </a:lnTo>
                  <a:cubicBezTo>
                    <a:pt x="8915" y="10645"/>
                    <a:pt x="9061" y="10497"/>
                    <a:pt x="9061" y="10318"/>
                  </a:cubicBezTo>
                  <a:cubicBezTo>
                    <a:pt x="9061" y="10137"/>
                    <a:pt x="8914" y="9991"/>
                    <a:pt x="8735" y="9991"/>
                  </a:cubicBezTo>
                  <a:lnTo>
                    <a:pt x="762" y="9991"/>
                  </a:lnTo>
                  <a:cubicBezTo>
                    <a:pt x="703" y="9991"/>
                    <a:pt x="653" y="9942"/>
                    <a:pt x="653" y="9884"/>
                  </a:cubicBezTo>
                  <a:lnTo>
                    <a:pt x="653" y="2264"/>
                  </a:lnTo>
                  <a:cubicBezTo>
                    <a:pt x="653" y="2204"/>
                    <a:pt x="704" y="2155"/>
                    <a:pt x="762" y="2155"/>
                  </a:cubicBezTo>
                  <a:lnTo>
                    <a:pt x="6772" y="2155"/>
                  </a:lnTo>
                  <a:cubicBezTo>
                    <a:pt x="6952" y="2155"/>
                    <a:pt x="7097" y="2008"/>
                    <a:pt x="7097" y="1829"/>
                  </a:cubicBezTo>
                  <a:cubicBezTo>
                    <a:pt x="7097" y="1651"/>
                    <a:pt x="6951" y="1503"/>
                    <a:pt x="6772" y="1503"/>
                  </a:cubicBezTo>
                  <a:lnTo>
                    <a:pt x="4284" y="1503"/>
                  </a:lnTo>
                  <a:lnTo>
                    <a:pt x="4649" y="872"/>
                  </a:lnTo>
                  <a:cubicBezTo>
                    <a:pt x="4710" y="766"/>
                    <a:pt x="4900" y="659"/>
                    <a:pt x="5022" y="659"/>
                  </a:cubicBezTo>
                  <a:lnTo>
                    <a:pt x="8171" y="659"/>
                  </a:lnTo>
                  <a:cubicBezTo>
                    <a:pt x="8295" y="659"/>
                    <a:pt x="8483" y="766"/>
                    <a:pt x="8544" y="872"/>
                  </a:cubicBezTo>
                  <a:lnTo>
                    <a:pt x="8909" y="1503"/>
                  </a:lnTo>
                  <a:lnTo>
                    <a:pt x="8080" y="1503"/>
                  </a:lnTo>
                  <a:cubicBezTo>
                    <a:pt x="7899" y="1503"/>
                    <a:pt x="7753" y="1651"/>
                    <a:pt x="7753" y="1829"/>
                  </a:cubicBezTo>
                  <a:cubicBezTo>
                    <a:pt x="7753" y="2010"/>
                    <a:pt x="7901" y="2155"/>
                    <a:pt x="8080" y="2155"/>
                  </a:cubicBezTo>
                  <a:lnTo>
                    <a:pt x="12432" y="2155"/>
                  </a:lnTo>
                  <a:cubicBezTo>
                    <a:pt x="12492" y="2155"/>
                    <a:pt x="12540" y="2205"/>
                    <a:pt x="12540" y="2264"/>
                  </a:cubicBezTo>
                  <a:lnTo>
                    <a:pt x="12540" y="9884"/>
                  </a:lnTo>
                  <a:cubicBezTo>
                    <a:pt x="12540" y="9944"/>
                    <a:pt x="12489" y="9991"/>
                    <a:pt x="12432" y="9991"/>
                  </a:cubicBezTo>
                  <a:lnTo>
                    <a:pt x="10001" y="9991"/>
                  </a:lnTo>
                  <a:cubicBezTo>
                    <a:pt x="9819" y="9991"/>
                    <a:pt x="9674" y="10139"/>
                    <a:pt x="9674" y="10318"/>
                  </a:cubicBezTo>
                  <a:cubicBezTo>
                    <a:pt x="9674" y="10498"/>
                    <a:pt x="9822" y="10645"/>
                    <a:pt x="10001" y="10645"/>
                  </a:cubicBezTo>
                  <a:lnTo>
                    <a:pt x="12432" y="10645"/>
                  </a:lnTo>
                  <a:cubicBezTo>
                    <a:pt x="12853" y="10645"/>
                    <a:pt x="13194" y="10302"/>
                    <a:pt x="13194" y="9882"/>
                  </a:cubicBezTo>
                  <a:lnTo>
                    <a:pt x="13194" y="2262"/>
                  </a:lnTo>
                  <a:cubicBezTo>
                    <a:pt x="13193" y="1843"/>
                    <a:pt x="12850" y="1500"/>
                    <a:pt x="12428" y="1500"/>
                  </a:cubicBezTo>
                  <a:lnTo>
                    <a:pt x="9662" y="1500"/>
                  </a:lnTo>
                  <a:lnTo>
                    <a:pt x="9107" y="541"/>
                  </a:lnTo>
                  <a:cubicBezTo>
                    <a:pt x="8928" y="234"/>
                    <a:pt x="8526" y="1"/>
                    <a:pt x="8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3715975" y="3431125"/>
              <a:ext cx="53450" cy="38250"/>
            </a:xfrm>
            <a:custGeom>
              <a:rect b="b" l="l" r="r" t="t"/>
              <a:pathLst>
                <a:path extrusionOk="0" h="1530" w="2138">
                  <a:moveTo>
                    <a:pt x="1484" y="655"/>
                  </a:moveTo>
                  <a:lnTo>
                    <a:pt x="1484" y="873"/>
                  </a:lnTo>
                  <a:lnTo>
                    <a:pt x="653" y="873"/>
                  </a:lnTo>
                  <a:lnTo>
                    <a:pt x="653" y="655"/>
                  </a:lnTo>
                  <a:close/>
                  <a:moveTo>
                    <a:pt x="458" y="0"/>
                  </a:moveTo>
                  <a:cubicBezTo>
                    <a:pt x="206" y="0"/>
                    <a:pt x="0" y="206"/>
                    <a:pt x="0" y="460"/>
                  </a:cubicBezTo>
                  <a:lnTo>
                    <a:pt x="0" y="1071"/>
                  </a:lnTo>
                  <a:cubicBezTo>
                    <a:pt x="0" y="1323"/>
                    <a:pt x="204" y="1529"/>
                    <a:pt x="458" y="1529"/>
                  </a:cubicBezTo>
                  <a:lnTo>
                    <a:pt x="1680" y="1529"/>
                  </a:lnTo>
                  <a:cubicBezTo>
                    <a:pt x="1932" y="1529"/>
                    <a:pt x="2137" y="1325"/>
                    <a:pt x="2137" y="1071"/>
                  </a:cubicBezTo>
                  <a:lnTo>
                    <a:pt x="2137" y="460"/>
                  </a:lnTo>
                  <a:cubicBezTo>
                    <a:pt x="2137" y="206"/>
                    <a:pt x="1932" y="0"/>
                    <a:pt x="1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3581750" y="3477875"/>
              <a:ext cx="90650" cy="90150"/>
            </a:xfrm>
            <a:custGeom>
              <a:rect b="b" l="l" r="r" t="t"/>
              <a:pathLst>
                <a:path extrusionOk="0" h="3606" w="3626">
                  <a:moveTo>
                    <a:pt x="1813" y="657"/>
                  </a:moveTo>
                  <a:cubicBezTo>
                    <a:pt x="2450" y="657"/>
                    <a:pt x="2971" y="1172"/>
                    <a:pt x="2971" y="1805"/>
                  </a:cubicBezTo>
                  <a:cubicBezTo>
                    <a:pt x="2971" y="2438"/>
                    <a:pt x="2450" y="2954"/>
                    <a:pt x="1813" y="2954"/>
                  </a:cubicBezTo>
                  <a:cubicBezTo>
                    <a:pt x="1175" y="2954"/>
                    <a:pt x="656" y="2438"/>
                    <a:pt x="656" y="1805"/>
                  </a:cubicBezTo>
                  <a:cubicBezTo>
                    <a:pt x="656" y="1172"/>
                    <a:pt x="1173" y="657"/>
                    <a:pt x="1813" y="657"/>
                  </a:cubicBezTo>
                  <a:close/>
                  <a:moveTo>
                    <a:pt x="1813" y="1"/>
                  </a:moveTo>
                  <a:cubicBezTo>
                    <a:pt x="814" y="1"/>
                    <a:pt x="1" y="809"/>
                    <a:pt x="1" y="1804"/>
                  </a:cubicBezTo>
                  <a:cubicBezTo>
                    <a:pt x="1" y="2797"/>
                    <a:pt x="814" y="3606"/>
                    <a:pt x="1813" y="3606"/>
                  </a:cubicBezTo>
                  <a:cubicBezTo>
                    <a:pt x="2813" y="3606"/>
                    <a:pt x="3625" y="2797"/>
                    <a:pt x="3625" y="1804"/>
                  </a:cubicBezTo>
                  <a:cubicBezTo>
                    <a:pt x="3625" y="811"/>
                    <a:pt x="2813" y="1"/>
                    <a:pt x="1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3552750" y="3449025"/>
              <a:ext cx="156600" cy="147875"/>
            </a:xfrm>
            <a:custGeom>
              <a:rect b="b" l="l" r="r" t="t"/>
              <a:pathLst>
                <a:path extrusionOk="0" h="5915" w="6264">
                  <a:moveTo>
                    <a:pt x="2973" y="656"/>
                  </a:moveTo>
                  <a:cubicBezTo>
                    <a:pt x="4250" y="656"/>
                    <a:pt x="5291" y="1690"/>
                    <a:pt x="5291" y="2959"/>
                  </a:cubicBezTo>
                  <a:cubicBezTo>
                    <a:pt x="5291" y="4227"/>
                    <a:pt x="4250" y="5262"/>
                    <a:pt x="2973" y="5262"/>
                  </a:cubicBezTo>
                  <a:cubicBezTo>
                    <a:pt x="1696" y="5262"/>
                    <a:pt x="655" y="4229"/>
                    <a:pt x="655" y="2959"/>
                  </a:cubicBezTo>
                  <a:cubicBezTo>
                    <a:pt x="655" y="1690"/>
                    <a:pt x="1696" y="656"/>
                    <a:pt x="2973" y="656"/>
                  </a:cubicBezTo>
                  <a:close/>
                  <a:moveTo>
                    <a:pt x="5510" y="4496"/>
                  </a:moveTo>
                  <a:cubicBezTo>
                    <a:pt x="5571" y="4576"/>
                    <a:pt x="5609" y="4675"/>
                    <a:pt x="5609" y="4785"/>
                  </a:cubicBezTo>
                  <a:cubicBezTo>
                    <a:pt x="5609" y="5046"/>
                    <a:pt x="5392" y="5262"/>
                    <a:pt x="5127" y="5262"/>
                  </a:cubicBezTo>
                  <a:cubicBezTo>
                    <a:pt x="5045" y="5262"/>
                    <a:pt x="4967" y="5242"/>
                    <a:pt x="4900" y="5206"/>
                  </a:cubicBezTo>
                  <a:cubicBezTo>
                    <a:pt x="5139" y="5003"/>
                    <a:pt x="5346" y="4763"/>
                    <a:pt x="5510" y="4496"/>
                  </a:cubicBezTo>
                  <a:close/>
                  <a:moveTo>
                    <a:pt x="2973" y="0"/>
                  </a:moveTo>
                  <a:cubicBezTo>
                    <a:pt x="1334" y="0"/>
                    <a:pt x="1" y="1328"/>
                    <a:pt x="1" y="2958"/>
                  </a:cubicBezTo>
                  <a:cubicBezTo>
                    <a:pt x="1" y="4590"/>
                    <a:pt x="1334" y="5914"/>
                    <a:pt x="2973" y="5914"/>
                  </a:cubicBezTo>
                  <a:cubicBezTo>
                    <a:pt x="3461" y="5914"/>
                    <a:pt x="3922" y="5795"/>
                    <a:pt x="4329" y="5589"/>
                  </a:cubicBezTo>
                  <a:cubicBezTo>
                    <a:pt x="4533" y="5790"/>
                    <a:pt x="4815" y="5914"/>
                    <a:pt x="5127" y="5914"/>
                  </a:cubicBezTo>
                  <a:cubicBezTo>
                    <a:pt x="5753" y="5914"/>
                    <a:pt x="6264" y="5406"/>
                    <a:pt x="6264" y="4781"/>
                  </a:cubicBezTo>
                  <a:cubicBezTo>
                    <a:pt x="6264" y="4408"/>
                    <a:pt x="6082" y="4077"/>
                    <a:pt x="5800" y="3869"/>
                  </a:cubicBezTo>
                  <a:cubicBezTo>
                    <a:pt x="5892" y="3583"/>
                    <a:pt x="5944" y="3274"/>
                    <a:pt x="5944" y="2958"/>
                  </a:cubicBezTo>
                  <a:cubicBezTo>
                    <a:pt x="5944" y="1326"/>
                    <a:pt x="4612" y="0"/>
                    <a:pt x="2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42"/>
          <p:cNvSpPr/>
          <p:nvPr/>
        </p:nvSpPr>
        <p:spPr>
          <a:xfrm>
            <a:off x="1841825" y="1842488"/>
            <a:ext cx="282750" cy="534275"/>
          </a:xfrm>
          <a:custGeom>
            <a:rect b="b" l="l" r="r" t="t"/>
            <a:pathLst>
              <a:path extrusionOk="0" h="21371" w="11310">
                <a:moveTo>
                  <a:pt x="7693" y="656"/>
                </a:moveTo>
                <a:cubicBezTo>
                  <a:pt x="7753" y="656"/>
                  <a:pt x="7802" y="706"/>
                  <a:pt x="7802" y="764"/>
                </a:cubicBezTo>
                <a:lnTo>
                  <a:pt x="7802" y="1887"/>
                </a:lnTo>
                <a:lnTo>
                  <a:pt x="6783" y="1887"/>
                </a:lnTo>
                <a:cubicBezTo>
                  <a:pt x="6603" y="1887"/>
                  <a:pt x="6456" y="2033"/>
                  <a:pt x="6456" y="2212"/>
                </a:cubicBezTo>
                <a:cubicBezTo>
                  <a:pt x="6456" y="2394"/>
                  <a:pt x="6604" y="2539"/>
                  <a:pt x="6783" y="2539"/>
                </a:cubicBezTo>
                <a:lnTo>
                  <a:pt x="10540" y="2539"/>
                </a:lnTo>
                <a:cubicBezTo>
                  <a:pt x="10600" y="2539"/>
                  <a:pt x="10648" y="2589"/>
                  <a:pt x="10648" y="2648"/>
                </a:cubicBezTo>
                <a:lnTo>
                  <a:pt x="10652" y="3319"/>
                </a:lnTo>
                <a:lnTo>
                  <a:pt x="651" y="3319"/>
                </a:lnTo>
                <a:lnTo>
                  <a:pt x="651" y="2648"/>
                </a:lnTo>
                <a:cubicBezTo>
                  <a:pt x="651" y="2588"/>
                  <a:pt x="702" y="2539"/>
                  <a:pt x="759" y="2539"/>
                </a:cubicBezTo>
                <a:lnTo>
                  <a:pt x="5564" y="2539"/>
                </a:lnTo>
                <a:cubicBezTo>
                  <a:pt x="5745" y="2539"/>
                  <a:pt x="5890" y="2391"/>
                  <a:pt x="5890" y="2212"/>
                </a:cubicBezTo>
                <a:cubicBezTo>
                  <a:pt x="5890" y="2032"/>
                  <a:pt x="5743" y="1887"/>
                  <a:pt x="5564" y="1887"/>
                </a:cubicBezTo>
                <a:lnTo>
                  <a:pt x="3500" y="1887"/>
                </a:lnTo>
                <a:lnTo>
                  <a:pt x="3500" y="764"/>
                </a:lnTo>
                <a:cubicBezTo>
                  <a:pt x="3500" y="704"/>
                  <a:pt x="3551" y="656"/>
                  <a:pt x="3608" y="656"/>
                </a:cubicBezTo>
                <a:close/>
                <a:moveTo>
                  <a:pt x="9698" y="3971"/>
                </a:moveTo>
                <a:lnTo>
                  <a:pt x="9698" y="12981"/>
                </a:lnTo>
                <a:lnTo>
                  <a:pt x="6662" y="12981"/>
                </a:lnTo>
                <a:lnTo>
                  <a:pt x="8691" y="9926"/>
                </a:lnTo>
                <a:cubicBezTo>
                  <a:pt x="8782" y="9788"/>
                  <a:pt x="8795" y="9624"/>
                  <a:pt x="8722" y="9489"/>
                </a:cubicBezTo>
                <a:cubicBezTo>
                  <a:pt x="8649" y="9355"/>
                  <a:pt x="8507" y="9275"/>
                  <a:pt x="8342" y="9275"/>
                </a:cubicBezTo>
                <a:lnTo>
                  <a:pt x="7348" y="9275"/>
                </a:lnTo>
                <a:lnTo>
                  <a:pt x="8701" y="7066"/>
                </a:lnTo>
                <a:cubicBezTo>
                  <a:pt x="8788" y="6925"/>
                  <a:pt x="8795" y="6764"/>
                  <a:pt x="8721" y="6633"/>
                </a:cubicBezTo>
                <a:cubicBezTo>
                  <a:pt x="8647" y="6503"/>
                  <a:pt x="8504" y="6423"/>
                  <a:pt x="8342" y="6423"/>
                </a:cubicBezTo>
                <a:lnTo>
                  <a:pt x="5102" y="6423"/>
                </a:lnTo>
                <a:cubicBezTo>
                  <a:pt x="4880" y="6423"/>
                  <a:pt x="4655" y="6570"/>
                  <a:pt x="4565" y="6773"/>
                </a:cubicBezTo>
                <a:lnTo>
                  <a:pt x="2575" y="11263"/>
                </a:lnTo>
                <a:cubicBezTo>
                  <a:pt x="2511" y="11404"/>
                  <a:pt x="2523" y="11561"/>
                  <a:pt x="2601" y="11683"/>
                </a:cubicBezTo>
                <a:cubicBezTo>
                  <a:pt x="2680" y="11806"/>
                  <a:pt x="2820" y="11877"/>
                  <a:pt x="2977" y="11877"/>
                </a:cubicBezTo>
                <a:lnTo>
                  <a:pt x="4529" y="11877"/>
                </a:lnTo>
                <a:lnTo>
                  <a:pt x="4297" y="12980"/>
                </a:lnTo>
                <a:lnTo>
                  <a:pt x="1604" y="12980"/>
                </a:lnTo>
                <a:lnTo>
                  <a:pt x="1604" y="3971"/>
                </a:lnTo>
                <a:close/>
                <a:moveTo>
                  <a:pt x="7926" y="7079"/>
                </a:moveTo>
                <a:lnTo>
                  <a:pt x="6573" y="9288"/>
                </a:lnTo>
                <a:cubicBezTo>
                  <a:pt x="6486" y="9428"/>
                  <a:pt x="6479" y="9591"/>
                  <a:pt x="6553" y="9720"/>
                </a:cubicBezTo>
                <a:cubicBezTo>
                  <a:pt x="6626" y="9852"/>
                  <a:pt x="6770" y="9931"/>
                  <a:pt x="6932" y="9931"/>
                </a:cubicBezTo>
                <a:lnTo>
                  <a:pt x="7900" y="9931"/>
                </a:lnTo>
                <a:lnTo>
                  <a:pt x="4543" y="14992"/>
                </a:lnTo>
                <a:lnTo>
                  <a:pt x="5217" y="11786"/>
                </a:lnTo>
                <a:cubicBezTo>
                  <a:pt x="5247" y="11646"/>
                  <a:pt x="5214" y="11503"/>
                  <a:pt x="5126" y="11396"/>
                </a:cubicBezTo>
                <a:cubicBezTo>
                  <a:pt x="5038" y="11287"/>
                  <a:pt x="4905" y="11225"/>
                  <a:pt x="4762" y="11225"/>
                </a:cubicBezTo>
                <a:lnTo>
                  <a:pt x="3308" y="11225"/>
                </a:lnTo>
                <a:lnTo>
                  <a:pt x="5144" y="7079"/>
                </a:lnTo>
                <a:close/>
                <a:moveTo>
                  <a:pt x="950" y="3972"/>
                </a:moveTo>
                <a:lnTo>
                  <a:pt x="950" y="19286"/>
                </a:lnTo>
                <a:lnTo>
                  <a:pt x="650" y="19286"/>
                </a:lnTo>
                <a:lnTo>
                  <a:pt x="650" y="3972"/>
                </a:lnTo>
                <a:close/>
                <a:moveTo>
                  <a:pt x="10652" y="3972"/>
                </a:moveTo>
                <a:lnTo>
                  <a:pt x="10652" y="19286"/>
                </a:lnTo>
                <a:lnTo>
                  <a:pt x="10352" y="19286"/>
                </a:lnTo>
                <a:lnTo>
                  <a:pt x="10352" y="3972"/>
                </a:lnTo>
                <a:close/>
                <a:moveTo>
                  <a:pt x="3610" y="0"/>
                </a:moveTo>
                <a:cubicBezTo>
                  <a:pt x="3188" y="0"/>
                  <a:pt x="2847" y="343"/>
                  <a:pt x="2847" y="762"/>
                </a:cubicBezTo>
                <a:lnTo>
                  <a:pt x="2847" y="1884"/>
                </a:lnTo>
                <a:lnTo>
                  <a:pt x="763" y="1884"/>
                </a:lnTo>
                <a:cubicBezTo>
                  <a:pt x="341" y="1884"/>
                  <a:pt x="1" y="2227"/>
                  <a:pt x="1" y="2648"/>
                </a:cubicBezTo>
                <a:lnTo>
                  <a:pt x="1" y="20609"/>
                </a:lnTo>
                <a:cubicBezTo>
                  <a:pt x="1" y="21031"/>
                  <a:pt x="344" y="21371"/>
                  <a:pt x="763" y="21371"/>
                </a:cubicBezTo>
                <a:lnTo>
                  <a:pt x="3778" y="21371"/>
                </a:lnTo>
                <a:cubicBezTo>
                  <a:pt x="3958" y="21371"/>
                  <a:pt x="4104" y="21225"/>
                  <a:pt x="4104" y="21044"/>
                </a:cubicBezTo>
                <a:cubicBezTo>
                  <a:pt x="4104" y="20864"/>
                  <a:pt x="3957" y="20719"/>
                  <a:pt x="3778" y="20719"/>
                </a:cubicBezTo>
                <a:lnTo>
                  <a:pt x="763" y="20719"/>
                </a:lnTo>
                <a:cubicBezTo>
                  <a:pt x="703" y="20719"/>
                  <a:pt x="654" y="20668"/>
                  <a:pt x="654" y="20610"/>
                </a:cubicBezTo>
                <a:lnTo>
                  <a:pt x="654" y="19939"/>
                </a:lnTo>
                <a:lnTo>
                  <a:pt x="6440" y="19939"/>
                </a:lnTo>
                <a:cubicBezTo>
                  <a:pt x="6620" y="19939"/>
                  <a:pt x="6767" y="19793"/>
                  <a:pt x="6767" y="19612"/>
                </a:cubicBezTo>
                <a:cubicBezTo>
                  <a:pt x="6767" y="19432"/>
                  <a:pt x="6619" y="19287"/>
                  <a:pt x="6440" y="19287"/>
                </a:cubicBezTo>
                <a:lnTo>
                  <a:pt x="1609" y="19287"/>
                </a:lnTo>
                <a:lnTo>
                  <a:pt x="1609" y="13637"/>
                </a:lnTo>
                <a:lnTo>
                  <a:pt x="4164" y="13637"/>
                </a:lnTo>
                <a:lnTo>
                  <a:pt x="3590" y="16364"/>
                </a:lnTo>
                <a:cubicBezTo>
                  <a:pt x="3578" y="16416"/>
                  <a:pt x="3545" y="16574"/>
                  <a:pt x="3655" y="16710"/>
                </a:cubicBezTo>
                <a:cubicBezTo>
                  <a:pt x="3718" y="16790"/>
                  <a:pt x="3815" y="16835"/>
                  <a:pt x="3916" y="16835"/>
                </a:cubicBezTo>
                <a:cubicBezTo>
                  <a:pt x="4045" y="16835"/>
                  <a:pt x="4155" y="16768"/>
                  <a:pt x="4240" y="16637"/>
                </a:cubicBezTo>
                <a:lnTo>
                  <a:pt x="6231" y="13637"/>
                </a:lnTo>
                <a:lnTo>
                  <a:pt x="9700" y="13637"/>
                </a:lnTo>
                <a:lnTo>
                  <a:pt x="9700" y="19287"/>
                </a:lnTo>
                <a:lnTo>
                  <a:pt x="7662" y="19287"/>
                </a:lnTo>
                <a:cubicBezTo>
                  <a:pt x="7481" y="19287"/>
                  <a:pt x="7335" y="19433"/>
                  <a:pt x="7335" y="19612"/>
                </a:cubicBezTo>
                <a:cubicBezTo>
                  <a:pt x="7335" y="19794"/>
                  <a:pt x="7483" y="19939"/>
                  <a:pt x="7662" y="19939"/>
                </a:cubicBezTo>
                <a:lnTo>
                  <a:pt x="10655" y="19939"/>
                </a:lnTo>
                <a:lnTo>
                  <a:pt x="10655" y="20610"/>
                </a:lnTo>
                <a:cubicBezTo>
                  <a:pt x="10655" y="20670"/>
                  <a:pt x="10606" y="20719"/>
                  <a:pt x="10548" y="20719"/>
                </a:cubicBezTo>
                <a:lnTo>
                  <a:pt x="5045" y="20719"/>
                </a:lnTo>
                <a:cubicBezTo>
                  <a:pt x="4865" y="20719"/>
                  <a:pt x="4719" y="20865"/>
                  <a:pt x="4719" y="21044"/>
                </a:cubicBezTo>
                <a:cubicBezTo>
                  <a:pt x="4719" y="21226"/>
                  <a:pt x="4866" y="21371"/>
                  <a:pt x="5045" y="21371"/>
                </a:cubicBezTo>
                <a:lnTo>
                  <a:pt x="10548" y="21371"/>
                </a:lnTo>
                <a:cubicBezTo>
                  <a:pt x="10968" y="21371"/>
                  <a:pt x="11310" y="21028"/>
                  <a:pt x="11310" y="20609"/>
                </a:cubicBezTo>
                <a:lnTo>
                  <a:pt x="11310" y="2648"/>
                </a:lnTo>
                <a:cubicBezTo>
                  <a:pt x="11307" y="2227"/>
                  <a:pt x="10964" y="1884"/>
                  <a:pt x="10542" y="1884"/>
                </a:cubicBezTo>
                <a:lnTo>
                  <a:pt x="8458" y="1884"/>
                </a:lnTo>
                <a:lnTo>
                  <a:pt x="8458" y="762"/>
                </a:lnTo>
                <a:cubicBezTo>
                  <a:pt x="8458" y="340"/>
                  <a:pt x="8115" y="0"/>
                  <a:pt x="7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4" name="Google Shape;1184;p42"/>
          <p:cNvCxnSpPr>
            <a:stCxn id="1163" idx="0"/>
            <a:endCxn id="1164" idx="4"/>
          </p:cNvCxnSpPr>
          <p:nvPr/>
        </p:nvCxnSpPr>
        <p:spPr>
          <a:xfrm rot="10800000">
            <a:off x="1983212" y="2582800"/>
            <a:ext cx="0" cy="5235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42"/>
          <p:cNvCxnSpPr>
            <a:stCxn id="1168" idx="4"/>
            <a:endCxn id="1167" idx="0"/>
          </p:cNvCxnSpPr>
          <p:nvPr/>
        </p:nvCxnSpPr>
        <p:spPr>
          <a:xfrm>
            <a:off x="4097438" y="2582875"/>
            <a:ext cx="4500" cy="5235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42"/>
          <p:cNvCxnSpPr>
            <a:stCxn id="1172" idx="4"/>
            <a:endCxn id="1171" idx="0"/>
          </p:cNvCxnSpPr>
          <p:nvPr/>
        </p:nvCxnSpPr>
        <p:spPr>
          <a:xfrm>
            <a:off x="6220938" y="2582875"/>
            <a:ext cx="0" cy="523500"/>
          </a:xfrm>
          <a:prstGeom prst="straightConnector1">
            <a:avLst/>
          </a:prstGeom>
          <a:noFill/>
          <a:ln cap="rnd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87" name="Google Shape;1187;p42"/>
          <p:cNvSpPr txBox="1"/>
          <p:nvPr/>
        </p:nvSpPr>
        <p:spPr>
          <a:xfrm>
            <a:off x="7434350" y="3276063"/>
            <a:ext cx="12525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Value proposition</a:t>
            </a:r>
            <a:endParaRPr b="1" sz="16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1188" name="Google Shape;1188;p42"/>
          <p:cNvCxnSpPr>
            <a:stCxn id="1171" idx="3"/>
            <a:endCxn id="1187" idx="1"/>
          </p:cNvCxnSpPr>
          <p:nvPr/>
        </p:nvCxnSpPr>
        <p:spPr>
          <a:xfrm>
            <a:off x="7115387" y="3325150"/>
            <a:ext cx="318900" cy="299100"/>
          </a:xfrm>
          <a:prstGeom prst="bentConnector3">
            <a:avLst>
              <a:gd fmla="val 50010" name="adj1"/>
            </a:avLst>
          </a:prstGeom>
          <a:noFill/>
          <a:ln cap="rnd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42"/>
          <p:cNvCxnSpPr>
            <a:stCxn id="1166" idx="2"/>
            <a:endCxn id="1187" idx="2"/>
          </p:cNvCxnSpPr>
          <p:nvPr/>
        </p:nvCxnSpPr>
        <p:spPr>
          <a:xfrm rot="-5400000">
            <a:off x="5933000" y="2141800"/>
            <a:ext cx="296700" cy="3958500"/>
          </a:xfrm>
          <a:prstGeom prst="bentConnector3">
            <a:avLst>
              <a:gd fmla="val -80258" name="adj1"/>
            </a:avLst>
          </a:prstGeom>
          <a:noFill/>
          <a:ln cap="rnd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42"/>
          <p:cNvCxnSpPr>
            <a:stCxn id="1162" idx="2"/>
            <a:endCxn id="1187" idx="2"/>
          </p:cNvCxnSpPr>
          <p:nvPr/>
        </p:nvCxnSpPr>
        <p:spPr>
          <a:xfrm rot="-5400000">
            <a:off x="4873575" y="1082350"/>
            <a:ext cx="296700" cy="6077400"/>
          </a:xfrm>
          <a:prstGeom prst="bentConnector3">
            <a:avLst>
              <a:gd fmla="val -80258" name="adj1"/>
            </a:avLst>
          </a:prstGeom>
          <a:noFill/>
          <a:ln cap="rnd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43"/>
          <p:cNvGrpSpPr/>
          <p:nvPr/>
        </p:nvGrpSpPr>
        <p:grpSpPr>
          <a:xfrm>
            <a:off x="3121114" y="1447681"/>
            <a:ext cx="2901541" cy="2901707"/>
            <a:chOff x="2548956" y="2148856"/>
            <a:chExt cx="1653300" cy="1653300"/>
          </a:xfrm>
        </p:grpSpPr>
        <p:sp>
          <p:nvSpPr>
            <p:cNvPr id="1196" name="Google Shape;1196;p43"/>
            <p:cNvSpPr/>
            <p:nvPr/>
          </p:nvSpPr>
          <p:spPr>
            <a:xfrm>
              <a:off x="2548956" y="2148856"/>
              <a:ext cx="1653300" cy="1653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97" name="Google Shape;1197;p43"/>
            <p:cNvCxnSpPr>
              <a:endCxn id="1196" idx="3"/>
            </p:cNvCxnSpPr>
            <p:nvPr/>
          </p:nvCxnSpPr>
          <p:spPr>
            <a:xfrm flipH="1" rot="10800000">
              <a:off x="3377256" y="2975506"/>
              <a:ext cx="825000" cy="9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8" name="Google Shape;1198;p43"/>
            <p:cNvSpPr/>
            <p:nvPr/>
          </p:nvSpPr>
          <p:spPr>
            <a:xfrm rot="5400000">
              <a:off x="2143235" y="2561995"/>
              <a:ext cx="1640700" cy="828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3158539" y="275983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3235245" y="2835272"/>
              <a:ext cx="280767" cy="280517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43"/>
          <p:cNvGrpSpPr/>
          <p:nvPr/>
        </p:nvGrpSpPr>
        <p:grpSpPr>
          <a:xfrm>
            <a:off x="4811207" y="1375293"/>
            <a:ext cx="3875355" cy="1347409"/>
            <a:chOff x="4811207" y="1375293"/>
            <a:chExt cx="3875355" cy="1347409"/>
          </a:xfrm>
        </p:grpSpPr>
        <p:sp>
          <p:nvSpPr>
            <p:cNvPr id="1202" name="Google Shape;1202;p43"/>
            <p:cNvSpPr/>
            <p:nvPr/>
          </p:nvSpPr>
          <p:spPr>
            <a:xfrm>
              <a:off x="4811207" y="1655279"/>
              <a:ext cx="761700" cy="76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 txBox="1"/>
            <p:nvPr/>
          </p:nvSpPr>
          <p:spPr>
            <a:xfrm>
              <a:off x="6461763" y="1770502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43"/>
            <p:cNvSpPr txBox="1"/>
            <p:nvPr/>
          </p:nvSpPr>
          <p:spPr>
            <a:xfrm>
              <a:off x="6461763" y="1375293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b="1" sz="1600">
                <a:solidFill>
                  <a:schemeClr val="accent4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205" name="Google Shape;1205;p43"/>
          <p:cNvCxnSpPr/>
          <p:nvPr/>
        </p:nvCxnSpPr>
        <p:spPr>
          <a:xfrm>
            <a:off x="7347513" y="1778988"/>
            <a:ext cx="453300" cy="0"/>
          </a:xfrm>
          <a:prstGeom prst="straightConnector1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3"/>
          <p:cNvCxnSpPr>
            <a:stCxn id="1204" idx="1"/>
            <a:endCxn id="1202" idx="6"/>
          </p:cNvCxnSpPr>
          <p:nvPr/>
        </p:nvCxnSpPr>
        <p:spPr>
          <a:xfrm flipH="1">
            <a:off x="5572863" y="1594143"/>
            <a:ext cx="888900" cy="442200"/>
          </a:xfrm>
          <a:prstGeom prst="bentConnector3">
            <a:avLst>
              <a:gd fmla="val 49997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7" name="Google Shape;1207;p43"/>
          <p:cNvGrpSpPr/>
          <p:nvPr/>
        </p:nvGrpSpPr>
        <p:grpSpPr>
          <a:xfrm>
            <a:off x="4811207" y="3099830"/>
            <a:ext cx="3875355" cy="1347409"/>
            <a:chOff x="4811207" y="3099830"/>
            <a:chExt cx="3875355" cy="1347409"/>
          </a:xfrm>
        </p:grpSpPr>
        <p:sp>
          <p:nvSpPr>
            <p:cNvPr id="1208" name="Google Shape;1208;p43"/>
            <p:cNvSpPr/>
            <p:nvPr/>
          </p:nvSpPr>
          <p:spPr>
            <a:xfrm>
              <a:off x="4811207" y="3379804"/>
              <a:ext cx="761700" cy="76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 txBox="1"/>
            <p:nvPr/>
          </p:nvSpPr>
          <p:spPr>
            <a:xfrm>
              <a:off x="6461763" y="3495039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Sun, the only one that harbors life in the Solar System and where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0" name="Google Shape;1210;p43"/>
            <p:cNvSpPr txBox="1"/>
            <p:nvPr/>
          </p:nvSpPr>
          <p:spPr>
            <a:xfrm>
              <a:off x="6461763" y="3099830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 relievers</a:t>
              </a:r>
              <a:endParaRPr b="1" sz="1600">
                <a:solidFill>
                  <a:schemeClr val="accen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211" name="Google Shape;1211;p43"/>
          <p:cNvCxnSpPr/>
          <p:nvPr/>
        </p:nvCxnSpPr>
        <p:spPr>
          <a:xfrm>
            <a:off x="7347513" y="3503525"/>
            <a:ext cx="453300" cy="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43"/>
          <p:cNvCxnSpPr>
            <a:stCxn id="1210" idx="1"/>
            <a:endCxn id="1208" idx="6"/>
          </p:cNvCxnSpPr>
          <p:nvPr/>
        </p:nvCxnSpPr>
        <p:spPr>
          <a:xfrm flipH="1">
            <a:off x="5572863" y="3318680"/>
            <a:ext cx="888900" cy="442200"/>
          </a:xfrm>
          <a:prstGeom prst="bentConnector3">
            <a:avLst>
              <a:gd fmla="val 49997" name="adj1"/>
            </a:avLst>
          </a:prstGeom>
          <a:noFill/>
          <a:ln cap="rnd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3" name="Google Shape;1213;p43"/>
          <p:cNvGrpSpPr/>
          <p:nvPr/>
        </p:nvGrpSpPr>
        <p:grpSpPr>
          <a:xfrm>
            <a:off x="457188" y="2237580"/>
            <a:ext cx="3578345" cy="1347409"/>
            <a:chOff x="457188" y="2237580"/>
            <a:chExt cx="3578345" cy="1347409"/>
          </a:xfrm>
        </p:grpSpPr>
        <p:sp>
          <p:nvSpPr>
            <p:cNvPr id="1214" name="Google Shape;1214;p43"/>
            <p:cNvSpPr txBox="1"/>
            <p:nvPr/>
          </p:nvSpPr>
          <p:spPr>
            <a:xfrm>
              <a:off x="457188" y="2632789"/>
              <a:ext cx="22248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It was named after a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5" name="Google Shape;1215;p43"/>
            <p:cNvSpPr txBox="1"/>
            <p:nvPr/>
          </p:nvSpPr>
          <p:spPr>
            <a:xfrm>
              <a:off x="457188" y="2237580"/>
              <a:ext cx="2224800" cy="4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Products and services</a:t>
              </a:r>
              <a:endParaRPr b="1" sz="16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16" name="Google Shape;1216;p43"/>
            <p:cNvCxnSpPr/>
            <p:nvPr/>
          </p:nvCxnSpPr>
          <p:spPr>
            <a:xfrm>
              <a:off x="1342938" y="2641275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7" name="Google Shape;1217;p43"/>
            <p:cNvSpPr/>
            <p:nvPr/>
          </p:nvSpPr>
          <p:spPr>
            <a:xfrm>
              <a:off x="3273832" y="2517541"/>
              <a:ext cx="761700" cy="76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8" name="Google Shape;1218;p43"/>
          <p:cNvCxnSpPr>
            <a:stCxn id="1215" idx="3"/>
            <a:endCxn id="1217" idx="2"/>
          </p:cNvCxnSpPr>
          <p:nvPr/>
        </p:nvCxnSpPr>
        <p:spPr>
          <a:xfrm>
            <a:off x="2681988" y="2456430"/>
            <a:ext cx="591900" cy="442200"/>
          </a:xfrm>
          <a:prstGeom prst="bentConnector3">
            <a:avLst>
              <a:gd fmla="val 49995" name="adj1"/>
            </a:avLst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43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1220" name="Google Shape;1220;p43"/>
          <p:cNvGrpSpPr/>
          <p:nvPr/>
        </p:nvGrpSpPr>
        <p:grpSpPr>
          <a:xfrm>
            <a:off x="4987568" y="3654382"/>
            <a:ext cx="408972" cy="212819"/>
            <a:chOff x="1659975" y="2703050"/>
            <a:chExt cx="534325" cy="278050"/>
          </a:xfrm>
        </p:grpSpPr>
        <p:sp>
          <p:nvSpPr>
            <p:cNvPr id="1221" name="Google Shape;1221;p43"/>
            <p:cNvSpPr/>
            <p:nvPr/>
          </p:nvSpPr>
          <p:spPr>
            <a:xfrm>
              <a:off x="1659975" y="2703050"/>
              <a:ext cx="534325" cy="278050"/>
            </a:xfrm>
            <a:custGeom>
              <a:rect b="b" l="l" r="r" t="t"/>
              <a:pathLst>
                <a:path extrusionOk="0" h="11122" w="21373">
                  <a:moveTo>
                    <a:pt x="877" y="1922"/>
                  </a:moveTo>
                  <a:lnTo>
                    <a:pt x="877" y="9208"/>
                  </a:lnTo>
                  <a:lnTo>
                    <a:pt x="761" y="9208"/>
                  </a:lnTo>
                  <a:cubicBezTo>
                    <a:pt x="701" y="9208"/>
                    <a:pt x="654" y="9157"/>
                    <a:pt x="654" y="9099"/>
                  </a:cubicBezTo>
                  <a:lnTo>
                    <a:pt x="654" y="2029"/>
                  </a:lnTo>
                  <a:cubicBezTo>
                    <a:pt x="654" y="1970"/>
                    <a:pt x="704" y="1922"/>
                    <a:pt x="761" y="1922"/>
                  </a:cubicBezTo>
                  <a:close/>
                  <a:moveTo>
                    <a:pt x="18956" y="656"/>
                  </a:moveTo>
                  <a:cubicBezTo>
                    <a:pt x="19016" y="656"/>
                    <a:pt x="19065" y="706"/>
                    <a:pt x="19065" y="764"/>
                  </a:cubicBezTo>
                  <a:lnTo>
                    <a:pt x="19065" y="10363"/>
                  </a:lnTo>
                  <a:cubicBezTo>
                    <a:pt x="19065" y="10422"/>
                    <a:pt x="19015" y="10470"/>
                    <a:pt x="18956" y="10470"/>
                  </a:cubicBezTo>
                  <a:lnTo>
                    <a:pt x="1641" y="10470"/>
                  </a:lnTo>
                  <a:cubicBezTo>
                    <a:pt x="1581" y="10470"/>
                    <a:pt x="1534" y="10419"/>
                    <a:pt x="1534" y="10363"/>
                  </a:cubicBezTo>
                  <a:lnTo>
                    <a:pt x="1534" y="764"/>
                  </a:lnTo>
                  <a:cubicBezTo>
                    <a:pt x="1534" y="705"/>
                    <a:pt x="1583" y="656"/>
                    <a:pt x="1641" y="656"/>
                  </a:cubicBezTo>
                  <a:close/>
                  <a:moveTo>
                    <a:pt x="1641" y="1"/>
                  </a:moveTo>
                  <a:cubicBezTo>
                    <a:pt x="1220" y="1"/>
                    <a:pt x="879" y="344"/>
                    <a:pt x="879" y="764"/>
                  </a:cubicBezTo>
                  <a:lnTo>
                    <a:pt x="879" y="1264"/>
                  </a:lnTo>
                  <a:lnTo>
                    <a:pt x="764" y="1264"/>
                  </a:lnTo>
                  <a:cubicBezTo>
                    <a:pt x="342" y="1264"/>
                    <a:pt x="0" y="1607"/>
                    <a:pt x="0" y="2026"/>
                  </a:cubicBezTo>
                  <a:lnTo>
                    <a:pt x="0" y="9098"/>
                  </a:lnTo>
                  <a:cubicBezTo>
                    <a:pt x="0" y="9520"/>
                    <a:pt x="343" y="9860"/>
                    <a:pt x="764" y="9860"/>
                  </a:cubicBezTo>
                  <a:lnTo>
                    <a:pt x="879" y="9860"/>
                  </a:lnTo>
                  <a:lnTo>
                    <a:pt x="879" y="10360"/>
                  </a:lnTo>
                  <a:cubicBezTo>
                    <a:pt x="879" y="10782"/>
                    <a:pt x="1222" y="11122"/>
                    <a:pt x="1641" y="11122"/>
                  </a:cubicBezTo>
                  <a:lnTo>
                    <a:pt x="18956" y="11122"/>
                  </a:lnTo>
                  <a:cubicBezTo>
                    <a:pt x="19379" y="11122"/>
                    <a:pt x="19719" y="10780"/>
                    <a:pt x="19719" y="10360"/>
                  </a:cubicBezTo>
                  <a:lnTo>
                    <a:pt x="19719" y="8242"/>
                  </a:lnTo>
                  <a:lnTo>
                    <a:pt x="20611" y="8242"/>
                  </a:lnTo>
                  <a:cubicBezTo>
                    <a:pt x="21031" y="8242"/>
                    <a:pt x="21373" y="7899"/>
                    <a:pt x="21373" y="7479"/>
                  </a:cubicBezTo>
                  <a:lnTo>
                    <a:pt x="21373" y="6435"/>
                  </a:lnTo>
                  <a:cubicBezTo>
                    <a:pt x="21373" y="6255"/>
                    <a:pt x="21225" y="6109"/>
                    <a:pt x="21046" y="6109"/>
                  </a:cubicBezTo>
                  <a:cubicBezTo>
                    <a:pt x="20866" y="6109"/>
                    <a:pt x="20720" y="6256"/>
                    <a:pt x="20720" y="6435"/>
                  </a:cubicBezTo>
                  <a:lnTo>
                    <a:pt x="20720" y="7479"/>
                  </a:lnTo>
                  <a:cubicBezTo>
                    <a:pt x="20720" y="7539"/>
                    <a:pt x="20670" y="7588"/>
                    <a:pt x="20612" y="7588"/>
                  </a:cubicBezTo>
                  <a:lnTo>
                    <a:pt x="19720" y="7588"/>
                  </a:lnTo>
                  <a:lnTo>
                    <a:pt x="19720" y="3534"/>
                  </a:lnTo>
                  <a:lnTo>
                    <a:pt x="20612" y="3534"/>
                  </a:lnTo>
                  <a:cubicBezTo>
                    <a:pt x="20672" y="3534"/>
                    <a:pt x="20720" y="3585"/>
                    <a:pt x="20720" y="3643"/>
                  </a:cubicBezTo>
                  <a:lnTo>
                    <a:pt x="20720" y="5211"/>
                  </a:lnTo>
                  <a:cubicBezTo>
                    <a:pt x="20721" y="5394"/>
                    <a:pt x="20866" y="5540"/>
                    <a:pt x="21046" y="5540"/>
                  </a:cubicBezTo>
                  <a:cubicBezTo>
                    <a:pt x="21228" y="5540"/>
                    <a:pt x="21373" y="5393"/>
                    <a:pt x="21373" y="5214"/>
                  </a:cubicBezTo>
                  <a:lnTo>
                    <a:pt x="21373" y="3646"/>
                  </a:lnTo>
                  <a:cubicBezTo>
                    <a:pt x="21373" y="3224"/>
                    <a:pt x="21030" y="2884"/>
                    <a:pt x="20611" y="2884"/>
                  </a:cubicBezTo>
                  <a:lnTo>
                    <a:pt x="19719" y="2884"/>
                  </a:lnTo>
                  <a:lnTo>
                    <a:pt x="19719" y="764"/>
                  </a:lnTo>
                  <a:cubicBezTo>
                    <a:pt x="19719" y="342"/>
                    <a:pt x="19376" y="1"/>
                    <a:pt x="18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1718700" y="2740675"/>
              <a:ext cx="397500" cy="202875"/>
            </a:xfrm>
            <a:custGeom>
              <a:rect b="b" l="l" r="r" t="t"/>
              <a:pathLst>
                <a:path extrusionOk="0" h="8115" w="15900">
                  <a:moveTo>
                    <a:pt x="9490" y="656"/>
                  </a:moveTo>
                  <a:lnTo>
                    <a:pt x="9490" y="7463"/>
                  </a:lnTo>
                  <a:lnTo>
                    <a:pt x="6820" y="7463"/>
                  </a:lnTo>
                  <a:lnTo>
                    <a:pt x="6820" y="5760"/>
                  </a:lnTo>
                  <a:cubicBezTo>
                    <a:pt x="6820" y="5579"/>
                    <a:pt x="6672" y="5434"/>
                    <a:pt x="6493" y="5434"/>
                  </a:cubicBezTo>
                  <a:cubicBezTo>
                    <a:pt x="6313" y="5434"/>
                    <a:pt x="6167" y="5581"/>
                    <a:pt x="6167" y="5760"/>
                  </a:cubicBezTo>
                  <a:lnTo>
                    <a:pt x="6167" y="7463"/>
                  </a:lnTo>
                  <a:lnTo>
                    <a:pt x="3740" y="7463"/>
                  </a:lnTo>
                  <a:lnTo>
                    <a:pt x="3740" y="2751"/>
                  </a:lnTo>
                  <a:cubicBezTo>
                    <a:pt x="3740" y="2571"/>
                    <a:pt x="3592" y="2424"/>
                    <a:pt x="3413" y="2424"/>
                  </a:cubicBezTo>
                  <a:cubicBezTo>
                    <a:pt x="3233" y="2424"/>
                    <a:pt x="3087" y="2572"/>
                    <a:pt x="3087" y="2751"/>
                  </a:cubicBezTo>
                  <a:lnTo>
                    <a:pt x="3087" y="7463"/>
                  </a:lnTo>
                  <a:lnTo>
                    <a:pt x="657" y="7463"/>
                  </a:lnTo>
                  <a:lnTo>
                    <a:pt x="657" y="656"/>
                  </a:lnTo>
                  <a:lnTo>
                    <a:pt x="3087" y="656"/>
                  </a:lnTo>
                  <a:lnTo>
                    <a:pt x="3087" y="1573"/>
                  </a:lnTo>
                  <a:cubicBezTo>
                    <a:pt x="3087" y="1753"/>
                    <a:pt x="3234" y="1898"/>
                    <a:pt x="3413" y="1898"/>
                  </a:cubicBezTo>
                  <a:cubicBezTo>
                    <a:pt x="3594" y="1898"/>
                    <a:pt x="3740" y="1752"/>
                    <a:pt x="3740" y="1573"/>
                  </a:cubicBezTo>
                  <a:lnTo>
                    <a:pt x="3740" y="656"/>
                  </a:lnTo>
                  <a:lnTo>
                    <a:pt x="6167" y="656"/>
                  </a:lnTo>
                  <a:lnTo>
                    <a:pt x="6167" y="4493"/>
                  </a:lnTo>
                  <a:cubicBezTo>
                    <a:pt x="6167" y="4675"/>
                    <a:pt x="6314" y="4820"/>
                    <a:pt x="6493" y="4820"/>
                  </a:cubicBezTo>
                  <a:cubicBezTo>
                    <a:pt x="6672" y="4820"/>
                    <a:pt x="6820" y="4672"/>
                    <a:pt x="6820" y="4493"/>
                  </a:cubicBezTo>
                  <a:lnTo>
                    <a:pt x="6820" y="656"/>
                  </a:lnTo>
                  <a:close/>
                  <a:moveTo>
                    <a:pt x="15244" y="656"/>
                  </a:moveTo>
                  <a:lnTo>
                    <a:pt x="15244" y="7463"/>
                  </a:lnTo>
                  <a:lnTo>
                    <a:pt x="10146" y="7463"/>
                  </a:lnTo>
                  <a:lnTo>
                    <a:pt x="10146" y="656"/>
                  </a:lnTo>
                  <a:close/>
                  <a:moveTo>
                    <a:pt x="327" y="1"/>
                  </a:moveTo>
                  <a:cubicBezTo>
                    <a:pt x="147" y="1"/>
                    <a:pt x="1" y="148"/>
                    <a:pt x="1" y="327"/>
                  </a:cubicBezTo>
                  <a:lnTo>
                    <a:pt x="1" y="7788"/>
                  </a:lnTo>
                  <a:cubicBezTo>
                    <a:pt x="1" y="7970"/>
                    <a:pt x="148" y="8115"/>
                    <a:pt x="327" y="8115"/>
                  </a:cubicBezTo>
                  <a:lnTo>
                    <a:pt x="15571" y="8115"/>
                  </a:lnTo>
                  <a:cubicBezTo>
                    <a:pt x="15751" y="8115"/>
                    <a:pt x="15898" y="7967"/>
                    <a:pt x="15898" y="7788"/>
                  </a:cubicBezTo>
                  <a:lnTo>
                    <a:pt x="15898" y="327"/>
                  </a:lnTo>
                  <a:cubicBezTo>
                    <a:pt x="15899" y="147"/>
                    <a:pt x="15751" y="1"/>
                    <a:pt x="15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43"/>
          <p:cNvGrpSpPr/>
          <p:nvPr/>
        </p:nvGrpSpPr>
        <p:grpSpPr>
          <a:xfrm>
            <a:off x="3450139" y="2751620"/>
            <a:ext cx="409068" cy="293875"/>
            <a:chOff x="1642250" y="1258425"/>
            <a:chExt cx="534450" cy="383950"/>
          </a:xfrm>
        </p:grpSpPr>
        <p:sp>
          <p:nvSpPr>
            <p:cNvPr id="1224" name="Google Shape;1224;p43"/>
            <p:cNvSpPr/>
            <p:nvPr/>
          </p:nvSpPr>
          <p:spPr>
            <a:xfrm>
              <a:off x="1642250" y="1258425"/>
              <a:ext cx="534450" cy="383950"/>
            </a:xfrm>
            <a:custGeom>
              <a:rect b="b" l="l" r="r" t="t"/>
              <a:pathLst>
                <a:path extrusionOk="0" h="15358" w="21378">
                  <a:moveTo>
                    <a:pt x="13332" y="652"/>
                  </a:moveTo>
                  <a:lnTo>
                    <a:pt x="13578" y="1708"/>
                  </a:lnTo>
                  <a:lnTo>
                    <a:pt x="7778" y="1708"/>
                  </a:lnTo>
                  <a:lnTo>
                    <a:pt x="8025" y="652"/>
                  </a:lnTo>
                  <a:close/>
                  <a:moveTo>
                    <a:pt x="4271" y="1290"/>
                  </a:moveTo>
                  <a:lnTo>
                    <a:pt x="4271" y="1709"/>
                  </a:lnTo>
                  <a:lnTo>
                    <a:pt x="1977" y="1709"/>
                  </a:lnTo>
                  <a:lnTo>
                    <a:pt x="1977" y="1290"/>
                  </a:lnTo>
                  <a:close/>
                  <a:moveTo>
                    <a:pt x="5945" y="6857"/>
                  </a:moveTo>
                  <a:cubicBezTo>
                    <a:pt x="5763" y="7382"/>
                    <a:pt x="5661" y="7946"/>
                    <a:pt x="5661" y="8533"/>
                  </a:cubicBezTo>
                  <a:cubicBezTo>
                    <a:pt x="5661" y="9197"/>
                    <a:pt x="5791" y="9831"/>
                    <a:pt x="6022" y="10413"/>
                  </a:cubicBezTo>
                  <a:lnTo>
                    <a:pt x="653" y="10413"/>
                  </a:lnTo>
                  <a:lnTo>
                    <a:pt x="653" y="6857"/>
                  </a:lnTo>
                  <a:close/>
                  <a:moveTo>
                    <a:pt x="20719" y="6857"/>
                  </a:moveTo>
                  <a:lnTo>
                    <a:pt x="20719" y="10413"/>
                  </a:lnTo>
                  <a:lnTo>
                    <a:pt x="15339" y="10413"/>
                  </a:lnTo>
                  <a:cubicBezTo>
                    <a:pt x="15573" y="9822"/>
                    <a:pt x="15696" y="9187"/>
                    <a:pt x="15696" y="8533"/>
                  </a:cubicBezTo>
                  <a:cubicBezTo>
                    <a:pt x="15696" y="7946"/>
                    <a:pt x="15595" y="7383"/>
                    <a:pt x="15413" y="6857"/>
                  </a:cubicBezTo>
                  <a:close/>
                  <a:moveTo>
                    <a:pt x="7984" y="0"/>
                  </a:moveTo>
                  <a:cubicBezTo>
                    <a:pt x="7711" y="0"/>
                    <a:pt x="7459" y="200"/>
                    <a:pt x="7397" y="464"/>
                  </a:cubicBezTo>
                  <a:lnTo>
                    <a:pt x="7107" y="1709"/>
                  </a:lnTo>
                  <a:lnTo>
                    <a:pt x="4926" y="1709"/>
                  </a:lnTo>
                  <a:lnTo>
                    <a:pt x="4926" y="1180"/>
                  </a:lnTo>
                  <a:cubicBezTo>
                    <a:pt x="4926" y="880"/>
                    <a:pt x="4681" y="636"/>
                    <a:pt x="4382" y="636"/>
                  </a:cubicBezTo>
                  <a:lnTo>
                    <a:pt x="1870" y="636"/>
                  </a:lnTo>
                  <a:cubicBezTo>
                    <a:pt x="1570" y="636"/>
                    <a:pt x="1325" y="880"/>
                    <a:pt x="1325" y="1180"/>
                  </a:cubicBezTo>
                  <a:lnTo>
                    <a:pt x="1325" y="1708"/>
                  </a:lnTo>
                  <a:lnTo>
                    <a:pt x="765" y="1708"/>
                  </a:lnTo>
                  <a:cubicBezTo>
                    <a:pt x="342" y="1708"/>
                    <a:pt x="1" y="2051"/>
                    <a:pt x="1" y="2470"/>
                  </a:cubicBezTo>
                  <a:lnTo>
                    <a:pt x="1" y="14595"/>
                  </a:lnTo>
                  <a:cubicBezTo>
                    <a:pt x="1" y="15016"/>
                    <a:pt x="344" y="15357"/>
                    <a:pt x="765" y="15357"/>
                  </a:cubicBezTo>
                  <a:lnTo>
                    <a:pt x="3883" y="15357"/>
                  </a:lnTo>
                  <a:cubicBezTo>
                    <a:pt x="4064" y="15357"/>
                    <a:pt x="4210" y="15209"/>
                    <a:pt x="4210" y="15030"/>
                  </a:cubicBezTo>
                  <a:cubicBezTo>
                    <a:pt x="4210" y="14850"/>
                    <a:pt x="4062" y="14705"/>
                    <a:pt x="3883" y="14705"/>
                  </a:cubicBezTo>
                  <a:lnTo>
                    <a:pt x="765" y="14705"/>
                  </a:lnTo>
                  <a:cubicBezTo>
                    <a:pt x="705" y="14705"/>
                    <a:pt x="656" y="14655"/>
                    <a:pt x="656" y="14596"/>
                  </a:cubicBezTo>
                  <a:lnTo>
                    <a:pt x="656" y="11067"/>
                  </a:lnTo>
                  <a:lnTo>
                    <a:pt x="6343" y="11067"/>
                  </a:lnTo>
                  <a:cubicBezTo>
                    <a:pt x="7211" y="12575"/>
                    <a:pt x="8831" y="13590"/>
                    <a:pt x="10683" y="13590"/>
                  </a:cubicBezTo>
                  <a:cubicBezTo>
                    <a:pt x="11650" y="13590"/>
                    <a:pt x="12588" y="13312"/>
                    <a:pt x="13398" y="12786"/>
                  </a:cubicBezTo>
                  <a:cubicBezTo>
                    <a:pt x="13549" y="12687"/>
                    <a:pt x="13592" y="12486"/>
                    <a:pt x="13495" y="12332"/>
                  </a:cubicBezTo>
                  <a:cubicBezTo>
                    <a:pt x="13431" y="12236"/>
                    <a:pt x="13327" y="12184"/>
                    <a:pt x="13220" y="12184"/>
                  </a:cubicBezTo>
                  <a:cubicBezTo>
                    <a:pt x="13159" y="12184"/>
                    <a:pt x="13097" y="12201"/>
                    <a:pt x="13042" y="12237"/>
                  </a:cubicBezTo>
                  <a:cubicBezTo>
                    <a:pt x="12339" y="12693"/>
                    <a:pt x="11523" y="12933"/>
                    <a:pt x="10683" y="12933"/>
                  </a:cubicBezTo>
                  <a:cubicBezTo>
                    <a:pt x="8277" y="12933"/>
                    <a:pt x="6321" y="10959"/>
                    <a:pt x="6321" y="8532"/>
                  </a:cubicBezTo>
                  <a:cubicBezTo>
                    <a:pt x="6321" y="6104"/>
                    <a:pt x="8277" y="4130"/>
                    <a:pt x="10683" y="4130"/>
                  </a:cubicBezTo>
                  <a:cubicBezTo>
                    <a:pt x="13088" y="4130"/>
                    <a:pt x="15046" y="6104"/>
                    <a:pt x="15046" y="8532"/>
                  </a:cubicBezTo>
                  <a:cubicBezTo>
                    <a:pt x="15046" y="9639"/>
                    <a:pt x="14636" y="10698"/>
                    <a:pt x="13892" y="11513"/>
                  </a:cubicBezTo>
                  <a:cubicBezTo>
                    <a:pt x="13771" y="11648"/>
                    <a:pt x="13780" y="11853"/>
                    <a:pt x="13913" y="11976"/>
                  </a:cubicBezTo>
                  <a:cubicBezTo>
                    <a:pt x="13976" y="12033"/>
                    <a:pt x="14055" y="12061"/>
                    <a:pt x="14134" y="12061"/>
                  </a:cubicBezTo>
                  <a:cubicBezTo>
                    <a:pt x="14222" y="12061"/>
                    <a:pt x="14310" y="12025"/>
                    <a:pt x="14375" y="11955"/>
                  </a:cubicBezTo>
                  <a:cubicBezTo>
                    <a:pt x="14624" y="11680"/>
                    <a:pt x="14842" y="11382"/>
                    <a:pt x="15025" y="11066"/>
                  </a:cubicBezTo>
                  <a:lnTo>
                    <a:pt x="20723" y="11066"/>
                  </a:lnTo>
                  <a:lnTo>
                    <a:pt x="20723" y="14595"/>
                  </a:lnTo>
                  <a:cubicBezTo>
                    <a:pt x="20723" y="14655"/>
                    <a:pt x="20672" y="14702"/>
                    <a:pt x="20614" y="14702"/>
                  </a:cubicBezTo>
                  <a:lnTo>
                    <a:pt x="5236" y="14702"/>
                  </a:lnTo>
                  <a:cubicBezTo>
                    <a:pt x="5056" y="14702"/>
                    <a:pt x="4911" y="14850"/>
                    <a:pt x="4911" y="15029"/>
                  </a:cubicBezTo>
                  <a:cubicBezTo>
                    <a:pt x="4911" y="15208"/>
                    <a:pt x="5057" y="15356"/>
                    <a:pt x="5236" y="15356"/>
                  </a:cubicBezTo>
                  <a:lnTo>
                    <a:pt x="20614" y="15356"/>
                  </a:lnTo>
                  <a:cubicBezTo>
                    <a:pt x="21036" y="15356"/>
                    <a:pt x="21378" y="15013"/>
                    <a:pt x="21378" y="14593"/>
                  </a:cubicBezTo>
                  <a:lnTo>
                    <a:pt x="21378" y="2469"/>
                  </a:lnTo>
                  <a:cubicBezTo>
                    <a:pt x="21373" y="2051"/>
                    <a:pt x="21032" y="1709"/>
                    <a:pt x="20611" y="1709"/>
                  </a:cubicBezTo>
                  <a:lnTo>
                    <a:pt x="18102" y="1709"/>
                  </a:lnTo>
                  <a:cubicBezTo>
                    <a:pt x="17922" y="1709"/>
                    <a:pt x="17777" y="1857"/>
                    <a:pt x="17777" y="2036"/>
                  </a:cubicBezTo>
                  <a:cubicBezTo>
                    <a:pt x="17777" y="2217"/>
                    <a:pt x="17925" y="2363"/>
                    <a:pt x="18102" y="2363"/>
                  </a:cubicBezTo>
                  <a:lnTo>
                    <a:pt x="20611" y="2363"/>
                  </a:lnTo>
                  <a:cubicBezTo>
                    <a:pt x="20671" y="2363"/>
                    <a:pt x="20719" y="2412"/>
                    <a:pt x="20719" y="2470"/>
                  </a:cubicBezTo>
                  <a:lnTo>
                    <a:pt x="20719" y="6203"/>
                  </a:lnTo>
                  <a:lnTo>
                    <a:pt x="15131" y="6203"/>
                  </a:lnTo>
                  <a:cubicBezTo>
                    <a:pt x="14294" y="4585"/>
                    <a:pt x="12612" y="3477"/>
                    <a:pt x="10679" y="3477"/>
                  </a:cubicBezTo>
                  <a:cubicBezTo>
                    <a:pt x="8746" y="3477"/>
                    <a:pt x="7063" y="4585"/>
                    <a:pt x="6227" y="6203"/>
                  </a:cubicBezTo>
                  <a:lnTo>
                    <a:pt x="650" y="6203"/>
                  </a:lnTo>
                  <a:lnTo>
                    <a:pt x="650" y="2470"/>
                  </a:lnTo>
                  <a:cubicBezTo>
                    <a:pt x="650" y="2410"/>
                    <a:pt x="700" y="2363"/>
                    <a:pt x="759" y="2363"/>
                  </a:cubicBezTo>
                  <a:lnTo>
                    <a:pt x="16748" y="2363"/>
                  </a:lnTo>
                  <a:cubicBezTo>
                    <a:pt x="16928" y="2363"/>
                    <a:pt x="17075" y="2215"/>
                    <a:pt x="17075" y="2036"/>
                  </a:cubicBezTo>
                  <a:cubicBezTo>
                    <a:pt x="17075" y="1857"/>
                    <a:pt x="16927" y="1709"/>
                    <a:pt x="16748" y="1709"/>
                  </a:cubicBezTo>
                  <a:lnTo>
                    <a:pt x="14250" y="1709"/>
                  </a:lnTo>
                  <a:lnTo>
                    <a:pt x="13959" y="464"/>
                  </a:lnTo>
                  <a:cubicBezTo>
                    <a:pt x="13898" y="200"/>
                    <a:pt x="13646" y="0"/>
                    <a:pt x="13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2033800" y="1336600"/>
              <a:ext cx="101375" cy="59250"/>
            </a:xfrm>
            <a:custGeom>
              <a:rect b="b" l="l" r="r" t="t"/>
              <a:pathLst>
                <a:path extrusionOk="0" h="2370" w="4055">
                  <a:moveTo>
                    <a:pt x="3399" y="656"/>
                  </a:moveTo>
                  <a:lnTo>
                    <a:pt x="3399" y="1716"/>
                  </a:lnTo>
                  <a:lnTo>
                    <a:pt x="653" y="1716"/>
                  </a:lnTo>
                  <a:lnTo>
                    <a:pt x="653" y="656"/>
                  </a:lnTo>
                  <a:close/>
                  <a:moveTo>
                    <a:pt x="545" y="1"/>
                  </a:moveTo>
                  <a:cubicBezTo>
                    <a:pt x="245" y="1"/>
                    <a:pt x="0" y="246"/>
                    <a:pt x="0" y="545"/>
                  </a:cubicBezTo>
                  <a:lnTo>
                    <a:pt x="0" y="1825"/>
                  </a:lnTo>
                  <a:cubicBezTo>
                    <a:pt x="0" y="2125"/>
                    <a:pt x="245" y="2369"/>
                    <a:pt x="545" y="2369"/>
                  </a:cubicBezTo>
                  <a:lnTo>
                    <a:pt x="3510" y="2369"/>
                  </a:lnTo>
                  <a:cubicBezTo>
                    <a:pt x="3810" y="2369"/>
                    <a:pt x="4054" y="2125"/>
                    <a:pt x="4054" y="1825"/>
                  </a:cubicBezTo>
                  <a:lnTo>
                    <a:pt x="4054" y="545"/>
                  </a:lnTo>
                  <a:cubicBezTo>
                    <a:pt x="4054" y="246"/>
                    <a:pt x="3810" y="1"/>
                    <a:pt x="3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1826475" y="1388400"/>
              <a:ext cx="165550" cy="166750"/>
            </a:xfrm>
            <a:custGeom>
              <a:rect b="b" l="l" r="r" t="t"/>
              <a:pathLst>
                <a:path extrusionOk="0" h="6670" w="6622">
                  <a:moveTo>
                    <a:pt x="3310" y="655"/>
                  </a:moveTo>
                  <a:cubicBezTo>
                    <a:pt x="4773" y="655"/>
                    <a:pt x="5965" y="1858"/>
                    <a:pt x="5965" y="3336"/>
                  </a:cubicBezTo>
                  <a:cubicBezTo>
                    <a:pt x="5966" y="4812"/>
                    <a:pt x="4776" y="6015"/>
                    <a:pt x="3310" y="6015"/>
                  </a:cubicBezTo>
                  <a:cubicBezTo>
                    <a:pt x="1847" y="6015"/>
                    <a:pt x="655" y="4812"/>
                    <a:pt x="655" y="3336"/>
                  </a:cubicBezTo>
                  <a:cubicBezTo>
                    <a:pt x="655" y="1858"/>
                    <a:pt x="1847" y="655"/>
                    <a:pt x="3310" y="655"/>
                  </a:cubicBezTo>
                  <a:close/>
                  <a:moveTo>
                    <a:pt x="3310" y="1"/>
                  </a:moveTo>
                  <a:cubicBezTo>
                    <a:pt x="1484" y="1"/>
                    <a:pt x="0" y="1497"/>
                    <a:pt x="0" y="3336"/>
                  </a:cubicBezTo>
                  <a:cubicBezTo>
                    <a:pt x="0" y="5175"/>
                    <a:pt x="1484" y="6669"/>
                    <a:pt x="3310" y="6669"/>
                  </a:cubicBezTo>
                  <a:cubicBezTo>
                    <a:pt x="5136" y="6669"/>
                    <a:pt x="6620" y="5175"/>
                    <a:pt x="6620" y="3336"/>
                  </a:cubicBezTo>
                  <a:cubicBezTo>
                    <a:pt x="6621" y="1498"/>
                    <a:pt x="5136" y="1"/>
                    <a:pt x="3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1688450" y="1336600"/>
              <a:ext cx="65400" cy="65775"/>
            </a:xfrm>
            <a:custGeom>
              <a:rect b="b" l="l" r="r" t="t"/>
              <a:pathLst>
                <a:path extrusionOk="0" h="2631" w="2616">
                  <a:moveTo>
                    <a:pt x="1308" y="656"/>
                  </a:moveTo>
                  <a:cubicBezTo>
                    <a:pt x="1668" y="656"/>
                    <a:pt x="1961" y="952"/>
                    <a:pt x="1961" y="1316"/>
                  </a:cubicBezTo>
                  <a:cubicBezTo>
                    <a:pt x="1959" y="1679"/>
                    <a:pt x="1665" y="1976"/>
                    <a:pt x="1308" y="1976"/>
                  </a:cubicBezTo>
                  <a:cubicBezTo>
                    <a:pt x="948" y="1976"/>
                    <a:pt x="656" y="1679"/>
                    <a:pt x="656" y="1316"/>
                  </a:cubicBezTo>
                  <a:cubicBezTo>
                    <a:pt x="656" y="952"/>
                    <a:pt x="948" y="656"/>
                    <a:pt x="1308" y="656"/>
                  </a:cubicBezTo>
                  <a:close/>
                  <a:moveTo>
                    <a:pt x="1308" y="1"/>
                  </a:moveTo>
                  <a:cubicBezTo>
                    <a:pt x="589" y="1"/>
                    <a:pt x="1" y="590"/>
                    <a:pt x="1" y="1316"/>
                  </a:cubicBezTo>
                  <a:cubicBezTo>
                    <a:pt x="1" y="2041"/>
                    <a:pt x="587" y="2630"/>
                    <a:pt x="1308" y="2630"/>
                  </a:cubicBezTo>
                  <a:cubicBezTo>
                    <a:pt x="2028" y="2630"/>
                    <a:pt x="2616" y="2041"/>
                    <a:pt x="2616" y="1316"/>
                  </a:cubicBezTo>
                  <a:cubicBezTo>
                    <a:pt x="2613" y="593"/>
                    <a:pt x="2028" y="1"/>
                    <a:pt x="1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1901125" y="1463575"/>
              <a:ext cx="63625" cy="64275"/>
            </a:xfrm>
            <a:custGeom>
              <a:rect b="b" l="l" r="r" t="t"/>
              <a:pathLst>
                <a:path extrusionOk="0" h="2571" w="2545">
                  <a:moveTo>
                    <a:pt x="2217" y="1"/>
                  </a:moveTo>
                  <a:cubicBezTo>
                    <a:pt x="2036" y="1"/>
                    <a:pt x="1890" y="148"/>
                    <a:pt x="1890" y="327"/>
                  </a:cubicBezTo>
                  <a:cubicBezTo>
                    <a:pt x="1890" y="1204"/>
                    <a:pt x="1188" y="1917"/>
                    <a:pt x="325" y="1917"/>
                  </a:cubicBezTo>
                  <a:cubicBezTo>
                    <a:pt x="145" y="1917"/>
                    <a:pt x="0" y="2065"/>
                    <a:pt x="0" y="2244"/>
                  </a:cubicBezTo>
                  <a:cubicBezTo>
                    <a:pt x="0" y="2423"/>
                    <a:pt x="146" y="2571"/>
                    <a:pt x="325" y="2571"/>
                  </a:cubicBezTo>
                  <a:cubicBezTo>
                    <a:pt x="1548" y="2571"/>
                    <a:pt x="2545" y="1564"/>
                    <a:pt x="2545" y="326"/>
                  </a:cubicBezTo>
                  <a:cubicBezTo>
                    <a:pt x="2545" y="148"/>
                    <a:pt x="2397" y="1"/>
                    <a:pt x="2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43"/>
          <p:cNvGrpSpPr/>
          <p:nvPr/>
        </p:nvGrpSpPr>
        <p:grpSpPr>
          <a:xfrm>
            <a:off x="5019807" y="1831736"/>
            <a:ext cx="344468" cy="409068"/>
            <a:chOff x="604075" y="1183175"/>
            <a:chExt cx="450050" cy="534450"/>
          </a:xfrm>
        </p:grpSpPr>
        <p:sp>
          <p:nvSpPr>
            <p:cNvPr id="1230" name="Google Shape;1230;p43"/>
            <p:cNvSpPr/>
            <p:nvPr/>
          </p:nvSpPr>
          <p:spPr>
            <a:xfrm>
              <a:off x="604075" y="1183175"/>
              <a:ext cx="450050" cy="534450"/>
            </a:xfrm>
            <a:custGeom>
              <a:rect b="b" l="l" r="r" t="t"/>
              <a:pathLst>
                <a:path extrusionOk="0" h="21378" w="18002">
                  <a:moveTo>
                    <a:pt x="2815" y="3912"/>
                  </a:moveTo>
                  <a:lnTo>
                    <a:pt x="3690" y="9258"/>
                  </a:lnTo>
                  <a:lnTo>
                    <a:pt x="3261" y="9258"/>
                  </a:lnTo>
                  <a:lnTo>
                    <a:pt x="2318" y="3912"/>
                  </a:lnTo>
                  <a:close/>
                  <a:moveTo>
                    <a:pt x="15682" y="3912"/>
                  </a:moveTo>
                  <a:lnTo>
                    <a:pt x="14738" y="9258"/>
                  </a:lnTo>
                  <a:lnTo>
                    <a:pt x="14310" y="9258"/>
                  </a:lnTo>
                  <a:lnTo>
                    <a:pt x="15183" y="3912"/>
                  </a:lnTo>
                  <a:close/>
                  <a:moveTo>
                    <a:pt x="2594" y="2548"/>
                  </a:moveTo>
                  <a:lnTo>
                    <a:pt x="2709" y="3256"/>
                  </a:lnTo>
                  <a:lnTo>
                    <a:pt x="1927" y="3256"/>
                  </a:lnTo>
                  <a:cubicBezTo>
                    <a:pt x="1830" y="3256"/>
                    <a:pt x="1739" y="3299"/>
                    <a:pt x="1678" y="3374"/>
                  </a:cubicBezTo>
                  <a:cubicBezTo>
                    <a:pt x="1617" y="3449"/>
                    <a:pt x="1590" y="3546"/>
                    <a:pt x="1606" y="3640"/>
                  </a:cubicBezTo>
                  <a:lnTo>
                    <a:pt x="2664" y="9640"/>
                  </a:lnTo>
                  <a:cubicBezTo>
                    <a:pt x="2692" y="9797"/>
                    <a:pt x="2828" y="9910"/>
                    <a:pt x="2986" y="9910"/>
                  </a:cubicBezTo>
                  <a:lnTo>
                    <a:pt x="3798" y="9910"/>
                  </a:lnTo>
                  <a:lnTo>
                    <a:pt x="3914" y="10619"/>
                  </a:lnTo>
                  <a:lnTo>
                    <a:pt x="2661" y="10619"/>
                  </a:lnTo>
                  <a:lnTo>
                    <a:pt x="2661" y="10620"/>
                  </a:lnTo>
                  <a:cubicBezTo>
                    <a:pt x="2372" y="10620"/>
                    <a:pt x="2072" y="10365"/>
                    <a:pt x="2021" y="10073"/>
                  </a:cubicBezTo>
                  <a:lnTo>
                    <a:pt x="694" y="2548"/>
                  </a:lnTo>
                  <a:close/>
                  <a:moveTo>
                    <a:pt x="10223" y="14778"/>
                  </a:moveTo>
                  <a:cubicBezTo>
                    <a:pt x="9914" y="15101"/>
                    <a:pt x="9480" y="15302"/>
                    <a:pt x="9000" y="15302"/>
                  </a:cubicBezTo>
                  <a:cubicBezTo>
                    <a:pt x="8518" y="15302"/>
                    <a:pt x="8086" y="15101"/>
                    <a:pt x="7777" y="14778"/>
                  </a:cubicBezTo>
                  <a:close/>
                  <a:moveTo>
                    <a:pt x="12777" y="19920"/>
                  </a:moveTo>
                  <a:cubicBezTo>
                    <a:pt x="12850" y="19920"/>
                    <a:pt x="12911" y="19982"/>
                    <a:pt x="12911" y="20054"/>
                  </a:cubicBezTo>
                  <a:lnTo>
                    <a:pt x="12911" y="20588"/>
                  </a:lnTo>
                  <a:cubicBezTo>
                    <a:pt x="12911" y="20660"/>
                    <a:pt x="12850" y="20722"/>
                    <a:pt x="12777" y="20722"/>
                  </a:cubicBezTo>
                  <a:lnTo>
                    <a:pt x="5222" y="20722"/>
                  </a:lnTo>
                  <a:cubicBezTo>
                    <a:pt x="5149" y="20722"/>
                    <a:pt x="5088" y="20660"/>
                    <a:pt x="5088" y="20588"/>
                  </a:cubicBezTo>
                  <a:lnTo>
                    <a:pt x="5088" y="20054"/>
                  </a:lnTo>
                  <a:cubicBezTo>
                    <a:pt x="5088" y="19981"/>
                    <a:pt x="5149" y="19920"/>
                    <a:pt x="5222" y="19920"/>
                  </a:cubicBezTo>
                  <a:close/>
                  <a:moveTo>
                    <a:pt x="3023" y="0"/>
                  </a:moveTo>
                  <a:cubicBezTo>
                    <a:pt x="2807" y="0"/>
                    <a:pt x="2604" y="91"/>
                    <a:pt x="2470" y="251"/>
                  </a:cubicBezTo>
                  <a:cubicBezTo>
                    <a:pt x="2336" y="409"/>
                    <a:pt x="2278" y="624"/>
                    <a:pt x="2313" y="835"/>
                  </a:cubicBezTo>
                  <a:lnTo>
                    <a:pt x="2487" y="1893"/>
                  </a:lnTo>
                  <a:lnTo>
                    <a:pt x="576" y="1893"/>
                  </a:lnTo>
                  <a:cubicBezTo>
                    <a:pt x="409" y="1893"/>
                    <a:pt x="252" y="1965"/>
                    <a:pt x="149" y="2088"/>
                  </a:cubicBezTo>
                  <a:cubicBezTo>
                    <a:pt x="45" y="2214"/>
                    <a:pt x="0" y="2382"/>
                    <a:pt x="30" y="2549"/>
                  </a:cubicBezTo>
                  <a:lnTo>
                    <a:pt x="1375" y="10186"/>
                  </a:lnTo>
                  <a:cubicBezTo>
                    <a:pt x="1484" y="10796"/>
                    <a:pt x="2046" y="11275"/>
                    <a:pt x="2661" y="11275"/>
                  </a:cubicBezTo>
                  <a:lnTo>
                    <a:pt x="4020" y="11275"/>
                  </a:lnTo>
                  <a:lnTo>
                    <a:pt x="4473" y="14049"/>
                  </a:lnTo>
                  <a:cubicBezTo>
                    <a:pt x="4539" y="14459"/>
                    <a:pt x="4916" y="14778"/>
                    <a:pt x="5332" y="14778"/>
                  </a:cubicBezTo>
                  <a:lnTo>
                    <a:pt x="6967" y="14778"/>
                  </a:lnTo>
                  <a:cubicBezTo>
                    <a:pt x="7145" y="15086"/>
                    <a:pt x="7388" y="15348"/>
                    <a:pt x="7682" y="15548"/>
                  </a:cubicBezTo>
                  <a:lnTo>
                    <a:pt x="7682" y="19267"/>
                  </a:lnTo>
                  <a:lnTo>
                    <a:pt x="5224" y="19267"/>
                  </a:lnTo>
                  <a:cubicBezTo>
                    <a:pt x="4789" y="19267"/>
                    <a:pt x="4436" y="19620"/>
                    <a:pt x="4436" y="20054"/>
                  </a:cubicBezTo>
                  <a:lnTo>
                    <a:pt x="4436" y="20588"/>
                  </a:lnTo>
                  <a:cubicBezTo>
                    <a:pt x="4436" y="21022"/>
                    <a:pt x="4789" y="21377"/>
                    <a:pt x="5224" y="21377"/>
                  </a:cubicBezTo>
                  <a:lnTo>
                    <a:pt x="12778" y="21377"/>
                  </a:lnTo>
                  <a:cubicBezTo>
                    <a:pt x="13214" y="21377"/>
                    <a:pt x="13567" y="21022"/>
                    <a:pt x="13567" y="20588"/>
                  </a:cubicBezTo>
                  <a:lnTo>
                    <a:pt x="13567" y="20054"/>
                  </a:lnTo>
                  <a:cubicBezTo>
                    <a:pt x="13567" y="19620"/>
                    <a:pt x="13214" y="19267"/>
                    <a:pt x="12778" y="19267"/>
                  </a:cubicBezTo>
                  <a:lnTo>
                    <a:pt x="10322" y="19267"/>
                  </a:lnTo>
                  <a:lnTo>
                    <a:pt x="10322" y="18106"/>
                  </a:lnTo>
                  <a:cubicBezTo>
                    <a:pt x="10322" y="17926"/>
                    <a:pt x="10174" y="17779"/>
                    <a:pt x="9995" y="17779"/>
                  </a:cubicBezTo>
                  <a:cubicBezTo>
                    <a:pt x="9816" y="17779"/>
                    <a:pt x="9668" y="17927"/>
                    <a:pt x="9668" y="18106"/>
                  </a:cubicBezTo>
                  <a:lnTo>
                    <a:pt x="9668" y="19267"/>
                  </a:lnTo>
                  <a:lnTo>
                    <a:pt x="8336" y="19267"/>
                  </a:lnTo>
                  <a:lnTo>
                    <a:pt x="8336" y="15860"/>
                  </a:lnTo>
                  <a:cubicBezTo>
                    <a:pt x="8547" y="15922"/>
                    <a:pt x="8770" y="15957"/>
                    <a:pt x="9002" y="15957"/>
                  </a:cubicBezTo>
                  <a:cubicBezTo>
                    <a:pt x="9233" y="15957"/>
                    <a:pt x="9457" y="15922"/>
                    <a:pt x="9667" y="15860"/>
                  </a:cubicBezTo>
                  <a:lnTo>
                    <a:pt x="9667" y="16928"/>
                  </a:lnTo>
                  <a:cubicBezTo>
                    <a:pt x="9667" y="17108"/>
                    <a:pt x="9815" y="17254"/>
                    <a:pt x="9993" y="17254"/>
                  </a:cubicBezTo>
                  <a:cubicBezTo>
                    <a:pt x="10172" y="17254"/>
                    <a:pt x="10320" y="17107"/>
                    <a:pt x="10320" y="16928"/>
                  </a:cubicBezTo>
                  <a:lnTo>
                    <a:pt x="10320" y="15548"/>
                  </a:lnTo>
                  <a:cubicBezTo>
                    <a:pt x="10611" y="15348"/>
                    <a:pt x="10857" y="15086"/>
                    <a:pt x="11033" y="14778"/>
                  </a:cubicBezTo>
                  <a:lnTo>
                    <a:pt x="12669" y="14778"/>
                  </a:lnTo>
                  <a:cubicBezTo>
                    <a:pt x="13082" y="14778"/>
                    <a:pt x="13461" y="14458"/>
                    <a:pt x="13528" y="14048"/>
                  </a:cubicBezTo>
                  <a:lnTo>
                    <a:pt x="13982" y="11275"/>
                  </a:lnTo>
                  <a:lnTo>
                    <a:pt x="15341" y="11275"/>
                  </a:lnTo>
                  <a:cubicBezTo>
                    <a:pt x="15954" y="11275"/>
                    <a:pt x="16518" y="10797"/>
                    <a:pt x="16625" y="10186"/>
                  </a:cubicBezTo>
                  <a:lnTo>
                    <a:pt x="17080" y="7606"/>
                  </a:lnTo>
                  <a:cubicBezTo>
                    <a:pt x="17111" y="7428"/>
                    <a:pt x="16992" y="7260"/>
                    <a:pt x="16816" y="7227"/>
                  </a:cubicBezTo>
                  <a:cubicBezTo>
                    <a:pt x="16797" y="7223"/>
                    <a:pt x="16778" y="7222"/>
                    <a:pt x="16759" y="7222"/>
                  </a:cubicBezTo>
                  <a:cubicBezTo>
                    <a:pt x="16603" y="7222"/>
                    <a:pt x="16465" y="7334"/>
                    <a:pt x="16437" y="7492"/>
                  </a:cubicBezTo>
                  <a:lnTo>
                    <a:pt x="15982" y="10073"/>
                  </a:lnTo>
                  <a:cubicBezTo>
                    <a:pt x="15930" y="10365"/>
                    <a:pt x="15632" y="10620"/>
                    <a:pt x="15342" y="10620"/>
                  </a:cubicBezTo>
                  <a:lnTo>
                    <a:pt x="14089" y="10620"/>
                  </a:lnTo>
                  <a:lnTo>
                    <a:pt x="14206" y="9912"/>
                  </a:lnTo>
                  <a:lnTo>
                    <a:pt x="15016" y="9912"/>
                  </a:lnTo>
                  <a:cubicBezTo>
                    <a:pt x="15175" y="9912"/>
                    <a:pt x="15311" y="9798"/>
                    <a:pt x="15339" y="9642"/>
                  </a:cubicBezTo>
                  <a:lnTo>
                    <a:pt x="16395" y="3643"/>
                  </a:lnTo>
                  <a:cubicBezTo>
                    <a:pt x="16413" y="3547"/>
                    <a:pt x="16386" y="3449"/>
                    <a:pt x="16325" y="3376"/>
                  </a:cubicBezTo>
                  <a:cubicBezTo>
                    <a:pt x="16264" y="3301"/>
                    <a:pt x="16170" y="3258"/>
                    <a:pt x="16075" y="3258"/>
                  </a:cubicBezTo>
                  <a:lnTo>
                    <a:pt x="15294" y="3258"/>
                  </a:lnTo>
                  <a:lnTo>
                    <a:pt x="15409" y="2549"/>
                  </a:lnTo>
                  <a:lnTo>
                    <a:pt x="17310" y="2549"/>
                  </a:lnTo>
                  <a:lnTo>
                    <a:pt x="16646" y="6315"/>
                  </a:lnTo>
                  <a:cubicBezTo>
                    <a:pt x="16614" y="6493"/>
                    <a:pt x="16734" y="6663"/>
                    <a:pt x="16910" y="6694"/>
                  </a:cubicBezTo>
                  <a:cubicBezTo>
                    <a:pt x="16929" y="6698"/>
                    <a:pt x="16948" y="6699"/>
                    <a:pt x="16967" y="6699"/>
                  </a:cubicBezTo>
                  <a:cubicBezTo>
                    <a:pt x="17123" y="6699"/>
                    <a:pt x="17261" y="6587"/>
                    <a:pt x="17289" y="6429"/>
                  </a:cubicBezTo>
                  <a:lnTo>
                    <a:pt x="17973" y="2551"/>
                  </a:lnTo>
                  <a:cubicBezTo>
                    <a:pt x="18002" y="2384"/>
                    <a:pt x="17958" y="2214"/>
                    <a:pt x="17852" y="2088"/>
                  </a:cubicBezTo>
                  <a:cubicBezTo>
                    <a:pt x="17748" y="1965"/>
                    <a:pt x="17591" y="1893"/>
                    <a:pt x="17424" y="1893"/>
                  </a:cubicBezTo>
                  <a:lnTo>
                    <a:pt x="15514" y="1893"/>
                  </a:lnTo>
                  <a:lnTo>
                    <a:pt x="15687" y="835"/>
                  </a:lnTo>
                  <a:cubicBezTo>
                    <a:pt x="15723" y="622"/>
                    <a:pt x="15664" y="407"/>
                    <a:pt x="15530" y="251"/>
                  </a:cubicBezTo>
                  <a:cubicBezTo>
                    <a:pt x="15396" y="91"/>
                    <a:pt x="15195" y="0"/>
                    <a:pt x="14977" y="0"/>
                  </a:cubicBezTo>
                  <a:lnTo>
                    <a:pt x="6775" y="0"/>
                  </a:lnTo>
                  <a:cubicBezTo>
                    <a:pt x="6594" y="0"/>
                    <a:pt x="6448" y="148"/>
                    <a:pt x="6448" y="327"/>
                  </a:cubicBezTo>
                  <a:cubicBezTo>
                    <a:pt x="6448" y="506"/>
                    <a:pt x="6596" y="653"/>
                    <a:pt x="6775" y="653"/>
                  </a:cubicBezTo>
                  <a:lnTo>
                    <a:pt x="14977" y="653"/>
                  </a:lnTo>
                  <a:cubicBezTo>
                    <a:pt x="14992" y="653"/>
                    <a:pt x="15017" y="655"/>
                    <a:pt x="15030" y="671"/>
                  </a:cubicBezTo>
                  <a:cubicBezTo>
                    <a:pt x="15044" y="688"/>
                    <a:pt x="15042" y="715"/>
                    <a:pt x="15039" y="730"/>
                  </a:cubicBezTo>
                  <a:lnTo>
                    <a:pt x="12881" y="13940"/>
                  </a:lnTo>
                  <a:cubicBezTo>
                    <a:pt x="12866" y="14034"/>
                    <a:pt x="12762" y="14122"/>
                    <a:pt x="12668" y="14122"/>
                  </a:cubicBezTo>
                  <a:lnTo>
                    <a:pt x="5329" y="14122"/>
                  </a:lnTo>
                  <a:cubicBezTo>
                    <a:pt x="5235" y="14122"/>
                    <a:pt x="5133" y="14034"/>
                    <a:pt x="5118" y="13940"/>
                  </a:cubicBezTo>
                  <a:lnTo>
                    <a:pt x="2958" y="730"/>
                  </a:lnTo>
                  <a:cubicBezTo>
                    <a:pt x="2956" y="715"/>
                    <a:pt x="2955" y="688"/>
                    <a:pt x="2968" y="671"/>
                  </a:cubicBezTo>
                  <a:cubicBezTo>
                    <a:pt x="2980" y="655"/>
                    <a:pt x="3009" y="653"/>
                    <a:pt x="3022" y="653"/>
                  </a:cubicBezTo>
                  <a:lnTo>
                    <a:pt x="5246" y="653"/>
                  </a:lnTo>
                  <a:cubicBezTo>
                    <a:pt x="5426" y="653"/>
                    <a:pt x="5573" y="506"/>
                    <a:pt x="5573" y="327"/>
                  </a:cubicBezTo>
                  <a:cubicBezTo>
                    <a:pt x="5573" y="148"/>
                    <a:pt x="5425" y="0"/>
                    <a:pt x="5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726000" y="1264450"/>
              <a:ext cx="206200" cy="206175"/>
            </a:xfrm>
            <a:custGeom>
              <a:rect b="b" l="l" r="r" t="t"/>
              <a:pathLst>
                <a:path extrusionOk="0" h="8247" w="8248">
                  <a:moveTo>
                    <a:pt x="4123" y="1"/>
                  </a:moveTo>
                  <a:cubicBezTo>
                    <a:pt x="1850" y="1"/>
                    <a:pt x="0" y="1850"/>
                    <a:pt x="0" y="4123"/>
                  </a:cubicBezTo>
                  <a:cubicBezTo>
                    <a:pt x="0" y="6397"/>
                    <a:pt x="1850" y="8246"/>
                    <a:pt x="4123" y="8246"/>
                  </a:cubicBezTo>
                  <a:cubicBezTo>
                    <a:pt x="4717" y="8246"/>
                    <a:pt x="5291" y="8121"/>
                    <a:pt x="5828" y="7876"/>
                  </a:cubicBezTo>
                  <a:cubicBezTo>
                    <a:pt x="5992" y="7802"/>
                    <a:pt x="6065" y="7608"/>
                    <a:pt x="5991" y="7444"/>
                  </a:cubicBezTo>
                  <a:cubicBezTo>
                    <a:pt x="5936" y="7323"/>
                    <a:pt x="5817" y="7252"/>
                    <a:pt x="5693" y="7252"/>
                  </a:cubicBezTo>
                  <a:cubicBezTo>
                    <a:pt x="5647" y="7252"/>
                    <a:pt x="5602" y="7261"/>
                    <a:pt x="5558" y="7281"/>
                  </a:cubicBezTo>
                  <a:cubicBezTo>
                    <a:pt x="5108" y="7487"/>
                    <a:pt x="4624" y="7591"/>
                    <a:pt x="4123" y="7591"/>
                  </a:cubicBezTo>
                  <a:cubicBezTo>
                    <a:pt x="2209" y="7591"/>
                    <a:pt x="655" y="6036"/>
                    <a:pt x="655" y="4123"/>
                  </a:cubicBezTo>
                  <a:cubicBezTo>
                    <a:pt x="655" y="2210"/>
                    <a:pt x="2209" y="656"/>
                    <a:pt x="4123" y="656"/>
                  </a:cubicBezTo>
                  <a:cubicBezTo>
                    <a:pt x="6035" y="656"/>
                    <a:pt x="7591" y="2210"/>
                    <a:pt x="7591" y="4123"/>
                  </a:cubicBezTo>
                  <a:cubicBezTo>
                    <a:pt x="7591" y="4997"/>
                    <a:pt x="7264" y="5833"/>
                    <a:pt x="6671" y="6476"/>
                  </a:cubicBezTo>
                  <a:cubicBezTo>
                    <a:pt x="6548" y="6608"/>
                    <a:pt x="6557" y="6816"/>
                    <a:pt x="6690" y="6938"/>
                  </a:cubicBezTo>
                  <a:cubicBezTo>
                    <a:pt x="6753" y="6997"/>
                    <a:pt x="6832" y="7025"/>
                    <a:pt x="6912" y="7025"/>
                  </a:cubicBezTo>
                  <a:cubicBezTo>
                    <a:pt x="6999" y="7025"/>
                    <a:pt x="7087" y="6990"/>
                    <a:pt x="7152" y="6920"/>
                  </a:cubicBezTo>
                  <a:cubicBezTo>
                    <a:pt x="7856" y="6158"/>
                    <a:pt x="8244" y="5163"/>
                    <a:pt x="8244" y="4123"/>
                  </a:cubicBezTo>
                  <a:cubicBezTo>
                    <a:pt x="8247" y="1850"/>
                    <a:pt x="6398" y="1"/>
                    <a:pt x="4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768275" y="1303825"/>
              <a:ext cx="121600" cy="115550"/>
            </a:xfrm>
            <a:custGeom>
              <a:rect b="b" l="l" r="r" t="t"/>
              <a:pathLst>
                <a:path extrusionOk="0" h="4622" w="4864">
                  <a:moveTo>
                    <a:pt x="2428" y="891"/>
                  </a:moveTo>
                  <a:lnTo>
                    <a:pt x="2866" y="1576"/>
                  </a:lnTo>
                  <a:cubicBezTo>
                    <a:pt x="2935" y="1683"/>
                    <a:pt x="3062" y="1774"/>
                    <a:pt x="3185" y="1807"/>
                  </a:cubicBezTo>
                  <a:lnTo>
                    <a:pt x="3970" y="2011"/>
                  </a:lnTo>
                  <a:lnTo>
                    <a:pt x="3461" y="2642"/>
                  </a:lnTo>
                  <a:cubicBezTo>
                    <a:pt x="3379" y="2741"/>
                    <a:pt x="3330" y="2890"/>
                    <a:pt x="3337" y="3018"/>
                  </a:cubicBezTo>
                  <a:lnTo>
                    <a:pt x="3384" y="3830"/>
                  </a:lnTo>
                  <a:lnTo>
                    <a:pt x="2628" y="3534"/>
                  </a:lnTo>
                  <a:cubicBezTo>
                    <a:pt x="2553" y="3507"/>
                    <a:pt x="2480" y="3500"/>
                    <a:pt x="2429" y="3500"/>
                  </a:cubicBezTo>
                  <a:cubicBezTo>
                    <a:pt x="2381" y="3500"/>
                    <a:pt x="2307" y="3504"/>
                    <a:pt x="2232" y="3534"/>
                  </a:cubicBezTo>
                  <a:lnTo>
                    <a:pt x="1475" y="3830"/>
                  </a:lnTo>
                  <a:lnTo>
                    <a:pt x="1522" y="3018"/>
                  </a:lnTo>
                  <a:cubicBezTo>
                    <a:pt x="1530" y="2890"/>
                    <a:pt x="1481" y="2742"/>
                    <a:pt x="1398" y="2642"/>
                  </a:cubicBezTo>
                  <a:lnTo>
                    <a:pt x="884" y="2013"/>
                  </a:lnTo>
                  <a:lnTo>
                    <a:pt x="1668" y="1809"/>
                  </a:lnTo>
                  <a:cubicBezTo>
                    <a:pt x="1794" y="1777"/>
                    <a:pt x="1919" y="1685"/>
                    <a:pt x="1989" y="1576"/>
                  </a:cubicBezTo>
                  <a:lnTo>
                    <a:pt x="2428" y="891"/>
                  </a:lnTo>
                  <a:close/>
                  <a:moveTo>
                    <a:pt x="2432" y="1"/>
                  </a:moveTo>
                  <a:cubicBezTo>
                    <a:pt x="2302" y="1"/>
                    <a:pt x="2183" y="68"/>
                    <a:pt x="2110" y="180"/>
                  </a:cubicBezTo>
                  <a:lnTo>
                    <a:pt x="1466" y="1185"/>
                  </a:lnTo>
                  <a:lnTo>
                    <a:pt x="310" y="1488"/>
                  </a:lnTo>
                  <a:cubicBezTo>
                    <a:pt x="181" y="1521"/>
                    <a:pt x="78" y="1615"/>
                    <a:pt x="40" y="1737"/>
                  </a:cubicBezTo>
                  <a:cubicBezTo>
                    <a:pt x="1" y="1861"/>
                    <a:pt x="26" y="1995"/>
                    <a:pt x="113" y="2099"/>
                  </a:cubicBezTo>
                  <a:lnTo>
                    <a:pt x="869" y="3024"/>
                  </a:lnTo>
                  <a:lnTo>
                    <a:pt x="800" y="4217"/>
                  </a:lnTo>
                  <a:cubicBezTo>
                    <a:pt x="794" y="4328"/>
                    <a:pt x="830" y="4429"/>
                    <a:pt x="903" y="4507"/>
                  </a:cubicBezTo>
                  <a:cubicBezTo>
                    <a:pt x="973" y="4581"/>
                    <a:pt x="1070" y="4622"/>
                    <a:pt x="1175" y="4622"/>
                  </a:cubicBezTo>
                  <a:cubicBezTo>
                    <a:pt x="1222" y="4622"/>
                    <a:pt x="1273" y="4613"/>
                    <a:pt x="1319" y="4593"/>
                  </a:cubicBezTo>
                  <a:lnTo>
                    <a:pt x="2434" y="4159"/>
                  </a:lnTo>
                  <a:lnTo>
                    <a:pt x="3546" y="4593"/>
                  </a:lnTo>
                  <a:cubicBezTo>
                    <a:pt x="3593" y="4613"/>
                    <a:pt x="3643" y="4622"/>
                    <a:pt x="3692" y="4622"/>
                  </a:cubicBezTo>
                  <a:cubicBezTo>
                    <a:pt x="3795" y="4622"/>
                    <a:pt x="3892" y="4581"/>
                    <a:pt x="3964" y="4507"/>
                  </a:cubicBezTo>
                  <a:cubicBezTo>
                    <a:pt x="4037" y="4429"/>
                    <a:pt x="4071" y="4328"/>
                    <a:pt x="4067" y="4217"/>
                  </a:cubicBezTo>
                  <a:lnTo>
                    <a:pt x="3997" y="3026"/>
                  </a:lnTo>
                  <a:lnTo>
                    <a:pt x="4754" y="2101"/>
                  </a:lnTo>
                  <a:cubicBezTo>
                    <a:pt x="4836" y="1995"/>
                    <a:pt x="4863" y="1861"/>
                    <a:pt x="4823" y="1737"/>
                  </a:cubicBezTo>
                  <a:cubicBezTo>
                    <a:pt x="4784" y="1615"/>
                    <a:pt x="4681" y="1521"/>
                    <a:pt x="4553" y="1488"/>
                  </a:cubicBezTo>
                  <a:lnTo>
                    <a:pt x="3397" y="1185"/>
                  </a:lnTo>
                  <a:lnTo>
                    <a:pt x="2753" y="180"/>
                  </a:lnTo>
                  <a:cubicBezTo>
                    <a:pt x="2680" y="68"/>
                    <a:pt x="2560" y="1"/>
                    <a:pt x="2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922300" y="1350700"/>
            <a:ext cx="3308700" cy="3308700"/>
            <a:chOff x="2922300" y="1350700"/>
            <a:chExt cx="3308700" cy="3308700"/>
          </a:xfrm>
        </p:grpSpPr>
        <p:sp>
          <p:nvSpPr>
            <p:cNvPr id="104" name="Google Shape;104;p17"/>
            <p:cNvSpPr/>
            <p:nvPr/>
          </p:nvSpPr>
          <p:spPr>
            <a:xfrm>
              <a:off x="2922300" y="1350700"/>
              <a:ext cx="3308700" cy="33087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2922300" y="1350700"/>
              <a:ext cx="3308700" cy="3308700"/>
            </a:xfrm>
            <a:prstGeom prst="pie">
              <a:avLst>
                <a:gd fmla="val 21594608" name="adj1"/>
                <a:gd fmla="val 16200000" name="adj2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922300" y="1350700"/>
              <a:ext cx="3308700" cy="3308700"/>
            </a:xfrm>
            <a:prstGeom prst="pie">
              <a:avLst>
                <a:gd fmla="val 5391761" name="adj1"/>
                <a:gd fmla="val 16200000" name="adj2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922300" y="1350700"/>
              <a:ext cx="3308700" cy="3308700"/>
            </a:xfrm>
            <a:prstGeom prst="pie">
              <a:avLst>
                <a:gd fmla="val 10781162" name="adj1"/>
                <a:gd fmla="val 16200000" name="adj2"/>
              </a:avLst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129952" y="2563011"/>
              <a:ext cx="884100" cy="88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4403963" y="2737863"/>
            <a:ext cx="336075" cy="534375"/>
            <a:chOff x="4212975" y="2574825"/>
            <a:chExt cx="336075" cy="534375"/>
          </a:xfrm>
        </p:grpSpPr>
        <p:sp>
          <p:nvSpPr>
            <p:cNvPr id="110" name="Google Shape;110;p17"/>
            <p:cNvSpPr/>
            <p:nvPr/>
          </p:nvSpPr>
          <p:spPr>
            <a:xfrm>
              <a:off x="4250125" y="2574825"/>
              <a:ext cx="275975" cy="534375"/>
            </a:xfrm>
            <a:custGeom>
              <a:rect b="b" l="l" r="r" t="t"/>
              <a:pathLst>
                <a:path extrusionOk="0" h="21375" w="11039">
                  <a:moveTo>
                    <a:pt x="6918" y="660"/>
                  </a:moveTo>
                  <a:lnTo>
                    <a:pt x="6918" y="8392"/>
                  </a:lnTo>
                  <a:lnTo>
                    <a:pt x="4114" y="8392"/>
                  </a:lnTo>
                  <a:lnTo>
                    <a:pt x="4114" y="3450"/>
                  </a:lnTo>
                  <a:cubicBezTo>
                    <a:pt x="4114" y="3270"/>
                    <a:pt x="3968" y="3124"/>
                    <a:pt x="3789" y="3124"/>
                  </a:cubicBezTo>
                  <a:cubicBezTo>
                    <a:pt x="3607" y="3124"/>
                    <a:pt x="3462" y="3271"/>
                    <a:pt x="3462" y="3450"/>
                  </a:cubicBezTo>
                  <a:lnTo>
                    <a:pt x="3462" y="7856"/>
                  </a:lnTo>
                  <a:lnTo>
                    <a:pt x="1659" y="5349"/>
                  </a:lnTo>
                  <a:cubicBezTo>
                    <a:pt x="1629" y="5307"/>
                    <a:pt x="1594" y="5195"/>
                    <a:pt x="1594" y="5145"/>
                  </a:cubicBezTo>
                  <a:lnTo>
                    <a:pt x="1594" y="660"/>
                  </a:lnTo>
                  <a:lnTo>
                    <a:pt x="3461" y="660"/>
                  </a:lnTo>
                  <a:lnTo>
                    <a:pt x="3461" y="2229"/>
                  </a:lnTo>
                  <a:cubicBezTo>
                    <a:pt x="3461" y="2411"/>
                    <a:pt x="3607" y="2555"/>
                    <a:pt x="3786" y="2555"/>
                  </a:cubicBezTo>
                  <a:cubicBezTo>
                    <a:pt x="3968" y="2555"/>
                    <a:pt x="4113" y="2408"/>
                    <a:pt x="4113" y="2229"/>
                  </a:cubicBezTo>
                  <a:lnTo>
                    <a:pt x="4113" y="660"/>
                  </a:lnTo>
                  <a:close/>
                  <a:moveTo>
                    <a:pt x="6389" y="9044"/>
                  </a:moveTo>
                  <a:lnTo>
                    <a:pt x="6389" y="9161"/>
                  </a:lnTo>
                  <a:cubicBezTo>
                    <a:pt x="6389" y="9294"/>
                    <a:pt x="6359" y="9418"/>
                    <a:pt x="6305" y="9533"/>
                  </a:cubicBezTo>
                  <a:cubicBezTo>
                    <a:pt x="6095" y="9346"/>
                    <a:pt x="5819" y="9234"/>
                    <a:pt x="5519" y="9234"/>
                  </a:cubicBezTo>
                  <a:cubicBezTo>
                    <a:pt x="5216" y="9234"/>
                    <a:pt x="4941" y="9346"/>
                    <a:pt x="4732" y="9533"/>
                  </a:cubicBezTo>
                  <a:cubicBezTo>
                    <a:pt x="4678" y="9421"/>
                    <a:pt x="4648" y="9293"/>
                    <a:pt x="4648" y="9161"/>
                  </a:cubicBezTo>
                  <a:lnTo>
                    <a:pt x="4648" y="9044"/>
                  </a:lnTo>
                  <a:close/>
                  <a:moveTo>
                    <a:pt x="5519" y="9888"/>
                  </a:moveTo>
                  <a:cubicBezTo>
                    <a:pt x="5797" y="9888"/>
                    <a:pt x="6023" y="10100"/>
                    <a:pt x="6053" y="10370"/>
                  </a:cubicBezTo>
                  <a:cubicBezTo>
                    <a:pt x="5879" y="10353"/>
                    <a:pt x="5700" y="10343"/>
                    <a:pt x="5519" y="10343"/>
                  </a:cubicBezTo>
                  <a:cubicBezTo>
                    <a:pt x="5337" y="10343"/>
                    <a:pt x="5160" y="10353"/>
                    <a:pt x="4984" y="10370"/>
                  </a:cubicBezTo>
                  <a:cubicBezTo>
                    <a:pt x="5011" y="10100"/>
                    <a:pt x="5240" y="9888"/>
                    <a:pt x="5519" y="9888"/>
                  </a:cubicBezTo>
                  <a:close/>
                  <a:moveTo>
                    <a:pt x="8807" y="11175"/>
                  </a:moveTo>
                  <a:cubicBezTo>
                    <a:pt x="9078" y="11655"/>
                    <a:pt x="9384" y="11961"/>
                    <a:pt x="9864" y="12233"/>
                  </a:cubicBezTo>
                  <a:cubicBezTo>
                    <a:pt x="9384" y="12502"/>
                    <a:pt x="9078" y="12808"/>
                    <a:pt x="8807" y="13289"/>
                  </a:cubicBezTo>
                  <a:cubicBezTo>
                    <a:pt x="8537" y="12808"/>
                    <a:pt x="8231" y="12502"/>
                    <a:pt x="7751" y="12233"/>
                  </a:cubicBezTo>
                  <a:cubicBezTo>
                    <a:pt x="8231" y="11961"/>
                    <a:pt x="8537" y="11655"/>
                    <a:pt x="8807" y="11175"/>
                  </a:cubicBezTo>
                  <a:close/>
                  <a:moveTo>
                    <a:pt x="5519" y="10998"/>
                  </a:moveTo>
                  <a:cubicBezTo>
                    <a:pt x="6295" y="10998"/>
                    <a:pt x="7027" y="11181"/>
                    <a:pt x="7678" y="11505"/>
                  </a:cubicBezTo>
                  <a:cubicBezTo>
                    <a:pt x="7596" y="11564"/>
                    <a:pt x="7506" y="11622"/>
                    <a:pt x="7405" y="11676"/>
                  </a:cubicBezTo>
                  <a:cubicBezTo>
                    <a:pt x="6829" y="11415"/>
                    <a:pt x="6192" y="11270"/>
                    <a:pt x="5518" y="11270"/>
                  </a:cubicBezTo>
                  <a:cubicBezTo>
                    <a:pt x="2987" y="11270"/>
                    <a:pt x="927" y="13330"/>
                    <a:pt x="927" y="15861"/>
                  </a:cubicBezTo>
                  <a:cubicBezTo>
                    <a:pt x="927" y="18394"/>
                    <a:pt x="2987" y="20454"/>
                    <a:pt x="5518" y="20454"/>
                  </a:cubicBezTo>
                  <a:cubicBezTo>
                    <a:pt x="6883" y="20454"/>
                    <a:pt x="8170" y="19850"/>
                    <a:pt x="9045" y="18798"/>
                  </a:cubicBezTo>
                  <a:cubicBezTo>
                    <a:pt x="9162" y="18661"/>
                    <a:pt x="9142" y="18454"/>
                    <a:pt x="9005" y="18337"/>
                  </a:cubicBezTo>
                  <a:cubicBezTo>
                    <a:pt x="8944" y="18287"/>
                    <a:pt x="8870" y="18262"/>
                    <a:pt x="8796" y="18262"/>
                  </a:cubicBezTo>
                  <a:cubicBezTo>
                    <a:pt x="8702" y="18262"/>
                    <a:pt x="8609" y="18302"/>
                    <a:pt x="8544" y="18379"/>
                  </a:cubicBezTo>
                  <a:cubicBezTo>
                    <a:pt x="7792" y="19282"/>
                    <a:pt x="6689" y="19799"/>
                    <a:pt x="5518" y="19799"/>
                  </a:cubicBezTo>
                  <a:cubicBezTo>
                    <a:pt x="3348" y="19799"/>
                    <a:pt x="1580" y="18035"/>
                    <a:pt x="1580" y="15861"/>
                  </a:cubicBezTo>
                  <a:cubicBezTo>
                    <a:pt x="1580" y="13690"/>
                    <a:pt x="3346" y="11924"/>
                    <a:pt x="5518" y="11924"/>
                  </a:cubicBezTo>
                  <a:cubicBezTo>
                    <a:pt x="5926" y="11924"/>
                    <a:pt x="6319" y="11988"/>
                    <a:pt x="6689" y="12103"/>
                  </a:cubicBezTo>
                  <a:cubicBezTo>
                    <a:pt x="6672" y="12145"/>
                    <a:pt x="6662" y="12188"/>
                    <a:pt x="6662" y="12233"/>
                  </a:cubicBezTo>
                  <a:cubicBezTo>
                    <a:pt x="6662" y="12364"/>
                    <a:pt x="6741" y="12483"/>
                    <a:pt x="6863" y="12534"/>
                  </a:cubicBezTo>
                  <a:cubicBezTo>
                    <a:pt x="7818" y="12929"/>
                    <a:pt x="8110" y="13221"/>
                    <a:pt x="8505" y="14176"/>
                  </a:cubicBezTo>
                  <a:cubicBezTo>
                    <a:pt x="8556" y="14300"/>
                    <a:pt x="8675" y="14377"/>
                    <a:pt x="8807" y="14377"/>
                  </a:cubicBezTo>
                  <a:cubicBezTo>
                    <a:pt x="8926" y="14377"/>
                    <a:pt x="9035" y="14313"/>
                    <a:pt x="9093" y="14210"/>
                  </a:cubicBezTo>
                  <a:cubicBezTo>
                    <a:pt x="9326" y="14711"/>
                    <a:pt x="9455" y="15271"/>
                    <a:pt x="9455" y="15860"/>
                  </a:cubicBezTo>
                  <a:cubicBezTo>
                    <a:pt x="9455" y="16383"/>
                    <a:pt x="9356" y="16891"/>
                    <a:pt x="9156" y="17371"/>
                  </a:cubicBezTo>
                  <a:cubicBezTo>
                    <a:pt x="9087" y="17536"/>
                    <a:pt x="9165" y="17729"/>
                    <a:pt x="9332" y="17799"/>
                  </a:cubicBezTo>
                  <a:cubicBezTo>
                    <a:pt x="9373" y="17816"/>
                    <a:pt x="9415" y="17824"/>
                    <a:pt x="9457" y="17824"/>
                  </a:cubicBezTo>
                  <a:cubicBezTo>
                    <a:pt x="9585" y="17824"/>
                    <a:pt x="9707" y="17749"/>
                    <a:pt x="9760" y="17624"/>
                  </a:cubicBezTo>
                  <a:cubicBezTo>
                    <a:pt x="9992" y="17065"/>
                    <a:pt x="10112" y="16471"/>
                    <a:pt x="10112" y="15861"/>
                  </a:cubicBezTo>
                  <a:cubicBezTo>
                    <a:pt x="10112" y="14995"/>
                    <a:pt x="9870" y="14183"/>
                    <a:pt x="9451" y="13490"/>
                  </a:cubicBezTo>
                  <a:cubicBezTo>
                    <a:pt x="9505" y="13405"/>
                    <a:pt x="9563" y="13326"/>
                    <a:pt x="9624" y="13254"/>
                  </a:cubicBezTo>
                  <a:cubicBezTo>
                    <a:pt x="10104" y="14009"/>
                    <a:pt x="10385" y="14902"/>
                    <a:pt x="10385" y="15861"/>
                  </a:cubicBezTo>
                  <a:cubicBezTo>
                    <a:pt x="10383" y="18543"/>
                    <a:pt x="8200" y="20727"/>
                    <a:pt x="5519" y="20727"/>
                  </a:cubicBezTo>
                  <a:cubicBezTo>
                    <a:pt x="2836" y="20727"/>
                    <a:pt x="654" y="18545"/>
                    <a:pt x="654" y="15861"/>
                  </a:cubicBezTo>
                  <a:cubicBezTo>
                    <a:pt x="654" y="13180"/>
                    <a:pt x="2836" y="10998"/>
                    <a:pt x="5519" y="10998"/>
                  </a:cubicBezTo>
                  <a:close/>
                  <a:moveTo>
                    <a:pt x="1482" y="0"/>
                  </a:moveTo>
                  <a:cubicBezTo>
                    <a:pt x="1182" y="0"/>
                    <a:pt x="937" y="245"/>
                    <a:pt x="937" y="545"/>
                  </a:cubicBezTo>
                  <a:lnTo>
                    <a:pt x="937" y="5142"/>
                  </a:lnTo>
                  <a:cubicBezTo>
                    <a:pt x="937" y="5330"/>
                    <a:pt x="1018" y="5576"/>
                    <a:pt x="1125" y="5726"/>
                  </a:cubicBezTo>
                  <a:lnTo>
                    <a:pt x="3285" y="8726"/>
                  </a:lnTo>
                  <a:cubicBezTo>
                    <a:pt x="3415" y="8908"/>
                    <a:pt x="3673" y="9039"/>
                    <a:pt x="3896" y="9039"/>
                  </a:cubicBezTo>
                  <a:lnTo>
                    <a:pt x="3993" y="9039"/>
                  </a:lnTo>
                  <a:lnTo>
                    <a:pt x="3993" y="9157"/>
                  </a:lnTo>
                  <a:cubicBezTo>
                    <a:pt x="3993" y="9534"/>
                    <a:pt x="4131" y="9879"/>
                    <a:pt x="4359" y="10146"/>
                  </a:cubicBezTo>
                  <a:cubicBezTo>
                    <a:pt x="4338" y="10235"/>
                    <a:pt x="4326" y="10326"/>
                    <a:pt x="4326" y="10422"/>
                  </a:cubicBezTo>
                  <a:cubicBezTo>
                    <a:pt x="4326" y="10437"/>
                    <a:pt x="4328" y="10453"/>
                    <a:pt x="4328" y="10468"/>
                  </a:cubicBezTo>
                  <a:cubicBezTo>
                    <a:pt x="1855" y="11014"/>
                    <a:pt x="1" y="13223"/>
                    <a:pt x="1" y="15855"/>
                  </a:cubicBezTo>
                  <a:cubicBezTo>
                    <a:pt x="1" y="18898"/>
                    <a:pt x="2475" y="21374"/>
                    <a:pt x="5519" y="21374"/>
                  </a:cubicBezTo>
                  <a:cubicBezTo>
                    <a:pt x="8562" y="21374"/>
                    <a:pt x="11038" y="18898"/>
                    <a:pt x="11038" y="15855"/>
                  </a:cubicBezTo>
                  <a:cubicBezTo>
                    <a:pt x="11038" y="14746"/>
                    <a:pt x="10702" y="13705"/>
                    <a:pt x="10130" y="12834"/>
                  </a:cubicBezTo>
                  <a:cubicBezTo>
                    <a:pt x="10301" y="12732"/>
                    <a:pt x="10504" y="12637"/>
                    <a:pt x="10752" y="12534"/>
                  </a:cubicBezTo>
                  <a:cubicBezTo>
                    <a:pt x="10875" y="12483"/>
                    <a:pt x="10953" y="12364"/>
                    <a:pt x="10953" y="12233"/>
                  </a:cubicBezTo>
                  <a:cubicBezTo>
                    <a:pt x="10953" y="12100"/>
                    <a:pt x="10874" y="11980"/>
                    <a:pt x="10752" y="11930"/>
                  </a:cubicBezTo>
                  <a:cubicBezTo>
                    <a:pt x="9797" y="11534"/>
                    <a:pt x="9505" y="11242"/>
                    <a:pt x="9109" y="10288"/>
                  </a:cubicBezTo>
                  <a:cubicBezTo>
                    <a:pt x="9059" y="10164"/>
                    <a:pt x="8939" y="10086"/>
                    <a:pt x="8807" y="10086"/>
                  </a:cubicBezTo>
                  <a:cubicBezTo>
                    <a:pt x="8675" y="10086"/>
                    <a:pt x="8556" y="10167"/>
                    <a:pt x="8505" y="10288"/>
                  </a:cubicBezTo>
                  <a:cubicBezTo>
                    <a:pt x="8382" y="10583"/>
                    <a:pt x="8268" y="10817"/>
                    <a:pt x="8143" y="11008"/>
                  </a:cubicBezTo>
                  <a:cubicBezTo>
                    <a:pt x="7698" y="10766"/>
                    <a:pt x="7217" y="10583"/>
                    <a:pt x="6710" y="10471"/>
                  </a:cubicBezTo>
                  <a:cubicBezTo>
                    <a:pt x="6710" y="10456"/>
                    <a:pt x="6713" y="10440"/>
                    <a:pt x="6713" y="10425"/>
                  </a:cubicBezTo>
                  <a:cubicBezTo>
                    <a:pt x="6713" y="10329"/>
                    <a:pt x="6701" y="10237"/>
                    <a:pt x="6678" y="10149"/>
                  </a:cubicBezTo>
                  <a:cubicBezTo>
                    <a:pt x="6906" y="9882"/>
                    <a:pt x="7044" y="9537"/>
                    <a:pt x="7044" y="9161"/>
                  </a:cubicBezTo>
                  <a:lnTo>
                    <a:pt x="7044" y="9044"/>
                  </a:lnTo>
                  <a:lnTo>
                    <a:pt x="7141" y="9044"/>
                  </a:lnTo>
                  <a:cubicBezTo>
                    <a:pt x="7364" y="9044"/>
                    <a:pt x="7622" y="8911"/>
                    <a:pt x="7752" y="8730"/>
                  </a:cubicBezTo>
                  <a:lnTo>
                    <a:pt x="8778" y="7304"/>
                  </a:lnTo>
                  <a:cubicBezTo>
                    <a:pt x="8884" y="7157"/>
                    <a:pt x="8850" y="6954"/>
                    <a:pt x="8704" y="6847"/>
                  </a:cubicBezTo>
                  <a:cubicBezTo>
                    <a:pt x="8646" y="6805"/>
                    <a:pt x="8579" y="6785"/>
                    <a:pt x="8513" y="6785"/>
                  </a:cubicBezTo>
                  <a:cubicBezTo>
                    <a:pt x="8411" y="6785"/>
                    <a:pt x="8311" y="6832"/>
                    <a:pt x="8246" y="6921"/>
                  </a:cubicBezTo>
                  <a:lnTo>
                    <a:pt x="7575" y="7853"/>
                  </a:lnTo>
                  <a:lnTo>
                    <a:pt x="7575" y="655"/>
                  </a:lnTo>
                  <a:lnTo>
                    <a:pt x="9445" y="655"/>
                  </a:lnTo>
                  <a:lnTo>
                    <a:pt x="9445" y="5142"/>
                  </a:lnTo>
                  <a:cubicBezTo>
                    <a:pt x="9445" y="5194"/>
                    <a:pt x="9409" y="5303"/>
                    <a:pt x="9379" y="5345"/>
                  </a:cubicBezTo>
                  <a:lnTo>
                    <a:pt x="8938" y="5959"/>
                  </a:lnTo>
                  <a:cubicBezTo>
                    <a:pt x="8832" y="6107"/>
                    <a:pt x="8865" y="6310"/>
                    <a:pt x="9012" y="6417"/>
                  </a:cubicBezTo>
                  <a:cubicBezTo>
                    <a:pt x="9071" y="6459"/>
                    <a:pt x="9137" y="6479"/>
                    <a:pt x="9203" y="6479"/>
                  </a:cubicBezTo>
                  <a:cubicBezTo>
                    <a:pt x="9305" y="6479"/>
                    <a:pt x="9405" y="6431"/>
                    <a:pt x="9469" y="6342"/>
                  </a:cubicBezTo>
                  <a:lnTo>
                    <a:pt x="9912" y="5726"/>
                  </a:lnTo>
                  <a:cubicBezTo>
                    <a:pt x="10021" y="5574"/>
                    <a:pt x="10100" y="5328"/>
                    <a:pt x="10100" y="5142"/>
                  </a:cubicBezTo>
                  <a:lnTo>
                    <a:pt x="10100" y="545"/>
                  </a:lnTo>
                  <a:cubicBezTo>
                    <a:pt x="10100" y="245"/>
                    <a:pt x="9855" y="0"/>
                    <a:pt x="9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314750" y="2901925"/>
              <a:ext cx="146825" cy="139525"/>
            </a:xfrm>
            <a:custGeom>
              <a:rect b="b" l="l" r="r" t="t"/>
              <a:pathLst>
                <a:path extrusionOk="0" h="5581" w="5873">
                  <a:moveTo>
                    <a:pt x="2934" y="864"/>
                  </a:moveTo>
                  <a:lnTo>
                    <a:pt x="3541" y="1799"/>
                  </a:lnTo>
                  <a:cubicBezTo>
                    <a:pt x="3625" y="1927"/>
                    <a:pt x="3780" y="2042"/>
                    <a:pt x="3929" y="2081"/>
                  </a:cubicBezTo>
                  <a:lnTo>
                    <a:pt x="5008" y="2370"/>
                  </a:lnTo>
                  <a:lnTo>
                    <a:pt x="4304" y="3237"/>
                  </a:lnTo>
                  <a:cubicBezTo>
                    <a:pt x="4207" y="3356"/>
                    <a:pt x="4147" y="3538"/>
                    <a:pt x="4157" y="3692"/>
                  </a:cubicBezTo>
                  <a:lnTo>
                    <a:pt x="4214" y="4806"/>
                  </a:lnTo>
                  <a:lnTo>
                    <a:pt x="3173" y="4406"/>
                  </a:lnTo>
                  <a:cubicBezTo>
                    <a:pt x="3085" y="4372"/>
                    <a:pt x="2994" y="4364"/>
                    <a:pt x="2934" y="4364"/>
                  </a:cubicBezTo>
                  <a:cubicBezTo>
                    <a:pt x="2875" y="4364"/>
                    <a:pt x="2782" y="4372"/>
                    <a:pt x="2696" y="4406"/>
                  </a:cubicBezTo>
                  <a:lnTo>
                    <a:pt x="1653" y="4806"/>
                  </a:lnTo>
                  <a:lnTo>
                    <a:pt x="1653" y="4806"/>
                  </a:lnTo>
                  <a:lnTo>
                    <a:pt x="1711" y="3692"/>
                  </a:lnTo>
                  <a:cubicBezTo>
                    <a:pt x="1719" y="3538"/>
                    <a:pt x="1659" y="3356"/>
                    <a:pt x="1564" y="3237"/>
                  </a:cubicBezTo>
                  <a:lnTo>
                    <a:pt x="861" y="2370"/>
                  </a:lnTo>
                  <a:lnTo>
                    <a:pt x="1938" y="2081"/>
                  </a:lnTo>
                  <a:cubicBezTo>
                    <a:pt x="2087" y="2042"/>
                    <a:pt x="2242" y="1927"/>
                    <a:pt x="2326" y="1799"/>
                  </a:cubicBezTo>
                  <a:lnTo>
                    <a:pt x="2934" y="864"/>
                  </a:lnTo>
                  <a:close/>
                  <a:moveTo>
                    <a:pt x="2937" y="0"/>
                  </a:moveTo>
                  <a:cubicBezTo>
                    <a:pt x="2802" y="0"/>
                    <a:pt x="2670" y="73"/>
                    <a:pt x="2593" y="194"/>
                  </a:cubicBezTo>
                  <a:lnTo>
                    <a:pt x="1784" y="1435"/>
                  </a:lnTo>
                  <a:cubicBezTo>
                    <a:pt x="1780" y="1441"/>
                    <a:pt x="1771" y="1447"/>
                    <a:pt x="1765" y="1450"/>
                  </a:cubicBezTo>
                  <a:lnTo>
                    <a:pt x="335" y="1833"/>
                  </a:lnTo>
                  <a:cubicBezTo>
                    <a:pt x="194" y="1871"/>
                    <a:pt x="84" y="1971"/>
                    <a:pt x="44" y="2102"/>
                  </a:cubicBezTo>
                  <a:cubicBezTo>
                    <a:pt x="0" y="2232"/>
                    <a:pt x="30" y="2378"/>
                    <a:pt x="121" y="2491"/>
                  </a:cubicBezTo>
                  <a:lnTo>
                    <a:pt x="1053" y="3641"/>
                  </a:lnTo>
                  <a:cubicBezTo>
                    <a:pt x="1058" y="3649"/>
                    <a:pt x="1061" y="3657"/>
                    <a:pt x="1061" y="3665"/>
                  </a:cubicBezTo>
                  <a:lnTo>
                    <a:pt x="983" y="5145"/>
                  </a:lnTo>
                  <a:cubicBezTo>
                    <a:pt x="977" y="5264"/>
                    <a:pt x="1016" y="5376"/>
                    <a:pt x="1095" y="5458"/>
                  </a:cubicBezTo>
                  <a:cubicBezTo>
                    <a:pt x="1171" y="5537"/>
                    <a:pt x="1274" y="5580"/>
                    <a:pt x="1386" y="5580"/>
                  </a:cubicBezTo>
                  <a:cubicBezTo>
                    <a:pt x="1438" y="5580"/>
                    <a:pt x="1492" y="5571"/>
                    <a:pt x="1544" y="5550"/>
                  </a:cubicBezTo>
                  <a:lnTo>
                    <a:pt x="2925" y="5019"/>
                  </a:lnTo>
                  <a:lnTo>
                    <a:pt x="2952" y="5019"/>
                  </a:lnTo>
                  <a:lnTo>
                    <a:pt x="4333" y="5550"/>
                  </a:lnTo>
                  <a:cubicBezTo>
                    <a:pt x="4386" y="5571"/>
                    <a:pt x="4438" y="5580"/>
                    <a:pt x="4491" y="5580"/>
                  </a:cubicBezTo>
                  <a:cubicBezTo>
                    <a:pt x="4603" y="5580"/>
                    <a:pt x="4706" y="5535"/>
                    <a:pt x="4782" y="5458"/>
                  </a:cubicBezTo>
                  <a:cubicBezTo>
                    <a:pt x="4861" y="5376"/>
                    <a:pt x="4900" y="5264"/>
                    <a:pt x="4894" y="5145"/>
                  </a:cubicBezTo>
                  <a:lnTo>
                    <a:pt x="4817" y="3665"/>
                  </a:lnTo>
                  <a:cubicBezTo>
                    <a:pt x="4818" y="3657"/>
                    <a:pt x="4823" y="3647"/>
                    <a:pt x="4824" y="3641"/>
                  </a:cubicBezTo>
                  <a:lnTo>
                    <a:pt x="5750" y="2491"/>
                  </a:lnTo>
                  <a:cubicBezTo>
                    <a:pt x="5843" y="2379"/>
                    <a:pt x="5873" y="2233"/>
                    <a:pt x="5829" y="2102"/>
                  </a:cubicBezTo>
                  <a:cubicBezTo>
                    <a:pt x="5786" y="1971"/>
                    <a:pt x="5679" y="1871"/>
                    <a:pt x="5539" y="1833"/>
                  </a:cubicBezTo>
                  <a:lnTo>
                    <a:pt x="4108" y="1450"/>
                  </a:lnTo>
                  <a:cubicBezTo>
                    <a:pt x="4102" y="1447"/>
                    <a:pt x="4093" y="1441"/>
                    <a:pt x="4087" y="1435"/>
                  </a:cubicBezTo>
                  <a:lnTo>
                    <a:pt x="3282" y="194"/>
                  </a:lnTo>
                  <a:cubicBezTo>
                    <a:pt x="3204" y="73"/>
                    <a:pt x="3073" y="0"/>
                    <a:pt x="2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212975" y="2809925"/>
              <a:ext cx="71375" cy="71350"/>
            </a:xfrm>
            <a:custGeom>
              <a:rect b="b" l="l" r="r" t="t"/>
              <a:pathLst>
                <a:path extrusionOk="0" h="2854" w="2855">
                  <a:moveTo>
                    <a:pt x="1428" y="1033"/>
                  </a:moveTo>
                  <a:cubicBezTo>
                    <a:pt x="1540" y="1191"/>
                    <a:pt x="1666" y="1318"/>
                    <a:pt x="1824" y="1428"/>
                  </a:cubicBezTo>
                  <a:cubicBezTo>
                    <a:pt x="1667" y="1540"/>
                    <a:pt x="1540" y="1665"/>
                    <a:pt x="1428" y="1823"/>
                  </a:cubicBezTo>
                  <a:cubicBezTo>
                    <a:pt x="1317" y="1665"/>
                    <a:pt x="1191" y="1538"/>
                    <a:pt x="1033" y="1428"/>
                  </a:cubicBezTo>
                  <a:cubicBezTo>
                    <a:pt x="1191" y="1316"/>
                    <a:pt x="1318" y="1191"/>
                    <a:pt x="1428" y="1033"/>
                  </a:cubicBezTo>
                  <a:close/>
                  <a:moveTo>
                    <a:pt x="1428" y="1"/>
                  </a:moveTo>
                  <a:cubicBezTo>
                    <a:pt x="1296" y="1"/>
                    <a:pt x="1176" y="81"/>
                    <a:pt x="1126" y="203"/>
                  </a:cubicBezTo>
                  <a:cubicBezTo>
                    <a:pt x="899" y="751"/>
                    <a:pt x="753" y="898"/>
                    <a:pt x="202" y="1125"/>
                  </a:cubicBezTo>
                  <a:cubicBezTo>
                    <a:pt x="80" y="1176"/>
                    <a:pt x="1" y="1295"/>
                    <a:pt x="1" y="1428"/>
                  </a:cubicBezTo>
                  <a:cubicBezTo>
                    <a:pt x="1" y="1561"/>
                    <a:pt x="81" y="1679"/>
                    <a:pt x="202" y="1729"/>
                  </a:cubicBezTo>
                  <a:cubicBezTo>
                    <a:pt x="751" y="1957"/>
                    <a:pt x="899" y="2102"/>
                    <a:pt x="1126" y="2653"/>
                  </a:cubicBezTo>
                  <a:cubicBezTo>
                    <a:pt x="1176" y="2776"/>
                    <a:pt x="1296" y="2854"/>
                    <a:pt x="1428" y="2854"/>
                  </a:cubicBezTo>
                  <a:cubicBezTo>
                    <a:pt x="1561" y="2854"/>
                    <a:pt x="1679" y="2773"/>
                    <a:pt x="1730" y="2653"/>
                  </a:cubicBezTo>
                  <a:cubicBezTo>
                    <a:pt x="1958" y="2105"/>
                    <a:pt x="2103" y="1957"/>
                    <a:pt x="2653" y="1729"/>
                  </a:cubicBezTo>
                  <a:cubicBezTo>
                    <a:pt x="2777" y="1679"/>
                    <a:pt x="2854" y="1559"/>
                    <a:pt x="2854" y="1428"/>
                  </a:cubicBezTo>
                  <a:cubicBezTo>
                    <a:pt x="2854" y="1295"/>
                    <a:pt x="2777" y="1176"/>
                    <a:pt x="2653" y="1125"/>
                  </a:cubicBezTo>
                  <a:cubicBezTo>
                    <a:pt x="2106" y="898"/>
                    <a:pt x="1958" y="752"/>
                    <a:pt x="1730" y="203"/>
                  </a:cubicBezTo>
                  <a:cubicBezTo>
                    <a:pt x="1679" y="80"/>
                    <a:pt x="1561" y="1"/>
                    <a:pt x="1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477700" y="2765900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428" y="1032"/>
                  </a:moveTo>
                  <a:cubicBezTo>
                    <a:pt x="1540" y="1190"/>
                    <a:pt x="1664" y="1317"/>
                    <a:pt x="1823" y="1427"/>
                  </a:cubicBezTo>
                  <a:cubicBezTo>
                    <a:pt x="1667" y="1536"/>
                    <a:pt x="1540" y="1663"/>
                    <a:pt x="1428" y="1823"/>
                  </a:cubicBezTo>
                  <a:cubicBezTo>
                    <a:pt x="1316" y="1663"/>
                    <a:pt x="1191" y="1536"/>
                    <a:pt x="1033" y="1427"/>
                  </a:cubicBezTo>
                  <a:cubicBezTo>
                    <a:pt x="1191" y="1316"/>
                    <a:pt x="1318" y="1190"/>
                    <a:pt x="1428" y="1032"/>
                  </a:cubicBezTo>
                  <a:close/>
                  <a:moveTo>
                    <a:pt x="1426" y="0"/>
                  </a:moveTo>
                  <a:cubicBezTo>
                    <a:pt x="1295" y="0"/>
                    <a:pt x="1176" y="81"/>
                    <a:pt x="1125" y="201"/>
                  </a:cubicBezTo>
                  <a:cubicBezTo>
                    <a:pt x="897" y="750"/>
                    <a:pt x="752" y="898"/>
                    <a:pt x="202" y="1125"/>
                  </a:cubicBezTo>
                  <a:cubicBezTo>
                    <a:pt x="80" y="1175"/>
                    <a:pt x="0" y="1295"/>
                    <a:pt x="0" y="1426"/>
                  </a:cubicBezTo>
                  <a:cubicBezTo>
                    <a:pt x="0" y="1559"/>
                    <a:pt x="81" y="1678"/>
                    <a:pt x="202" y="1729"/>
                  </a:cubicBezTo>
                  <a:cubicBezTo>
                    <a:pt x="751" y="1955"/>
                    <a:pt x="897" y="2102"/>
                    <a:pt x="1125" y="2652"/>
                  </a:cubicBezTo>
                  <a:cubicBezTo>
                    <a:pt x="1176" y="2774"/>
                    <a:pt x="1295" y="2853"/>
                    <a:pt x="1426" y="2853"/>
                  </a:cubicBezTo>
                  <a:cubicBezTo>
                    <a:pt x="1559" y="2853"/>
                    <a:pt x="1678" y="2773"/>
                    <a:pt x="1729" y="2652"/>
                  </a:cubicBezTo>
                  <a:cubicBezTo>
                    <a:pt x="1957" y="2103"/>
                    <a:pt x="2102" y="1955"/>
                    <a:pt x="2652" y="1729"/>
                  </a:cubicBezTo>
                  <a:cubicBezTo>
                    <a:pt x="2775" y="1678"/>
                    <a:pt x="2854" y="1559"/>
                    <a:pt x="2854" y="1426"/>
                  </a:cubicBezTo>
                  <a:cubicBezTo>
                    <a:pt x="2854" y="1295"/>
                    <a:pt x="2775" y="1175"/>
                    <a:pt x="2652" y="1125"/>
                  </a:cubicBezTo>
                  <a:cubicBezTo>
                    <a:pt x="2104" y="898"/>
                    <a:pt x="1957" y="752"/>
                    <a:pt x="1729" y="201"/>
                  </a:cubicBezTo>
                  <a:cubicBezTo>
                    <a:pt x="1678" y="79"/>
                    <a:pt x="1559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457200" y="1768925"/>
            <a:ext cx="3977338" cy="918000"/>
            <a:chOff x="457200" y="1768925"/>
            <a:chExt cx="3977338" cy="918000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3316738" y="2015213"/>
              <a:ext cx="11178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57200" y="1768925"/>
              <a:ext cx="2190000" cy="9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457200" y="3323200"/>
            <a:ext cx="3977338" cy="918000"/>
            <a:chOff x="457200" y="3323200"/>
            <a:chExt cx="3977338" cy="91800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3316738" y="3569488"/>
              <a:ext cx="11178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57200" y="3323200"/>
              <a:ext cx="2190000" cy="9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18750" y="3323200"/>
            <a:ext cx="3977350" cy="918000"/>
            <a:chOff x="4718750" y="3323200"/>
            <a:chExt cx="3977350" cy="918000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4718750" y="3569488"/>
              <a:ext cx="11178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6506100" y="3323200"/>
              <a:ext cx="2190000" cy="9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closest star to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718750" y="1768925"/>
            <a:ext cx="3977350" cy="918000"/>
            <a:chOff x="4718750" y="1768925"/>
            <a:chExt cx="3977350" cy="918000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4718750" y="2015213"/>
              <a:ext cx="11178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6506100" y="1768925"/>
              <a:ext cx="2190000" cy="9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32004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44"/>
          <p:cNvGrpSpPr/>
          <p:nvPr/>
        </p:nvGrpSpPr>
        <p:grpSpPr>
          <a:xfrm>
            <a:off x="3004017" y="1379484"/>
            <a:ext cx="3135679" cy="3135679"/>
            <a:chOff x="3198725" y="1574150"/>
            <a:chExt cx="2746500" cy="2746500"/>
          </a:xfrm>
        </p:grpSpPr>
        <p:sp>
          <p:nvSpPr>
            <p:cNvPr id="1238" name="Google Shape;1238;p44"/>
            <p:cNvSpPr/>
            <p:nvPr/>
          </p:nvSpPr>
          <p:spPr>
            <a:xfrm>
              <a:off x="3198725" y="1574150"/>
              <a:ext cx="2746500" cy="27465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9" name="Google Shape;1239;p44"/>
            <p:cNvCxnSpPr>
              <a:stCxn id="1238" idx="2"/>
            </p:cNvCxnSpPr>
            <p:nvPr/>
          </p:nvCxnSpPr>
          <p:spPr>
            <a:xfrm>
              <a:off x="3198725" y="2947400"/>
              <a:ext cx="1377600" cy="30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44"/>
            <p:cNvCxnSpPr>
              <a:endCxn id="1238" idx="5"/>
            </p:cNvCxnSpPr>
            <p:nvPr/>
          </p:nvCxnSpPr>
          <p:spPr>
            <a:xfrm>
              <a:off x="4575209" y="2947634"/>
              <a:ext cx="967800" cy="9708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44"/>
            <p:cNvCxnSpPr>
              <a:stCxn id="1238" idx="7"/>
            </p:cNvCxnSpPr>
            <p:nvPr/>
          </p:nvCxnSpPr>
          <p:spPr>
            <a:xfrm flipH="1">
              <a:off x="4576109" y="1976366"/>
              <a:ext cx="966900" cy="97080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2" name="Google Shape;1242;p44"/>
            <p:cNvSpPr/>
            <p:nvPr/>
          </p:nvSpPr>
          <p:spPr>
            <a:xfrm>
              <a:off x="4211406" y="2589143"/>
              <a:ext cx="721200" cy="72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44"/>
            <p:cNvGrpSpPr/>
            <p:nvPr/>
          </p:nvGrpSpPr>
          <p:grpSpPr>
            <a:xfrm>
              <a:off x="4325105" y="2702728"/>
              <a:ext cx="494519" cy="494473"/>
              <a:chOff x="2298725" y="1183275"/>
              <a:chExt cx="534500" cy="534450"/>
            </a:xfrm>
          </p:grpSpPr>
          <p:sp>
            <p:nvSpPr>
              <p:cNvPr id="1244" name="Google Shape;1244;p44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9" name="Google Shape;1249;p44"/>
          <p:cNvGrpSpPr/>
          <p:nvPr/>
        </p:nvGrpSpPr>
        <p:grpSpPr>
          <a:xfrm>
            <a:off x="457188" y="1522213"/>
            <a:ext cx="3995807" cy="1165810"/>
            <a:chOff x="457188" y="1522213"/>
            <a:chExt cx="3995807" cy="1165810"/>
          </a:xfrm>
        </p:grpSpPr>
        <p:sp>
          <p:nvSpPr>
            <p:cNvPr id="1250" name="Google Shape;1250;p44"/>
            <p:cNvSpPr/>
            <p:nvPr/>
          </p:nvSpPr>
          <p:spPr>
            <a:xfrm>
              <a:off x="3629495" y="1693365"/>
              <a:ext cx="823500" cy="823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4"/>
            <p:cNvSpPr txBox="1"/>
            <p:nvPr/>
          </p:nvSpPr>
          <p:spPr>
            <a:xfrm>
              <a:off x="457200" y="1959922"/>
              <a:ext cx="2224800" cy="728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44"/>
            <p:cNvSpPr txBox="1"/>
            <p:nvPr/>
          </p:nvSpPr>
          <p:spPr>
            <a:xfrm>
              <a:off x="457188" y="1522213"/>
              <a:ext cx="2224800" cy="43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53" name="Google Shape;1253;p44"/>
            <p:cNvCxnSpPr>
              <a:stCxn id="1252" idx="3"/>
              <a:endCxn id="1250" idx="2"/>
            </p:cNvCxnSpPr>
            <p:nvPr/>
          </p:nvCxnSpPr>
          <p:spPr>
            <a:xfrm>
              <a:off x="2681988" y="1741063"/>
              <a:ext cx="947400" cy="3642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4" name="Google Shape;1254;p44"/>
          <p:cNvGrpSpPr/>
          <p:nvPr/>
        </p:nvGrpSpPr>
        <p:grpSpPr>
          <a:xfrm>
            <a:off x="457188" y="3206638"/>
            <a:ext cx="3995807" cy="1165810"/>
            <a:chOff x="457188" y="3206638"/>
            <a:chExt cx="3995807" cy="1165810"/>
          </a:xfrm>
        </p:grpSpPr>
        <p:sp>
          <p:nvSpPr>
            <p:cNvPr id="1255" name="Google Shape;1255;p44"/>
            <p:cNvSpPr/>
            <p:nvPr/>
          </p:nvSpPr>
          <p:spPr>
            <a:xfrm>
              <a:off x="3629495" y="3377790"/>
              <a:ext cx="823500" cy="82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4"/>
            <p:cNvSpPr txBox="1"/>
            <p:nvPr/>
          </p:nvSpPr>
          <p:spPr>
            <a:xfrm>
              <a:off x="457200" y="3644347"/>
              <a:ext cx="2224800" cy="728100"/>
            </a:xfrm>
            <a:prstGeom prst="rect">
              <a:avLst/>
            </a:prstGeom>
            <a:solidFill>
              <a:srgbClr val="6FB1B5">
                <a:alpha val="7542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7" name="Google Shape;1257;p44"/>
            <p:cNvSpPr txBox="1"/>
            <p:nvPr/>
          </p:nvSpPr>
          <p:spPr>
            <a:xfrm>
              <a:off x="457188" y="3206638"/>
              <a:ext cx="2224800" cy="43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Pains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58" name="Google Shape;1258;p44"/>
            <p:cNvCxnSpPr>
              <a:stCxn id="1257" idx="3"/>
              <a:endCxn id="1255" idx="2"/>
            </p:cNvCxnSpPr>
            <p:nvPr/>
          </p:nvCxnSpPr>
          <p:spPr>
            <a:xfrm>
              <a:off x="2681988" y="3425488"/>
              <a:ext cx="947400" cy="364200"/>
            </a:xfrm>
            <a:prstGeom prst="bentConnector3">
              <a:avLst>
                <a:gd fmla="val 50006" name="adj1"/>
              </a:avLst>
            </a:prstGeom>
            <a:noFill/>
            <a:ln cap="rnd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9" name="Google Shape;1259;p44"/>
          <p:cNvGrpSpPr/>
          <p:nvPr/>
        </p:nvGrpSpPr>
        <p:grpSpPr>
          <a:xfrm>
            <a:off x="5133445" y="2364488"/>
            <a:ext cx="3553080" cy="1165810"/>
            <a:chOff x="5133445" y="2364488"/>
            <a:chExt cx="3553080" cy="1165810"/>
          </a:xfrm>
        </p:grpSpPr>
        <p:sp>
          <p:nvSpPr>
            <p:cNvPr id="1260" name="Google Shape;1260;p44"/>
            <p:cNvSpPr txBox="1"/>
            <p:nvPr/>
          </p:nvSpPr>
          <p:spPr>
            <a:xfrm>
              <a:off x="6461725" y="2802197"/>
              <a:ext cx="2224800" cy="72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44"/>
            <p:cNvSpPr txBox="1"/>
            <p:nvPr/>
          </p:nvSpPr>
          <p:spPr>
            <a:xfrm>
              <a:off x="6461713" y="2364488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jobs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5133445" y="2535577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3" name="Google Shape;1263;p44"/>
            <p:cNvCxnSpPr>
              <a:stCxn id="1261" idx="1"/>
              <a:endCxn id="1262" idx="6"/>
            </p:cNvCxnSpPr>
            <p:nvPr/>
          </p:nvCxnSpPr>
          <p:spPr>
            <a:xfrm flipH="1">
              <a:off x="5956813" y="2583338"/>
              <a:ext cx="504900" cy="363900"/>
            </a:xfrm>
            <a:prstGeom prst="bentConnector3">
              <a:avLst>
                <a:gd fmla="val 49987" name="adj1"/>
              </a:avLst>
            </a:prstGeom>
            <a:noFill/>
            <a:ln cap="rnd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264" name="Google Shape;1264;p44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1265" name="Google Shape;1265;p44"/>
          <p:cNvGrpSpPr/>
          <p:nvPr/>
        </p:nvGrpSpPr>
        <p:grpSpPr>
          <a:xfrm>
            <a:off x="5329160" y="2731290"/>
            <a:ext cx="432090" cy="432049"/>
            <a:chOff x="1769650" y="1934975"/>
            <a:chExt cx="534500" cy="534450"/>
          </a:xfrm>
        </p:grpSpPr>
        <p:sp>
          <p:nvSpPr>
            <p:cNvPr id="1266" name="Google Shape;1266;p44"/>
            <p:cNvSpPr/>
            <p:nvPr/>
          </p:nvSpPr>
          <p:spPr>
            <a:xfrm>
              <a:off x="2005900" y="2089275"/>
              <a:ext cx="112300" cy="143975"/>
            </a:xfrm>
            <a:custGeom>
              <a:rect b="b" l="l" r="r" t="t"/>
              <a:pathLst>
                <a:path extrusionOk="0" h="5759" w="4492">
                  <a:moveTo>
                    <a:pt x="1240" y="3927"/>
                  </a:moveTo>
                  <a:cubicBezTo>
                    <a:pt x="1564" y="3927"/>
                    <a:pt x="1829" y="4191"/>
                    <a:pt x="1829" y="4516"/>
                  </a:cubicBezTo>
                  <a:cubicBezTo>
                    <a:pt x="1829" y="4839"/>
                    <a:pt x="1567" y="5105"/>
                    <a:pt x="1240" y="5105"/>
                  </a:cubicBezTo>
                  <a:cubicBezTo>
                    <a:pt x="915" y="5105"/>
                    <a:pt x="651" y="4839"/>
                    <a:pt x="651" y="4516"/>
                  </a:cubicBezTo>
                  <a:cubicBezTo>
                    <a:pt x="651" y="4191"/>
                    <a:pt x="915" y="3927"/>
                    <a:pt x="1240" y="3927"/>
                  </a:cubicBezTo>
                  <a:close/>
                  <a:moveTo>
                    <a:pt x="1221" y="1"/>
                  </a:moveTo>
                  <a:cubicBezTo>
                    <a:pt x="1040" y="1"/>
                    <a:pt x="895" y="148"/>
                    <a:pt x="895" y="327"/>
                  </a:cubicBezTo>
                  <a:lnTo>
                    <a:pt x="895" y="3323"/>
                  </a:lnTo>
                  <a:cubicBezTo>
                    <a:pt x="378" y="3473"/>
                    <a:pt x="0" y="3950"/>
                    <a:pt x="0" y="4516"/>
                  </a:cubicBezTo>
                  <a:cubicBezTo>
                    <a:pt x="0" y="5202"/>
                    <a:pt x="557" y="5758"/>
                    <a:pt x="1243" y="5758"/>
                  </a:cubicBezTo>
                  <a:cubicBezTo>
                    <a:pt x="1816" y="5758"/>
                    <a:pt x="2299" y="5369"/>
                    <a:pt x="2442" y="4844"/>
                  </a:cubicBezTo>
                  <a:lnTo>
                    <a:pt x="4165" y="4844"/>
                  </a:lnTo>
                  <a:cubicBezTo>
                    <a:pt x="4345" y="4844"/>
                    <a:pt x="4492" y="4696"/>
                    <a:pt x="4492" y="4517"/>
                  </a:cubicBezTo>
                  <a:cubicBezTo>
                    <a:pt x="4492" y="4338"/>
                    <a:pt x="4344" y="4189"/>
                    <a:pt x="4163" y="4189"/>
                  </a:cubicBezTo>
                  <a:lnTo>
                    <a:pt x="2441" y="4189"/>
                  </a:lnTo>
                  <a:cubicBezTo>
                    <a:pt x="2323" y="3758"/>
                    <a:pt x="1980" y="3421"/>
                    <a:pt x="1547" y="3311"/>
                  </a:cubicBezTo>
                  <a:lnTo>
                    <a:pt x="1547" y="327"/>
                  </a:lnTo>
                  <a:cubicBezTo>
                    <a:pt x="1547" y="147"/>
                    <a:pt x="1400" y="1"/>
                    <a:pt x="1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1813300" y="1978600"/>
              <a:ext cx="447225" cy="447200"/>
            </a:xfrm>
            <a:custGeom>
              <a:rect b="b" l="l" r="r" t="t"/>
              <a:pathLst>
                <a:path extrusionOk="0" h="17888" w="17889">
                  <a:moveTo>
                    <a:pt x="8944" y="1"/>
                  </a:moveTo>
                  <a:cubicBezTo>
                    <a:pt x="4013" y="1"/>
                    <a:pt x="1" y="4013"/>
                    <a:pt x="1" y="8944"/>
                  </a:cubicBezTo>
                  <a:cubicBezTo>
                    <a:pt x="1" y="13875"/>
                    <a:pt x="4013" y="17888"/>
                    <a:pt x="8944" y="17888"/>
                  </a:cubicBezTo>
                  <a:cubicBezTo>
                    <a:pt x="10394" y="17888"/>
                    <a:pt x="11833" y="17531"/>
                    <a:pt x="13111" y="16857"/>
                  </a:cubicBezTo>
                  <a:cubicBezTo>
                    <a:pt x="13271" y="16772"/>
                    <a:pt x="13331" y="16575"/>
                    <a:pt x="13247" y="16415"/>
                  </a:cubicBezTo>
                  <a:cubicBezTo>
                    <a:pt x="13189" y="16304"/>
                    <a:pt x="13076" y="16241"/>
                    <a:pt x="12958" y="16241"/>
                  </a:cubicBezTo>
                  <a:cubicBezTo>
                    <a:pt x="12907" y="16241"/>
                    <a:pt x="12854" y="16253"/>
                    <a:pt x="12806" y="16278"/>
                  </a:cubicBezTo>
                  <a:cubicBezTo>
                    <a:pt x="11712" y="16857"/>
                    <a:pt x="10489" y="17181"/>
                    <a:pt x="9250" y="17228"/>
                  </a:cubicBezTo>
                  <a:lnTo>
                    <a:pt x="9250" y="16864"/>
                  </a:lnTo>
                  <a:cubicBezTo>
                    <a:pt x="9250" y="16684"/>
                    <a:pt x="9102" y="16538"/>
                    <a:pt x="8923" y="16538"/>
                  </a:cubicBezTo>
                  <a:cubicBezTo>
                    <a:pt x="8743" y="16538"/>
                    <a:pt x="8596" y="16685"/>
                    <a:pt x="8596" y="16864"/>
                  </a:cubicBezTo>
                  <a:lnTo>
                    <a:pt x="8596" y="17228"/>
                  </a:lnTo>
                  <a:cubicBezTo>
                    <a:pt x="6560" y="17143"/>
                    <a:pt x="4714" y="16320"/>
                    <a:pt x="3313" y="15019"/>
                  </a:cubicBezTo>
                  <a:lnTo>
                    <a:pt x="3558" y="14776"/>
                  </a:lnTo>
                  <a:cubicBezTo>
                    <a:pt x="3686" y="14646"/>
                    <a:pt x="3686" y="14441"/>
                    <a:pt x="3558" y="14314"/>
                  </a:cubicBezTo>
                  <a:cubicBezTo>
                    <a:pt x="3493" y="14249"/>
                    <a:pt x="3409" y="14217"/>
                    <a:pt x="3326" y="14217"/>
                  </a:cubicBezTo>
                  <a:cubicBezTo>
                    <a:pt x="3242" y="14217"/>
                    <a:pt x="3159" y="14249"/>
                    <a:pt x="3096" y="14314"/>
                  </a:cubicBezTo>
                  <a:lnTo>
                    <a:pt x="2852" y="14555"/>
                  </a:lnTo>
                  <a:cubicBezTo>
                    <a:pt x="1561" y="13153"/>
                    <a:pt x="746" y="11305"/>
                    <a:pt x="666" y="9272"/>
                  </a:cubicBezTo>
                  <a:lnTo>
                    <a:pt x="1007" y="9272"/>
                  </a:lnTo>
                  <a:cubicBezTo>
                    <a:pt x="1188" y="9272"/>
                    <a:pt x="1333" y="9125"/>
                    <a:pt x="1333" y="8946"/>
                  </a:cubicBezTo>
                  <a:cubicBezTo>
                    <a:pt x="1333" y="8765"/>
                    <a:pt x="1186" y="8619"/>
                    <a:pt x="1007" y="8619"/>
                  </a:cubicBezTo>
                  <a:lnTo>
                    <a:pt x="666" y="8619"/>
                  </a:lnTo>
                  <a:cubicBezTo>
                    <a:pt x="746" y="6585"/>
                    <a:pt x="1561" y="4738"/>
                    <a:pt x="2852" y="3336"/>
                  </a:cubicBezTo>
                  <a:lnTo>
                    <a:pt x="3096" y="3578"/>
                  </a:lnTo>
                  <a:cubicBezTo>
                    <a:pt x="3158" y="3642"/>
                    <a:pt x="3242" y="3673"/>
                    <a:pt x="3327" y="3673"/>
                  </a:cubicBezTo>
                  <a:cubicBezTo>
                    <a:pt x="3410" y="3673"/>
                    <a:pt x="3494" y="3642"/>
                    <a:pt x="3558" y="3578"/>
                  </a:cubicBezTo>
                  <a:cubicBezTo>
                    <a:pt x="3686" y="3449"/>
                    <a:pt x="3686" y="3242"/>
                    <a:pt x="3558" y="3115"/>
                  </a:cubicBezTo>
                  <a:lnTo>
                    <a:pt x="3313" y="2871"/>
                  </a:lnTo>
                  <a:cubicBezTo>
                    <a:pt x="4714" y="1572"/>
                    <a:pt x="6560" y="750"/>
                    <a:pt x="8596" y="663"/>
                  </a:cubicBezTo>
                  <a:lnTo>
                    <a:pt x="8596" y="1027"/>
                  </a:lnTo>
                  <a:cubicBezTo>
                    <a:pt x="8596" y="1208"/>
                    <a:pt x="8744" y="1354"/>
                    <a:pt x="8923" y="1354"/>
                  </a:cubicBezTo>
                  <a:cubicBezTo>
                    <a:pt x="9104" y="1354"/>
                    <a:pt x="9250" y="1206"/>
                    <a:pt x="9250" y="1027"/>
                  </a:cubicBezTo>
                  <a:lnTo>
                    <a:pt x="9250" y="662"/>
                  </a:lnTo>
                  <a:cubicBezTo>
                    <a:pt x="11292" y="736"/>
                    <a:pt x="13149" y="1554"/>
                    <a:pt x="14555" y="2848"/>
                  </a:cubicBezTo>
                  <a:lnTo>
                    <a:pt x="14291" y="3114"/>
                  </a:lnTo>
                  <a:cubicBezTo>
                    <a:pt x="14163" y="3242"/>
                    <a:pt x="14163" y="3449"/>
                    <a:pt x="14291" y="3576"/>
                  </a:cubicBezTo>
                  <a:cubicBezTo>
                    <a:pt x="14354" y="3639"/>
                    <a:pt x="14439" y="3672"/>
                    <a:pt x="14522" y="3672"/>
                  </a:cubicBezTo>
                  <a:cubicBezTo>
                    <a:pt x="14606" y="3672"/>
                    <a:pt x="14689" y="3639"/>
                    <a:pt x="14754" y="3576"/>
                  </a:cubicBezTo>
                  <a:lnTo>
                    <a:pt x="15021" y="3309"/>
                  </a:lnTo>
                  <a:cubicBezTo>
                    <a:pt x="16323" y="4716"/>
                    <a:pt x="17148" y="6570"/>
                    <a:pt x="17227" y="8616"/>
                  </a:cubicBezTo>
                  <a:lnTo>
                    <a:pt x="16842" y="8616"/>
                  </a:lnTo>
                  <a:cubicBezTo>
                    <a:pt x="16661" y="8616"/>
                    <a:pt x="16515" y="8762"/>
                    <a:pt x="16515" y="8941"/>
                  </a:cubicBezTo>
                  <a:cubicBezTo>
                    <a:pt x="16515" y="9123"/>
                    <a:pt x="16663" y="9268"/>
                    <a:pt x="16842" y="9268"/>
                  </a:cubicBezTo>
                  <a:lnTo>
                    <a:pt x="17227" y="9268"/>
                  </a:lnTo>
                  <a:cubicBezTo>
                    <a:pt x="17180" y="10469"/>
                    <a:pt x="16882" y="11617"/>
                    <a:pt x="16338" y="12690"/>
                  </a:cubicBezTo>
                  <a:cubicBezTo>
                    <a:pt x="15990" y="13374"/>
                    <a:pt x="15544" y="14010"/>
                    <a:pt x="15021" y="14575"/>
                  </a:cubicBezTo>
                  <a:lnTo>
                    <a:pt x="14755" y="14309"/>
                  </a:lnTo>
                  <a:cubicBezTo>
                    <a:pt x="14691" y="14245"/>
                    <a:pt x="14607" y="14213"/>
                    <a:pt x="14523" y="14213"/>
                  </a:cubicBezTo>
                  <a:cubicBezTo>
                    <a:pt x="14440" y="14213"/>
                    <a:pt x="14356" y="14245"/>
                    <a:pt x="14293" y="14309"/>
                  </a:cubicBezTo>
                  <a:cubicBezTo>
                    <a:pt x="14164" y="14438"/>
                    <a:pt x="14164" y="14645"/>
                    <a:pt x="14293" y="14772"/>
                  </a:cubicBezTo>
                  <a:lnTo>
                    <a:pt x="14558" y="15037"/>
                  </a:lnTo>
                  <a:cubicBezTo>
                    <a:pt x="14360" y="15219"/>
                    <a:pt x="14154" y="15391"/>
                    <a:pt x="13941" y="15553"/>
                  </a:cubicBezTo>
                  <a:cubicBezTo>
                    <a:pt x="13796" y="15661"/>
                    <a:pt x="13769" y="15868"/>
                    <a:pt x="13877" y="16011"/>
                  </a:cubicBezTo>
                  <a:cubicBezTo>
                    <a:pt x="13942" y="16097"/>
                    <a:pt x="14039" y="16141"/>
                    <a:pt x="14138" y="16141"/>
                  </a:cubicBezTo>
                  <a:cubicBezTo>
                    <a:pt x="14207" y="16141"/>
                    <a:pt x="14277" y="16119"/>
                    <a:pt x="14336" y="16075"/>
                  </a:cubicBezTo>
                  <a:cubicBezTo>
                    <a:pt x="15416" y="15258"/>
                    <a:pt x="16311" y="14190"/>
                    <a:pt x="16922" y="12988"/>
                  </a:cubicBezTo>
                  <a:cubicBezTo>
                    <a:pt x="17565" y="11726"/>
                    <a:pt x="17889" y="10364"/>
                    <a:pt x="17889" y="8941"/>
                  </a:cubicBezTo>
                  <a:cubicBezTo>
                    <a:pt x="17887" y="4010"/>
                    <a:pt x="13875" y="1"/>
                    <a:pt x="8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1769650" y="1934975"/>
              <a:ext cx="471750" cy="534450"/>
            </a:xfrm>
            <a:custGeom>
              <a:rect b="b" l="l" r="r" t="t"/>
              <a:pathLst>
                <a:path extrusionOk="0" h="21378" w="18870">
                  <a:moveTo>
                    <a:pt x="10690" y="1"/>
                  </a:moveTo>
                  <a:cubicBezTo>
                    <a:pt x="7835" y="1"/>
                    <a:pt x="5150" y="1112"/>
                    <a:pt x="3131" y="3130"/>
                  </a:cubicBezTo>
                  <a:cubicBezTo>
                    <a:pt x="1111" y="5150"/>
                    <a:pt x="0" y="7833"/>
                    <a:pt x="0" y="10689"/>
                  </a:cubicBezTo>
                  <a:cubicBezTo>
                    <a:pt x="0" y="13546"/>
                    <a:pt x="1111" y="16229"/>
                    <a:pt x="3131" y="18247"/>
                  </a:cubicBezTo>
                  <a:cubicBezTo>
                    <a:pt x="5150" y="20266"/>
                    <a:pt x="7834" y="21378"/>
                    <a:pt x="10690" y="21378"/>
                  </a:cubicBezTo>
                  <a:cubicBezTo>
                    <a:pt x="11185" y="21378"/>
                    <a:pt x="11685" y="21345"/>
                    <a:pt x="12174" y="21275"/>
                  </a:cubicBezTo>
                  <a:cubicBezTo>
                    <a:pt x="12353" y="21251"/>
                    <a:pt x="12477" y="21085"/>
                    <a:pt x="12453" y="20906"/>
                  </a:cubicBezTo>
                  <a:cubicBezTo>
                    <a:pt x="12431" y="20742"/>
                    <a:pt x="12290" y="20623"/>
                    <a:pt x="12128" y="20623"/>
                  </a:cubicBezTo>
                  <a:cubicBezTo>
                    <a:pt x="12114" y="20623"/>
                    <a:pt x="12099" y="20624"/>
                    <a:pt x="12085" y="20626"/>
                  </a:cubicBezTo>
                  <a:cubicBezTo>
                    <a:pt x="11625" y="20690"/>
                    <a:pt x="11155" y="20723"/>
                    <a:pt x="10690" y="20723"/>
                  </a:cubicBezTo>
                  <a:cubicBezTo>
                    <a:pt x="8008" y="20723"/>
                    <a:pt x="5489" y="19679"/>
                    <a:pt x="3595" y="17785"/>
                  </a:cubicBezTo>
                  <a:cubicBezTo>
                    <a:pt x="1702" y="15887"/>
                    <a:pt x="658" y="13368"/>
                    <a:pt x="658" y="10688"/>
                  </a:cubicBezTo>
                  <a:cubicBezTo>
                    <a:pt x="658" y="8006"/>
                    <a:pt x="1702" y="5487"/>
                    <a:pt x="3596" y="3592"/>
                  </a:cubicBezTo>
                  <a:cubicBezTo>
                    <a:pt x="5492" y="1698"/>
                    <a:pt x="8011" y="654"/>
                    <a:pt x="10690" y="654"/>
                  </a:cubicBezTo>
                  <a:cubicBezTo>
                    <a:pt x="13591" y="654"/>
                    <a:pt x="16349" y="1910"/>
                    <a:pt x="18255" y="4098"/>
                  </a:cubicBezTo>
                  <a:cubicBezTo>
                    <a:pt x="18320" y="4172"/>
                    <a:pt x="18411" y="4210"/>
                    <a:pt x="18503" y="4210"/>
                  </a:cubicBezTo>
                  <a:cubicBezTo>
                    <a:pt x="18579" y="4210"/>
                    <a:pt x="18656" y="4184"/>
                    <a:pt x="18718" y="4129"/>
                  </a:cubicBezTo>
                  <a:cubicBezTo>
                    <a:pt x="18855" y="4010"/>
                    <a:pt x="18870" y="3804"/>
                    <a:pt x="18749" y="3667"/>
                  </a:cubicBezTo>
                  <a:cubicBezTo>
                    <a:pt x="16717" y="1337"/>
                    <a:pt x="13779" y="1"/>
                    <a:pt x="10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2100900" y="2054400"/>
              <a:ext cx="203250" cy="404525"/>
            </a:xfrm>
            <a:custGeom>
              <a:rect b="b" l="l" r="r" t="t"/>
              <a:pathLst>
                <a:path extrusionOk="0" h="16181" w="8130">
                  <a:moveTo>
                    <a:pt x="6170" y="0"/>
                  </a:moveTo>
                  <a:cubicBezTo>
                    <a:pt x="6109" y="0"/>
                    <a:pt x="6048" y="17"/>
                    <a:pt x="5994" y="52"/>
                  </a:cubicBezTo>
                  <a:cubicBezTo>
                    <a:pt x="5840" y="149"/>
                    <a:pt x="5799" y="352"/>
                    <a:pt x="5896" y="502"/>
                  </a:cubicBezTo>
                  <a:cubicBezTo>
                    <a:pt x="6929" y="2116"/>
                    <a:pt x="7477" y="3987"/>
                    <a:pt x="7477" y="5909"/>
                  </a:cubicBezTo>
                  <a:cubicBezTo>
                    <a:pt x="7477" y="8121"/>
                    <a:pt x="6771" y="10218"/>
                    <a:pt x="5436" y="11975"/>
                  </a:cubicBezTo>
                  <a:cubicBezTo>
                    <a:pt x="4144" y="13676"/>
                    <a:pt x="2311" y="14942"/>
                    <a:pt x="274" y="15539"/>
                  </a:cubicBezTo>
                  <a:cubicBezTo>
                    <a:pt x="101" y="15588"/>
                    <a:pt x="1" y="15771"/>
                    <a:pt x="52" y="15944"/>
                  </a:cubicBezTo>
                  <a:cubicBezTo>
                    <a:pt x="93" y="16088"/>
                    <a:pt x="223" y="16180"/>
                    <a:pt x="365" y="16180"/>
                  </a:cubicBezTo>
                  <a:cubicBezTo>
                    <a:pt x="395" y="16180"/>
                    <a:pt x="426" y="16176"/>
                    <a:pt x="456" y="16167"/>
                  </a:cubicBezTo>
                  <a:cubicBezTo>
                    <a:pt x="2626" y="15528"/>
                    <a:pt x="4580" y="14181"/>
                    <a:pt x="5957" y="12371"/>
                  </a:cubicBezTo>
                  <a:cubicBezTo>
                    <a:pt x="7380" y="10500"/>
                    <a:pt x="8130" y="8264"/>
                    <a:pt x="8130" y="5908"/>
                  </a:cubicBezTo>
                  <a:cubicBezTo>
                    <a:pt x="8128" y="3861"/>
                    <a:pt x="7547" y="1869"/>
                    <a:pt x="6444" y="150"/>
                  </a:cubicBezTo>
                  <a:cubicBezTo>
                    <a:pt x="6382" y="53"/>
                    <a:pt x="6277" y="0"/>
                    <a:pt x="6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1981875" y="2269200"/>
              <a:ext cx="110100" cy="16350"/>
            </a:xfrm>
            <a:custGeom>
              <a:rect b="b" l="l" r="r" t="t"/>
              <a:pathLst>
                <a:path extrusionOk="0" h="654" w="4404">
                  <a:moveTo>
                    <a:pt x="328" y="1"/>
                  </a:moveTo>
                  <a:cubicBezTo>
                    <a:pt x="146" y="1"/>
                    <a:pt x="1" y="148"/>
                    <a:pt x="1" y="327"/>
                  </a:cubicBezTo>
                  <a:cubicBezTo>
                    <a:pt x="1" y="506"/>
                    <a:pt x="149" y="654"/>
                    <a:pt x="328" y="654"/>
                  </a:cubicBezTo>
                  <a:lnTo>
                    <a:pt x="4079" y="654"/>
                  </a:lnTo>
                  <a:cubicBezTo>
                    <a:pt x="4259" y="654"/>
                    <a:pt x="4404" y="506"/>
                    <a:pt x="4404" y="327"/>
                  </a:cubicBezTo>
                  <a:cubicBezTo>
                    <a:pt x="4404" y="148"/>
                    <a:pt x="4259" y="1"/>
                    <a:pt x="4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2004100" y="2301950"/>
              <a:ext cx="65600" cy="16300"/>
            </a:xfrm>
            <a:custGeom>
              <a:rect b="b" l="l" r="r" t="t"/>
              <a:pathLst>
                <a:path extrusionOk="0" h="652" w="2624">
                  <a:moveTo>
                    <a:pt x="328" y="0"/>
                  </a:moveTo>
                  <a:cubicBezTo>
                    <a:pt x="147" y="0"/>
                    <a:pt x="1" y="148"/>
                    <a:pt x="1" y="327"/>
                  </a:cubicBezTo>
                  <a:cubicBezTo>
                    <a:pt x="1" y="506"/>
                    <a:pt x="149" y="652"/>
                    <a:pt x="328" y="652"/>
                  </a:cubicBezTo>
                  <a:lnTo>
                    <a:pt x="2296" y="652"/>
                  </a:lnTo>
                  <a:cubicBezTo>
                    <a:pt x="2477" y="652"/>
                    <a:pt x="2623" y="506"/>
                    <a:pt x="2623" y="327"/>
                  </a:cubicBezTo>
                  <a:cubicBezTo>
                    <a:pt x="2623" y="148"/>
                    <a:pt x="2477" y="0"/>
                    <a:pt x="22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44"/>
          <p:cNvGrpSpPr/>
          <p:nvPr/>
        </p:nvGrpSpPr>
        <p:grpSpPr>
          <a:xfrm>
            <a:off x="3854621" y="3573510"/>
            <a:ext cx="373258" cy="432070"/>
            <a:chOff x="512675" y="2603125"/>
            <a:chExt cx="461725" cy="534475"/>
          </a:xfrm>
        </p:grpSpPr>
        <p:sp>
          <p:nvSpPr>
            <p:cNvPr id="1273" name="Google Shape;1273;p44"/>
            <p:cNvSpPr/>
            <p:nvPr/>
          </p:nvSpPr>
          <p:spPr>
            <a:xfrm>
              <a:off x="702400" y="3057675"/>
              <a:ext cx="82175" cy="16350"/>
            </a:xfrm>
            <a:custGeom>
              <a:rect b="b" l="l" r="r" t="t"/>
              <a:pathLst>
                <a:path extrusionOk="0" h="654" w="3287">
                  <a:moveTo>
                    <a:pt x="327" y="0"/>
                  </a:moveTo>
                  <a:cubicBezTo>
                    <a:pt x="146" y="0"/>
                    <a:pt x="0" y="148"/>
                    <a:pt x="0" y="327"/>
                  </a:cubicBezTo>
                  <a:cubicBezTo>
                    <a:pt x="0" y="506"/>
                    <a:pt x="148" y="654"/>
                    <a:pt x="327" y="654"/>
                  </a:cubicBezTo>
                  <a:lnTo>
                    <a:pt x="2960" y="654"/>
                  </a:lnTo>
                  <a:cubicBezTo>
                    <a:pt x="3140" y="654"/>
                    <a:pt x="3286" y="506"/>
                    <a:pt x="3286" y="327"/>
                  </a:cubicBezTo>
                  <a:cubicBezTo>
                    <a:pt x="3286" y="148"/>
                    <a:pt x="3140" y="0"/>
                    <a:pt x="29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706425" y="2889400"/>
              <a:ext cx="74200" cy="141825"/>
            </a:xfrm>
            <a:custGeom>
              <a:rect b="b" l="l" r="r" t="t"/>
              <a:pathLst>
                <a:path extrusionOk="0" h="5673" w="2968">
                  <a:moveTo>
                    <a:pt x="2089" y="653"/>
                  </a:moveTo>
                  <a:cubicBezTo>
                    <a:pt x="2209" y="653"/>
                    <a:pt x="2312" y="750"/>
                    <a:pt x="2312" y="867"/>
                  </a:cubicBezTo>
                  <a:lnTo>
                    <a:pt x="2312" y="3076"/>
                  </a:lnTo>
                  <a:lnTo>
                    <a:pt x="655" y="3076"/>
                  </a:lnTo>
                  <a:lnTo>
                    <a:pt x="655" y="867"/>
                  </a:lnTo>
                  <a:cubicBezTo>
                    <a:pt x="655" y="750"/>
                    <a:pt x="757" y="653"/>
                    <a:pt x="879" y="653"/>
                  </a:cubicBezTo>
                  <a:close/>
                  <a:moveTo>
                    <a:pt x="2309" y="3732"/>
                  </a:moveTo>
                  <a:lnTo>
                    <a:pt x="2309" y="4807"/>
                  </a:lnTo>
                  <a:cubicBezTo>
                    <a:pt x="2309" y="4924"/>
                    <a:pt x="2208" y="5021"/>
                    <a:pt x="2086" y="5021"/>
                  </a:cubicBezTo>
                  <a:lnTo>
                    <a:pt x="876" y="5021"/>
                  </a:lnTo>
                  <a:cubicBezTo>
                    <a:pt x="755" y="5021"/>
                    <a:pt x="652" y="4924"/>
                    <a:pt x="652" y="4807"/>
                  </a:cubicBezTo>
                  <a:lnTo>
                    <a:pt x="652" y="3732"/>
                  </a:lnTo>
                  <a:close/>
                  <a:moveTo>
                    <a:pt x="879" y="0"/>
                  </a:moveTo>
                  <a:cubicBezTo>
                    <a:pt x="396" y="0"/>
                    <a:pt x="0" y="389"/>
                    <a:pt x="0" y="867"/>
                  </a:cubicBezTo>
                  <a:lnTo>
                    <a:pt x="0" y="4806"/>
                  </a:lnTo>
                  <a:cubicBezTo>
                    <a:pt x="0" y="5283"/>
                    <a:pt x="394" y="5672"/>
                    <a:pt x="879" y="5672"/>
                  </a:cubicBezTo>
                  <a:lnTo>
                    <a:pt x="2089" y="5672"/>
                  </a:lnTo>
                  <a:cubicBezTo>
                    <a:pt x="2572" y="5672"/>
                    <a:pt x="2967" y="5283"/>
                    <a:pt x="2967" y="4806"/>
                  </a:cubicBezTo>
                  <a:lnTo>
                    <a:pt x="2967" y="867"/>
                  </a:lnTo>
                  <a:cubicBezTo>
                    <a:pt x="2964" y="389"/>
                    <a:pt x="2570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512675" y="2603125"/>
              <a:ext cx="461725" cy="534475"/>
            </a:xfrm>
            <a:custGeom>
              <a:rect b="b" l="l" r="r" t="t"/>
              <a:pathLst>
                <a:path extrusionOk="0" h="21379" w="18469">
                  <a:moveTo>
                    <a:pt x="15885" y="7306"/>
                  </a:moveTo>
                  <a:lnTo>
                    <a:pt x="15885" y="8009"/>
                  </a:lnTo>
                  <a:lnTo>
                    <a:pt x="13224" y="8009"/>
                  </a:lnTo>
                  <a:lnTo>
                    <a:pt x="13224" y="7306"/>
                  </a:lnTo>
                  <a:close/>
                  <a:moveTo>
                    <a:pt x="1978" y="11202"/>
                  </a:moveTo>
                  <a:cubicBezTo>
                    <a:pt x="2021" y="11202"/>
                    <a:pt x="2056" y="11235"/>
                    <a:pt x="2056" y="11274"/>
                  </a:cubicBezTo>
                  <a:lnTo>
                    <a:pt x="2056" y="18114"/>
                  </a:lnTo>
                  <a:cubicBezTo>
                    <a:pt x="2056" y="18151"/>
                    <a:pt x="2021" y="18185"/>
                    <a:pt x="1978" y="18185"/>
                  </a:cubicBezTo>
                  <a:lnTo>
                    <a:pt x="651" y="18185"/>
                  </a:lnTo>
                  <a:lnTo>
                    <a:pt x="651" y="11202"/>
                  </a:lnTo>
                  <a:close/>
                  <a:moveTo>
                    <a:pt x="14395" y="654"/>
                  </a:moveTo>
                  <a:cubicBezTo>
                    <a:pt x="14774" y="654"/>
                    <a:pt x="15080" y="952"/>
                    <a:pt x="15080" y="1319"/>
                  </a:cubicBezTo>
                  <a:lnTo>
                    <a:pt x="15080" y="6651"/>
                  </a:lnTo>
                  <a:lnTo>
                    <a:pt x="13988" y="6651"/>
                  </a:lnTo>
                  <a:lnTo>
                    <a:pt x="13988" y="2071"/>
                  </a:lnTo>
                  <a:cubicBezTo>
                    <a:pt x="13988" y="1890"/>
                    <a:pt x="13842" y="1744"/>
                    <a:pt x="13663" y="1744"/>
                  </a:cubicBezTo>
                  <a:lnTo>
                    <a:pt x="12198" y="1744"/>
                  </a:lnTo>
                  <a:cubicBezTo>
                    <a:pt x="12018" y="1744"/>
                    <a:pt x="11873" y="1892"/>
                    <a:pt x="11873" y="2071"/>
                  </a:cubicBezTo>
                  <a:cubicBezTo>
                    <a:pt x="11873" y="2250"/>
                    <a:pt x="12019" y="2397"/>
                    <a:pt x="12198" y="2397"/>
                  </a:cubicBezTo>
                  <a:lnTo>
                    <a:pt x="13336" y="2397"/>
                  </a:lnTo>
                  <a:lnTo>
                    <a:pt x="13336" y="6650"/>
                  </a:lnTo>
                  <a:lnTo>
                    <a:pt x="13116" y="6650"/>
                  </a:lnTo>
                  <a:cubicBezTo>
                    <a:pt x="12816" y="6650"/>
                    <a:pt x="12571" y="6894"/>
                    <a:pt x="12571" y="7194"/>
                  </a:cubicBezTo>
                  <a:lnTo>
                    <a:pt x="12571" y="8007"/>
                  </a:lnTo>
                  <a:lnTo>
                    <a:pt x="7313" y="8007"/>
                  </a:lnTo>
                  <a:cubicBezTo>
                    <a:pt x="7133" y="8007"/>
                    <a:pt x="6988" y="8155"/>
                    <a:pt x="6988" y="8334"/>
                  </a:cubicBezTo>
                  <a:cubicBezTo>
                    <a:pt x="6988" y="8513"/>
                    <a:pt x="7134" y="8659"/>
                    <a:pt x="7313" y="8659"/>
                  </a:cubicBezTo>
                  <a:lnTo>
                    <a:pt x="17468" y="8659"/>
                  </a:lnTo>
                  <a:cubicBezTo>
                    <a:pt x="17660" y="8659"/>
                    <a:pt x="17814" y="8811"/>
                    <a:pt x="17814" y="8994"/>
                  </a:cubicBezTo>
                  <a:lnTo>
                    <a:pt x="17812" y="10547"/>
                  </a:lnTo>
                  <a:lnTo>
                    <a:pt x="16485" y="10547"/>
                  </a:lnTo>
                  <a:cubicBezTo>
                    <a:pt x="16081" y="10547"/>
                    <a:pt x="15753" y="10872"/>
                    <a:pt x="15753" y="11274"/>
                  </a:cubicBezTo>
                  <a:lnTo>
                    <a:pt x="15753" y="15181"/>
                  </a:lnTo>
                  <a:cubicBezTo>
                    <a:pt x="15753" y="15362"/>
                    <a:pt x="15900" y="15507"/>
                    <a:pt x="16079" y="15507"/>
                  </a:cubicBezTo>
                  <a:cubicBezTo>
                    <a:pt x="16260" y="15507"/>
                    <a:pt x="16404" y="15360"/>
                    <a:pt x="16404" y="15181"/>
                  </a:cubicBezTo>
                  <a:lnTo>
                    <a:pt x="16404" y="11274"/>
                  </a:lnTo>
                  <a:cubicBezTo>
                    <a:pt x="16404" y="11236"/>
                    <a:pt x="16440" y="11202"/>
                    <a:pt x="16483" y="11202"/>
                  </a:cubicBezTo>
                  <a:lnTo>
                    <a:pt x="17811" y="11202"/>
                  </a:lnTo>
                  <a:lnTo>
                    <a:pt x="17811" y="18182"/>
                  </a:lnTo>
                  <a:lnTo>
                    <a:pt x="16483" y="18182"/>
                  </a:lnTo>
                  <a:cubicBezTo>
                    <a:pt x="16440" y="18182"/>
                    <a:pt x="16404" y="18151"/>
                    <a:pt x="16404" y="18112"/>
                  </a:cubicBezTo>
                  <a:lnTo>
                    <a:pt x="16404" y="16533"/>
                  </a:lnTo>
                  <a:cubicBezTo>
                    <a:pt x="16404" y="16352"/>
                    <a:pt x="16258" y="16206"/>
                    <a:pt x="16079" y="16206"/>
                  </a:cubicBezTo>
                  <a:cubicBezTo>
                    <a:pt x="15897" y="16206"/>
                    <a:pt x="15753" y="16354"/>
                    <a:pt x="15753" y="16533"/>
                  </a:cubicBezTo>
                  <a:lnTo>
                    <a:pt x="15753" y="18112"/>
                  </a:lnTo>
                  <a:cubicBezTo>
                    <a:pt x="15753" y="18511"/>
                    <a:pt x="16081" y="18837"/>
                    <a:pt x="16485" y="18837"/>
                  </a:cubicBezTo>
                  <a:lnTo>
                    <a:pt x="17812" y="18837"/>
                  </a:lnTo>
                  <a:lnTo>
                    <a:pt x="17812" y="20387"/>
                  </a:lnTo>
                  <a:cubicBezTo>
                    <a:pt x="17812" y="20570"/>
                    <a:pt x="17656" y="20723"/>
                    <a:pt x="17466" y="20723"/>
                  </a:cubicBezTo>
                  <a:lnTo>
                    <a:pt x="1000" y="20723"/>
                  </a:lnTo>
                  <a:cubicBezTo>
                    <a:pt x="807" y="20723"/>
                    <a:pt x="652" y="20570"/>
                    <a:pt x="652" y="20387"/>
                  </a:cubicBezTo>
                  <a:lnTo>
                    <a:pt x="652" y="18837"/>
                  </a:lnTo>
                  <a:lnTo>
                    <a:pt x="1980" y="18837"/>
                  </a:lnTo>
                  <a:cubicBezTo>
                    <a:pt x="2384" y="18837"/>
                    <a:pt x="2712" y="18514"/>
                    <a:pt x="2712" y="18112"/>
                  </a:cubicBezTo>
                  <a:lnTo>
                    <a:pt x="2712" y="11272"/>
                  </a:lnTo>
                  <a:cubicBezTo>
                    <a:pt x="2712" y="10872"/>
                    <a:pt x="2384" y="10546"/>
                    <a:pt x="1980" y="10546"/>
                  </a:cubicBezTo>
                  <a:lnTo>
                    <a:pt x="652" y="10546"/>
                  </a:lnTo>
                  <a:lnTo>
                    <a:pt x="652" y="8997"/>
                  </a:lnTo>
                  <a:cubicBezTo>
                    <a:pt x="652" y="8812"/>
                    <a:pt x="809" y="8662"/>
                    <a:pt x="1000" y="8662"/>
                  </a:cubicBezTo>
                  <a:lnTo>
                    <a:pt x="6004" y="8662"/>
                  </a:lnTo>
                  <a:cubicBezTo>
                    <a:pt x="6184" y="8662"/>
                    <a:pt x="6329" y="8514"/>
                    <a:pt x="6329" y="8335"/>
                  </a:cubicBezTo>
                  <a:cubicBezTo>
                    <a:pt x="6329" y="8156"/>
                    <a:pt x="6183" y="8009"/>
                    <a:pt x="6004" y="8009"/>
                  </a:cubicBezTo>
                  <a:lnTo>
                    <a:pt x="5128" y="8009"/>
                  </a:lnTo>
                  <a:lnTo>
                    <a:pt x="5128" y="2397"/>
                  </a:lnTo>
                  <a:lnTo>
                    <a:pt x="10890" y="2397"/>
                  </a:lnTo>
                  <a:cubicBezTo>
                    <a:pt x="11071" y="2397"/>
                    <a:pt x="11215" y="2250"/>
                    <a:pt x="11215" y="2071"/>
                  </a:cubicBezTo>
                  <a:cubicBezTo>
                    <a:pt x="11215" y="1890"/>
                    <a:pt x="11069" y="1744"/>
                    <a:pt x="10890" y="1744"/>
                  </a:cubicBezTo>
                  <a:lnTo>
                    <a:pt x="4803" y="1744"/>
                  </a:lnTo>
                  <a:cubicBezTo>
                    <a:pt x="4621" y="1744"/>
                    <a:pt x="4476" y="1892"/>
                    <a:pt x="4476" y="2071"/>
                  </a:cubicBezTo>
                  <a:lnTo>
                    <a:pt x="4476" y="8009"/>
                  </a:lnTo>
                  <a:lnTo>
                    <a:pt x="3386" y="8009"/>
                  </a:lnTo>
                  <a:lnTo>
                    <a:pt x="3386" y="1319"/>
                  </a:lnTo>
                  <a:cubicBezTo>
                    <a:pt x="3386" y="952"/>
                    <a:pt x="3693" y="654"/>
                    <a:pt x="4069" y="654"/>
                  </a:cubicBezTo>
                  <a:close/>
                  <a:moveTo>
                    <a:pt x="4069" y="0"/>
                  </a:moveTo>
                  <a:cubicBezTo>
                    <a:pt x="3331" y="0"/>
                    <a:pt x="2731" y="594"/>
                    <a:pt x="2731" y="1320"/>
                  </a:cubicBezTo>
                  <a:lnTo>
                    <a:pt x="2731" y="8010"/>
                  </a:lnTo>
                  <a:lnTo>
                    <a:pt x="1001" y="8010"/>
                  </a:lnTo>
                  <a:cubicBezTo>
                    <a:pt x="449" y="8010"/>
                    <a:pt x="0" y="8455"/>
                    <a:pt x="0" y="9000"/>
                  </a:cubicBezTo>
                  <a:lnTo>
                    <a:pt x="0" y="20388"/>
                  </a:lnTo>
                  <a:cubicBezTo>
                    <a:pt x="0" y="20934"/>
                    <a:pt x="449" y="21379"/>
                    <a:pt x="1001" y="21379"/>
                  </a:cubicBezTo>
                  <a:lnTo>
                    <a:pt x="17468" y="21379"/>
                  </a:lnTo>
                  <a:cubicBezTo>
                    <a:pt x="18020" y="21379"/>
                    <a:pt x="18469" y="20934"/>
                    <a:pt x="18469" y="20388"/>
                  </a:cubicBezTo>
                  <a:lnTo>
                    <a:pt x="18469" y="9000"/>
                  </a:lnTo>
                  <a:cubicBezTo>
                    <a:pt x="18467" y="8455"/>
                    <a:pt x="18018" y="8010"/>
                    <a:pt x="17466" y="8010"/>
                  </a:cubicBezTo>
                  <a:lnTo>
                    <a:pt x="16539" y="8010"/>
                  </a:lnTo>
                  <a:lnTo>
                    <a:pt x="16539" y="7197"/>
                  </a:lnTo>
                  <a:cubicBezTo>
                    <a:pt x="16539" y="6897"/>
                    <a:pt x="16296" y="6653"/>
                    <a:pt x="15994" y="6653"/>
                  </a:cubicBezTo>
                  <a:lnTo>
                    <a:pt x="15735" y="6653"/>
                  </a:lnTo>
                  <a:lnTo>
                    <a:pt x="15735" y="1320"/>
                  </a:lnTo>
                  <a:cubicBezTo>
                    <a:pt x="15735" y="594"/>
                    <a:pt x="15135" y="0"/>
                    <a:pt x="14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44"/>
          <p:cNvGrpSpPr/>
          <p:nvPr/>
        </p:nvGrpSpPr>
        <p:grpSpPr>
          <a:xfrm>
            <a:off x="3839266" y="1889046"/>
            <a:ext cx="403957" cy="432150"/>
            <a:chOff x="504350" y="3258275"/>
            <a:chExt cx="499700" cy="534575"/>
          </a:xfrm>
        </p:grpSpPr>
        <p:sp>
          <p:nvSpPr>
            <p:cNvPr id="1277" name="Google Shape;1277;p44"/>
            <p:cNvSpPr/>
            <p:nvPr/>
          </p:nvSpPr>
          <p:spPr>
            <a:xfrm>
              <a:off x="686075" y="3712950"/>
              <a:ext cx="49275" cy="16325"/>
            </a:xfrm>
            <a:custGeom>
              <a:rect b="b" l="l" r="r" t="t"/>
              <a:pathLst>
                <a:path extrusionOk="0" h="653" w="1971">
                  <a:moveTo>
                    <a:pt x="325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508"/>
                    <a:pt x="146" y="652"/>
                    <a:pt x="325" y="652"/>
                  </a:cubicBezTo>
                  <a:lnTo>
                    <a:pt x="1644" y="652"/>
                  </a:lnTo>
                  <a:cubicBezTo>
                    <a:pt x="1824" y="652"/>
                    <a:pt x="1970" y="506"/>
                    <a:pt x="1970" y="327"/>
                  </a:cubicBezTo>
                  <a:cubicBezTo>
                    <a:pt x="1970" y="145"/>
                    <a:pt x="1824" y="0"/>
                    <a:pt x="1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504350" y="3258275"/>
              <a:ext cx="499700" cy="534575"/>
            </a:xfrm>
            <a:custGeom>
              <a:rect b="b" l="l" r="r" t="t"/>
              <a:pathLst>
                <a:path extrusionOk="0" h="21383" w="19988">
                  <a:moveTo>
                    <a:pt x="8270" y="1"/>
                  </a:moveTo>
                  <a:cubicBezTo>
                    <a:pt x="6110" y="1"/>
                    <a:pt x="4352" y="1758"/>
                    <a:pt x="4352" y="3919"/>
                  </a:cubicBezTo>
                  <a:lnTo>
                    <a:pt x="4352" y="5027"/>
                  </a:lnTo>
                  <a:lnTo>
                    <a:pt x="763" y="5027"/>
                  </a:lnTo>
                  <a:cubicBezTo>
                    <a:pt x="342" y="5027"/>
                    <a:pt x="1" y="5371"/>
                    <a:pt x="1" y="5791"/>
                  </a:cubicBezTo>
                  <a:lnTo>
                    <a:pt x="1" y="19850"/>
                  </a:lnTo>
                  <a:cubicBezTo>
                    <a:pt x="1" y="20271"/>
                    <a:pt x="344" y="20613"/>
                    <a:pt x="763" y="20613"/>
                  </a:cubicBezTo>
                  <a:lnTo>
                    <a:pt x="4323" y="20613"/>
                  </a:lnTo>
                  <a:cubicBezTo>
                    <a:pt x="4504" y="20613"/>
                    <a:pt x="4648" y="20465"/>
                    <a:pt x="4648" y="20286"/>
                  </a:cubicBezTo>
                  <a:cubicBezTo>
                    <a:pt x="4648" y="20106"/>
                    <a:pt x="4502" y="19961"/>
                    <a:pt x="4323" y="19961"/>
                  </a:cubicBezTo>
                  <a:lnTo>
                    <a:pt x="763" y="19961"/>
                  </a:lnTo>
                  <a:cubicBezTo>
                    <a:pt x="703" y="19961"/>
                    <a:pt x="655" y="19910"/>
                    <a:pt x="655" y="19852"/>
                  </a:cubicBezTo>
                  <a:lnTo>
                    <a:pt x="655" y="18845"/>
                  </a:lnTo>
                  <a:lnTo>
                    <a:pt x="6331" y="18845"/>
                  </a:lnTo>
                  <a:cubicBezTo>
                    <a:pt x="6511" y="18845"/>
                    <a:pt x="6657" y="18698"/>
                    <a:pt x="6657" y="18519"/>
                  </a:cubicBezTo>
                  <a:cubicBezTo>
                    <a:pt x="6657" y="18338"/>
                    <a:pt x="6510" y="18193"/>
                    <a:pt x="6331" y="18193"/>
                  </a:cubicBezTo>
                  <a:lnTo>
                    <a:pt x="654" y="18193"/>
                  </a:lnTo>
                  <a:lnTo>
                    <a:pt x="654" y="5796"/>
                  </a:lnTo>
                  <a:cubicBezTo>
                    <a:pt x="654" y="5736"/>
                    <a:pt x="703" y="5688"/>
                    <a:pt x="761" y="5688"/>
                  </a:cubicBezTo>
                  <a:lnTo>
                    <a:pt x="8335" y="5688"/>
                  </a:lnTo>
                  <a:cubicBezTo>
                    <a:pt x="8516" y="5688"/>
                    <a:pt x="8661" y="5541"/>
                    <a:pt x="8661" y="5362"/>
                  </a:cubicBezTo>
                  <a:cubicBezTo>
                    <a:pt x="8661" y="5181"/>
                    <a:pt x="8514" y="5035"/>
                    <a:pt x="8335" y="5035"/>
                  </a:cubicBezTo>
                  <a:lnTo>
                    <a:pt x="5009" y="5035"/>
                  </a:lnTo>
                  <a:lnTo>
                    <a:pt x="5009" y="3927"/>
                  </a:lnTo>
                  <a:cubicBezTo>
                    <a:pt x="5009" y="2126"/>
                    <a:pt x="6473" y="663"/>
                    <a:pt x="8271" y="663"/>
                  </a:cubicBezTo>
                  <a:cubicBezTo>
                    <a:pt x="10070" y="663"/>
                    <a:pt x="11535" y="2126"/>
                    <a:pt x="11535" y="3927"/>
                  </a:cubicBezTo>
                  <a:lnTo>
                    <a:pt x="11535" y="5035"/>
                  </a:lnTo>
                  <a:lnTo>
                    <a:pt x="9603" y="5035"/>
                  </a:lnTo>
                  <a:cubicBezTo>
                    <a:pt x="9421" y="5035"/>
                    <a:pt x="9277" y="5183"/>
                    <a:pt x="9277" y="5362"/>
                  </a:cubicBezTo>
                  <a:cubicBezTo>
                    <a:pt x="9277" y="5542"/>
                    <a:pt x="9424" y="5688"/>
                    <a:pt x="9603" y="5688"/>
                  </a:cubicBezTo>
                  <a:lnTo>
                    <a:pt x="15780" y="5688"/>
                  </a:lnTo>
                  <a:cubicBezTo>
                    <a:pt x="15839" y="5688"/>
                    <a:pt x="15887" y="5739"/>
                    <a:pt x="15887" y="5796"/>
                  </a:cubicBezTo>
                  <a:lnTo>
                    <a:pt x="15887" y="12096"/>
                  </a:lnTo>
                  <a:cubicBezTo>
                    <a:pt x="15704" y="12074"/>
                    <a:pt x="15514" y="12063"/>
                    <a:pt x="15326" y="12063"/>
                  </a:cubicBezTo>
                  <a:cubicBezTo>
                    <a:pt x="12758" y="12063"/>
                    <a:pt x="10665" y="14153"/>
                    <a:pt x="10665" y="16724"/>
                  </a:cubicBezTo>
                  <a:cubicBezTo>
                    <a:pt x="10665" y="17982"/>
                    <a:pt x="11166" y="19126"/>
                    <a:pt x="11979" y="19964"/>
                  </a:cubicBezTo>
                  <a:lnTo>
                    <a:pt x="5587" y="19964"/>
                  </a:lnTo>
                  <a:cubicBezTo>
                    <a:pt x="5406" y="19964"/>
                    <a:pt x="5260" y="20112"/>
                    <a:pt x="5260" y="20290"/>
                  </a:cubicBezTo>
                  <a:cubicBezTo>
                    <a:pt x="5260" y="20471"/>
                    <a:pt x="5408" y="20617"/>
                    <a:pt x="5587" y="20617"/>
                  </a:cubicBezTo>
                  <a:lnTo>
                    <a:pt x="12770" y="20617"/>
                  </a:lnTo>
                  <a:cubicBezTo>
                    <a:pt x="13505" y="21099"/>
                    <a:pt x="14384" y="21382"/>
                    <a:pt x="15326" y="21382"/>
                  </a:cubicBezTo>
                  <a:cubicBezTo>
                    <a:pt x="17895" y="21382"/>
                    <a:pt x="19987" y="19293"/>
                    <a:pt x="19987" y="16721"/>
                  </a:cubicBezTo>
                  <a:cubicBezTo>
                    <a:pt x="19987" y="15570"/>
                    <a:pt x="19568" y="14467"/>
                    <a:pt x="18803" y="13611"/>
                  </a:cubicBezTo>
                  <a:cubicBezTo>
                    <a:pt x="18738" y="13539"/>
                    <a:pt x="18649" y="13502"/>
                    <a:pt x="18559" y="13502"/>
                  </a:cubicBezTo>
                  <a:cubicBezTo>
                    <a:pt x="18481" y="13502"/>
                    <a:pt x="18403" y="13530"/>
                    <a:pt x="18341" y="13586"/>
                  </a:cubicBezTo>
                  <a:cubicBezTo>
                    <a:pt x="18207" y="13707"/>
                    <a:pt x="18195" y="13914"/>
                    <a:pt x="18315" y="14048"/>
                  </a:cubicBezTo>
                  <a:cubicBezTo>
                    <a:pt x="18972" y="14782"/>
                    <a:pt x="19333" y="15729"/>
                    <a:pt x="19333" y="16717"/>
                  </a:cubicBezTo>
                  <a:cubicBezTo>
                    <a:pt x="19333" y="18926"/>
                    <a:pt x="17535" y="20723"/>
                    <a:pt x="15326" y="20723"/>
                  </a:cubicBezTo>
                  <a:cubicBezTo>
                    <a:pt x="13117" y="20723"/>
                    <a:pt x="11320" y="18926"/>
                    <a:pt x="11320" y="16717"/>
                  </a:cubicBezTo>
                  <a:cubicBezTo>
                    <a:pt x="11320" y="14506"/>
                    <a:pt x="13117" y="12709"/>
                    <a:pt x="15326" y="12709"/>
                  </a:cubicBezTo>
                  <a:cubicBezTo>
                    <a:pt x="16065" y="12709"/>
                    <a:pt x="16787" y="12913"/>
                    <a:pt x="17413" y="13295"/>
                  </a:cubicBezTo>
                  <a:cubicBezTo>
                    <a:pt x="17467" y="13328"/>
                    <a:pt x="17526" y="13344"/>
                    <a:pt x="17584" y="13344"/>
                  </a:cubicBezTo>
                  <a:cubicBezTo>
                    <a:pt x="17694" y="13344"/>
                    <a:pt x="17801" y="13288"/>
                    <a:pt x="17862" y="13186"/>
                  </a:cubicBezTo>
                  <a:cubicBezTo>
                    <a:pt x="17957" y="13033"/>
                    <a:pt x="17908" y="12831"/>
                    <a:pt x="17755" y="12737"/>
                  </a:cubicBezTo>
                  <a:cubicBezTo>
                    <a:pt x="17376" y="12506"/>
                    <a:pt x="16967" y="12332"/>
                    <a:pt x="16540" y="12217"/>
                  </a:cubicBezTo>
                  <a:lnTo>
                    <a:pt x="16540" y="5791"/>
                  </a:lnTo>
                  <a:cubicBezTo>
                    <a:pt x="16540" y="5369"/>
                    <a:pt x="16197" y="5027"/>
                    <a:pt x="15778" y="5027"/>
                  </a:cubicBezTo>
                  <a:lnTo>
                    <a:pt x="12187" y="5027"/>
                  </a:lnTo>
                  <a:lnTo>
                    <a:pt x="12187" y="3919"/>
                  </a:lnTo>
                  <a:cubicBezTo>
                    <a:pt x="12187" y="1759"/>
                    <a:pt x="1043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821300" y="3610000"/>
              <a:ext cx="132450" cy="132425"/>
            </a:xfrm>
            <a:custGeom>
              <a:rect b="b" l="l" r="r" t="t"/>
              <a:pathLst>
                <a:path extrusionOk="0" h="5297" w="5298">
                  <a:moveTo>
                    <a:pt x="3082" y="654"/>
                  </a:moveTo>
                  <a:lnTo>
                    <a:pt x="3082" y="1641"/>
                  </a:lnTo>
                  <a:cubicBezTo>
                    <a:pt x="3082" y="1956"/>
                    <a:pt x="3340" y="2212"/>
                    <a:pt x="3655" y="2212"/>
                  </a:cubicBezTo>
                  <a:lnTo>
                    <a:pt x="4641" y="2212"/>
                  </a:lnTo>
                  <a:lnTo>
                    <a:pt x="4641" y="3083"/>
                  </a:lnTo>
                  <a:lnTo>
                    <a:pt x="3655" y="3083"/>
                  </a:lnTo>
                  <a:cubicBezTo>
                    <a:pt x="3340" y="3083"/>
                    <a:pt x="3082" y="3341"/>
                    <a:pt x="3082" y="3656"/>
                  </a:cubicBezTo>
                  <a:lnTo>
                    <a:pt x="3082" y="4642"/>
                  </a:lnTo>
                  <a:lnTo>
                    <a:pt x="2211" y="4642"/>
                  </a:lnTo>
                  <a:lnTo>
                    <a:pt x="2211" y="3656"/>
                  </a:lnTo>
                  <a:cubicBezTo>
                    <a:pt x="2211" y="3341"/>
                    <a:pt x="1955" y="3083"/>
                    <a:pt x="1640" y="3083"/>
                  </a:cubicBezTo>
                  <a:lnTo>
                    <a:pt x="653" y="3083"/>
                  </a:lnTo>
                  <a:lnTo>
                    <a:pt x="653" y="2212"/>
                  </a:lnTo>
                  <a:lnTo>
                    <a:pt x="1640" y="2212"/>
                  </a:lnTo>
                  <a:cubicBezTo>
                    <a:pt x="1955" y="2212"/>
                    <a:pt x="2211" y="1956"/>
                    <a:pt x="2211" y="1641"/>
                  </a:cubicBezTo>
                  <a:lnTo>
                    <a:pt x="2211" y="654"/>
                  </a:lnTo>
                  <a:close/>
                  <a:moveTo>
                    <a:pt x="2132" y="0"/>
                  </a:moveTo>
                  <a:cubicBezTo>
                    <a:pt x="1816" y="0"/>
                    <a:pt x="1560" y="257"/>
                    <a:pt x="1560" y="572"/>
                  </a:cubicBezTo>
                  <a:lnTo>
                    <a:pt x="1560" y="1559"/>
                  </a:lnTo>
                  <a:lnTo>
                    <a:pt x="574" y="1559"/>
                  </a:lnTo>
                  <a:cubicBezTo>
                    <a:pt x="257" y="1559"/>
                    <a:pt x="1" y="1815"/>
                    <a:pt x="1" y="2130"/>
                  </a:cubicBezTo>
                  <a:lnTo>
                    <a:pt x="1" y="3165"/>
                  </a:lnTo>
                  <a:cubicBezTo>
                    <a:pt x="1" y="3480"/>
                    <a:pt x="257" y="3738"/>
                    <a:pt x="574" y="3738"/>
                  </a:cubicBezTo>
                  <a:lnTo>
                    <a:pt x="1560" y="3738"/>
                  </a:lnTo>
                  <a:lnTo>
                    <a:pt x="1560" y="4724"/>
                  </a:lnTo>
                  <a:cubicBezTo>
                    <a:pt x="1560" y="5039"/>
                    <a:pt x="1816" y="5297"/>
                    <a:pt x="2132" y="5297"/>
                  </a:cubicBezTo>
                  <a:lnTo>
                    <a:pt x="3166" y="5297"/>
                  </a:lnTo>
                  <a:cubicBezTo>
                    <a:pt x="3482" y="5297"/>
                    <a:pt x="3739" y="5039"/>
                    <a:pt x="3739" y="4724"/>
                  </a:cubicBezTo>
                  <a:lnTo>
                    <a:pt x="3739" y="3738"/>
                  </a:lnTo>
                  <a:lnTo>
                    <a:pt x="4726" y="3738"/>
                  </a:lnTo>
                  <a:cubicBezTo>
                    <a:pt x="5041" y="3738"/>
                    <a:pt x="5297" y="3480"/>
                    <a:pt x="5297" y="3165"/>
                  </a:cubicBezTo>
                  <a:lnTo>
                    <a:pt x="5297" y="2130"/>
                  </a:lnTo>
                  <a:cubicBezTo>
                    <a:pt x="5296" y="1814"/>
                    <a:pt x="5041" y="1559"/>
                    <a:pt x="4726" y="1559"/>
                  </a:cubicBezTo>
                  <a:lnTo>
                    <a:pt x="3739" y="1559"/>
                  </a:lnTo>
                  <a:lnTo>
                    <a:pt x="3739" y="572"/>
                  </a:lnTo>
                  <a:cubicBezTo>
                    <a:pt x="3739" y="257"/>
                    <a:pt x="3482" y="0"/>
                    <a:pt x="31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594025" y="3411425"/>
              <a:ext cx="59475" cy="59425"/>
            </a:xfrm>
            <a:custGeom>
              <a:rect b="b" l="l" r="r" t="t"/>
              <a:pathLst>
                <a:path extrusionOk="0" h="2377" w="2379">
                  <a:moveTo>
                    <a:pt x="1191" y="653"/>
                  </a:moveTo>
                  <a:cubicBezTo>
                    <a:pt x="1485" y="653"/>
                    <a:pt x="1725" y="893"/>
                    <a:pt x="1725" y="1188"/>
                  </a:cubicBezTo>
                  <a:cubicBezTo>
                    <a:pt x="1725" y="1482"/>
                    <a:pt x="1485" y="1723"/>
                    <a:pt x="1191" y="1723"/>
                  </a:cubicBezTo>
                  <a:cubicBezTo>
                    <a:pt x="896" y="1723"/>
                    <a:pt x="656" y="1482"/>
                    <a:pt x="656" y="1188"/>
                  </a:cubicBezTo>
                  <a:cubicBezTo>
                    <a:pt x="656" y="893"/>
                    <a:pt x="896" y="653"/>
                    <a:pt x="1191" y="653"/>
                  </a:cubicBezTo>
                  <a:close/>
                  <a:moveTo>
                    <a:pt x="1191" y="1"/>
                  </a:moveTo>
                  <a:cubicBezTo>
                    <a:pt x="535" y="1"/>
                    <a:pt x="1" y="533"/>
                    <a:pt x="1" y="1189"/>
                  </a:cubicBezTo>
                  <a:cubicBezTo>
                    <a:pt x="1" y="1846"/>
                    <a:pt x="535" y="2377"/>
                    <a:pt x="1191" y="2377"/>
                  </a:cubicBezTo>
                  <a:cubicBezTo>
                    <a:pt x="1846" y="2377"/>
                    <a:pt x="2378" y="1844"/>
                    <a:pt x="2378" y="1189"/>
                  </a:cubicBezTo>
                  <a:cubicBezTo>
                    <a:pt x="2378" y="535"/>
                    <a:pt x="1844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768700" y="3411425"/>
              <a:ext cx="59500" cy="59425"/>
            </a:xfrm>
            <a:custGeom>
              <a:rect b="b" l="l" r="r" t="t"/>
              <a:pathLst>
                <a:path extrusionOk="0" h="2377" w="2380">
                  <a:moveTo>
                    <a:pt x="1189" y="653"/>
                  </a:moveTo>
                  <a:cubicBezTo>
                    <a:pt x="1484" y="653"/>
                    <a:pt x="1725" y="893"/>
                    <a:pt x="1725" y="1188"/>
                  </a:cubicBezTo>
                  <a:cubicBezTo>
                    <a:pt x="1725" y="1482"/>
                    <a:pt x="1484" y="1723"/>
                    <a:pt x="1189" y="1723"/>
                  </a:cubicBezTo>
                  <a:cubicBezTo>
                    <a:pt x="895" y="1723"/>
                    <a:pt x="654" y="1482"/>
                    <a:pt x="654" y="1188"/>
                  </a:cubicBezTo>
                  <a:cubicBezTo>
                    <a:pt x="654" y="893"/>
                    <a:pt x="895" y="653"/>
                    <a:pt x="1189" y="653"/>
                  </a:cubicBezTo>
                  <a:close/>
                  <a:moveTo>
                    <a:pt x="1189" y="1"/>
                  </a:moveTo>
                  <a:cubicBezTo>
                    <a:pt x="533" y="1"/>
                    <a:pt x="0" y="533"/>
                    <a:pt x="0" y="1189"/>
                  </a:cubicBezTo>
                  <a:cubicBezTo>
                    <a:pt x="0" y="1846"/>
                    <a:pt x="533" y="2377"/>
                    <a:pt x="1189" y="2377"/>
                  </a:cubicBezTo>
                  <a:cubicBezTo>
                    <a:pt x="1845" y="2377"/>
                    <a:pt x="2379" y="1844"/>
                    <a:pt x="2379" y="1189"/>
                  </a:cubicBezTo>
                  <a:cubicBezTo>
                    <a:pt x="2379" y="535"/>
                    <a:pt x="184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45"/>
          <p:cNvGrpSpPr/>
          <p:nvPr/>
        </p:nvGrpSpPr>
        <p:grpSpPr>
          <a:xfrm>
            <a:off x="447863" y="1211463"/>
            <a:ext cx="8248275" cy="3549900"/>
            <a:chOff x="447825" y="1211450"/>
            <a:chExt cx="8248275" cy="3549900"/>
          </a:xfrm>
        </p:grpSpPr>
        <p:grpSp>
          <p:nvGrpSpPr>
            <p:cNvPr id="1287" name="Google Shape;1287;p45"/>
            <p:cNvGrpSpPr/>
            <p:nvPr/>
          </p:nvGrpSpPr>
          <p:grpSpPr>
            <a:xfrm>
              <a:off x="457200" y="1211450"/>
              <a:ext cx="8238900" cy="3525300"/>
              <a:chOff x="457200" y="1211450"/>
              <a:chExt cx="8238900" cy="3525300"/>
            </a:xfrm>
          </p:grpSpPr>
          <p:sp>
            <p:nvSpPr>
              <p:cNvPr id="1288" name="Google Shape;1288;p45"/>
              <p:cNvSpPr/>
              <p:nvPr/>
            </p:nvSpPr>
            <p:spPr>
              <a:xfrm>
                <a:off x="457200" y="1211450"/>
                <a:ext cx="8238900" cy="3525300"/>
              </a:xfrm>
              <a:prstGeom prst="rect">
                <a:avLst/>
              </a:prstGeom>
              <a:solidFill>
                <a:schemeClr val="accent6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89" name="Google Shape;1289;p45"/>
              <p:cNvCxnSpPr/>
              <p:nvPr/>
            </p:nvCxnSpPr>
            <p:spPr>
              <a:xfrm rot="10800000">
                <a:off x="3386875" y="1211450"/>
                <a:ext cx="0" cy="352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0" name="Google Shape;1290;p45"/>
              <p:cNvCxnSpPr>
                <a:stCxn id="1288" idx="1"/>
                <a:endCxn id="1288" idx="3"/>
              </p:cNvCxnSpPr>
              <p:nvPr/>
            </p:nvCxnSpPr>
            <p:spPr>
              <a:xfrm>
                <a:off x="457200" y="2974100"/>
                <a:ext cx="8238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91" name="Google Shape;1291;p45"/>
              <p:cNvSpPr/>
              <p:nvPr/>
            </p:nvSpPr>
            <p:spPr>
              <a:xfrm>
                <a:off x="1900650" y="1492550"/>
                <a:ext cx="2963100" cy="2963100"/>
              </a:xfrm>
              <a:prstGeom prst="star8">
                <a:avLst>
                  <a:gd fmla="val 32557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2" name="Google Shape;1292;p45"/>
            <p:cNvSpPr txBox="1"/>
            <p:nvPr/>
          </p:nvSpPr>
          <p:spPr>
            <a:xfrm>
              <a:off x="3386875" y="12114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b="1" sz="160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93" name="Google Shape;1293;p45"/>
            <p:cNvSpPr txBox="1"/>
            <p:nvPr/>
          </p:nvSpPr>
          <p:spPr>
            <a:xfrm>
              <a:off x="3386875" y="43119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b="1" sz="160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94" name="Google Shape;1294;p45"/>
            <p:cNvSpPr txBox="1"/>
            <p:nvPr/>
          </p:nvSpPr>
          <p:spPr>
            <a:xfrm>
              <a:off x="447825" y="12114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b="1" sz="160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95" name="Google Shape;1295;p45"/>
            <p:cNvSpPr txBox="1"/>
            <p:nvPr/>
          </p:nvSpPr>
          <p:spPr>
            <a:xfrm>
              <a:off x="447825" y="43119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b="1" sz="160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296" name="Google Shape;1296;p45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1297" name="Google Shape;1297;p45"/>
          <p:cNvSpPr/>
          <p:nvPr/>
        </p:nvSpPr>
        <p:spPr>
          <a:xfrm>
            <a:off x="3013141" y="2644401"/>
            <a:ext cx="684630" cy="684021"/>
          </a:xfrm>
          <a:custGeom>
            <a:rect b="b" l="l" r="r" t="t"/>
            <a:pathLst>
              <a:path extrusionOk="0" h="21324" w="21343">
                <a:moveTo>
                  <a:pt x="4059" y="657"/>
                </a:moveTo>
                <a:cubicBezTo>
                  <a:pt x="4226" y="657"/>
                  <a:pt x="4392" y="695"/>
                  <a:pt x="4549" y="770"/>
                </a:cubicBezTo>
                <a:lnTo>
                  <a:pt x="8574" y="2680"/>
                </a:lnTo>
                <a:cubicBezTo>
                  <a:pt x="8508" y="2834"/>
                  <a:pt x="8471" y="3001"/>
                  <a:pt x="8471" y="3177"/>
                </a:cubicBezTo>
                <a:lnTo>
                  <a:pt x="8471" y="3438"/>
                </a:lnTo>
                <a:cubicBezTo>
                  <a:pt x="8034" y="3186"/>
                  <a:pt x="7340" y="2813"/>
                  <a:pt x="6590" y="2509"/>
                </a:cubicBezTo>
                <a:cubicBezTo>
                  <a:pt x="5744" y="2167"/>
                  <a:pt x="5032" y="1997"/>
                  <a:pt x="4457" y="1997"/>
                </a:cubicBezTo>
                <a:cubicBezTo>
                  <a:pt x="3820" y="1997"/>
                  <a:pt x="3352" y="2206"/>
                  <a:pt x="3056" y="2625"/>
                </a:cubicBezTo>
                <a:cubicBezTo>
                  <a:pt x="2952" y="2774"/>
                  <a:pt x="2985" y="2979"/>
                  <a:pt x="3134" y="3083"/>
                </a:cubicBezTo>
                <a:cubicBezTo>
                  <a:pt x="3192" y="3124"/>
                  <a:pt x="3260" y="3144"/>
                  <a:pt x="3326" y="3144"/>
                </a:cubicBezTo>
                <a:cubicBezTo>
                  <a:pt x="3429" y="3144"/>
                  <a:pt x="3530" y="3096"/>
                  <a:pt x="3593" y="3005"/>
                </a:cubicBezTo>
                <a:cubicBezTo>
                  <a:pt x="3771" y="2754"/>
                  <a:pt x="4080" y="2652"/>
                  <a:pt x="4462" y="2652"/>
                </a:cubicBezTo>
                <a:cubicBezTo>
                  <a:pt x="5665" y="2652"/>
                  <a:pt x="7595" y="3662"/>
                  <a:pt x="8472" y="4202"/>
                </a:cubicBezTo>
                <a:lnTo>
                  <a:pt x="8472" y="5765"/>
                </a:lnTo>
                <a:lnTo>
                  <a:pt x="3231" y="4321"/>
                </a:lnTo>
                <a:cubicBezTo>
                  <a:pt x="2916" y="4237"/>
                  <a:pt x="2663" y="4030"/>
                  <a:pt x="2513" y="3741"/>
                </a:cubicBezTo>
                <a:cubicBezTo>
                  <a:pt x="2366" y="3453"/>
                  <a:pt x="2346" y="3123"/>
                  <a:pt x="2460" y="2820"/>
                </a:cubicBezTo>
                <a:lnTo>
                  <a:pt x="2985" y="1405"/>
                </a:lnTo>
                <a:cubicBezTo>
                  <a:pt x="3100" y="1101"/>
                  <a:pt x="3326" y="867"/>
                  <a:pt x="3626" y="743"/>
                </a:cubicBezTo>
                <a:cubicBezTo>
                  <a:pt x="3767" y="686"/>
                  <a:pt x="3913" y="657"/>
                  <a:pt x="4059" y="657"/>
                </a:cubicBezTo>
                <a:close/>
                <a:moveTo>
                  <a:pt x="17271" y="657"/>
                </a:moveTo>
                <a:cubicBezTo>
                  <a:pt x="17416" y="657"/>
                  <a:pt x="17562" y="686"/>
                  <a:pt x="17703" y="743"/>
                </a:cubicBezTo>
                <a:cubicBezTo>
                  <a:pt x="18003" y="867"/>
                  <a:pt x="18233" y="1101"/>
                  <a:pt x="18345" y="1405"/>
                </a:cubicBezTo>
                <a:lnTo>
                  <a:pt x="18870" y="2820"/>
                </a:lnTo>
                <a:cubicBezTo>
                  <a:pt x="18985" y="3125"/>
                  <a:pt x="18964" y="3453"/>
                  <a:pt x="18816" y="3741"/>
                </a:cubicBezTo>
                <a:cubicBezTo>
                  <a:pt x="18668" y="4030"/>
                  <a:pt x="18413" y="4237"/>
                  <a:pt x="18100" y="4322"/>
                </a:cubicBezTo>
                <a:lnTo>
                  <a:pt x="12859" y="5766"/>
                </a:lnTo>
                <a:lnTo>
                  <a:pt x="12859" y="4184"/>
                </a:lnTo>
                <a:cubicBezTo>
                  <a:pt x="13750" y="3638"/>
                  <a:pt x="15649" y="2652"/>
                  <a:pt x="16837" y="2652"/>
                </a:cubicBezTo>
                <a:cubicBezTo>
                  <a:pt x="17219" y="2652"/>
                  <a:pt x="17527" y="2754"/>
                  <a:pt x="17705" y="3005"/>
                </a:cubicBezTo>
                <a:cubicBezTo>
                  <a:pt x="17768" y="3096"/>
                  <a:pt x="17869" y="3144"/>
                  <a:pt x="17972" y="3144"/>
                </a:cubicBezTo>
                <a:cubicBezTo>
                  <a:pt x="18039" y="3144"/>
                  <a:pt x="18106" y="3124"/>
                  <a:pt x="18164" y="3083"/>
                </a:cubicBezTo>
                <a:cubicBezTo>
                  <a:pt x="18313" y="2979"/>
                  <a:pt x="18346" y="2771"/>
                  <a:pt x="18242" y="2624"/>
                </a:cubicBezTo>
                <a:cubicBezTo>
                  <a:pt x="17945" y="2206"/>
                  <a:pt x="17476" y="1996"/>
                  <a:pt x="16839" y="1996"/>
                </a:cubicBezTo>
                <a:cubicBezTo>
                  <a:pt x="16265" y="1996"/>
                  <a:pt x="15553" y="2167"/>
                  <a:pt x="14708" y="2509"/>
                </a:cubicBezTo>
                <a:cubicBezTo>
                  <a:pt x="13976" y="2806"/>
                  <a:pt x="13297" y="3167"/>
                  <a:pt x="12859" y="3419"/>
                </a:cubicBezTo>
                <a:lnTo>
                  <a:pt x="12859" y="3177"/>
                </a:lnTo>
                <a:cubicBezTo>
                  <a:pt x="12859" y="2999"/>
                  <a:pt x="12822" y="2831"/>
                  <a:pt x="12757" y="2680"/>
                </a:cubicBezTo>
                <a:lnTo>
                  <a:pt x="16780" y="770"/>
                </a:lnTo>
                <a:cubicBezTo>
                  <a:pt x="16938" y="695"/>
                  <a:pt x="17104" y="657"/>
                  <a:pt x="17271" y="657"/>
                </a:cubicBezTo>
                <a:close/>
                <a:moveTo>
                  <a:pt x="11603" y="2577"/>
                </a:moveTo>
                <a:cubicBezTo>
                  <a:pt x="11933" y="2577"/>
                  <a:pt x="12201" y="2846"/>
                  <a:pt x="12201" y="3177"/>
                </a:cubicBezTo>
                <a:lnTo>
                  <a:pt x="12201" y="5899"/>
                </a:lnTo>
                <a:cubicBezTo>
                  <a:pt x="12201" y="6229"/>
                  <a:pt x="11933" y="6497"/>
                  <a:pt x="11603" y="6497"/>
                </a:cubicBezTo>
                <a:lnTo>
                  <a:pt x="9730" y="6497"/>
                </a:lnTo>
                <a:cubicBezTo>
                  <a:pt x="9398" y="6497"/>
                  <a:pt x="9130" y="6229"/>
                  <a:pt x="9130" y="5899"/>
                </a:cubicBezTo>
                <a:lnTo>
                  <a:pt x="9130" y="3177"/>
                </a:lnTo>
                <a:cubicBezTo>
                  <a:pt x="9128" y="2846"/>
                  <a:pt x="9398" y="2577"/>
                  <a:pt x="9730" y="2577"/>
                </a:cubicBezTo>
                <a:close/>
                <a:moveTo>
                  <a:pt x="11129" y="7156"/>
                </a:moveTo>
                <a:cubicBezTo>
                  <a:pt x="11499" y="7646"/>
                  <a:pt x="11842" y="8153"/>
                  <a:pt x="12156" y="8676"/>
                </a:cubicBezTo>
                <a:lnTo>
                  <a:pt x="9175" y="8676"/>
                </a:lnTo>
                <a:cubicBezTo>
                  <a:pt x="9489" y="8153"/>
                  <a:pt x="9832" y="7646"/>
                  <a:pt x="10202" y="7156"/>
                </a:cubicBezTo>
                <a:close/>
                <a:moveTo>
                  <a:pt x="20675" y="4924"/>
                </a:moveTo>
                <a:lnTo>
                  <a:pt x="20675" y="8676"/>
                </a:lnTo>
                <a:lnTo>
                  <a:pt x="17132" y="8676"/>
                </a:lnTo>
                <a:cubicBezTo>
                  <a:pt x="16668" y="7652"/>
                  <a:pt x="16128" y="6661"/>
                  <a:pt x="15512" y="5720"/>
                </a:cubicBezTo>
                <a:lnTo>
                  <a:pt x="18276" y="4959"/>
                </a:lnTo>
                <a:cubicBezTo>
                  <a:pt x="18313" y="4947"/>
                  <a:pt x="18351" y="4937"/>
                  <a:pt x="18388" y="4924"/>
                </a:cubicBezTo>
                <a:close/>
                <a:moveTo>
                  <a:pt x="6487" y="5902"/>
                </a:moveTo>
                <a:lnTo>
                  <a:pt x="8620" y="6490"/>
                </a:lnTo>
                <a:cubicBezTo>
                  <a:pt x="8784" y="6795"/>
                  <a:pt x="9070" y="7028"/>
                  <a:pt x="9413" y="7116"/>
                </a:cubicBezTo>
                <a:cubicBezTo>
                  <a:pt x="7874" y="9264"/>
                  <a:pt x="6814" y="11734"/>
                  <a:pt x="6317" y="14328"/>
                </a:cubicBezTo>
                <a:cubicBezTo>
                  <a:pt x="5966" y="13816"/>
                  <a:pt x="5640" y="13282"/>
                  <a:pt x="5340" y="12727"/>
                </a:cubicBezTo>
                <a:cubicBezTo>
                  <a:pt x="5297" y="12648"/>
                  <a:pt x="5221" y="12589"/>
                  <a:pt x="5131" y="12566"/>
                </a:cubicBezTo>
                <a:cubicBezTo>
                  <a:pt x="5104" y="12559"/>
                  <a:pt x="5076" y="12556"/>
                  <a:pt x="5049" y="12556"/>
                </a:cubicBezTo>
                <a:cubicBezTo>
                  <a:pt x="4985" y="12556"/>
                  <a:pt x="4923" y="12574"/>
                  <a:pt x="4870" y="12608"/>
                </a:cubicBezTo>
                <a:cubicBezTo>
                  <a:pt x="4323" y="12966"/>
                  <a:pt x="3784" y="13358"/>
                  <a:pt x="3267" y="13779"/>
                </a:cubicBezTo>
                <a:cubicBezTo>
                  <a:pt x="3801" y="10975"/>
                  <a:pt x="4903" y="8274"/>
                  <a:pt x="6487" y="5902"/>
                </a:cubicBezTo>
                <a:close/>
                <a:moveTo>
                  <a:pt x="14843" y="5904"/>
                </a:moveTo>
                <a:cubicBezTo>
                  <a:pt x="16425" y="8275"/>
                  <a:pt x="17527" y="10979"/>
                  <a:pt x="18063" y="13783"/>
                </a:cubicBezTo>
                <a:cubicBezTo>
                  <a:pt x="17545" y="13360"/>
                  <a:pt x="17008" y="12966"/>
                  <a:pt x="16459" y="12611"/>
                </a:cubicBezTo>
                <a:cubicBezTo>
                  <a:pt x="16406" y="12576"/>
                  <a:pt x="16344" y="12558"/>
                  <a:pt x="16280" y="12558"/>
                </a:cubicBezTo>
                <a:cubicBezTo>
                  <a:pt x="16253" y="12558"/>
                  <a:pt x="16225" y="12561"/>
                  <a:pt x="16198" y="12568"/>
                </a:cubicBezTo>
                <a:cubicBezTo>
                  <a:pt x="16109" y="12590"/>
                  <a:pt x="16034" y="12650"/>
                  <a:pt x="15990" y="12730"/>
                </a:cubicBezTo>
                <a:cubicBezTo>
                  <a:pt x="15690" y="13284"/>
                  <a:pt x="15363" y="13819"/>
                  <a:pt x="15013" y="14329"/>
                </a:cubicBezTo>
                <a:cubicBezTo>
                  <a:pt x="14514" y="11734"/>
                  <a:pt x="13455" y="9265"/>
                  <a:pt x="11916" y="7118"/>
                </a:cubicBezTo>
                <a:cubicBezTo>
                  <a:pt x="12259" y="7028"/>
                  <a:pt x="12547" y="6797"/>
                  <a:pt x="12710" y="6491"/>
                </a:cubicBezTo>
                <a:lnTo>
                  <a:pt x="14843" y="5904"/>
                </a:lnTo>
                <a:close/>
                <a:moveTo>
                  <a:pt x="3914" y="9334"/>
                </a:moveTo>
                <a:cubicBezTo>
                  <a:pt x="3219" y="11012"/>
                  <a:pt x="2730" y="12777"/>
                  <a:pt x="2466" y="14569"/>
                </a:cubicBezTo>
                <a:cubicBezTo>
                  <a:pt x="2445" y="14708"/>
                  <a:pt x="2513" y="14842"/>
                  <a:pt x="2634" y="14908"/>
                </a:cubicBezTo>
                <a:cubicBezTo>
                  <a:pt x="2683" y="14934"/>
                  <a:pt x="2737" y="14947"/>
                  <a:pt x="2791" y="14947"/>
                </a:cubicBezTo>
                <a:cubicBezTo>
                  <a:pt x="2870" y="14947"/>
                  <a:pt x="2949" y="14918"/>
                  <a:pt x="3010" y="14863"/>
                </a:cubicBezTo>
                <a:cubicBezTo>
                  <a:pt x="3623" y="14316"/>
                  <a:pt x="4267" y="13812"/>
                  <a:pt x="4934" y="13358"/>
                </a:cubicBezTo>
                <a:cubicBezTo>
                  <a:pt x="5331" y="14059"/>
                  <a:pt x="5771" y="14732"/>
                  <a:pt x="6244" y="15360"/>
                </a:cubicBezTo>
                <a:cubicBezTo>
                  <a:pt x="6308" y="15445"/>
                  <a:pt x="6405" y="15491"/>
                  <a:pt x="6508" y="15491"/>
                </a:cubicBezTo>
                <a:cubicBezTo>
                  <a:pt x="6535" y="15491"/>
                  <a:pt x="6561" y="15487"/>
                  <a:pt x="6590" y="15479"/>
                </a:cubicBezTo>
                <a:cubicBezTo>
                  <a:pt x="6718" y="15446"/>
                  <a:pt x="6815" y="15341"/>
                  <a:pt x="6833" y="15209"/>
                </a:cubicBezTo>
                <a:cubicBezTo>
                  <a:pt x="7124" y="13226"/>
                  <a:pt x="7756" y="11303"/>
                  <a:pt x="8688" y="9538"/>
                </a:cubicBezTo>
                <a:lnTo>
                  <a:pt x="8688" y="20662"/>
                </a:lnTo>
                <a:lnTo>
                  <a:pt x="2160" y="20662"/>
                </a:lnTo>
                <a:lnTo>
                  <a:pt x="2160" y="9334"/>
                </a:lnTo>
                <a:close/>
                <a:moveTo>
                  <a:pt x="11983" y="9334"/>
                </a:moveTo>
                <a:lnTo>
                  <a:pt x="11983" y="20662"/>
                </a:lnTo>
                <a:lnTo>
                  <a:pt x="9349" y="20662"/>
                </a:lnTo>
                <a:lnTo>
                  <a:pt x="9349" y="9334"/>
                </a:lnTo>
                <a:close/>
                <a:moveTo>
                  <a:pt x="4062" y="1"/>
                </a:moveTo>
                <a:cubicBezTo>
                  <a:pt x="3831" y="1"/>
                  <a:pt x="3600" y="45"/>
                  <a:pt x="3383" y="134"/>
                </a:cubicBezTo>
                <a:cubicBezTo>
                  <a:pt x="2916" y="324"/>
                  <a:pt x="2548" y="704"/>
                  <a:pt x="2372" y="1175"/>
                </a:cubicBezTo>
                <a:lnTo>
                  <a:pt x="1845" y="2591"/>
                </a:lnTo>
                <a:cubicBezTo>
                  <a:pt x="1671" y="3065"/>
                  <a:pt x="1701" y="3592"/>
                  <a:pt x="1932" y="4042"/>
                </a:cubicBezTo>
                <a:cubicBezTo>
                  <a:pt x="1970" y="4120"/>
                  <a:pt x="2018" y="4194"/>
                  <a:pt x="2067" y="4266"/>
                </a:cubicBezTo>
                <a:lnTo>
                  <a:pt x="330" y="4266"/>
                </a:lnTo>
                <a:cubicBezTo>
                  <a:pt x="148" y="4266"/>
                  <a:pt x="0" y="4412"/>
                  <a:pt x="0" y="4595"/>
                </a:cubicBezTo>
                <a:lnTo>
                  <a:pt x="0" y="6965"/>
                </a:lnTo>
                <a:cubicBezTo>
                  <a:pt x="0" y="7147"/>
                  <a:pt x="148" y="7295"/>
                  <a:pt x="330" y="7295"/>
                </a:cubicBezTo>
                <a:cubicBezTo>
                  <a:pt x="513" y="7295"/>
                  <a:pt x="659" y="7147"/>
                  <a:pt x="659" y="6965"/>
                </a:cubicBezTo>
                <a:lnTo>
                  <a:pt x="659" y="4924"/>
                </a:lnTo>
                <a:lnTo>
                  <a:pt x="2947" y="4924"/>
                </a:lnTo>
                <a:cubicBezTo>
                  <a:pt x="2985" y="4937"/>
                  <a:pt x="3022" y="4947"/>
                  <a:pt x="3059" y="4959"/>
                </a:cubicBezTo>
                <a:lnTo>
                  <a:pt x="5825" y="5720"/>
                </a:lnTo>
                <a:cubicBezTo>
                  <a:pt x="5212" y="6661"/>
                  <a:pt x="4669" y="7652"/>
                  <a:pt x="4205" y="8676"/>
                </a:cubicBezTo>
                <a:lnTo>
                  <a:pt x="662" y="8676"/>
                </a:lnTo>
                <a:lnTo>
                  <a:pt x="662" y="8281"/>
                </a:lnTo>
                <a:cubicBezTo>
                  <a:pt x="662" y="8099"/>
                  <a:pt x="515" y="7951"/>
                  <a:pt x="331" y="7951"/>
                </a:cubicBezTo>
                <a:cubicBezTo>
                  <a:pt x="149" y="7951"/>
                  <a:pt x="2" y="8099"/>
                  <a:pt x="2" y="8281"/>
                </a:cubicBezTo>
                <a:lnTo>
                  <a:pt x="2" y="9006"/>
                </a:lnTo>
                <a:cubicBezTo>
                  <a:pt x="2" y="9189"/>
                  <a:pt x="149" y="9337"/>
                  <a:pt x="331" y="9337"/>
                </a:cubicBezTo>
                <a:lnTo>
                  <a:pt x="1507" y="9337"/>
                </a:lnTo>
                <a:lnTo>
                  <a:pt x="1507" y="20994"/>
                </a:lnTo>
                <a:cubicBezTo>
                  <a:pt x="1507" y="21175"/>
                  <a:pt x="1654" y="21323"/>
                  <a:pt x="1836" y="21323"/>
                </a:cubicBezTo>
                <a:lnTo>
                  <a:pt x="19507" y="21323"/>
                </a:lnTo>
                <a:cubicBezTo>
                  <a:pt x="19689" y="21323"/>
                  <a:pt x="19836" y="21175"/>
                  <a:pt x="19836" y="20994"/>
                </a:cubicBezTo>
                <a:lnTo>
                  <a:pt x="19836" y="19081"/>
                </a:lnTo>
                <a:cubicBezTo>
                  <a:pt x="19836" y="18899"/>
                  <a:pt x="19689" y="18752"/>
                  <a:pt x="19507" y="18752"/>
                </a:cubicBezTo>
                <a:cubicBezTo>
                  <a:pt x="19323" y="18752"/>
                  <a:pt x="19176" y="18899"/>
                  <a:pt x="19176" y="19081"/>
                </a:cubicBezTo>
                <a:lnTo>
                  <a:pt x="19176" y="20665"/>
                </a:lnTo>
                <a:lnTo>
                  <a:pt x="12647" y="20665"/>
                </a:lnTo>
                <a:lnTo>
                  <a:pt x="12647" y="9540"/>
                </a:lnTo>
                <a:cubicBezTo>
                  <a:pt x="13579" y="11307"/>
                  <a:pt x="14210" y="13227"/>
                  <a:pt x="14501" y="15211"/>
                </a:cubicBezTo>
                <a:cubicBezTo>
                  <a:pt x="14520" y="15342"/>
                  <a:pt x="14617" y="15449"/>
                  <a:pt x="14746" y="15482"/>
                </a:cubicBezTo>
                <a:cubicBezTo>
                  <a:pt x="14772" y="15490"/>
                  <a:pt x="14799" y="15493"/>
                  <a:pt x="14828" y="15493"/>
                </a:cubicBezTo>
                <a:cubicBezTo>
                  <a:pt x="14931" y="15493"/>
                  <a:pt x="15028" y="15446"/>
                  <a:pt x="15090" y="15363"/>
                </a:cubicBezTo>
                <a:cubicBezTo>
                  <a:pt x="15564" y="14733"/>
                  <a:pt x="16005" y="14062"/>
                  <a:pt x="16401" y="13360"/>
                </a:cubicBezTo>
                <a:cubicBezTo>
                  <a:pt x="17066" y="13813"/>
                  <a:pt x="17712" y="14319"/>
                  <a:pt x="18325" y="14865"/>
                </a:cubicBezTo>
                <a:cubicBezTo>
                  <a:pt x="18387" y="14919"/>
                  <a:pt x="18466" y="14948"/>
                  <a:pt x="18546" y="14948"/>
                </a:cubicBezTo>
                <a:cubicBezTo>
                  <a:pt x="18599" y="14948"/>
                  <a:pt x="18652" y="14936"/>
                  <a:pt x="18700" y="14909"/>
                </a:cubicBezTo>
                <a:cubicBezTo>
                  <a:pt x="18822" y="14844"/>
                  <a:pt x="18891" y="14708"/>
                  <a:pt x="18870" y="14572"/>
                </a:cubicBezTo>
                <a:cubicBezTo>
                  <a:pt x="18607" y="12778"/>
                  <a:pt x="18117" y="11015"/>
                  <a:pt x="17423" y="9337"/>
                </a:cubicBezTo>
                <a:lnTo>
                  <a:pt x="19177" y="9337"/>
                </a:lnTo>
                <a:lnTo>
                  <a:pt x="19177" y="17764"/>
                </a:lnTo>
                <a:cubicBezTo>
                  <a:pt x="19177" y="17946"/>
                  <a:pt x="19325" y="18094"/>
                  <a:pt x="19508" y="18094"/>
                </a:cubicBezTo>
                <a:cubicBezTo>
                  <a:pt x="19690" y="18094"/>
                  <a:pt x="19838" y="17946"/>
                  <a:pt x="19838" y="17764"/>
                </a:cubicBezTo>
                <a:lnTo>
                  <a:pt x="19838" y="9337"/>
                </a:lnTo>
                <a:lnTo>
                  <a:pt x="21013" y="9337"/>
                </a:lnTo>
                <a:cubicBezTo>
                  <a:pt x="21195" y="9337"/>
                  <a:pt x="21343" y="9189"/>
                  <a:pt x="21343" y="9006"/>
                </a:cubicBezTo>
                <a:lnTo>
                  <a:pt x="21343" y="4595"/>
                </a:lnTo>
                <a:cubicBezTo>
                  <a:pt x="21334" y="4412"/>
                  <a:pt x="21186" y="4266"/>
                  <a:pt x="21003" y="4266"/>
                </a:cubicBezTo>
                <a:lnTo>
                  <a:pt x="19265" y="4266"/>
                </a:lnTo>
                <a:cubicBezTo>
                  <a:pt x="19316" y="4194"/>
                  <a:pt x="19362" y="4120"/>
                  <a:pt x="19401" y="4042"/>
                </a:cubicBezTo>
                <a:cubicBezTo>
                  <a:pt x="19630" y="3592"/>
                  <a:pt x="19662" y="3065"/>
                  <a:pt x="19487" y="2591"/>
                </a:cubicBezTo>
                <a:lnTo>
                  <a:pt x="18961" y="1175"/>
                </a:lnTo>
                <a:cubicBezTo>
                  <a:pt x="18786" y="704"/>
                  <a:pt x="18416" y="324"/>
                  <a:pt x="17951" y="134"/>
                </a:cubicBezTo>
                <a:cubicBezTo>
                  <a:pt x="17733" y="45"/>
                  <a:pt x="17501" y="1"/>
                  <a:pt x="17270" y="1"/>
                </a:cubicBezTo>
                <a:cubicBezTo>
                  <a:pt x="17005" y="1"/>
                  <a:pt x="16741" y="59"/>
                  <a:pt x="16498" y="174"/>
                </a:cubicBezTo>
                <a:lnTo>
                  <a:pt x="12334" y="2152"/>
                </a:lnTo>
                <a:cubicBezTo>
                  <a:pt x="12128" y="2006"/>
                  <a:pt x="11876" y="1918"/>
                  <a:pt x="11604" y="1918"/>
                </a:cubicBezTo>
                <a:lnTo>
                  <a:pt x="9730" y="1918"/>
                </a:lnTo>
                <a:cubicBezTo>
                  <a:pt x="9457" y="1918"/>
                  <a:pt x="9205" y="2006"/>
                  <a:pt x="9000" y="2152"/>
                </a:cubicBezTo>
                <a:lnTo>
                  <a:pt x="4834" y="174"/>
                </a:lnTo>
                <a:cubicBezTo>
                  <a:pt x="4591" y="59"/>
                  <a:pt x="4326" y="1"/>
                  <a:pt x="40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5"/>
          <p:cNvSpPr txBox="1"/>
          <p:nvPr/>
        </p:nvSpPr>
        <p:spPr>
          <a:xfrm>
            <a:off x="858225" y="3525263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45"/>
          <p:cNvSpPr txBox="1"/>
          <p:nvPr/>
        </p:nvSpPr>
        <p:spPr>
          <a:xfrm>
            <a:off x="7504650" y="2049863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in the main asteroid belt, finally!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45"/>
          <p:cNvSpPr txBox="1"/>
          <p:nvPr/>
        </p:nvSpPr>
        <p:spPr>
          <a:xfrm>
            <a:off x="1009509" y="1722338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45"/>
          <p:cNvSpPr txBox="1"/>
          <p:nvPr/>
        </p:nvSpPr>
        <p:spPr>
          <a:xfrm>
            <a:off x="3428700" y="1722350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45"/>
          <p:cNvSpPr txBox="1"/>
          <p:nvPr/>
        </p:nvSpPr>
        <p:spPr>
          <a:xfrm>
            <a:off x="6051850" y="1783525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45"/>
          <p:cNvSpPr txBox="1"/>
          <p:nvPr/>
        </p:nvSpPr>
        <p:spPr>
          <a:xfrm>
            <a:off x="6360150" y="3046850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45"/>
          <p:cNvSpPr txBox="1"/>
          <p:nvPr/>
        </p:nvSpPr>
        <p:spPr>
          <a:xfrm>
            <a:off x="5041025" y="280197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45"/>
          <p:cNvSpPr txBox="1"/>
          <p:nvPr/>
        </p:nvSpPr>
        <p:spPr>
          <a:xfrm>
            <a:off x="5215659" y="38204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45"/>
          <p:cNvSpPr txBox="1"/>
          <p:nvPr/>
        </p:nvSpPr>
        <p:spPr>
          <a:xfrm>
            <a:off x="4766059" y="12817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45"/>
          <p:cNvSpPr txBox="1"/>
          <p:nvPr/>
        </p:nvSpPr>
        <p:spPr>
          <a:xfrm>
            <a:off x="3790559" y="3465175"/>
            <a:ext cx="1144500" cy="7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45"/>
          <p:cNvSpPr txBox="1"/>
          <p:nvPr/>
        </p:nvSpPr>
        <p:spPr>
          <a:xfrm>
            <a:off x="7457875" y="384727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14" name="Google Shape;1314;p4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lidesg</a:t>
            </a:r>
            <a:r>
              <a:rPr b="1" lang="en" sz="1100" u="sng">
                <a:solidFill>
                  <a:schemeClr val="hlink"/>
                </a:solidFill>
                <a:hlinkClick r:id="rId4"/>
              </a:rPr>
              <a:t>o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315" name="Google Shape;1315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7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7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323" name="Google Shape;1323;p4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324" name="Google Shape;132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325" name="Google Shape;132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326" name="Google Shape;132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8" name="Google Shape;132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330" name="Google Shape;133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331" name="Google Shape;133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3" name="Google Shape;133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334" name="Google Shape;133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8" name="Google Shape;133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339" name="Google Shape;133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340" name="Google Shape;134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2" name="Google Shape;134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343" name="Google Shape;134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47" name="Google Shape;134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348" name="Google Shape;134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349" name="Google Shape;134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352" name="Google Shape;135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4" name="Google Shape;135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355" name="Google Shape;135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356" name="Google Shape;135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8" name="Google Shape;135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359" name="Google Shape;135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</a:t>
            </a:r>
            <a:r>
              <a:rPr lang="en"/>
              <a:t>infographics</a:t>
            </a:r>
            <a:endParaRPr/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4572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{0C87FB2E-85AE-4C7C-978F-04410C666226}</a:tableStyleId>
              </a:tblPr>
              <a:tblGrid>
                <a:gridCol w="2059725"/>
                <a:gridCol w="2059725"/>
                <a:gridCol w="2059725"/>
                <a:gridCol w="2059725"/>
              </a:tblGrid>
              <a:tr h="49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Customer Jobs</a:t>
                      </a:r>
                      <a:endParaRPr b="1" sz="16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Sun, Pluto &amp; Ceres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Products &amp; Features</a:t>
                      </a:r>
                      <a:endParaRPr b="1" sz="16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&amp; Venus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97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Pain</a:t>
                      </a:r>
                      <a:endParaRPr b="1" sz="1600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 brief description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Pain relievers</a:t>
                      </a:r>
                      <a:endParaRPr b="1" sz="1600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 brief description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 brief description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97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Gain</a:t>
                      </a:r>
                      <a:endParaRPr b="1" sz="1600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 brief description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Gain creators</a:t>
                      </a:r>
                      <a:endParaRPr b="1" sz="1600">
                        <a:solidFill>
                          <a:schemeClr val="lt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 brief description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99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a brief description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3459588" y="2161238"/>
            <a:ext cx="2229450" cy="1389900"/>
            <a:chOff x="3459588" y="2161238"/>
            <a:chExt cx="2229450" cy="1389900"/>
          </a:xfrm>
        </p:grpSpPr>
        <p:sp>
          <p:nvSpPr>
            <p:cNvPr id="138" name="Google Shape;138;p19"/>
            <p:cNvSpPr txBox="1"/>
            <p:nvPr/>
          </p:nvSpPr>
          <p:spPr>
            <a:xfrm>
              <a:off x="3459588" y="2598938"/>
              <a:ext cx="2224800" cy="952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3464238" y="2161238"/>
              <a:ext cx="2224800" cy="43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40" name="Google Shape;140;p19"/>
          <p:cNvSpPr/>
          <p:nvPr/>
        </p:nvSpPr>
        <p:spPr>
          <a:xfrm>
            <a:off x="1185127" y="1540675"/>
            <a:ext cx="742325" cy="742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205539" y="1297675"/>
            <a:ext cx="742325" cy="742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216652" y="1540675"/>
            <a:ext cx="742325" cy="742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825752" y="3093600"/>
            <a:ext cx="742200" cy="7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576027" y="3093600"/>
            <a:ext cx="742200" cy="7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205539" y="3672375"/>
            <a:ext cx="742325" cy="7423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9"/>
          <p:cNvCxnSpPr>
            <a:stCxn id="138" idx="1"/>
            <a:endCxn id="143" idx="6"/>
          </p:cNvCxnSpPr>
          <p:nvPr/>
        </p:nvCxnSpPr>
        <p:spPr>
          <a:xfrm flipH="1">
            <a:off x="2567988" y="3075038"/>
            <a:ext cx="891600" cy="389700"/>
          </a:xfrm>
          <a:prstGeom prst="bentConnector3">
            <a:avLst>
              <a:gd fmla="val 50002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>
            <a:stCxn id="138" idx="1"/>
            <a:endCxn id="140" idx="6"/>
          </p:cNvCxnSpPr>
          <p:nvPr/>
        </p:nvCxnSpPr>
        <p:spPr>
          <a:xfrm rot="10800000">
            <a:off x="1927488" y="1911938"/>
            <a:ext cx="1532100" cy="1163100"/>
          </a:xfrm>
          <a:prstGeom prst="bentConnector3">
            <a:avLst>
              <a:gd fmla="val 50001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>
            <a:stCxn id="138" idx="1"/>
            <a:endCxn id="141" idx="2"/>
          </p:cNvCxnSpPr>
          <p:nvPr/>
        </p:nvCxnSpPr>
        <p:spPr>
          <a:xfrm flipH="1" rot="10800000">
            <a:off x="3459588" y="1668938"/>
            <a:ext cx="746100" cy="1406100"/>
          </a:xfrm>
          <a:prstGeom prst="bentConnector3">
            <a:avLst>
              <a:gd fmla="val -31916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stCxn id="138" idx="3"/>
            <a:endCxn id="144" idx="2"/>
          </p:cNvCxnSpPr>
          <p:nvPr/>
        </p:nvCxnSpPr>
        <p:spPr>
          <a:xfrm>
            <a:off x="5684388" y="3075038"/>
            <a:ext cx="891600" cy="389700"/>
          </a:xfrm>
          <a:prstGeom prst="bentConnector3">
            <a:avLst>
              <a:gd fmla="val 50002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>
            <a:stCxn id="138" idx="3"/>
            <a:endCxn id="145" idx="6"/>
          </p:cNvCxnSpPr>
          <p:nvPr/>
        </p:nvCxnSpPr>
        <p:spPr>
          <a:xfrm flipH="1">
            <a:off x="4947888" y="3075038"/>
            <a:ext cx="736500" cy="968400"/>
          </a:xfrm>
          <a:prstGeom prst="bentConnector3">
            <a:avLst>
              <a:gd fmla="val -32332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>
            <a:stCxn id="138" idx="3"/>
            <a:endCxn id="142" idx="2"/>
          </p:cNvCxnSpPr>
          <p:nvPr/>
        </p:nvCxnSpPr>
        <p:spPr>
          <a:xfrm flipH="1" rot="10800000">
            <a:off x="5684388" y="1911938"/>
            <a:ext cx="1532400" cy="1163100"/>
          </a:xfrm>
          <a:prstGeom prst="bentConnector3">
            <a:avLst>
              <a:gd fmla="val 49996" name="adj1"/>
            </a:avLst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" name="Google Shape;152;p19"/>
          <p:cNvGrpSpPr/>
          <p:nvPr/>
        </p:nvGrpSpPr>
        <p:grpSpPr>
          <a:xfrm>
            <a:off x="4413175" y="3890614"/>
            <a:ext cx="396208" cy="305838"/>
            <a:chOff x="6538250" y="3296025"/>
            <a:chExt cx="534550" cy="412625"/>
          </a:xfrm>
        </p:grpSpPr>
        <p:sp>
          <p:nvSpPr>
            <p:cNvPr id="153" name="Google Shape;153;p19"/>
            <p:cNvSpPr/>
            <p:nvPr/>
          </p:nvSpPr>
          <p:spPr>
            <a:xfrm>
              <a:off x="6538250" y="3296025"/>
              <a:ext cx="403225" cy="412625"/>
            </a:xfrm>
            <a:custGeom>
              <a:rect b="b" l="l" r="r" t="t"/>
              <a:pathLst>
                <a:path extrusionOk="0" h="16505" w="16129">
                  <a:moveTo>
                    <a:pt x="14723" y="6168"/>
                  </a:moveTo>
                  <a:cubicBezTo>
                    <a:pt x="15171" y="6432"/>
                    <a:pt x="15474" y="6924"/>
                    <a:pt x="15474" y="7485"/>
                  </a:cubicBezTo>
                  <a:cubicBezTo>
                    <a:pt x="15474" y="8047"/>
                    <a:pt x="15171" y="8540"/>
                    <a:pt x="14723" y="8804"/>
                  </a:cubicBezTo>
                  <a:lnTo>
                    <a:pt x="14723" y="6168"/>
                  </a:lnTo>
                  <a:close/>
                  <a:moveTo>
                    <a:pt x="2066" y="6037"/>
                  </a:moveTo>
                  <a:lnTo>
                    <a:pt x="2066" y="8935"/>
                  </a:lnTo>
                  <a:lnTo>
                    <a:pt x="1198" y="8935"/>
                  </a:lnTo>
                  <a:cubicBezTo>
                    <a:pt x="897" y="8935"/>
                    <a:pt x="653" y="8690"/>
                    <a:pt x="653" y="8390"/>
                  </a:cubicBezTo>
                  <a:lnTo>
                    <a:pt x="653" y="6581"/>
                  </a:lnTo>
                  <a:cubicBezTo>
                    <a:pt x="653" y="6281"/>
                    <a:pt x="897" y="6037"/>
                    <a:pt x="1198" y="6037"/>
                  </a:cubicBezTo>
                  <a:close/>
                  <a:moveTo>
                    <a:pt x="7180" y="12168"/>
                  </a:moveTo>
                  <a:cubicBezTo>
                    <a:pt x="7233" y="12168"/>
                    <a:pt x="7277" y="12213"/>
                    <a:pt x="7277" y="12268"/>
                  </a:cubicBezTo>
                  <a:lnTo>
                    <a:pt x="7277" y="12963"/>
                  </a:lnTo>
                  <a:cubicBezTo>
                    <a:pt x="7277" y="13017"/>
                    <a:pt x="7233" y="13062"/>
                    <a:pt x="7180" y="13062"/>
                  </a:cubicBezTo>
                  <a:lnTo>
                    <a:pt x="7052" y="13062"/>
                  </a:lnTo>
                  <a:lnTo>
                    <a:pt x="7052" y="12171"/>
                  </a:lnTo>
                  <a:lnTo>
                    <a:pt x="7180" y="12168"/>
                  </a:lnTo>
                  <a:close/>
                  <a:moveTo>
                    <a:pt x="6394" y="10370"/>
                  </a:moveTo>
                  <a:lnTo>
                    <a:pt x="6397" y="15706"/>
                  </a:lnTo>
                  <a:cubicBezTo>
                    <a:pt x="6397" y="15788"/>
                    <a:pt x="6329" y="15859"/>
                    <a:pt x="6247" y="15859"/>
                  </a:cubicBezTo>
                  <a:lnTo>
                    <a:pt x="4315" y="15859"/>
                  </a:lnTo>
                  <a:cubicBezTo>
                    <a:pt x="4233" y="15859"/>
                    <a:pt x="4163" y="15788"/>
                    <a:pt x="4163" y="15706"/>
                  </a:cubicBezTo>
                  <a:lnTo>
                    <a:pt x="4163" y="10379"/>
                  </a:lnTo>
                  <a:lnTo>
                    <a:pt x="6287" y="10379"/>
                  </a:lnTo>
                  <a:cubicBezTo>
                    <a:pt x="6324" y="10379"/>
                    <a:pt x="6360" y="10376"/>
                    <a:pt x="6394" y="10370"/>
                  </a:cubicBezTo>
                  <a:close/>
                  <a:moveTo>
                    <a:pt x="13001" y="0"/>
                  </a:moveTo>
                  <a:cubicBezTo>
                    <a:pt x="12580" y="0"/>
                    <a:pt x="12238" y="343"/>
                    <a:pt x="12238" y="763"/>
                  </a:cubicBezTo>
                  <a:lnTo>
                    <a:pt x="12238" y="1462"/>
                  </a:lnTo>
                  <a:lnTo>
                    <a:pt x="10478" y="2488"/>
                  </a:lnTo>
                  <a:cubicBezTo>
                    <a:pt x="10322" y="2581"/>
                    <a:pt x="10269" y="2779"/>
                    <a:pt x="10360" y="2936"/>
                  </a:cubicBezTo>
                  <a:cubicBezTo>
                    <a:pt x="10422" y="3040"/>
                    <a:pt x="10531" y="3098"/>
                    <a:pt x="10643" y="3098"/>
                  </a:cubicBezTo>
                  <a:cubicBezTo>
                    <a:pt x="10699" y="3098"/>
                    <a:pt x="10756" y="3084"/>
                    <a:pt x="10808" y="3054"/>
                  </a:cubicBezTo>
                  <a:lnTo>
                    <a:pt x="12238" y="2218"/>
                  </a:lnTo>
                  <a:lnTo>
                    <a:pt x="12238" y="12749"/>
                  </a:lnTo>
                  <a:lnTo>
                    <a:pt x="7046" y="9718"/>
                  </a:lnTo>
                  <a:cubicBezTo>
                    <a:pt x="7052" y="9684"/>
                    <a:pt x="7054" y="9648"/>
                    <a:pt x="7054" y="9612"/>
                  </a:cubicBezTo>
                  <a:lnTo>
                    <a:pt x="7054" y="7686"/>
                  </a:lnTo>
                  <a:cubicBezTo>
                    <a:pt x="7054" y="7506"/>
                    <a:pt x="6906" y="7360"/>
                    <a:pt x="6727" y="7360"/>
                  </a:cubicBezTo>
                  <a:cubicBezTo>
                    <a:pt x="6547" y="7360"/>
                    <a:pt x="6400" y="7507"/>
                    <a:pt x="6400" y="7686"/>
                  </a:cubicBezTo>
                  <a:lnTo>
                    <a:pt x="6400" y="9612"/>
                  </a:lnTo>
                  <a:cubicBezTo>
                    <a:pt x="6400" y="9672"/>
                    <a:pt x="6351" y="9721"/>
                    <a:pt x="6293" y="9721"/>
                  </a:cubicBezTo>
                  <a:lnTo>
                    <a:pt x="2834" y="9721"/>
                  </a:lnTo>
                  <a:cubicBezTo>
                    <a:pt x="2774" y="9721"/>
                    <a:pt x="2727" y="9670"/>
                    <a:pt x="2727" y="9612"/>
                  </a:cubicBezTo>
                  <a:lnTo>
                    <a:pt x="2727" y="5355"/>
                  </a:lnTo>
                  <a:cubicBezTo>
                    <a:pt x="2727" y="5295"/>
                    <a:pt x="2776" y="5246"/>
                    <a:pt x="2834" y="5246"/>
                  </a:cubicBezTo>
                  <a:lnTo>
                    <a:pt x="6293" y="5246"/>
                  </a:lnTo>
                  <a:cubicBezTo>
                    <a:pt x="6353" y="5246"/>
                    <a:pt x="6400" y="5297"/>
                    <a:pt x="6400" y="5355"/>
                  </a:cubicBezTo>
                  <a:lnTo>
                    <a:pt x="6400" y="6423"/>
                  </a:lnTo>
                  <a:cubicBezTo>
                    <a:pt x="6400" y="6603"/>
                    <a:pt x="6548" y="6750"/>
                    <a:pt x="6727" y="6750"/>
                  </a:cubicBezTo>
                  <a:cubicBezTo>
                    <a:pt x="6908" y="6750"/>
                    <a:pt x="7054" y="6602"/>
                    <a:pt x="7054" y="6423"/>
                  </a:cubicBezTo>
                  <a:lnTo>
                    <a:pt x="7054" y="5355"/>
                  </a:lnTo>
                  <a:cubicBezTo>
                    <a:pt x="7054" y="5319"/>
                    <a:pt x="7049" y="5283"/>
                    <a:pt x="7046" y="5249"/>
                  </a:cubicBezTo>
                  <a:lnTo>
                    <a:pt x="9718" y="3689"/>
                  </a:lnTo>
                  <a:cubicBezTo>
                    <a:pt x="9874" y="3598"/>
                    <a:pt x="9926" y="3398"/>
                    <a:pt x="9835" y="3242"/>
                  </a:cubicBezTo>
                  <a:cubicBezTo>
                    <a:pt x="9775" y="3137"/>
                    <a:pt x="9666" y="3079"/>
                    <a:pt x="9553" y="3079"/>
                  </a:cubicBezTo>
                  <a:cubicBezTo>
                    <a:pt x="9497" y="3079"/>
                    <a:pt x="9440" y="3093"/>
                    <a:pt x="9388" y="3124"/>
                  </a:cubicBezTo>
                  <a:lnTo>
                    <a:pt x="6684" y="4702"/>
                  </a:lnTo>
                  <a:cubicBezTo>
                    <a:pt x="6569" y="4632"/>
                    <a:pt x="6435" y="4590"/>
                    <a:pt x="6289" y="4590"/>
                  </a:cubicBezTo>
                  <a:lnTo>
                    <a:pt x="2831" y="4590"/>
                  </a:lnTo>
                  <a:cubicBezTo>
                    <a:pt x="2409" y="4590"/>
                    <a:pt x="2067" y="4933"/>
                    <a:pt x="2067" y="5352"/>
                  </a:cubicBezTo>
                  <a:lnTo>
                    <a:pt x="2067" y="5377"/>
                  </a:lnTo>
                  <a:lnTo>
                    <a:pt x="1199" y="5377"/>
                  </a:lnTo>
                  <a:cubicBezTo>
                    <a:pt x="537" y="5377"/>
                    <a:pt x="0" y="5916"/>
                    <a:pt x="0" y="6575"/>
                  </a:cubicBezTo>
                  <a:lnTo>
                    <a:pt x="0" y="8384"/>
                  </a:lnTo>
                  <a:cubicBezTo>
                    <a:pt x="0" y="9047"/>
                    <a:pt x="539" y="9584"/>
                    <a:pt x="1199" y="9584"/>
                  </a:cubicBezTo>
                  <a:lnTo>
                    <a:pt x="2067" y="9584"/>
                  </a:lnTo>
                  <a:lnTo>
                    <a:pt x="2067" y="9607"/>
                  </a:lnTo>
                  <a:cubicBezTo>
                    <a:pt x="2067" y="10028"/>
                    <a:pt x="2410" y="10370"/>
                    <a:pt x="2831" y="10370"/>
                  </a:cubicBezTo>
                  <a:lnTo>
                    <a:pt x="3511" y="10370"/>
                  </a:lnTo>
                  <a:lnTo>
                    <a:pt x="3511" y="15696"/>
                  </a:lnTo>
                  <a:cubicBezTo>
                    <a:pt x="3511" y="16142"/>
                    <a:pt x="3872" y="16504"/>
                    <a:pt x="4317" y="16504"/>
                  </a:cubicBezTo>
                  <a:lnTo>
                    <a:pt x="6248" y="16504"/>
                  </a:lnTo>
                  <a:cubicBezTo>
                    <a:pt x="6691" y="16504"/>
                    <a:pt x="7054" y="16142"/>
                    <a:pt x="7054" y="15696"/>
                  </a:cubicBezTo>
                  <a:lnTo>
                    <a:pt x="7054" y="13708"/>
                  </a:lnTo>
                  <a:lnTo>
                    <a:pt x="7182" y="13708"/>
                  </a:lnTo>
                  <a:cubicBezTo>
                    <a:pt x="7597" y="13708"/>
                    <a:pt x="7934" y="13369"/>
                    <a:pt x="7934" y="12954"/>
                  </a:cubicBezTo>
                  <a:lnTo>
                    <a:pt x="7934" y="12258"/>
                  </a:lnTo>
                  <a:cubicBezTo>
                    <a:pt x="7934" y="11843"/>
                    <a:pt x="7597" y="11505"/>
                    <a:pt x="7182" y="11505"/>
                  </a:cubicBezTo>
                  <a:lnTo>
                    <a:pt x="7054" y="11505"/>
                  </a:lnTo>
                  <a:lnTo>
                    <a:pt x="7054" y="10471"/>
                  </a:lnTo>
                  <a:lnTo>
                    <a:pt x="12238" y="13496"/>
                  </a:lnTo>
                  <a:lnTo>
                    <a:pt x="12238" y="14195"/>
                  </a:lnTo>
                  <a:cubicBezTo>
                    <a:pt x="12238" y="14618"/>
                    <a:pt x="12581" y="14958"/>
                    <a:pt x="13001" y="14958"/>
                  </a:cubicBezTo>
                  <a:lnTo>
                    <a:pt x="13961" y="14958"/>
                  </a:lnTo>
                  <a:cubicBezTo>
                    <a:pt x="14383" y="14958"/>
                    <a:pt x="14723" y="14615"/>
                    <a:pt x="14723" y="14195"/>
                  </a:cubicBezTo>
                  <a:lnTo>
                    <a:pt x="14723" y="12880"/>
                  </a:lnTo>
                  <a:cubicBezTo>
                    <a:pt x="14723" y="12698"/>
                    <a:pt x="14577" y="12553"/>
                    <a:pt x="14398" y="12553"/>
                  </a:cubicBezTo>
                  <a:cubicBezTo>
                    <a:pt x="14216" y="12553"/>
                    <a:pt x="14071" y="12701"/>
                    <a:pt x="14071" y="12880"/>
                  </a:cubicBezTo>
                  <a:lnTo>
                    <a:pt x="14071" y="14207"/>
                  </a:lnTo>
                  <a:cubicBezTo>
                    <a:pt x="14071" y="14267"/>
                    <a:pt x="14021" y="14315"/>
                    <a:pt x="13963" y="14315"/>
                  </a:cubicBezTo>
                  <a:lnTo>
                    <a:pt x="13003" y="14315"/>
                  </a:lnTo>
                  <a:cubicBezTo>
                    <a:pt x="12944" y="14315"/>
                    <a:pt x="12895" y="14264"/>
                    <a:pt x="12895" y="14207"/>
                  </a:cubicBezTo>
                  <a:lnTo>
                    <a:pt x="12895" y="763"/>
                  </a:lnTo>
                  <a:cubicBezTo>
                    <a:pt x="12895" y="703"/>
                    <a:pt x="12945" y="654"/>
                    <a:pt x="13003" y="654"/>
                  </a:cubicBezTo>
                  <a:lnTo>
                    <a:pt x="13963" y="654"/>
                  </a:lnTo>
                  <a:cubicBezTo>
                    <a:pt x="14022" y="654"/>
                    <a:pt x="14071" y="704"/>
                    <a:pt x="14071" y="763"/>
                  </a:cubicBezTo>
                  <a:lnTo>
                    <a:pt x="14071" y="11700"/>
                  </a:lnTo>
                  <a:cubicBezTo>
                    <a:pt x="14071" y="11882"/>
                    <a:pt x="14219" y="12027"/>
                    <a:pt x="14398" y="12027"/>
                  </a:cubicBezTo>
                  <a:cubicBezTo>
                    <a:pt x="14579" y="12027"/>
                    <a:pt x="14723" y="11881"/>
                    <a:pt x="14723" y="11700"/>
                  </a:cubicBezTo>
                  <a:lnTo>
                    <a:pt x="14723" y="9525"/>
                  </a:lnTo>
                  <a:cubicBezTo>
                    <a:pt x="15542" y="9215"/>
                    <a:pt x="16128" y="8417"/>
                    <a:pt x="16128" y="7483"/>
                  </a:cubicBezTo>
                  <a:cubicBezTo>
                    <a:pt x="16128" y="6551"/>
                    <a:pt x="15542" y="5753"/>
                    <a:pt x="14723" y="5445"/>
                  </a:cubicBezTo>
                  <a:lnTo>
                    <a:pt x="14723" y="763"/>
                  </a:lnTo>
                  <a:cubicBezTo>
                    <a:pt x="14723" y="340"/>
                    <a:pt x="14380" y="0"/>
                    <a:pt x="13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961050" y="3547225"/>
              <a:ext cx="78850" cy="39625"/>
            </a:xfrm>
            <a:custGeom>
              <a:rect b="b" l="l" r="r" t="t"/>
              <a:pathLst>
                <a:path extrusionOk="0" h="1585" w="3154">
                  <a:moveTo>
                    <a:pt x="2788" y="0"/>
                  </a:moveTo>
                  <a:cubicBezTo>
                    <a:pt x="2712" y="0"/>
                    <a:pt x="2636" y="27"/>
                    <a:pt x="2574" y="80"/>
                  </a:cubicBezTo>
                  <a:cubicBezTo>
                    <a:pt x="1946" y="621"/>
                    <a:pt x="1149" y="926"/>
                    <a:pt x="328" y="932"/>
                  </a:cubicBezTo>
                  <a:cubicBezTo>
                    <a:pt x="146" y="933"/>
                    <a:pt x="1" y="1081"/>
                    <a:pt x="2" y="1261"/>
                  </a:cubicBezTo>
                  <a:cubicBezTo>
                    <a:pt x="4" y="1440"/>
                    <a:pt x="150" y="1585"/>
                    <a:pt x="329" y="1585"/>
                  </a:cubicBezTo>
                  <a:lnTo>
                    <a:pt x="330" y="1585"/>
                  </a:lnTo>
                  <a:cubicBezTo>
                    <a:pt x="1307" y="1578"/>
                    <a:pt x="2255" y="1220"/>
                    <a:pt x="3000" y="574"/>
                  </a:cubicBezTo>
                  <a:cubicBezTo>
                    <a:pt x="3139" y="456"/>
                    <a:pt x="3154" y="249"/>
                    <a:pt x="3036" y="113"/>
                  </a:cubicBezTo>
                  <a:cubicBezTo>
                    <a:pt x="2971" y="39"/>
                    <a:pt x="2880" y="0"/>
                    <a:pt x="2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2450" y="3379400"/>
              <a:ext cx="110350" cy="153775"/>
            </a:xfrm>
            <a:custGeom>
              <a:rect b="b" l="l" r="r" t="t"/>
              <a:pathLst>
                <a:path extrusionOk="0" h="6151" w="4414">
                  <a:moveTo>
                    <a:pt x="327" y="0"/>
                  </a:moveTo>
                  <a:cubicBezTo>
                    <a:pt x="146" y="2"/>
                    <a:pt x="0" y="150"/>
                    <a:pt x="3" y="330"/>
                  </a:cubicBezTo>
                  <a:cubicBezTo>
                    <a:pt x="5" y="509"/>
                    <a:pt x="149" y="654"/>
                    <a:pt x="328" y="654"/>
                  </a:cubicBezTo>
                  <a:lnTo>
                    <a:pt x="357" y="654"/>
                  </a:lnTo>
                  <a:cubicBezTo>
                    <a:pt x="1259" y="654"/>
                    <a:pt x="2108" y="1004"/>
                    <a:pt x="2744" y="1643"/>
                  </a:cubicBezTo>
                  <a:cubicBezTo>
                    <a:pt x="3401" y="2299"/>
                    <a:pt x="3759" y="3179"/>
                    <a:pt x="3751" y="4119"/>
                  </a:cubicBezTo>
                  <a:cubicBezTo>
                    <a:pt x="3748" y="4666"/>
                    <a:pt x="3623" y="5191"/>
                    <a:pt x="3381" y="5679"/>
                  </a:cubicBezTo>
                  <a:cubicBezTo>
                    <a:pt x="3301" y="5841"/>
                    <a:pt x="3366" y="6037"/>
                    <a:pt x="3528" y="6117"/>
                  </a:cubicBezTo>
                  <a:cubicBezTo>
                    <a:pt x="3575" y="6140"/>
                    <a:pt x="3625" y="6150"/>
                    <a:pt x="3674" y="6150"/>
                  </a:cubicBezTo>
                  <a:cubicBezTo>
                    <a:pt x="3795" y="6150"/>
                    <a:pt x="3911" y="6083"/>
                    <a:pt x="3966" y="5970"/>
                  </a:cubicBezTo>
                  <a:cubicBezTo>
                    <a:pt x="4254" y="5392"/>
                    <a:pt x="4403" y="4770"/>
                    <a:pt x="4406" y="4122"/>
                  </a:cubicBezTo>
                  <a:cubicBezTo>
                    <a:pt x="4414" y="3007"/>
                    <a:pt x="3988" y="1962"/>
                    <a:pt x="3207" y="1180"/>
                  </a:cubicBezTo>
                  <a:cubicBezTo>
                    <a:pt x="2445" y="418"/>
                    <a:pt x="1435" y="0"/>
                    <a:pt x="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61475" y="3436675"/>
              <a:ext cx="55625" cy="92900"/>
            </a:xfrm>
            <a:custGeom>
              <a:rect b="b" l="l" r="r" t="t"/>
              <a:pathLst>
                <a:path extrusionOk="0" h="3716" w="2225">
                  <a:moveTo>
                    <a:pt x="349" y="1"/>
                  </a:moveTo>
                  <a:cubicBezTo>
                    <a:pt x="169" y="2"/>
                    <a:pt x="23" y="150"/>
                    <a:pt x="24" y="330"/>
                  </a:cubicBezTo>
                  <a:cubicBezTo>
                    <a:pt x="27" y="509"/>
                    <a:pt x="172" y="655"/>
                    <a:pt x="351" y="655"/>
                  </a:cubicBezTo>
                  <a:lnTo>
                    <a:pt x="363" y="655"/>
                  </a:lnTo>
                  <a:cubicBezTo>
                    <a:pt x="691" y="655"/>
                    <a:pt x="997" y="779"/>
                    <a:pt x="1223" y="1007"/>
                  </a:cubicBezTo>
                  <a:cubicBezTo>
                    <a:pt x="1447" y="1231"/>
                    <a:pt x="1568" y="1528"/>
                    <a:pt x="1566" y="1844"/>
                  </a:cubicBezTo>
                  <a:cubicBezTo>
                    <a:pt x="1560" y="2509"/>
                    <a:pt x="1006" y="3057"/>
                    <a:pt x="327" y="3061"/>
                  </a:cubicBezTo>
                  <a:cubicBezTo>
                    <a:pt x="146" y="3064"/>
                    <a:pt x="0" y="3210"/>
                    <a:pt x="2" y="3392"/>
                  </a:cubicBezTo>
                  <a:cubicBezTo>
                    <a:pt x="5" y="3571"/>
                    <a:pt x="149" y="3716"/>
                    <a:pt x="328" y="3716"/>
                  </a:cubicBezTo>
                  <a:lnTo>
                    <a:pt x="330" y="3716"/>
                  </a:lnTo>
                  <a:cubicBezTo>
                    <a:pt x="1365" y="3709"/>
                    <a:pt x="2214" y="2872"/>
                    <a:pt x="2221" y="1850"/>
                  </a:cubicBezTo>
                  <a:cubicBezTo>
                    <a:pt x="2224" y="1358"/>
                    <a:pt x="2036" y="894"/>
                    <a:pt x="1687" y="545"/>
                  </a:cubicBezTo>
                  <a:cubicBezTo>
                    <a:pt x="1335" y="193"/>
                    <a:pt x="867" y="1"/>
                    <a:pt x="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628600" y="3450950"/>
              <a:ext cx="43525" cy="16325"/>
            </a:xfrm>
            <a:custGeom>
              <a:rect b="b" l="l" r="r" t="t"/>
              <a:pathLst>
                <a:path extrusionOk="0" h="653" w="1741">
                  <a:moveTo>
                    <a:pt x="325" y="1"/>
                  </a:moveTo>
                  <a:cubicBezTo>
                    <a:pt x="145" y="1"/>
                    <a:pt x="0" y="147"/>
                    <a:pt x="0" y="326"/>
                  </a:cubicBezTo>
                  <a:cubicBezTo>
                    <a:pt x="0" y="508"/>
                    <a:pt x="146" y="653"/>
                    <a:pt x="325" y="653"/>
                  </a:cubicBezTo>
                  <a:lnTo>
                    <a:pt x="1413" y="653"/>
                  </a:lnTo>
                  <a:cubicBezTo>
                    <a:pt x="1593" y="653"/>
                    <a:pt x="1739" y="505"/>
                    <a:pt x="1739" y="326"/>
                  </a:cubicBezTo>
                  <a:cubicBezTo>
                    <a:pt x="1741" y="147"/>
                    <a:pt x="1593" y="1"/>
                    <a:pt x="1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628600" y="3474925"/>
              <a:ext cx="43525" cy="16375"/>
            </a:xfrm>
            <a:custGeom>
              <a:rect b="b" l="l" r="r" t="t"/>
              <a:pathLst>
                <a:path extrusionOk="0" h="655" w="1741">
                  <a:moveTo>
                    <a:pt x="325" y="1"/>
                  </a:moveTo>
                  <a:cubicBezTo>
                    <a:pt x="145" y="1"/>
                    <a:pt x="0" y="149"/>
                    <a:pt x="0" y="327"/>
                  </a:cubicBezTo>
                  <a:cubicBezTo>
                    <a:pt x="0" y="508"/>
                    <a:pt x="146" y="654"/>
                    <a:pt x="325" y="654"/>
                  </a:cubicBezTo>
                  <a:lnTo>
                    <a:pt x="1413" y="654"/>
                  </a:lnTo>
                  <a:cubicBezTo>
                    <a:pt x="1593" y="654"/>
                    <a:pt x="1739" y="506"/>
                    <a:pt x="1739" y="327"/>
                  </a:cubicBezTo>
                  <a:cubicBezTo>
                    <a:pt x="1741" y="149"/>
                    <a:pt x="1593" y="1"/>
                    <a:pt x="1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628600" y="3498950"/>
              <a:ext cx="43525" cy="16350"/>
            </a:xfrm>
            <a:custGeom>
              <a:rect b="b" l="l" r="r" t="t"/>
              <a:pathLst>
                <a:path extrusionOk="0" h="654" w="1741">
                  <a:moveTo>
                    <a:pt x="325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508"/>
                    <a:pt x="146" y="654"/>
                    <a:pt x="325" y="654"/>
                  </a:cubicBezTo>
                  <a:lnTo>
                    <a:pt x="1413" y="654"/>
                  </a:lnTo>
                  <a:cubicBezTo>
                    <a:pt x="1593" y="654"/>
                    <a:pt x="1739" y="506"/>
                    <a:pt x="1739" y="327"/>
                  </a:cubicBezTo>
                  <a:cubicBezTo>
                    <a:pt x="1741" y="148"/>
                    <a:pt x="1593" y="0"/>
                    <a:pt x="1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2010982" y="3266759"/>
            <a:ext cx="371860" cy="396005"/>
          </a:xfrm>
          <a:custGeom>
            <a:rect b="b" l="l" r="r" t="t"/>
            <a:pathLst>
              <a:path extrusionOk="0" h="21371" w="20068">
                <a:moveTo>
                  <a:pt x="10049" y="2077"/>
                </a:moveTo>
                <a:cubicBezTo>
                  <a:pt x="10231" y="2077"/>
                  <a:pt x="10376" y="2225"/>
                  <a:pt x="10376" y="2404"/>
                </a:cubicBezTo>
                <a:lnTo>
                  <a:pt x="10376" y="2612"/>
                </a:lnTo>
                <a:cubicBezTo>
                  <a:pt x="10263" y="2608"/>
                  <a:pt x="10150" y="2606"/>
                  <a:pt x="10036" y="2606"/>
                </a:cubicBezTo>
                <a:cubicBezTo>
                  <a:pt x="9923" y="2606"/>
                  <a:pt x="9809" y="2608"/>
                  <a:pt x="9696" y="2612"/>
                </a:cubicBezTo>
                <a:lnTo>
                  <a:pt x="9684" y="2612"/>
                </a:lnTo>
                <a:lnTo>
                  <a:pt x="9684" y="2404"/>
                </a:lnTo>
                <a:lnTo>
                  <a:pt x="9687" y="2404"/>
                </a:lnTo>
                <a:cubicBezTo>
                  <a:pt x="9687" y="2223"/>
                  <a:pt x="9833" y="2077"/>
                  <a:pt x="10012" y="2077"/>
                </a:cubicBezTo>
                <a:close/>
                <a:moveTo>
                  <a:pt x="10032" y="3261"/>
                </a:moveTo>
                <a:cubicBezTo>
                  <a:pt x="11285" y="3261"/>
                  <a:pt x="12505" y="3544"/>
                  <a:pt x="13611" y="4080"/>
                </a:cubicBezTo>
                <a:lnTo>
                  <a:pt x="11263" y="6413"/>
                </a:lnTo>
                <a:cubicBezTo>
                  <a:pt x="10860" y="6314"/>
                  <a:pt x="10446" y="6264"/>
                  <a:pt x="10032" y="6264"/>
                </a:cubicBezTo>
                <a:cubicBezTo>
                  <a:pt x="9618" y="6264"/>
                  <a:pt x="9204" y="6314"/>
                  <a:pt x="8801" y="6413"/>
                </a:cubicBezTo>
                <a:lnTo>
                  <a:pt x="6455" y="4082"/>
                </a:lnTo>
                <a:cubicBezTo>
                  <a:pt x="7466" y="3591"/>
                  <a:pt x="8576" y="3310"/>
                  <a:pt x="9721" y="3267"/>
                </a:cubicBezTo>
                <a:cubicBezTo>
                  <a:pt x="9825" y="3263"/>
                  <a:pt x="9928" y="3261"/>
                  <a:pt x="10032" y="3261"/>
                </a:cubicBezTo>
                <a:close/>
                <a:moveTo>
                  <a:pt x="5663" y="4216"/>
                </a:moveTo>
                <a:lnTo>
                  <a:pt x="8297" y="6833"/>
                </a:lnTo>
                <a:cubicBezTo>
                  <a:pt x="7764" y="7035"/>
                  <a:pt x="7279" y="7323"/>
                  <a:pt x="6848" y="7691"/>
                </a:cubicBezTo>
                <a:lnTo>
                  <a:pt x="5328" y="6171"/>
                </a:lnTo>
                <a:cubicBezTo>
                  <a:pt x="5264" y="6107"/>
                  <a:pt x="5180" y="6075"/>
                  <a:pt x="5097" y="6075"/>
                </a:cubicBezTo>
                <a:cubicBezTo>
                  <a:pt x="5013" y="6075"/>
                  <a:pt x="4929" y="6107"/>
                  <a:pt x="4866" y="6171"/>
                </a:cubicBezTo>
                <a:cubicBezTo>
                  <a:pt x="4738" y="6299"/>
                  <a:pt x="4738" y="6507"/>
                  <a:pt x="4866" y="6634"/>
                </a:cubicBezTo>
                <a:lnTo>
                  <a:pt x="6383" y="8150"/>
                </a:lnTo>
                <a:cubicBezTo>
                  <a:pt x="5986" y="8592"/>
                  <a:pt x="5679" y="9095"/>
                  <a:pt x="5469" y="9647"/>
                </a:cubicBezTo>
                <a:lnTo>
                  <a:pt x="2833" y="7027"/>
                </a:lnTo>
                <a:cubicBezTo>
                  <a:pt x="3181" y="6459"/>
                  <a:pt x="3598" y="5930"/>
                  <a:pt x="4076" y="5455"/>
                </a:cubicBezTo>
                <a:cubicBezTo>
                  <a:pt x="4553" y="4981"/>
                  <a:pt x="5088" y="4563"/>
                  <a:pt x="5663" y="4216"/>
                </a:cubicBezTo>
                <a:close/>
                <a:moveTo>
                  <a:pt x="1219" y="11059"/>
                </a:moveTo>
                <a:cubicBezTo>
                  <a:pt x="1216" y="11163"/>
                  <a:pt x="1215" y="11269"/>
                  <a:pt x="1215" y="11374"/>
                </a:cubicBezTo>
                <a:cubicBezTo>
                  <a:pt x="1215" y="11496"/>
                  <a:pt x="1218" y="11620"/>
                  <a:pt x="1224" y="11741"/>
                </a:cubicBezTo>
                <a:lnTo>
                  <a:pt x="979" y="11741"/>
                </a:lnTo>
                <a:cubicBezTo>
                  <a:pt x="799" y="11741"/>
                  <a:pt x="652" y="11593"/>
                  <a:pt x="652" y="11414"/>
                </a:cubicBezTo>
                <a:lnTo>
                  <a:pt x="652" y="11384"/>
                </a:lnTo>
                <a:cubicBezTo>
                  <a:pt x="652" y="11204"/>
                  <a:pt x="800" y="11059"/>
                  <a:pt x="979" y="11059"/>
                </a:cubicBezTo>
                <a:close/>
                <a:moveTo>
                  <a:pt x="19087" y="11056"/>
                </a:moveTo>
                <a:cubicBezTo>
                  <a:pt x="19267" y="11056"/>
                  <a:pt x="19413" y="11204"/>
                  <a:pt x="19413" y="11383"/>
                </a:cubicBezTo>
                <a:lnTo>
                  <a:pt x="19413" y="11413"/>
                </a:lnTo>
                <a:cubicBezTo>
                  <a:pt x="19413" y="11593"/>
                  <a:pt x="19266" y="11741"/>
                  <a:pt x="19085" y="11741"/>
                </a:cubicBezTo>
                <a:lnTo>
                  <a:pt x="18839" y="11741"/>
                </a:lnTo>
                <a:cubicBezTo>
                  <a:pt x="18848" y="11514"/>
                  <a:pt x="18849" y="11286"/>
                  <a:pt x="18842" y="11056"/>
                </a:cubicBezTo>
                <a:close/>
                <a:moveTo>
                  <a:pt x="17370" y="7818"/>
                </a:moveTo>
                <a:lnTo>
                  <a:pt x="17370" y="7818"/>
                </a:lnTo>
                <a:cubicBezTo>
                  <a:pt x="18481" y="10076"/>
                  <a:pt x="18454" y="12709"/>
                  <a:pt x="17368" y="14927"/>
                </a:cubicBezTo>
                <a:lnTo>
                  <a:pt x="15024" y="12598"/>
                </a:lnTo>
                <a:cubicBezTo>
                  <a:pt x="15120" y="12202"/>
                  <a:pt x="15173" y="11791"/>
                  <a:pt x="15173" y="11374"/>
                </a:cubicBezTo>
                <a:cubicBezTo>
                  <a:pt x="15173" y="10956"/>
                  <a:pt x="15122" y="10544"/>
                  <a:pt x="15024" y="10149"/>
                </a:cubicBezTo>
                <a:lnTo>
                  <a:pt x="17370" y="7818"/>
                </a:lnTo>
                <a:close/>
                <a:moveTo>
                  <a:pt x="10033" y="6916"/>
                </a:moveTo>
                <a:cubicBezTo>
                  <a:pt x="10387" y="6916"/>
                  <a:pt x="10740" y="6957"/>
                  <a:pt x="11084" y="7039"/>
                </a:cubicBezTo>
                <a:cubicBezTo>
                  <a:pt x="11141" y="7212"/>
                  <a:pt x="11272" y="7350"/>
                  <a:pt x="11447" y="7412"/>
                </a:cubicBezTo>
                <a:cubicBezTo>
                  <a:pt x="12043" y="7621"/>
                  <a:pt x="12573" y="7954"/>
                  <a:pt x="13022" y="8401"/>
                </a:cubicBezTo>
                <a:cubicBezTo>
                  <a:pt x="13471" y="8849"/>
                  <a:pt x="13806" y="9375"/>
                  <a:pt x="14017" y="9967"/>
                </a:cubicBezTo>
                <a:cubicBezTo>
                  <a:pt x="14078" y="10143"/>
                  <a:pt x="14218" y="10273"/>
                  <a:pt x="14396" y="10330"/>
                </a:cubicBezTo>
                <a:cubicBezTo>
                  <a:pt x="14476" y="10667"/>
                  <a:pt x="14519" y="11016"/>
                  <a:pt x="14519" y="11372"/>
                </a:cubicBezTo>
                <a:cubicBezTo>
                  <a:pt x="14519" y="11727"/>
                  <a:pt x="14476" y="12076"/>
                  <a:pt x="14396" y="12413"/>
                </a:cubicBezTo>
                <a:cubicBezTo>
                  <a:pt x="14221" y="12469"/>
                  <a:pt x="14081" y="12600"/>
                  <a:pt x="14017" y="12776"/>
                </a:cubicBezTo>
                <a:cubicBezTo>
                  <a:pt x="13806" y="13366"/>
                  <a:pt x="13471" y="13894"/>
                  <a:pt x="13022" y="14342"/>
                </a:cubicBezTo>
                <a:cubicBezTo>
                  <a:pt x="12573" y="14789"/>
                  <a:pt x="12040" y="15120"/>
                  <a:pt x="11447" y="15332"/>
                </a:cubicBezTo>
                <a:cubicBezTo>
                  <a:pt x="11271" y="15393"/>
                  <a:pt x="11141" y="15531"/>
                  <a:pt x="11084" y="15705"/>
                </a:cubicBezTo>
                <a:cubicBezTo>
                  <a:pt x="10740" y="15787"/>
                  <a:pt x="10387" y="15828"/>
                  <a:pt x="10033" y="15828"/>
                </a:cubicBezTo>
                <a:cubicBezTo>
                  <a:pt x="9680" y="15828"/>
                  <a:pt x="9327" y="15787"/>
                  <a:pt x="8981" y="15705"/>
                </a:cubicBezTo>
                <a:cubicBezTo>
                  <a:pt x="8926" y="15531"/>
                  <a:pt x="8793" y="15393"/>
                  <a:pt x="8620" y="15332"/>
                </a:cubicBezTo>
                <a:cubicBezTo>
                  <a:pt x="8024" y="15123"/>
                  <a:pt x="7494" y="14789"/>
                  <a:pt x="7044" y="14342"/>
                </a:cubicBezTo>
                <a:cubicBezTo>
                  <a:pt x="6595" y="13894"/>
                  <a:pt x="6259" y="13368"/>
                  <a:pt x="6049" y="12776"/>
                </a:cubicBezTo>
                <a:cubicBezTo>
                  <a:pt x="5988" y="12600"/>
                  <a:pt x="5848" y="12470"/>
                  <a:pt x="5672" y="12413"/>
                </a:cubicBezTo>
                <a:cubicBezTo>
                  <a:pt x="5655" y="12342"/>
                  <a:pt x="5639" y="12269"/>
                  <a:pt x="5624" y="12194"/>
                </a:cubicBezTo>
                <a:cubicBezTo>
                  <a:pt x="5593" y="12037"/>
                  <a:pt x="5456" y="11927"/>
                  <a:pt x="5303" y="11927"/>
                </a:cubicBezTo>
                <a:cubicBezTo>
                  <a:pt x="5283" y="11927"/>
                  <a:pt x="5263" y="11929"/>
                  <a:pt x="5242" y="11933"/>
                </a:cubicBezTo>
                <a:cubicBezTo>
                  <a:pt x="5064" y="11966"/>
                  <a:pt x="4947" y="12137"/>
                  <a:pt x="4981" y="12315"/>
                </a:cubicBezTo>
                <a:cubicBezTo>
                  <a:pt x="4999" y="12410"/>
                  <a:pt x="5020" y="12503"/>
                  <a:pt x="5042" y="12597"/>
                </a:cubicBezTo>
                <a:lnTo>
                  <a:pt x="2693" y="14931"/>
                </a:lnTo>
                <a:cubicBezTo>
                  <a:pt x="2154" y="13836"/>
                  <a:pt x="1868" y="12627"/>
                  <a:pt x="1868" y="11372"/>
                </a:cubicBezTo>
                <a:cubicBezTo>
                  <a:pt x="1868" y="10116"/>
                  <a:pt x="2153" y="8907"/>
                  <a:pt x="2693" y="7812"/>
                </a:cubicBezTo>
                <a:lnTo>
                  <a:pt x="5042" y="10146"/>
                </a:lnTo>
                <a:cubicBezTo>
                  <a:pt x="4982" y="10383"/>
                  <a:pt x="4941" y="10626"/>
                  <a:pt x="4917" y="10870"/>
                </a:cubicBezTo>
                <a:cubicBezTo>
                  <a:pt x="4900" y="11049"/>
                  <a:pt x="5030" y="11210"/>
                  <a:pt x="5209" y="11228"/>
                </a:cubicBezTo>
                <a:cubicBezTo>
                  <a:pt x="5220" y="11229"/>
                  <a:pt x="5231" y="11229"/>
                  <a:pt x="5242" y="11229"/>
                </a:cubicBezTo>
                <a:cubicBezTo>
                  <a:pt x="5410" y="11229"/>
                  <a:pt x="5550" y="11103"/>
                  <a:pt x="5567" y="10935"/>
                </a:cubicBezTo>
                <a:cubicBezTo>
                  <a:pt x="5588" y="10731"/>
                  <a:pt x="5624" y="10530"/>
                  <a:pt x="5672" y="10330"/>
                </a:cubicBezTo>
                <a:cubicBezTo>
                  <a:pt x="5848" y="10276"/>
                  <a:pt x="5985" y="10143"/>
                  <a:pt x="6049" y="9967"/>
                </a:cubicBezTo>
                <a:cubicBezTo>
                  <a:pt x="6259" y="9377"/>
                  <a:pt x="6595" y="8849"/>
                  <a:pt x="7044" y="8401"/>
                </a:cubicBezTo>
                <a:cubicBezTo>
                  <a:pt x="7494" y="7954"/>
                  <a:pt x="8025" y="7622"/>
                  <a:pt x="8620" y="7412"/>
                </a:cubicBezTo>
                <a:cubicBezTo>
                  <a:pt x="8795" y="7350"/>
                  <a:pt x="8926" y="7212"/>
                  <a:pt x="8981" y="7039"/>
                </a:cubicBezTo>
                <a:cubicBezTo>
                  <a:pt x="9327" y="6957"/>
                  <a:pt x="9680" y="6916"/>
                  <a:pt x="10033" y="6916"/>
                </a:cubicBezTo>
                <a:close/>
                <a:moveTo>
                  <a:pt x="5467" y="13096"/>
                </a:moveTo>
                <a:cubicBezTo>
                  <a:pt x="5672" y="13635"/>
                  <a:pt x="5968" y="14126"/>
                  <a:pt x="6349" y="14560"/>
                </a:cubicBezTo>
                <a:lnTo>
                  <a:pt x="4865" y="16044"/>
                </a:lnTo>
                <a:cubicBezTo>
                  <a:pt x="4736" y="16172"/>
                  <a:pt x="4736" y="16379"/>
                  <a:pt x="4865" y="16506"/>
                </a:cubicBezTo>
                <a:cubicBezTo>
                  <a:pt x="4929" y="16570"/>
                  <a:pt x="5012" y="16602"/>
                  <a:pt x="5096" y="16602"/>
                </a:cubicBezTo>
                <a:cubicBezTo>
                  <a:pt x="5179" y="16602"/>
                  <a:pt x="5264" y="16570"/>
                  <a:pt x="5327" y="16506"/>
                </a:cubicBezTo>
                <a:lnTo>
                  <a:pt x="6811" y="15022"/>
                </a:lnTo>
                <a:cubicBezTo>
                  <a:pt x="7251" y="15407"/>
                  <a:pt x="7748" y="15705"/>
                  <a:pt x="8295" y="15911"/>
                </a:cubicBezTo>
                <a:lnTo>
                  <a:pt x="5663" y="18529"/>
                </a:lnTo>
                <a:cubicBezTo>
                  <a:pt x="5088" y="18183"/>
                  <a:pt x="4556" y="17765"/>
                  <a:pt x="4076" y="17289"/>
                </a:cubicBezTo>
                <a:cubicBezTo>
                  <a:pt x="3598" y="16816"/>
                  <a:pt x="3181" y="16287"/>
                  <a:pt x="2830" y="15716"/>
                </a:cubicBezTo>
                <a:lnTo>
                  <a:pt x="5467" y="13096"/>
                </a:lnTo>
                <a:close/>
                <a:moveTo>
                  <a:pt x="14595" y="13096"/>
                </a:moveTo>
                <a:lnTo>
                  <a:pt x="17231" y="15716"/>
                </a:lnTo>
                <a:cubicBezTo>
                  <a:pt x="16885" y="16287"/>
                  <a:pt x="16466" y="16816"/>
                  <a:pt x="15989" y="17289"/>
                </a:cubicBezTo>
                <a:cubicBezTo>
                  <a:pt x="15508" y="17765"/>
                  <a:pt x="14976" y="18181"/>
                  <a:pt x="14402" y="18529"/>
                </a:cubicBezTo>
                <a:lnTo>
                  <a:pt x="11767" y="15911"/>
                </a:lnTo>
                <a:cubicBezTo>
                  <a:pt x="12315" y="15705"/>
                  <a:pt x="12812" y="15407"/>
                  <a:pt x="13252" y="15022"/>
                </a:cubicBezTo>
                <a:lnTo>
                  <a:pt x="14736" y="16506"/>
                </a:lnTo>
                <a:cubicBezTo>
                  <a:pt x="14798" y="16570"/>
                  <a:pt x="14882" y="16602"/>
                  <a:pt x="14967" y="16602"/>
                </a:cubicBezTo>
                <a:cubicBezTo>
                  <a:pt x="15050" y="16602"/>
                  <a:pt x="15134" y="16570"/>
                  <a:pt x="15198" y="16506"/>
                </a:cubicBezTo>
                <a:cubicBezTo>
                  <a:pt x="15326" y="16378"/>
                  <a:pt x="15326" y="16171"/>
                  <a:pt x="15198" y="16044"/>
                </a:cubicBezTo>
                <a:lnTo>
                  <a:pt x="13714" y="14560"/>
                </a:lnTo>
                <a:cubicBezTo>
                  <a:pt x="14094" y="14126"/>
                  <a:pt x="14390" y="13635"/>
                  <a:pt x="14595" y="13096"/>
                </a:cubicBezTo>
                <a:close/>
                <a:moveTo>
                  <a:pt x="10377" y="20131"/>
                </a:moveTo>
                <a:lnTo>
                  <a:pt x="10377" y="20392"/>
                </a:lnTo>
                <a:cubicBezTo>
                  <a:pt x="10377" y="20572"/>
                  <a:pt x="10231" y="20718"/>
                  <a:pt x="10052" y="20718"/>
                </a:cubicBezTo>
                <a:lnTo>
                  <a:pt x="10015" y="20718"/>
                </a:lnTo>
                <a:cubicBezTo>
                  <a:pt x="9833" y="20718"/>
                  <a:pt x="9688" y="20571"/>
                  <a:pt x="9688" y="20392"/>
                </a:cubicBezTo>
                <a:lnTo>
                  <a:pt x="9688" y="20131"/>
                </a:lnTo>
                <a:lnTo>
                  <a:pt x="9688" y="20131"/>
                </a:lnTo>
                <a:cubicBezTo>
                  <a:pt x="9803" y="20135"/>
                  <a:pt x="9918" y="20138"/>
                  <a:pt x="10033" y="20138"/>
                </a:cubicBezTo>
                <a:cubicBezTo>
                  <a:pt x="10149" y="20138"/>
                  <a:pt x="10263" y="20135"/>
                  <a:pt x="10377" y="20131"/>
                </a:cubicBezTo>
                <a:close/>
                <a:moveTo>
                  <a:pt x="10032" y="0"/>
                </a:moveTo>
                <a:cubicBezTo>
                  <a:pt x="9780" y="0"/>
                  <a:pt x="9529" y="95"/>
                  <a:pt x="9338" y="286"/>
                </a:cubicBezTo>
                <a:lnTo>
                  <a:pt x="8450" y="1170"/>
                </a:lnTo>
                <a:cubicBezTo>
                  <a:pt x="8321" y="1297"/>
                  <a:pt x="8321" y="1503"/>
                  <a:pt x="8447" y="1632"/>
                </a:cubicBezTo>
                <a:cubicBezTo>
                  <a:pt x="8511" y="1697"/>
                  <a:pt x="8595" y="1729"/>
                  <a:pt x="8679" y="1729"/>
                </a:cubicBezTo>
                <a:cubicBezTo>
                  <a:pt x="8762" y="1729"/>
                  <a:pt x="8846" y="1697"/>
                  <a:pt x="8910" y="1634"/>
                </a:cubicBezTo>
                <a:lnTo>
                  <a:pt x="9797" y="749"/>
                </a:lnTo>
                <a:cubicBezTo>
                  <a:pt x="9862" y="685"/>
                  <a:pt x="9947" y="653"/>
                  <a:pt x="10031" y="653"/>
                </a:cubicBezTo>
                <a:cubicBezTo>
                  <a:pt x="10116" y="653"/>
                  <a:pt x="10200" y="685"/>
                  <a:pt x="10264" y="749"/>
                </a:cubicBezTo>
                <a:lnTo>
                  <a:pt x="12479" y="2952"/>
                </a:lnTo>
                <a:cubicBezTo>
                  <a:pt x="12008" y="2815"/>
                  <a:pt x="11523" y="2721"/>
                  <a:pt x="11031" y="2665"/>
                </a:cubicBezTo>
                <a:lnTo>
                  <a:pt x="11031" y="2405"/>
                </a:lnTo>
                <a:cubicBezTo>
                  <a:pt x="11031" y="1865"/>
                  <a:pt x="10591" y="1425"/>
                  <a:pt x="10049" y="1425"/>
                </a:cubicBezTo>
                <a:lnTo>
                  <a:pt x="10012" y="1425"/>
                </a:lnTo>
                <a:cubicBezTo>
                  <a:pt x="9472" y="1425"/>
                  <a:pt x="9032" y="1865"/>
                  <a:pt x="9032" y="2405"/>
                </a:cubicBezTo>
                <a:lnTo>
                  <a:pt x="9032" y="2665"/>
                </a:lnTo>
                <a:cubicBezTo>
                  <a:pt x="8537" y="2721"/>
                  <a:pt x="8052" y="2815"/>
                  <a:pt x="7581" y="2952"/>
                </a:cubicBezTo>
                <a:lnTo>
                  <a:pt x="8168" y="2368"/>
                </a:lnTo>
                <a:cubicBezTo>
                  <a:pt x="8297" y="2241"/>
                  <a:pt x="8297" y="2035"/>
                  <a:pt x="8170" y="1905"/>
                </a:cubicBezTo>
                <a:cubicBezTo>
                  <a:pt x="8106" y="1841"/>
                  <a:pt x="8022" y="1809"/>
                  <a:pt x="7938" y="1809"/>
                </a:cubicBezTo>
                <a:cubicBezTo>
                  <a:pt x="7855" y="1809"/>
                  <a:pt x="7771" y="1841"/>
                  <a:pt x="7707" y="1904"/>
                </a:cubicBezTo>
                <a:lnTo>
                  <a:pt x="6052" y="3551"/>
                </a:lnTo>
                <a:cubicBezTo>
                  <a:pt x="6013" y="3568"/>
                  <a:pt x="5976" y="3589"/>
                  <a:pt x="5937" y="3609"/>
                </a:cubicBezTo>
                <a:cubicBezTo>
                  <a:pt x="5856" y="3567"/>
                  <a:pt x="5767" y="3545"/>
                  <a:pt x="5673" y="3545"/>
                </a:cubicBezTo>
                <a:cubicBezTo>
                  <a:pt x="5567" y="3545"/>
                  <a:pt x="5464" y="3573"/>
                  <a:pt x="5373" y="3627"/>
                </a:cubicBezTo>
                <a:cubicBezTo>
                  <a:pt x="4736" y="4007"/>
                  <a:pt x="4144" y="4466"/>
                  <a:pt x="3615" y="4991"/>
                </a:cubicBezTo>
                <a:cubicBezTo>
                  <a:pt x="3085" y="5518"/>
                  <a:pt x="2626" y="6104"/>
                  <a:pt x="2242" y="6738"/>
                </a:cubicBezTo>
                <a:cubicBezTo>
                  <a:pt x="2137" y="6914"/>
                  <a:pt x="2134" y="7124"/>
                  <a:pt x="2220" y="7300"/>
                </a:cubicBezTo>
                <a:cubicBezTo>
                  <a:pt x="1713" y="8259"/>
                  <a:pt x="1391" y="9308"/>
                  <a:pt x="1270" y="10403"/>
                </a:cubicBezTo>
                <a:lnTo>
                  <a:pt x="981" y="10403"/>
                </a:lnTo>
                <a:cubicBezTo>
                  <a:pt x="441" y="10403"/>
                  <a:pt x="1" y="10843"/>
                  <a:pt x="1" y="11383"/>
                </a:cubicBezTo>
                <a:lnTo>
                  <a:pt x="1" y="11413"/>
                </a:lnTo>
                <a:cubicBezTo>
                  <a:pt x="1" y="11954"/>
                  <a:pt x="441" y="12394"/>
                  <a:pt x="981" y="12394"/>
                </a:cubicBezTo>
                <a:lnTo>
                  <a:pt x="1276" y="12394"/>
                </a:lnTo>
                <a:cubicBezTo>
                  <a:pt x="1400" y="13468"/>
                  <a:pt x="1720" y="14499"/>
                  <a:pt x="2220" y="15444"/>
                </a:cubicBezTo>
                <a:cubicBezTo>
                  <a:pt x="2134" y="15619"/>
                  <a:pt x="2137" y="15829"/>
                  <a:pt x="2242" y="16005"/>
                </a:cubicBezTo>
                <a:cubicBezTo>
                  <a:pt x="2626" y="16639"/>
                  <a:pt x="3088" y="17227"/>
                  <a:pt x="3615" y="17752"/>
                </a:cubicBezTo>
                <a:cubicBezTo>
                  <a:pt x="4144" y="18278"/>
                  <a:pt x="4736" y="18736"/>
                  <a:pt x="5373" y="19116"/>
                </a:cubicBezTo>
                <a:cubicBezTo>
                  <a:pt x="5464" y="19170"/>
                  <a:pt x="5567" y="19198"/>
                  <a:pt x="5673" y="19198"/>
                </a:cubicBezTo>
                <a:cubicBezTo>
                  <a:pt x="5767" y="19198"/>
                  <a:pt x="5858" y="19176"/>
                  <a:pt x="5940" y="19136"/>
                </a:cubicBezTo>
                <a:cubicBezTo>
                  <a:pt x="6492" y="19422"/>
                  <a:pt x="7074" y="19653"/>
                  <a:pt x="7676" y="19819"/>
                </a:cubicBezTo>
                <a:cubicBezTo>
                  <a:pt x="8122" y="19943"/>
                  <a:pt x="8574" y="20028"/>
                  <a:pt x="9033" y="20080"/>
                </a:cubicBezTo>
                <a:lnTo>
                  <a:pt x="9033" y="20390"/>
                </a:lnTo>
                <a:cubicBezTo>
                  <a:pt x="9033" y="20930"/>
                  <a:pt x="9473" y="21370"/>
                  <a:pt x="10013" y="21370"/>
                </a:cubicBezTo>
                <a:lnTo>
                  <a:pt x="10051" y="21370"/>
                </a:lnTo>
                <a:cubicBezTo>
                  <a:pt x="10592" y="21370"/>
                  <a:pt x="11032" y="20930"/>
                  <a:pt x="11032" y="20390"/>
                </a:cubicBezTo>
                <a:lnTo>
                  <a:pt x="11032" y="20083"/>
                </a:lnTo>
                <a:cubicBezTo>
                  <a:pt x="11366" y="20046"/>
                  <a:pt x="11697" y="19989"/>
                  <a:pt x="12024" y="19913"/>
                </a:cubicBezTo>
                <a:cubicBezTo>
                  <a:pt x="12199" y="19871"/>
                  <a:pt x="12309" y="19697"/>
                  <a:pt x="12270" y="19521"/>
                </a:cubicBezTo>
                <a:cubicBezTo>
                  <a:pt x="12234" y="19370"/>
                  <a:pt x="12099" y="19266"/>
                  <a:pt x="11950" y="19266"/>
                </a:cubicBezTo>
                <a:cubicBezTo>
                  <a:pt x="11926" y="19266"/>
                  <a:pt x="11902" y="19269"/>
                  <a:pt x="11878" y="19274"/>
                </a:cubicBezTo>
                <a:cubicBezTo>
                  <a:pt x="11272" y="19414"/>
                  <a:pt x="10652" y="19483"/>
                  <a:pt x="10031" y="19483"/>
                </a:cubicBezTo>
                <a:cubicBezTo>
                  <a:pt x="9295" y="19483"/>
                  <a:pt x="8559" y="19385"/>
                  <a:pt x="7848" y="19189"/>
                </a:cubicBezTo>
                <a:cubicBezTo>
                  <a:pt x="7366" y="19057"/>
                  <a:pt x="6901" y="18879"/>
                  <a:pt x="6455" y="18663"/>
                </a:cubicBezTo>
                <a:lnTo>
                  <a:pt x="8801" y="16333"/>
                </a:lnTo>
                <a:cubicBezTo>
                  <a:pt x="9205" y="16432"/>
                  <a:pt x="9618" y="16482"/>
                  <a:pt x="10033" y="16482"/>
                </a:cubicBezTo>
                <a:cubicBezTo>
                  <a:pt x="10446" y="16482"/>
                  <a:pt x="10861" y="16432"/>
                  <a:pt x="11265" y="16333"/>
                </a:cubicBezTo>
                <a:lnTo>
                  <a:pt x="13611" y="18666"/>
                </a:lnTo>
                <a:cubicBezTo>
                  <a:pt x="13456" y="18740"/>
                  <a:pt x="13298" y="18812"/>
                  <a:pt x="13137" y="18878"/>
                </a:cubicBezTo>
                <a:cubicBezTo>
                  <a:pt x="12970" y="18946"/>
                  <a:pt x="12889" y="19137"/>
                  <a:pt x="12958" y="19304"/>
                </a:cubicBezTo>
                <a:cubicBezTo>
                  <a:pt x="13010" y="19431"/>
                  <a:pt x="13131" y="19507"/>
                  <a:pt x="13262" y="19507"/>
                </a:cubicBezTo>
                <a:cubicBezTo>
                  <a:pt x="13302" y="19507"/>
                  <a:pt x="13344" y="19500"/>
                  <a:pt x="13384" y="19483"/>
                </a:cubicBezTo>
                <a:cubicBezTo>
                  <a:pt x="13638" y="19379"/>
                  <a:pt x="13887" y="19264"/>
                  <a:pt x="14129" y="19139"/>
                </a:cubicBezTo>
                <a:cubicBezTo>
                  <a:pt x="14209" y="19179"/>
                  <a:pt x="14299" y="19201"/>
                  <a:pt x="14391" y="19201"/>
                </a:cubicBezTo>
                <a:cubicBezTo>
                  <a:pt x="14499" y="19201"/>
                  <a:pt x="14600" y="19175"/>
                  <a:pt x="14692" y="19119"/>
                </a:cubicBezTo>
                <a:cubicBezTo>
                  <a:pt x="15329" y="18739"/>
                  <a:pt x="15920" y="18281"/>
                  <a:pt x="16449" y="17755"/>
                </a:cubicBezTo>
                <a:cubicBezTo>
                  <a:pt x="16979" y="17230"/>
                  <a:pt x="17440" y="16642"/>
                  <a:pt x="17822" y="16008"/>
                </a:cubicBezTo>
                <a:cubicBezTo>
                  <a:pt x="17929" y="15830"/>
                  <a:pt x="17932" y="15619"/>
                  <a:pt x="17843" y="15441"/>
                </a:cubicBezTo>
                <a:cubicBezTo>
                  <a:pt x="18347" y="14485"/>
                  <a:pt x="18661" y="13450"/>
                  <a:pt x="18787" y="12395"/>
                </a:cubicBezTo>
                <a:lnTo>
                  <a:pt x="19085" y="12395"/>
                </a:lnTo>
                <a:cubicBezTo>
                  <a:pt x="19625" y="12395"/>
                  <a:pt x="20065" y="11955"/>
                  <a:pt x="20065" y="11414"/>
                </a:cubicBezTo>
                <a:lnTo>
                  <a:pt x="20065" y="11384"/>
                </a:lnTo>
                <a:cubicBezTo>
                  <a:pt x="20068" y="10843"/>
                  <a:pt x="19625" y="10403"/>
                  <a:pt x="19085" y="10403"/>
                </a:cubicBezTo>
                <a:lnTo>
                  <a:pt x="18794" y="10403"/>
                </a:lnTo>
                <a:cubicBezTo>
                  <a:pt x="18676" y="9336"/>
                  <a:pt x="18362" y="8282"/>
                  <a:pt x="17843" y="7302"/>
                </a:cubicBezTo>
                <a:cubicBezTo>
                  <a:pt x="17931" y="7126"/>
                  <a:pt x="17928" y="6914"/>
                  <a:pt x="17820" y="6738"/>
                </a:cubicBezTo>
                <a:cubicBezTo>
                  <a:pt x="17629" y="6420"/>
                  <a:pt x="17414" y="6109"/>
                  <a:pt x="17183" y="5816"/>
                </a:cubicBezTo>
                <a:cubicBezTo>
                  <a:pt x="17119" y="5734"/>
                  <a:pt x="17022" y="5691"/>
                  <a:pt x="16925" y="5691"/>
                </a:cubicBezTo>
                <a:cubicBezTo>
                  <a:pt x="16855" y="5691"/>
                  <a:pt x="16784" y="5714"/>
                  <a:pt x="16724" y="5761"/>
                </a:cubicBezTo>
                <a:cubicBezTo>
                  <a:pt x="16582" y="5873"/>
                  <a:pt x="16558" y="6079"/>
                  <a:pt x="16670" y="6220"/>
                </a:cubicBezTo>
                <a:cubicBezTo>
                  <a:pt x="16873" y="6477"/>
                  <a:pt x="17061" y="6750"/>
                  <a:pt x="17234" y="7029"/>
                </a:cubicBezTo>
                <a:lnTo>
                  <a:pt x="14597" y="9649"/>
                </a:lnTo>
                <a:cubicBezTo>
                  <a:pt x="14387" y="9095"/>
                  <a:pt x="14081" y="8593"/>
                  <a:pt x="13684" y="8152"/>
                </a:cubicBezTo>
                <a:lnTo>
                  <a:pt x="15200" y="6637"/>
                </a:lnTo>
                <a:cubicBezTo>
                  <a:pt x="15328" y="6507"/>
                  <a:pt x="15328" y="6301"/>
                  <a:pt x="15200" y="6174"/>
                </a:cubicBezTo>
                <a:cubicBezTo>
                  <a:pt x="15135" y="6109"/>
                  <a:pt x="15052" y="6077"/>
                  <a:pt x="14968" y="6077"/>
                </a:cubicBezTo>
                <a:cubicBezTo>
                  <a:pt x="14884" y="6077"/>
                  <a:pt x="14801" y="6109"/>
                  <a:pt x="14737" y="6174"/>
                </a:cubicBezTo>
                <a:lnTo>
                  <a:pt x="13217" y="7693"/>
                </a:lnTo>
                <a:cubicBezTo>
                  <a:pt x="12786" y="7324"/>
                  <a:pt x="12301" y="7035"/>
                  <a:pt x="11769" y="6835"/>
                </a:cubicBezTo>
                <a:lnTo>
                  <a:pt x="14403" y="4217"/>
                </a:lnTo>
                <a:cubicBezTo>
                  <a:pt x="14931" y="4536"/>
                  <a:pt x="15425" y="4915"/>
                  <a:pt x="15871" y="5342"/>
                </a:cubicBezTo>
                <a:cubicBezTo>
                  <a:pt x="15934" y="5403"/>
                  <a:pt x="16014" y="5432"/>
                  <a:pt x="16096" y="5432"/>
                </a:cubicBezTo>
                <a:cubicBezTo>
                  <a:pt x="16182" y="5432"/>
                  <a:pt x="16268" y="5398"/>
                  <a:pt x="16333" y="5331"/>
                </a:cubicBezTo>
                <a:cubicBezTo>
                  <a:pt x="16458" y="5200"/>
                  <a:pt x="16452" y="4993"/>
                  <a:pt x="16321" y="4869"/>
                </a:cubicBezTo>
                <a:cubicBezTo>
                  <a:pt x="15826" y="4395"/>
                  <a:pt x="15277" y="3977"/>
                  <a:pt x="14689" y="3628"/>
                </a:cubicBezTo>
                <a:cubicBezTo>
                  <a:pt x="14598" y="3574"/>
                  <a:pt x="14496" y="3546"/>
                  <a:pt x="14390" y="3546"/>
                </a:cubicBezTo>
                <a:cubicBezTo>
                  <a:pt x="14297" y="3546"/>
                  <a:pt x="14208" y="3568"/>
                  <a:pt x="14127" y="3610"/>
                </a:cubicBezTo>
                <a:cubicBezTo>
                  <a:pt x="14088" y="3589"/>
                  <a:pt x="14048" y="3568"/>
                  <a:pt x="14009" y="3551"/>
                </a:cubicBezTo>
                <a:lnTo>
                  <a:pt x="10726" y="286"/>
                </a:lnTo>
                <a:cubicBezTo>
                  <a:pt x="10535" y="95"/>
                  <a:pt x="10284" y="0"/>
                  <a:pt x="100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1381195" y="1713791"/>
            <a:ext cx="350087" cy="396079"/>
            <a:chOff x="5351350" y="3242550"/>
            <a:chExt cx="472325" cy="534375"/>
          </a:xfrm>
        </p:grpSpPr>
        <p:sp>
          <p:nvSpPr>
            <p:cNvPr id="162" name="Google Shape;162;p19"/>
            <p:cNvSpPr/>
            <p:nvPr/>
          </p:nvSpPr>
          <p:spPr>
            <a:xfrm>
              <a:off x="5657675" y="3611150"/>
              <a:ext cx="120600" cy="120500"/>
            </a:xfrm>
            <a:custGeom>
              <a:rect b="b" l="l" r="r" t="t"/>
              <a:pathLst>
                <a:path extrusionOk="0" h="4820" w="4824">
                  <a:moveTo>
                    <a:pt x="2768" y="655"/>
                  </a:moveTo>
                  <a:lnTo>
                    <a:pt x="2768" y="1507"/>
                  </a:lnTo>
                  <a:cubicBezTo>
                    <a:pt x="2768" y="1808"/>
                    <a:pt x="3015" y="2053"/>
                    <a:pt x="3316" y="2053"/>
                  </a:cubicBezTo>
                  <a:lnTo>
                    <a:pt x="4169" y="2053"/>
                  </a:lnTo>
                  <a:lnTo>
                    <a:pt x="4169" y="2769"/>
                  </a:lnTo>
                  <a:lnTo>
                    <a:pt x="3316" y="2769"/>
                  </a:lnTo>
                  <a:cubicBezTo>
                    <a:pt x="3013" y="2769"/>
                    <a:pt x="2768" y="3015"/>
                    <a:pt x="2768" y="3315"/>
                  </a:cubicBezTo>
                  <a:lnTo>
                    <a:pt x="2768" y="4168"/>
                  </a:lnTo>
                  <a:lnTo>
                    <a:pt x="2053" y="4168"/>
                  </a:lnTo>
                  <a:lnTo>
                    <a:pt x="2053" y="3315"/>
                  </a:lnTo>
                  <a:cubicBezTo>
                    <a:pt x="2053" y="3013"/>
                    <a:pt x="1806" y="2769"/>
                    <a:pt x="1507" y="2769"/>
                  </a:cubicBezTo>
                  <a:lnTo>
                    <a:pt x="653" y="2769"/>
                  </a:lnTo>
                  <a:lnTo>
                    <a:pt x="653" y="2053"/>
                  </a:lnTo>
                  <a:lnTo>
                    <a:pt x="1507" y="2053"/>
                  </a:lnTo>
                  <a:cubicBezTo>
                    <a:pt x="1809" y="2053"/>
                    <a:pt x="2053" y="1807"/>
                    <a:pt x="2053" y="1507"/>
                  </a:cubicBezTo>
                  <a:lnTo>
                    <a:pt x="2053" y="655"/>
                  </a:lnTo>
                  <a:close/>
                  <a:moveTo>
                    <a:pt x="1947" y="0"/>
                  </a:moveTo>
                  <a:cubicBezTo>
                    <a:pt x="1645" y="0"/>
                    <a:pt x="1401" y="247"/>
                    <a:pt x="1401" y="546"/>
                  </a:cubicBezTo>
                  <a:lnTo>
                    <a:pt x="1401" y="1398"/>
                  </a:lnTo>
                  <a:lnTo>
                    <a:pt x="546" y="1398"/>
                  </a:lnTo>
                  <a:cubicBezTo>
                    <a:pt x="245" y="1398"/>
                    <a:pt x="0" y="1644"/>
                    <a:pt x="0" y="1945"/>
                  </a:cubicBezTo>
                  <a:lnTo>
                    <a:pt x="0" y="2875"/>
                  </a:lnTo>
                  <a:cubicBezTo>
                    <a:pt x="0" y="3177"/>
                    <a:pt x="246" y="3422"/>
                    <a:pt x="546" y="3422"/>
                  </a:cubicBezTo>
                  <a:lnTo>
                    <a:pt x="1401" y="3422"/>
                  </a:lnTo>
                  <a:lnTo>
                    <a:pt x="1401" y="4274"/>
                  </a:lnTo>
                  <a:cubicBezTo>
                    <a:pt x="1401" y="4575"/>
                    <a:pt x="1647" y="4820"/>
                    <a:pt x="1947" y="4820"/>
                  </a:cubicBezTo>
                  <a:lnTo>
                    <a:pt x="2877" y="4820"/>
                  </a:lnTo>
                  <a:cubicBezTo>
                    <a:pt x="3179" y="4820"/>
                    <a:pt x="3423" y="4574"/>
                    <a:pt x="3423" y="4274"/>
                  </a:cubicBezTo>
                  <a:lnTo>
                    <a:pt x="3423" y="3422"/>
                  </a:lnTo>
                  <a:lnTo>
                    <a:pt x="4278" y="3422"/>
                  </a:lnTo>
                  <a:cubicBezTo>
                    <a:pt x="4579" y="3422"/>
                    <a:pt x="4824" y="3176"/>
                    <a:pt x="4824" y="2875"/>
                  </a:cubicBezTo>
                  <a:lnTo>
                    <a:pt x="4824" y="1945"/>
                  </a:lnTo>
                  <a:cubicBezTo>
                    <a:pt x="4824" y="1644"/>
                    <a:pt x="4578" y="1398"/>
                    <a:pt x="4278" y="1398"/>
                  </a:cubicBezTo>
                  <a:lnTo>
                    <a:pt x="3423" y="1398"/>
                  </a:lnTo>
                  <a:lnTo>
                    <a:pt x="3423" y="546"/>
                  </a:lnTo>
                  <a:cubicBezTo>
                    <a:pt x="3423" y="245"/>
                    <a:pt x="3177" y="0"/>
                    <a:pt x="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351350" y="3242550"/>
              <a:ext cx="472325" cy="534375"/>
            </a:xfrm>
            <a:custGeom>
              <a:rect b="b" l="l" r="r" t="t"/>
              <a:pathLst>
                <a:path extrusionOk="0" h="21375" w="18893">
                  <a:moveTo>
                    <a:pt x="7989" y="652"/>
                  </a:moveTo>
                  <a:cubicBezTo>
                    <a:pt x="10642" y="652"/>
                    <a:pt x="12802" y="2754"/>
                    <a:pt x="12802" y="5339"/>
                  </a:cubicBezTo>
                  <a:lnTo>
                    <a:pt x="12802" y="7240"/>
                  </a:lnTo>
                  <a:lnTo>
                    <a:pt x="11880" y="5342"/>
                  </a:lnTo>
                  <a:cubicBezTo>
                    <a:pt x="11827" y="5230"/>
                    <a:pt x="11710" y="5157"/>
                    <a:pt x="11586" y="5157"/>
                  </a:cubicBezTo>
                  <a:lnTo>
                    <a:pt x="9194" y="5157"/>
                  </a:lnTo>
                  <a:lnTo>
                    <a:pt x="9977" y="4374"/>
                  </a:lnTo>
                  <a:cubicBezTo>
                    <a:pt x="10105" y="4245"/>
                    <a:pt x="10105" y="4038"/>
                    <a:pt x="9977" y="3911"/>
                  </a:cubicBezTo>
                  <a:cubicBezTo>
                    <a:pt x="9913" y="3847"/>
                    <a:pt x="9829" y="3815"/>
                    <a:pt x="9745" y="3815"/>
                  </a:cubicBezTo>
                  <a:cubicBezTo>
                    <a:pt x="9662" y="3815"/>
                    <a:pt x="9578" y="3847"/>
                    <a:pt x="9515" y="3911"/>
                  </a:cubicBezTo>
                  <a:lnTo>
                    <a:pt x="8268" y="5160"/>
                  </a:lnTo>
                  <a:lnTo>
                    <a:pt x="6881" y="5160"/>
                  </a:lnTo>
                  <a:lnTo>
                    <a:pt x="8056" y="3983"/>
                  </a:lnTo>
                  <a:cubicBezTo>
                    <a:pt x="8186" y="3855"/>
                    <a:pt x="8186" y="3647"/>
                    <a:pt x="8056" y="3521"/>
                  </a:cubicBezTo>
                  <a:cubicBezTo>
                    <a:pt x="7992" y="3456"/>
                    <a:pt x="7908" y="3424"/>
                    <a:pt x="7824" y="3424"/>
                  </a:cubicBezTo>
                  <a:cubicBezTo>
                    <a:pt x="7740" y="3424"/>
                    <a:pt x="7657" y="3456"/>
                    <a:pt x="7594" y="3521"/>
                  </a:cubicBezTo>
                  <a:lnTo>
                    <a:pt x="5956" y="5158"/>
                  </a:lnTo>
                  <a:lnTo>
                    <a:pt x="4393" y="5158"/>
                  </a:lnTo>
                  <a:cubicBezTo>
                    <a:pt x="4267" y="5158"/>
                    <a:pt x="4153" y="5230"/>
                    <a:pt x="4099" y="5343"/>
                  </a:cubicBezTo>
                  <a:lnTo>
                    <a:pt x="3177" y="7242"/>
                  </a:lnTo>
                  <a:lnTo>
                    <a:pt x="3177" y="5339"/>
                  </a:lnTo>
                  <a:cubicBezTo>
                    <a:pt x="3177" y="2754"/>
                    <a:pt x="5337" y="652"/>
                    <a:pt x="7989" y="652"/>
                  </a:cubicBezTo>
                  <a:close/>
                  <a:moveTo>
                    <a:pt x="13581" y="7949"/>
                  </a:moveTo>
                  <a:cubicBezTo>
                    <a:pt x="13761" y="7949"/>
                    <a:pt x="13907" y="8095"/>
                    <a:pt x="13907" y="8274"/>
                  </a:cubicBezTo>
                  <a:lnTo>
                    <a:pt x="13907" y="10079"/>
                  </a:lnTo>
                  <a:cubicBezTo>
                    <a:pt x="13907" y="10261"/>
                    <a:pt x="13760" y="10406"/>
                    <a:pt x="13581" y="10406"/>
                  </a:cubicBezTo>
                  <a:lnTo>
                    <a:pt x="13355" y="10406"/>
                  </a:lnTo>
                  <a:cubicBezTo>
                    <a:pt x="13421" y="10071"/>
                    <a:pt x="13455" y="9727"/>
                    <a:pt x="13455" y="9376"/>
                  </a:cubicBezTo>
                  <a:lnTo>
                    <a:pt x="13455" y="8665"/>
                  </a:lnTo>
                  <a:lnTo>
                    <a:pt x="13455" y="7949"/>
                  </a:lnTo>
                  <a:close/>
                  <a:moveTo>
                    <a:pt x="2522" y="7950"/>
                  </a:moveTo>
                  <a:lnTo>
                    <a:pt x="2522" y="9378"/>
                  </a:lnTo>
                  <a:cubicBezTo>
                    <a:pt x="2522" y="9731"/>
                    <a:pt x="2558" y="10076"/>
                    <a:pt x="2625" y="10410"/>
                  </a:cubicBezTo>
                  <a:lnTo>
                    <a:pt x="2400" y="10407"/>
                  </a:lnTo>
                  <a:cubicBezTo>
                    <a:pt x="2219" y="10407"/>
                    <a:pt x="2073" y="10261"/>
                    <a:pt x="2073" y="10082"/>
                  </a:cubicBezTo>
                  <a:lnTo>
                    <a:pt x="2073" y="8277"/>
                  </a:lnTo>
                  <a:cubicBezTo>
                    <a:pt x="2073" y="8095"/>
                    <a:pt x="2221" y="7950"/>
                    <a:pt x="2400" y="7950"/>
                  </a:cubicBezTo>
                  <a:close/>
                  <a:moveTo>
                    <a:pt x="6623" y="14551"/>
                  </a:moveTo>
                  <a:cubicBezTo>
                    <a:pt x="7058" y="14659"/>
                    <a:pt x="7517" y="14721"/>
                    <a:pt x="7989" y="14721"/>
                  </a:cubicBezTo>
                  <a:cubicBezTo>
                    <a:pt x="8456" y="14721"/>
                    <a:pt x="8914" y="14662"/>
                    <a:pt x="9355" y="14552"/>
                  </a:cubicBezTo>
                  <a:lnTo>
                    <a:pt x="9355" y="15102"/>
                  </a:lnTo>
                  <a:lnTo>
                    <a:pt x="9357" y="15102"/>
                  </a:lnTo>
                  <a:cubicBezTo>
                    <a:pt x="9357" y="15135"/>
                    <a:pt x="9322" y="15214"/>
                    <a:pt x="9298" y="15238"/>
                  </a:cubicBezTo>
                  <a:lnTo>
                    <a:pt x="7989" y="16513"/>
                  </a:lnTo>
                  <a:lnTo>
                    <a:pt x="6681" y="15240"/>
                  </a:lnTo>
                  <a:cubicBezTo>
                    <a:pt x="6655" y="15216"/>
                    <a:pt x="6624" y="15138"/>
                    <a:pt x="6623" y="15104"/>
                  </a:cubicBezTo>
                  <a:lnTo>
                    <a:pt x="6623" y="14551"/>
                  </a:lnTo>
                  <a:close/>
                  <a:moveTo>
                    <a:pt x="7992" y="0"/>
                  </a:moveTo>
                  <a:cubicBezTo>
                    <a:pt x="4976" y="0"/>
                    <a:pt x="2525" y="2396"/>
                    <a:pt x="2525" y="5340"/>
                  </a:cubicBezTo>
                  <a:lnTo>
                    <a:pt x="2525" y="7296"/>
                  </a:lnTo>
                  <a:lnTo>
                    <a:pt x="2401" y="7296"/>
                  </a:lnTo>
                  <a:cubicBezTo>
                    <a:pt x="1862" y="7296"/>
                    <a:pt x="1421" y="7736"/>
                    <a:pt x="1421" y="8277"/>
                  </a:cubicBezTo>
                  <a:lnTo>
                    <a:pt x="1421" y="10082"/>
                  </a:lnTo>
                  <a:cubicBezTo>
                    <a:pt x="1421" y="10622"/>
                    <a:pt x="1862" y="11062"/>
                    <a:pt x="2401" y="11062"/>
                  </a:cubicBezTo>
                  <a:lnTo>
                    <a:pt x="2804" y="11062"/>
                  </a:lnTo>
                  <a:cubicBezTo>
                    <a:pt x="3313" y="12555"/>
                    <a:pt x="4482" y="13756"/>
                    <a:pt x="5971" y="14337"/>
                  </a:cubicBezTo>
                  <a:lnTo>
                    <a:pt x="5971" y="14886"/>
                  </a:lnTo>
                  <a:lnTo>
                    <a:pt x="4861" y="14886"/>
                  </a:lnTo>
                  <a:cubicBezTo>
                    <a:pt x="4679" y="14886"/>
                    <a:pt x="4534" y="15032"/>
                    <a:pt x="4534" y="15213"/>
                  </a:cubicBezTo>
                  <a:cubicBezTo>
                    <a:pt x="4534" y="15393"/>
                    <a:pt x="4682" y="15538"/>
                    <a:pt x="4861" y="15538"/>
                  </a:cubicBezTo>
                  <a:lnTo>
                    <a:pt x="6099" y="15538"/>
                  </a:lnTo>
                  <a:cubicBezTo>
                    <a:pt x="6136" y="15601"/>
                    <a:pt x="6177" y="15657"/>
                    <a:pt x="6226" y="15704"/>
                  </a:cubicBezTo>
                  <a:lnTo>
                    <a:pt x="7607" y="17049"/>
                  </a:lnTo>
                  <a:cubicBezTo>
                    <a:pt x="7710" y="17149"/>
                    <a:pt x="7846" y="17204"/>
                    <a:pt x="7990" y="17204"/>
                  </a:cubicBezTo>
                  <a:cubicBezTo>
                    <a:pt x="8136" y="17204"/>
                    <a:pt x="8272" y="17147"/>
                    <a:pt x="8375" y="17049"/>
                  </a:cubicBezTo>
                  <a:lnTo>
                    <a:pt x="9756" y="15704"/>
                  </a:lnTo>
                  <a:cubicBezTo>
                    <a:pt x="9804" y="15657"/>
                    <a:pt x="9846" y="15602"/>
                    <a:pt x="9883" y="15539"/>
                  </a:cubicBezTo>
                  <a:lnTo>
                    <a:pt x="10763" y="15539"/>
                  </a:lnTo>
                  <a:cubicBezTo>
                    <a:pt x="10557" y="16038"/>
                    <a:pt x="10442" y="16582"/>
                    <a:pt x="10442" y="17155"/>
                  </a:cubicBezTo>
                  <a:cubicBezTo>
                    <a:pt x="10442" y="17944"/>
                    <a:pt x="10662" y="18684"/>
                    <a:pt x="11042" y="19316"/>
                  </a:cubicBezTo>
                  <a:lnTo>
                    <a:pt x="655" y="19316"/>
                  </a:lnTo>
                  <a:lnTo>
                    <a:pt x="655" y="16417"/>
                  </a:lnTo>
                  <a:cubicBezTo>
                    <a:pt x="655" y="15933"/>
                    <a:pt x="1058" y="15539"/>
                    <a:pt x="1551" y="15539"/>
                  </a:cubicBezTo>
                  <a:lnTo>
                    <a:pt x="3601" y="15539"/>
                  </a:lnTo>
                  <a:cubicBezTo>
                    <a:pt x="3781" y="15539"/>
                    <a:pt x="3926" y="15393"/>
                    <a:pt x="3926" y="15214"/>
                  </a:cubicBezTo>
                  <a:cubicBezTo>
                    <a:pt x="3926" y="15032"/>
                    <a:pt x="3780" y="14888"/>
                    <a:pt x="3601" y="14888"/>
                  </a:cubicBezTo>
                  <a:lnTo>
                    <a:pt x="1551" y="14888"/>
                  </a:lnTo>
                  <a:cubicBezTo>
                    <a:pt x="695" y="14888"/>
                    <a:pt x="0" y="15574"/>
                    <a:pt x="0" y="16418"/>
                  </a:cubicBezTo>
                  <a:lnTo>
                    <a:pt x="0" y="19644"/>
                  </a:lnTo>
                  <a:cubicBezTo>
                    <a:pt x="0" y="19825"/>
                    <a:pt x="148" y="19971"/>
                    <a:pt x="327" y="19971"/>
                  </a:cubicBezTo>
                  <a:lnTo>
                    <a:pt x="11524" y="19971"/>
                  </a:lnTo>
                  <a:cubicBezTo>
                    <a:pt x="12298" y="20831"/>
                    <a:pt x="13421" y="21374"/>
                    <a:pt x="14668" y="21374"/>
                  </a:cubicBezTo>
                  <a:cubicBezTo>
                    <a:pt x="15805" y="21374"/>
                    <a:pt x="16871" y="20928"/>
                    <a:pt x="17672" y="20122"/>
                  </a:cubicBezTo>
                  <a:cubicBezTo>
                    <a:pt x="17797" y="19993"/>
                    <a:pt x="17797" y="19786"/>
                    <a:pt x="17669" y="19659"/>
                  </a:cubicBezTo>
                  <a:cubicBezTo>
                    <a:pt x="17605" y="19596"/>
                    <a:pt x="17521" y="19564"/>
                    <a:pt x="17438" y="19564"/>
                  </a:cubicBezTo>
                  <a:cubicBezTo>
                    <a:pt x="17354" y="19564"/>
                    <a:pt x="17270" y="19596"/>
                    <a:pt x="17207" y="19661"/>
                  </a:cubicBezTo>
                  <a:cubicBezTo>
                    <a:pt x="16532" y="20344"/>
                    <a:pt x="15630" y="20720"/>
                    <a:pt x="14669" y="20720"/>
                  </a:cubicBezTo>
                  <a:cubicBezTo>
                    <a:pt x="12701" y="20720"/>
                    <a:pt x="11102" y="19121"/>
                    <a:pt x="11102" y="17155"/>
                  </a:cubicBezTo>
                  <a:cubicBezTo>
                    <a:pt x="11102" y="15190"/>
                    <a:pt x="12702" y="13590"/>
                    <a:pt x="14669" y="13590"/>
                  </a:cubicBezTo>
                  <a:cubicBezTo>
                    <a:pt x="16638" y="13590"/>
                    <a:pt x="18239" y="15190"/>
                    <a:pt x="18239" y="17155"/>
                  </a:cubicBezTo>
                  <a:cubicBezTo>
                    <a:pt x="18239" y="17698"/>
                    <a:pt x="18119" y="18218"/>
                    <a:pt x="17885" y="18703"/>
                  </a:cubicBezTo>
                  <a:cubicBezTo>
                    <a:pt x="17808" y="18864"/>
                    <a:pt x="17875" y="19061"/>
                    <a:pt x="18039" y="19139"/>
                  </a:cubicBezTo>
                  <a:cubicBezTo>
                    <a:pt x="18085" y="19161"/>
                    <a:pt x="18134" y="19172"/>
                    <a:pt x="18182" y="19172"/>
                  </a:cubicBezTo>
                  <a:cubicBezTo>
                    <a:pt x="18303" y="19172"/>
                    <a:pt x="18419" y="19104"/>
                    <a:pt x="18474" y="18986"/>
                  </a:cubicBezTo>
                  <a:cubicBezTo>
                    <a:pt x="18753" y="18412"/>
                    <a:pt x="18892" y="17796"/>
                    <a:pt x="18892" y="17155"/>
                  </a:cubicBezTo>
                  <a:cubicBezTo>
                    <a:pt x="18888" y="14828"/>
                    <a:pt x="16993" y="12935"/>
                    <a:pt x="14663" y="12935"/>
                  </a:cubicBezTo>
                  <a:cubicBezTo>
                    <a:pt x="13170" y="12935"/>
                    <a:pt x="11855" y="13715"/>
                    <a:pt x="11105" y="14888"/>
                  </a:cubicBezTo>
                  <a:lnTo>
                    <a:pt x="10013" y="14888"/>
                  </a:lnTo>
                  <a:lnTo>
                    <a:pt x="10013" y="14342"/>
                  </a:lnTo>
                  <a:cubicBezTo>
                    <a:pt x="10635" y="14099"/>
                    <a:pt x="11211" y="13745"/>
                    <a:pt x="11713" y="13290"/>
                  </a:cubicBezTo>
                  <a:cubicBezTo>
                    <a:pt x="11847" y="13169"/>
                    <a:pt x="11856" y="12962"/>
                    <a:pt x="11736" y="12828"/>
                  </a:cubicBezTo>
                  <a:cubicBezTo>
                    <a:pt x="11671" y="12757"/>
                    <a:pt x="11582" y="12721"/>
                    <a:pt x="11493" y="12721"/>
                  </a:cubicBezTo>
                  <a:cubicBezTo>
                    <a:pt x="11415" y="12721"/>
                    <a:pt x="11336" y="12749"/>
                    <a:pt x="11273" y="12805"/>
                  </a:cubicBezTo>
                  <a:cubicBezTo>
                    <a:pt x="10380" y="13617"/>
                    <a:pt x="9215" y="14064"/>
                    <a:pt x="7992" y="14064"/>
                  </a:cubicBezTo>
                  <a:cubicBezTo>
                    <a:pt x="5338" y="14064"/>
                    <a:pt x="3179" y="11963"/>
                    <a:pt x="3179" y="9378"/>
                  </a:cubicBezTo>
                  <a:lnTo>
                    <a:pt x="3179" y="8741"/>
                  </a:lnTo>
                  <a:lnTo>
                    <a:pt x="4600" y="5813"/>
                  </a:lnTo>
                  <a:lnTo>
                    <a:pt x="11382" y="5813"/>
                  </a:lnTo>
                  <a:lnTo>
                    <a:pt x="12804" y="8741"/>
                  </a:lnTo>
                  <a:lnTo>
                    <a:pt x="12804" y="9378"/>
                  </a:lnTo>
                  <a:cubicBezTo>
                    <a:pt x="12804" y="10313"/>
                    <a:pt x="12522" y="11212"/>
                    <a:pt x="11991" y="11985"/>
                  </a:cubicBezTo>
                  <a:cubicBezTo>
                    <a:pt x="11888" y="12134"/>
                    <a:pt x="11925" y="12337"/>
                    <a:pt x="12074" y="12440"/>
                  </a:cubicBezTo>
                  <a:cubicBezTo>
                    <a:pt x="12131" y="12479"/>
                    <a:pt x="12196" y="12498"/>
                    <a:pt x="12260" y="12498"/>
                  </a:cubicBezTo>
                  <a:cubicBezTo>
                    <a:pt x="12364" y="12498"/>
                    <a:pt x="12465" y="12449"/>
                    <a:pt x="12529" y="12357"/>
                  </a:cubicBezTo>
                  <a:cubicBezTo>
                    <a:pt x="12807" y="11954"/>
                    <a:pt x="13026" y="11517"/>
                    <a:pt x="13179" y="11062"/>
                  </a:cubicBezTo>
                  <a:lnTo>
                    <a:pt x="13582" y="11062"/>
                  </a:lnTo>
                  <a:cubicBezTo>
                    <a:pt x="14124" y="11062"/>
                    <a:pt x="14564" y="10622"/>
                    <a:pt x="14564" y="10082"/>
                  </a:cubicBezTo>
                  <a:lnTo>
                    <a:pt x="14564" y="8277"/>
                  </a:lnTo>
                  <a:cubicBezTo>
                    <a:pt x="14564" y="7736"/>
                    <a:pt x="14124" y="7296"/>
                    <a:pt x="13582" y="7296"/>
                  </a:cubicBezTo>
                  <a:lnTo>
                    <a:pt x="13458" y="7296"/>
                  </a:lnTo>
                  <a:lnTo>
                    <a:pt x="13458" y="5340"/>
                  </a:lnTo>
                  <a:cubicBezTo>
                    <a:pt x="13458" y="2396"/>
                    <a:pt x="11006" y="0"/>
                    <a:pt x="7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478650" y="3464275"/>
              <a:ext cx="16375" cy="39325"/>
            </a:xfrm>
            <a:custGeom>
              <a:rect b="b" l="l" r="r" t="t"/>
              <a:pathLst>
                <a:path extrusionOk="0" h="1573" w="655">
                  <a:moveTo>
                    <a:pt x="327" y="0"/>
                  </a:moveTo>
                  <a:cubicBezTo>
                    <a:pt x="145" y="0"/>
                    <a:pt x="0" y="148"/>
                    <a:pt x="0" y="327"/>
                  </a:cubicBezTo>
                  <a:lnTo>
                    <a:pt x="0" y="1246"/>
                  </a:lnTo>
                  <a:cubicBezTo>
                    <a:pt x="0" y="1426"/>
                    <a:pt x="148" y="1572"/>
                    <a:pt x="327" y="1572"/>
                  </a:cubicBezTo>
                  <a:cubicBezTo>
                    <a:pt x="507" y="1572"/>
                    <a:pt x="652" y="1425"/>
                    <a:pt x="652" y="1246"/>
                  </a:cubicBezTo>
                  <a:lnTo>
                    <a:pt x="652" y="327"/>
                  </a:lnTo>
                  <a:cubicBezTo>
                    <a:pt x="655" y="146"/>
                    <a:pt x="507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5607175" y="3464275"/>
              <a:ext cx="16400" cy="39325"/>
            </a:xfrm>
            <a:custGeom>
              <a:rect b="b" l="l" r="r" t="t"/>
              <a:pathLst>
                <a:path extrusionOk="0" h="1573" w="656">
                  <a:moveTo>
                    <a:pt x="327" y="0"/>
                  </a:moveTo>
                  <a:cubicBezTo>
                    <a:pt x="147" y="0"/>
                    <a:pt x="1" y="148"/>
                    <a:pt x="1" y="327"/>
                  </a:cubicBezTo>
                  <a:lnTo>
                    <a:pt x="1" y="1246"/>
                  </a:lnTo>
                  <a:cubicBezTo>
                    <a:pt x="1" y="1426"/>
                    <a:pt x="148" y="1572"/>
                    <a:pt x="327" y="1572"/>
                  </a:cubicBezTo>
                  <a:cubicBezTo>
                    <a:pt x="508" y="1572"/>
                    <a:pt x="654" y="1425"/>
                    <a:pt x="654" y="1246"/>
                  </a:cubicBezTo>
                  <a:lnTo>
                    <a:pt x="654" y="327"/>
                  </a:lnTo>
                  <a:cubicBezTo>
                    <a:pt x="655" y="146"/>
                    <a:pt x="50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514100" y="3524450"/>
              <a:ext cx="74150" cy="38275"/>
            </a:xfrm>
            <a:custGeom>
              <a:rect b="b" l="l" r="r" t="t"/>
              <a:pathLst>
                <a:path extrusionOk="0" h="1531" w="2966">
                  <a:moveTo>
                    <a:pt x="327" y="1"/>
                  </a:moveTo>
                  <a:cubicBezTo>
                    <a:pt x="148" y="1"/>
                    <a:pt x="1" y="148"/>
                    <a:pt x="1" y="327"/>
                  </a:cubicBezTo>
                  <a:cubicBezTo>
                    <a:pt x="1" y="991"/>
                    <a:pt x="547" y="1531"/>
                    <a:pt x="1221" y="1531"/>
                  </a:cubicBezTo>
                  <a:lnTo>
                    <a:pt x="1746" y="1531"/>
                  </a:lnTo>
                  <a:cubicBezTo>
                    <a:pt x="2418" y="1531"/>
                    <a:pt x="2966" y="991"/>
                    <a:pt x="2966" y="327"/>
                  </a:cubicBezTo>
                  <a:cubicBezTo>
                    <a:pt x="2961" y="148"/>
                    <a:pt x="2817" y="1"/>
                    <a:pt x="2635" y="1"/>
                  </a:cubicBezTo>
                  <a:cubicBezTo>
                    <a:pt x="2454" y="1"/>
                    <a:pt x="2310" y="148"/>
                    <a:pt x="2310" y="327"/>
                  </a:cubicBezTo>
                  <a:cubicBezTo>
                    <a:pt x="2310" y="630"/>
                    <a:pt x="2056" y="876"/>
                    <a:pt x="1744" y="876"/>
                  </a:cubicBezTo>
                  <a:lnTo>
                    <a:pt x="1218" y="876"/>
                  </a:lnTo>
                  <a:cubicBezTo>
                    <a:pt x="908" y="876"/>
                    <a:pt x="654" y="630"/>
                    <a:pt x="654" y="327"/>
                  </a:cubicBezTo>
                  <a:cubicBezTo>
                    <a:pt x="654" y="145"/>
                    <a:pt x="506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540725" y="3467925"/>
              <a:ext cx="28700" cy="42075"/>
            </a:xfrm>
            <a:custGeom>
              <a:rect b="b" l="l" r="r" t="t"/>
              <a:pathLst>
                <a:path extrusionOk="0" h="1683" w="1148">
                  <a:moveTo>
                    <a:pt x="327" y="0"/>
                  </a:moveTo>
                  <a:cubicBezTo>
                    <a:pt x="145" y="0"/>
                    <a:pt x="1" y="147"/>
                    <a:pt x="1" y="326"/>
                  </a:cubicBezTo>
                  <a:lnTo>
                    <a:pt x="1" y="1358"/>
                  </a:lnTo>
                  <a:cubicBezTo>
                    <a:pt x="1" y="1538"/>
                    <a:pt x="148" y="1683"/>
                    <a:pt x="327" y="1683"/>
                  </a:cubicBezTo>
                  <a:lnTo>
                    <a:pt x="821" y="1683"/>
                  </a:lnTo>
                  <a:cubicBezTo>
                    <a:pt x="1001" y="1683"/>
                    <a:pt x="1148" y="1537"/>
                    <a:pt x="1148" y="1358"/>
                  </a:cubicBezTo>
                  <a:cubicBezTo>
                    <a:pt x="1148" y="1176"/>
                    <a:pt x="1000" y="1031"/>
                    <a:pt x="820" y="1031"/>
                  </a:cubicBezTo>
                  <a:lnTo>
                    <a:pt x="652" y="1031"/>
                  </a:lnTo>
                  <a:lnTo>
                    <a:pt x="652" y="326"/>
                  </a:lnTo>
                  <a:cubicBezTo>
                    <a:pt x="652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9"/>
          <p:cNvGrpSpPr/>
          <p:nvPr/>
        </p:nvGrpSpPr>
        <p:grpSpPr>
          <a:xfrm>
            <a:off x="6791286" y="3266666"/>
            <a:ext cx="337265" cy="396190"/>
            <a:chOff x="6615950" y="2574900"/>
            <a:chExt cx="455025" cy="534525"/>
          </a:xfrm>
        </p:grpSpPr>
        <p:sp>
          <p:nvSpPr>
            <p:cNvPr id="169" name="Google Shape;169;p19"/>
            <p:cNvSpPr/>
            <p:nvPr/>
          </p:nvSpPr>
          <p:spPr>
            <a:xfrm>
              <a:off x="6763775" y="2744150"/>
              <a:ext cx="106100" cy="16325"/>
            </a:xfrm>
            <a:custGeom>
              <a:rect b="b" l="l" r="r" t="t"/>
              <a:pathLst>
                <a:path extrusionOk="0" h="653" w="4244">
                  <a:moveTo>
                    <a:pt x="325" y="0"/>
                  </a:moveTo>
                  <a:cubicBezTo>
                    <a:pt x="145" y="0"/>
                    <a:pt x="0" y="147"/>
                    <a:pt x="0" y="326"/>
                  </a:cubicBezTo>
                  <a:cubicBezTo>
                    <a:pt x="0" y="506"/>
                    <a:pt x="146" y="652"/>
                    <a:pt x="325" y="652"/>
                  </a:cubicBezTo>
                  <a:lnTo>
                    <a:pt x="3915" y="652"/>
                  </a:lnTo>
                  <a:cubicBezTo>
                    <a:pt x="4096" y="652"/>
                    <a:pt x="4241" y="505"/>
                    <a:pt x="4241" y="326"/>
                  </a:cubicBezTo>
                  <a:cubicBezTo>
                    <a:pt x="4244" y="147"/>
                    <a:pt x="4096" y="0"/>
                    <a:pt x="3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834250" y="2784975"/>
              <a:ext cx="89025" cy="16325"/>
            </a:xfrm>
            <a:custGeom>
              <a:rect b="b" l="l" r="r" t="t"/>
              <a:pathLst>
                <a:path extrusionOk="0" h="653" w="3561">
                  <a:moveTo>
                    <a:pt x="325" y="1"/>
                  </a:moveTo>
                  <a:cubicBezTo>
                    <a:pt x="145" y="1"/>
                    <a:pt x="0" y="147"/>
                    <a:pt x="0" y="326"/>
                  </a:cubicBezTo>
                  <a:cubicBezTo>
                    <a:pt x="0" y="508"/>
                    <a:pt x="146" y="652"/>
                    <a:pt x="325" y="652"/>
                  </a:cubicBezTo>
                  <a:lnTo>
                    <a:pt x="3232" y="652"/>
                  </a:lnTo>
                  <a:cubicBezTo>
                    <a:pt x="3413" y="652"/>
                    <a:pt x="3559" y="505"/>
                    <a:pt x="3559" y="326"/>
                  </a:cubicBezTo>
                  <a:cubicBezTo>
                    <a:pt x="3560" y="147"/>
                    <a:pt x="3413" y="1"/>
                    <a:pt x="3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763700" y="2784975"/>
              <a:ext cx="55275" cy="16325"/>
            </a:xfrm>
            <a:custGeom>
              <a:rect b="b" l="l" r="r" t="t"/>
              <a:pathLst>
                <a:path extrusionOk="0" h="653" w="2211">
                  <a:moveTo>
                    <a:pt x="327" y="1"/>
                  </a:moveTo>
                  <a:cubicBezTo>
                    <a:pt x="146" y="1"/>
                    <a:pt x="0" y="147"/>
                    <a:pt x="0" y="326"/>
                  </a:cubicBezTo>
                  <a:cubicBezTo>
                    <a:pt x="0" y="508"/>
                    <a:pt x="148" y="652"/>
                    <a:pt x="327" y="652"/>
                  </a:cubicBezTo>
                  <a:lnTo>
                    <a:pt x="1882" y="652"/>
                  </a:lnTo>
                  <a:cubicBezTo>
                    <a:pt x="2063" y="652"/>
                    <a:pt x="2208" y="505"/>
                    <a:pt x="2208" y="326"/>
                  </a:cubicBezTo>
                  <a:cubicBezTo>
                    <a:pt x="2211" y="147"/>
                    <a:pt x="2063" y="1"/>
                    <a:pt x="1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763775" y="2825775"/>
              <a:ext cx="159500" cy="16350"/>
            </a:xfrm>
            <a:custGeom>
              <a:rect b="b" l="l" r="r" t="t"/>
              <a:pathLst>
                <a:path extrusionOk="0" h="654" w="6380">
                  <a:moveTo>
                    <a:pt x="325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508"/>
                    <a:pt x="146" y="654"/>
                    <a:pt x="325" y="654"/>
                  </a:cubicBezTo>
                  <a:lnTo>
                    <a:pt x="6051" y="654"/>
                  </a:lnTo>
                  <a:cubicBezTo>
                    <a:pt x="6232" y="654"/>
                    <a:pt x="6378" y="506"/>
                    <a:pt x="6378" y="327"/>
                  </a:cubicBezTo>
                  <a:cubicBezTo>
                    <a:pt x="6379" y="148"/>
                    <a:pt x="6232" y="0"/>
                    <a:pt x="6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763775" y="2866650"/>
              <a:ext cx="159500" cy="16300"/>
            </a:xfrm>
            <a:custGeom>
              <a:rect b="b" l="l" r="r" t="t"/>
              <a:pathLst>
                <a:path extrusionOk="0" h="652" w="6380">
                  <a:moveTo>
                    <a:pt x="325" y="0"/>
                  </a:moveTo>
                  <a:cubicBezTo>
                    <a:pt x="145" y="0"/>
                    <a:pt x="0" y="146"/>
                    <a:pt x="0" y="325"/>
                  </a:cubicBezTo>
                  <a:cubicBezTo>
                    <a:pt x="0" y="507"/>
                    <a:pt x="146" y="652"/>
                    <a:pt x="325" y="652"/>
                  </a:cubicBezTo>
                  <a:lnTo>
                    <a:pt x="6051" y="652"/>
                  </a:lnTo>
                  <a:cubicBezTo>
                    <a:pt x="6232" y="652"/>
                    <a:pt x="6378" y="504"/>
                    <a:pt x="6378" y="325"/>
                  </a:cubicBezTo>
                  <a:cubicBezTo>
                    <a:pt x="6379" y="146"/>
                    <a:pt x="6232" y="0"/>
                    <a:pt x="6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763775" y="2907475"/>
              <a:ext cx="159500" cy="16325"/>
            </a:xfrm>
            <a:custGeom>
              <a:rect b="b" l="l" r="r" t="t"/>
              <a:pathLst>
                <a:path extrusionOk="0" h="653" w="6380">
                  <a:moveTo>
                    <a:pt x="325" y="0"/>
                  </a:moveTo>
                  <a:cubicBezTo>
                    <a:pt x="145" y="0"/>
                    <a:pt x="0" y="147"/>
                    <a:pt x="0" y="326"/>
                  </a:cubicBezTo>
                  <a:cubicBezTo>
                    <a:pt x="0" y="508"/>
                    <a:pt x="146" y="652"/>
                    <a:pt x="325" y="652"/>
                  </a:cubicBezTo>
                  <a:lnTo>
                    <a:pt x="6051" y="652"/>
                  </a:lnTo>
                  <a:cubicBezTo>
                    <a:pt x="6232" y="652"/>
                    <a:pt x="6378" y="505"/>
                    <a:pt x="6378" y="326"/>
                  </a:cubicBezTo>
                  <a:cubicBezTo>
                    <a:pt x="6379" y="147"/>
                    <a:pt x="6232" y="0"/>
                    <a:pt x="6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15950" y="2574900"/>
              <a:ext cx="455025" cy="534525"/>
            </a:xfrm>
            <a:custGeom>
              <a:rect b="b" l="l" r="r" t="t"/>
              <a:pathLst>
                <a:path extrusionOk="0" h="21381" w="18201">
                  <a:moveTo>
                    <a:pt x="9102" y="657"/>
                  </a:moveTo>
                  <a:cubicBezTo>
                    <a:pt x="9121" y="657"/>
                    <a:pt x="9154" y="660"/>
                    <a:pt x="9183" y="688"/>
                  </a:cubicBezTo>
                  <a:lnTo>
                    <a:pt x="12327" y="3832"/>
                  </a:lnTo>
                  <a:lnTo>
                    <a:pt x="5880" y="3832"/>
                  </a:lnTo>
                  <a:lnTo>
                    <a:pt x="9023" y="688"/>
                  </a:lnTo>
                  <a:cubicBezTo>
                    <a:pt x="9050" y="660"/>
                    <a:pt x="9084" y="657"/>
                    <a:pt x="9102" y="657"/>
                  </a:cubicBezTo>
                  <a:close/>
                  <a:moveTo>
                    <a:pt x="3104" y="6603"/>
                  </a:moveTo>
                  <a:lnTo>
                    <a:pt x="3104" y="8590"/>
                  </a:lnTo>
                  <a:lnTo>
                    <a:pt x="1119" y="8590"/>
                  </a:lnTo>
                  <a:lnTo>
                    <a:pt x="3104" y="6603"/>
                  </a:lnTo>
                  <a:close/>
                  <a:moveTo>
                    <a:pt x="15098" y="6603"/>
                  </a:moveTo>
                  <a:lnTo>
                    <a:pt x="17085" y="8590"/>
                  </a:lnTo>
                  <a:lnTo>
                    <a:pt x="15098" y="8590"/>
                  </a:lnTo>
                  <a:lnTo>
                    <a:pt x="15098" y="6603"/>
                  </a:lnTo>
                  <a:close/>
                  <a:moveTo>
                    <a:pt x="17085" y="9243"/>
                  </a:moveTo>
                  <a:lnTo>
                    <a:pt x="15098" y="11229"/>
                  </a:lnTo>
                  <a:lnTo>
                    <a:pt x="15098" y="9243"/>
                  </a:lnTo>
                  <a:close/>
                  <a:moveTo>
                    <a:pt x="3104" y="9246"/>
                  </a:moveTo>
                  <a:lnTo>
                    <a:pt x="3104" y="11232"/>
                  </a:lnTo>
                  <a:lnTo>
                    <a:pt x="1119" y="9246"/>
                  </a:lnTo>
                  <a:close/>
                  <a:moveTo>
                    <a:pt x="14330" y="4484"/>
                  </a:moveTo>
                  <a:cubicBezTo>
                    <a:pt x="14393" y="4484"/>
                    <a:pt x="14445" y="4536"/>
                    <a:pt x="14445" y="4597"/>
                  </a:cubicBezTo>
                  <a:lnTo>
                    <a:pt x="14445" y="11883"/>
                  </a:lnTo>
                  <a:lnTo>
                    <a:pt x="13865" y="12464"/>
                  </a:lnTo>
                  <a:cubicBezTo>
                    <a:pt x="13736" y="12592"/>
                    <a:pt x="13736" y="12799"/>
                    <a:pt x="13865" y="12926"/>
                  </a:cubicBezTo>
                  <a:cubicBezTo>
                    <a:pt x="13927" y="12989"/>
                    <a:pt x="14012" y="13022"/>
                    <a:pt x="14096" y="13022"/>
                  </a:cubicBezTo>
                  <a:cubicBezTo>
                    <a:pt x="14179" y="13022"/>
                    <a:pt x="14263" y="12990"/>
                    <a:pt x="14327" y="12926"/>
                  </a:cubicBezTo>
                  <a:lnTo>
                    <a:pt x="17547" y="9706"/>
                  </a:lnTo>
                  <a:lnTo>
                    <a:pt x="17547" y="20408"/>
                  </a:lnTo>
                  <a:lnTo>
                    <a:pt x="12195" y="15057"/>
                  </a:lnTo>
                  <a:lnTo>
                    <a:pt x="13389" y="13864"/>
                  </a:lnTo>
                  <a:cubicBezTo>
                    <a:pt x="13517" y="13736"/>
                    <a:pt x="13517" y="13529"/>
                    <a:pt x="13389" y="13402"/>
                  </a:cubicBezTo>
                  <a:cubicBezTo>
                    <a:pt x="13325" y="13338"/>
                    <a:pt x="13241" y="13306"/>
                    <a:pt x="13157" y="13306"/>
                  </a:cubicBezTo>
                  <a:cubicBezTo>
                    <a:pt x="13073" y="13306"/>
                    <a:pt x="12990" y="13338"/>
                    <a:pt x="12926" y="13402"/>
                  </a:cubicBezTo>
                  <a:lnTo>
                    <a:pt x="9181" y="17147"/>
                  </a:lnTo>
                  <a:cubicBezTo>
                    <a:pt x="9153" y="17175"/>
                    <a:pt x="9120" y="17178"/>
                    <a:pt x="9100" y="17178"/>
                  </a:cubicBezTo>
                  <a:cubicBezTo>
                    <a:pt x="9083" y="17178"/>
                    <a:pt x="9048" y="17175"/>
                    <a:pt x="9020" y="17147"/>
                  </a:cubicBezTo>
                  <a:lnTo>
                    <a:pt x="6699" y="14826"/>
                  </a:lnTo>
                  <a:lnTo>
                    <a:pt x="3758" y="11883"/>
                  </a:lnTo>
                  <a:lnTo>
                    <a:pt x="3758" y="4597"/>
                  </a:lnTo>
                  <a:cubicBezTo>
                    <a:pt x="3758" y="4536"/>
                    <a:pt x="3810" y="4484"/>
                    <a:pt x="3871" y="4484"/>
                  </a:cubicBezTo>
                  <a:close/>
                  <a:moveTo>
                    <a:pt x="9100" y="0"/>
                  </a:moveTo>
                  <a:cubicBezTo>
                    <a:pt x="8896" y="0"/>
                    <a:pt x="8704" y="81"/>
                    <a:pt x="8558" y="224"/>
                  </a:cubicBezTo>
                  <a:lnTo>
                    <a:pt x="4952" y="3829"/>
                  </a:lnTo>
                  <a:lnTo>
                    <a:pt x="3871" y="3829"/>
                  </a:lnTo>
                  <a:cubicBezTo>
                    <a:pt x="3448" y="3829"/>
                    <a:pt x="3103" y="4175"/>
                    <a:pt x="3103" y="4597"/>
                  </a:cubicBezTo>
                  <a:lnTo>
                    <a:pt x="3103" y="5679"/>
                  </a:lnTo>
                  <a:lnTo>
                    <a:pt x="406" y="8375"/>
                  </a:lnTo>
                  <a:cubicBezTo>
                    <a:pt x="175" y="8608"/>
                    <a:pt x="1" y="9030"/>
                    <a:pt x="1" y="9358"/>
                  </a:cubicBezTo>
                  <a:lnTo>
                    <a:pt x="1" y="20609"/>
                  </a:lnTo>
                  <a:cubicBezTo>
                    <a:pt x="1" y="21033"/>
                    <a:pt x="345" y="21377"/>
                    <a:pt x="769" y="21377"/>
                  </a:cubicBezTo>
                  <a:lnTo>
                    <a:pt x="11763" y="21377"/>
                  </a:lnTo>
                  <a:cubicBezTo>
                    <a:pt x="11943" y="21377"/>
                    <a:pt x="12090" y="21231"/>
                    <a:pt x="12090" y="21052"/>
                  </a:cubicBezTo>
                  <a:cubicBezTo>
                    <a:pt x="12090" y="20870"/>
                    <a:pt x="11942" y="20725"/>
                    <a:pt x="11763" y="20725"/>
                  </a:cubicBezTo>
                  <a:lnTo>
                    <a:pt x="1267" y="20725"/>
                  </a:lnTo>
                  <a:lnTo>
                    <a:pt x="4228" y="17765"/>
                  </a:lnTo>
                  <a:cubicBezTo>
                    <a:pt x="4356" y="17636"/>
                    <a:pt x="4356" y="17429"/>
                    <a:pt x="4228" y="17302"/>
                  </a:cubicBezTo>
                  <a:cubicBezTo>
                    <a:pt x="4163" y="17238"/>
                    <a:pt x="4079" y="17206"/>
                    <a:pt x="3995" y="17206"/>
                  </a:cubicBezTo>
                  <a:cubicBezTo>
                    <a:pt x="3912" y="17206"/>
                    <a:pt x="3829" y="17238"/>
                    <a:pt x="3765" y="17302"/>
                  </a:cubicBezTo>
                  <a:lnTo>
                    <a:pt x="655" y="20412"/>
                  </a:lnTo>
                  <a:lnTo>
                    <a:pt x="655" y="9712"/>
                  </a:lnTo>
                  <a:lnTo>
                    <a:pt x="3200" y="12256"/>
                  </a:lnTo>
                  <a:lnTo>
                    <a:pt x="6006" y="15063"/>
                  </a:lnTo>
                  <a:lnTo>
                    <a:pt x="4595" y="16474"/>
                  </a:lnTo>
                  <a:cubicBezTo>
                    <a:pt x="4466" y="16603"/>
                    <a:pt x="4466" y="16810"/>
                    <a:pt x="4595" y="16937"/>
                  </a:cubicBezTo>
                  <a:cubicBezTo>
                    <a:pt x="4657" y="16999"/>
                    <a:pt x="4742" y="17032"/>
                    <a:pt x="4826" y="17032"/>
                  </a:cubicBezTo>
                  <a:cubicBezTo>
                    <a:pt x="4909" y="17032"/>
                    <a:pt x="4993" y="16999"/>
                    <a:pt x="5057" y="16937"/>
                  </a:cubicBezTo>
                  <a:lnTo>
                    <a:pt x="6468" y="15526"/>
                  </a:lnTo>
                  <a:lnTo>
                    <a:pt x="8558" y="17615"/>
                  </a:lnTo>
                  <a:cubicBezTo>
                    <a:pt x="8704" y="17760"/>
                    <a:pt x="8896" y="17839"/>
                    <a:pt x="9100" y="17839"/>
                  </a:cubicBezTo>
                  <a:cubicBezTo>
                    <a:pt x="9306" y="17839"/>
                    <a:pt x="9497" y="17759"/>
                    <a:pt x="9643" y="17615"/>
                  </a:cubicBezTo>
                  <a:lnTo>
                    <a:pt x="11733" y="15526"/>
                  </a:lnTo>
                  <a:lnTo>
                    <a:pt x="16936" y="20727"/>
                  </a:lnTo>
                  <a:lnTo>
                    <a:pt x="13070" y="20727"/>
                  </a:lnTo>
                  <a:cubicBezTo>
                    <a:pt x="12889" y="20727"/>
                    <a:pt x="12744" y="20875"/>
                    <a:pt x="12744" y="21054"/>
                  </a:cubicBezTo>
                  <a:cubicBezTo>
                    <a:pt x="12744" y="21234"/>
                    <a:pt x="12891" y="21380"/>
                    <a:pt x="13070" y="21380"/>
                  </a:cubicBezTo>
                  <a:lnTo>
                    <a:pt x="17432" y="21380"/>
                  </a:lnTo>
                  <a:cubicBezTo>
                    <a:pt x="17856" y="21380"/>
                    <a:pt x="18200" y="21034"/>
                    <a:pt x="18200" y="20612"/>
                  </a:cubicBezTo>
                  <a:lnTo>
                    <a:pt x="18200" y="9358"/>
                  </a:lnTo>
                  <a:cubicBezTo>
                    <a:pt x="18200" y="9029"/>
                    <a:pt x="18026" y="8608"/>
                    <a:pt x="17795" y="8375"/>
                  </a:cubicBezTo>
                  <a:lnTo>
                    <a:pt x="15098" y="5679"/>
                  </a:lnTo>
                  <a:lnTo>
                    <a:pt x="15098" y="4597"/>
                  </a:lnTo>
                  <a:cubicBezTo>
                    <a:pt x="15098" y="4175"/>
                    <a:pt x="14753" y="3829"/>
                    <a:pt x="14330" y="3829"/>
                  </a:cubicBezTo>
                  <a:lnTo>
                    <a:pt x="13249" y="3829"/>
                  </a:lnTo>
                  <a:lnTo>
                    <a:pt x="9643" y="224"/>
                  </a:lnTo>
                  <a:cubicBezTo>
                    <a:pt x="9497" y="78"/>
                    <a:pt x="9306" y="0"/>
                    <a:pt x="9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373982" y="1523960"/>
            <a:ext cx="396153" cy="289772"/>
            <a:chOff x="5948000" y="2646650"/>
            <a:chExt cx="534475" cy="390950"/>
          </a:xfrm>
        </p:grpSpPr>
        <p:sp>
          <p:nvSpPr>
            <p:cNvPr id="177" name="Google Shape;177;p19"/>
            <p:cNvSpPr/>
            <p:nvPr/>
          </p:nvSpPr>
          <p:spPr>
            <a:xfrm>
              <a:off x="5948000" y="2646650"/>
              <a:ext cx="534475" cy="390950"/>
            </a:xfrm>
            <a:custGeom>
              <a:rect b="b" l="l" r="r" t="t"/>
              <a:pathLst>
                <a:path extrusionOk="0" h="15638" w="21379">
                  <a:moveTo>
                    <a:pt x="7021" y="0"/>
                  </a:moveTo>
                  <a:cubicBezTo>
                    <a:pt x="6839" y="0"/>
                    <a:pt x="6694" y="146"/>
                    <a:pt x="6694" y="325"/>
                  </a:cubicBezTo>
                  <a:cubicBezTo>
                    <a:pt x="6694" y="507"/>
                    <a:pt x="6842" y="652"/>
                    <a:pt x="7021" y="652"/>
                  </a:cubicBezTo>
                  <a:lnTo>
                    <a:pt x="20611" y="652"/>
                  </a:lnTo>
                  <a:cubicBezTo>
                    <a:pt x="20670" y="652"/>
                    <a:pt x="20718" y="703"/>
                    <a:pt x="20718" y="761"/>
                  </a:cubicBezTo>
                  <a:lnTo>
                    <a:pt x="20718" y="12830"/>
                  </a:lnTo>
                  <a:cubicBezTo>
                    <a:pt x="20718" y="12890"/>
                    <a:pt x="20667" y="12939"/>
                    <a:pt x="20611" y="12939"/>
                  </a:cubicBezTo>
                  <a:lnTo>
                    <a:pt x="19371" y="12939"/>
                  </a:lnTo>
                  <a:lnTo>
                    <a:pt x="19371" y="2800"/>
                  </a:lnTo>
                  <a:cubicBezTo>
                    <a:pt x="19371" y="2378"/>
                    <a:pt x="19028" y="2037"/>
                    <a:pt x="18607" y="2037"/>
                  </a:cubicBezTo>
                  <a:lnTo>
                    <a:pt x="2658" y="2037"/>
                  </a:lnTo>
                  <a:lnTo>
                    <a:pt x="2658" y="764"/>
                  </a:lnTo>
                  <a:cubicBezTo>
                    <a:pt x="2658" y="704"/>
                    <a:pt x="2708" y="656"/>
                    <a:pt x="2766" y="656"/>
                  </a:cubicBezTo>
                  <a:lnTo>
                    <a:pt x="5583" y="656"/>
                  </a:lnTo>
                  <a:cubicBezTo>
                    <a:pt x="5764" y="656"/>
                    <a:pt x="5910" y="509"/>
                    <a:pt x="5910" y="330"/>
                  </a:cubicBezTo>
                  <a:cubicBezTo>
                    <a:pt x="5910" y="149"/>
                    <a:pt x="5762" y="3"/>
                    <a:pt x="5583" y="3"/>
                  </a:cubicBezTo>
                  <a:lnTo>
                    <a:pt x="2766" y="3"/>
                  </a:lnTo>
                  <a:cubicBezTo>
                    <a:pt x="2345" y="3"/>
                    <a:pt x="2004" y="346"/>
                    <a:pt x="2004" y="765"/>
                  </a:cubicBezTo>
                  <a:lnTo>
                    <a:pt x="2004" y="2042"/>
                  </a:lnTo>
                  <a:lnTo>
                    <a:pt x="764" y="2042"/>
                  </a:lnTo>
                  <a:cubicBezTo>
                    <a:pt x="342" y="2042"/>
                    <a:pt x="0" y="2385"/>
                    <a:pt x="0" y="2806"/>
                  </a:cubicBezTo>
                  <a:lnTo>
                    <a:pt x="0" y="14875"/>
                  </a:lnTo>
                  <a:cubicBezTo>
                    <a:pt x="0" y="15297"/>
                    <a:pt x="343" y="15637"/>
                    <a:pt x="764" y="15637"/>
                  </a:cubicBezTo>
                  <a:lnTo>
                    <a:pt x="13872" y="15637"/>
                  </a:lnTo>
                  <a:cubicBezTo>
                    <a:pt x="14054" y="15637"/>
                    <a:pt x="14198" y="15491"/>
                    <a:pt x="14198" y="15312"/>
                  </a:cubicBezTo>
                  <a:cubicBezTo>
                    <a:pt x="14198" y="15133"/>
                    <a:pt x="14051" y="14986"/>
                    <a:pt x="13872" y="14986"/>
                  </a:cubicBezTo>
                  <a:lnTo>
                    <a:pt x="764" y="14986"/>
                  </a:lnTo>
                  <a:cubicBezTo>
                    <a:pt x="704" y="14986"/>
                    <a:pt x="655" y="14935"/>
                    <a:pt x="655" y="14877"/>
                  </a:cubicBezTo>
                  <a:lnTo>
                    <a:pt x="655" y="3159"/>
                  </a:lnTo>
                  <a:lnTo>
                    <a:pt x="9148" y="11652"/>
                  </a:lnTo>
                  <a:cubicBezTo>
                    <a:pt x="9291" y="11795"/>
                    <a:pt x="9484" y="11876"/>
                    <a:pt x="9688" y="11876"/>
                  </a:cubicBezTo>
                  <a:cubicBezTo>
                    <a:pt x="9894" y="11876"/>
                    <a:pt x="10083" y="11797"/>
                    <a:pt x="10229" y="11652"/>
                  </a:cubicBezTo>
                  <a:lnTo>
                    <a:pt x="14151" y="7731"/>
                  </a:lnTo>
                  <a:cubicBezTo>
                    <a:pt x="14279" y="7602"/>
                    <a:pt x="14279" y="7395"/>
                    <a:pt x="14151" y="7268"/>
                  </a:cubicBezTo>
                  <a:cubicBezTo>
                    <a:pt x="14086" y="7204"/>
                    <a:pt x="14002" y="7172"/>
                    <a:pt x="13918" y="7172"/>
                  </a:cubicBezTo>
                  <a:cubicBezTo>
                    <a:pt x="13835" y="7172"/>
                    <a:pt x="13752" y="7204"/>
                    <a:pt x="13688" y="7268"/>
                  </a:cubicBezTo>
                  <a:lnTo>
                    <a:pt x="9767" y="11190"/>
                  </a:lnTo>
                  <a:cubicBezTo>
                    <a:pt x="9739" y="11218"/>
                    <a:pt x="9707" y="11221"/>
                    <a:pt x="9691" y="11221"/>
                  </a:cubicBezTo>
                  <a:cubicBezTo>
                    <a:pt x="9673" y="11221"/>
                    <a:pt x="9640" y="11218"/>
                    <a:pt x="9613" y="11190"/>
                  </a:cubicBezTo>
                  <a:lnTo>
                    <a:pt x="1122" y="2697"/>
                  </a:lnTo>
                  <a:lnTo>
                    <a:pt x="18260" y="2697"/>
                  </a:lnTo>
                  <a:lnTo>
                    <a:pt x="14588" y="6367"/>
                  </a:lnTo>
                  <a:cubicBezTo>
                    <a:pt x="14459" y="6497"/>
                    <a:pt x="14459" y="6703"/>
                    <a:pt x="14588" y="6830"/>
                  </a:cubicBezTo>
                  <a:cubicBezTo>
                    <a:pt x="14652" y="6894"/>
                    <a:pt x="14735" y="6925"/>
                    <a:pt x="14819" y="6925"/>
                  </a:cubicBezTo>
                  <a:cubicBezTo>
                    <a:pt x="14904" y="6925"/>
                    <a:pt x="14987" y="6894"/>
                    <a:pt x="15050" y="6830"/>
                  </a:cubicBezTo>
                  <a:lnTo>
                    <a:pt x="18722" y="3159"/>
                  </a:lnTo>
                  <a:lnTo>
                    <a:pt x="18722" y="14877"/>
                  </a:lnTo>
                  <a:cubicBezTo>
                    <a:pt x="18722" y="14936"/>
                    <a:pt x="18672" y="14986"/>
                    <a:pt x="18613" y="14986"/>
                  </a:cubicBezTo>
                  <a:lnTo>
                    <a:pt x="15229" y="14986"/>
                  </a:lnTo>
                  <a:cubicBezTo>
                    <a:pt x="15049" y="14986"/>
                    <a:pt x="14904" y="15133"/>
                    <a:pt x="14904" y="15312"/>
                  </a:cubicBezTo>
                  <a:cubicBezTo>
                    <a:pt x="14904" y="15493"/>
                    <a:pt x="15050" y="15637"/>
                    <a:pt x="15229" y="15637"/>
                  </a:cubicBezTo>
                  <a:lnTo>
                    <a:pt x="18613" y="15637"/>
                  </a:lnTo>
                  <a:cubicBezTo>
                    <a:pt x="19036" y="15637"/>
                    <a:pt x="19376" y="15294"/>
                    <a:pt x="19376" y="14875"/>
                  </a:cubicBezTo>
                  <a:lnTo>
                    <a:pt x="19376" y="13598"/>
                  </a:lnTo>
                  <a:lnTo>
                    <a:pt x="20617" y="13598"/>
                  </a:lnTo>
                  <a:cubicBezTo>
                    <a:pt x="21037" y="13598"/>
                    <a:pt x="21379" y="13255"/>
                    <a:pt x="21379" y="12836"/>
                  </a:cubicBezTo>
                  <a:lnTo>
                    <a:pt x="21379" y="764"/>
                  </a:lnTo>
                  <a:cubicBezTo>
                    <a:pt x="21373" y="342"/>
                    <a:pt x="21031" y="0"/>
                    <a:pt x="20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93200" y="2976800"/>
              <a:ext cx="91600" cy="16350"/>
            </a:xfrm>
            <a:custGeom>
              <a:rect b="b" l="l" r="r" t="t"/>
              <a:pathLst>
                <a:path extrusionOk="0" h="654" w="3664">
                  <a:moveTo>
                    <a:pt x="325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507"/>
                    <a:pt x="146" y="654"/>
                    <a:pt x="325" y="654"/>
                  </a:cubicBezTo>
                  <a:lnTo>
                    <a:pt x="3337" y="654"/>
                  </a:lnTo>
                  <a:cubicBezTo>
                    <a:pt x="3517" y="654"/>
                    <a:pt x="3663" y="506"/>
                    <a:pt x="3663" y="327"/>
                  </a:cubicBezTo>
                  <a:cubicBezTo>
                    <a:pt x="3663" y="146"/>
                    <a:pt x="3517" y="0"/>
                    <a:pt x="3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993200" y="2946300"/>
              <a:ext cx="91600" cy="16300"/>
            </a:xfrm>
            <a:custGeom>
              <a:rect b="b" l="l" r="r" t="t"/>
              <a:pathLst>
                <a:path extrusionOk="0" h="652" w="3664">
                  <a:moveTo>
                    <a:pt x="325" y="0"/>
                  </a:moveTo>
                  <a:cubicBezTo>
                    <a:pt x="145" y="0"/>
                    <a:pt x="0" y="146"/>
                    <a:pt x="0" y="325"/>
                  </a:cubicBezTo>
                  <a:cubicBezTo>
                    <a:pt x="0" y="507"/>
                    <a:pt x="146" y="652"/>
                    <a:pt x="325" y="652"/>
                  </a:cubicBezTo>
                  <a:lnTo>
                    <a:pt x="3337" y="652"/>
                  </a:lnTo>
                  <a:cubicBezTo>
                    <a:pt x="3517" y="652"/>
                    <a:pt x="3663" y="506"/>
                    <a:pt x="3663" y="325"/>
                  </a:cubicBezTo>
                  <a:cubicBezTo>
                    <a:pt x="3663" y="145"/>
                    <a:pt x="3517" y="0"/>
                    <a:pt x="3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993200" y="2915725"/>
              <a:ext cx="58850" cy="16300"/>
            </a:xfrm>
            <a:custGeom>
              <a:rect b="b" l="l" r="r" t="t"/>
              <a:pathLst>
                <a:path extrusionOk="0" h="652" w="2354">
                  <a:moveTo>
                    <a:pt x="325" y="0"/>
                  </a:moveTo>
                  <a:cubicBezTo>
                    <a:pt x="145" y="0"/>
                    <a:pt x="0" y="148"/>
                    <a:pt x="0" y="327"/>
                  </a:cubicBezTo>
                  <a:cubicBezTo>
                    <a:pt x="0" y="507"/>
                    <a:pt x="146" y="652"/>
                    <a:pt x="325" y="652"/>
                  </a:cubicBezTo>
                  <a:lnTo>
                    <a:pt x="2029" y="652"/>
                  </a:lnTo>
                  <a:cubicBezTo>
                    <a:pt x="2209" y="652"/>
                    <a:pt x="2354" y="506"/>
                    <a:pt x="2354" y="327"/>
                  </a:cubicBezTo>
                  <a:cubicBezTo>
                    <a:pt x="2354" y="148"/>
                    <a:pt x="2209" y="0"/>
                    <a:pt x="2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319250" y="2917925"/>
              <a:ext cx="75300" cy="75225"/>
            </a:xfrm>
            <a:custGeom>
              <a:rect b="b" l="l" r="r" t="t"/>
              <a:pathLst>
                <a:path extrusionOk="0" h="3009" w="3012">
                  <a:moveTo>
                    <a:pt x="1505" y="655"/>
                  </a:moveTo>
                  <a:cubicBezTo>
                    <a:pt x="1975" y="655"/>
                    <a:pt x="2355" y="1038"/>
                    <a:pt x="2355" y="1505"/>
                  </a:cubicBezTo>
                  <a:cubicBezTo>
                    <a:pt x="2358" y="1973"/>
                    <a:pt x="1975" y="2355"/>
                    <a:pt x="1505" y="2355"/>
                  </a:cubicBezTo>
                  <a:cubicBezTo>
                    <a:pt x="1035" y="2355"/>
                    <a:pt x="655" y="1973"/>
                    <a:pt x="655" y="1505"/>
                  </a:cubicBezTo>
                  <a:cubicBezTo>
                    <a:pt x="655" y="1035"/>
                    <a:pt x="1038" y="655"/>
                    <a:pt x="1505" y="655"/>
                  </a:cubicBezTo>
                  <a:close/>
                  <a:moveTo>
                    <a:pt x="1505" y="0"/>
                  </a:moveTo>
                  <a:cubicBezTo>
                    <a:pt x="676" y="0"/>
                    <a:pt x="0" y="674"/>
                    <a:pt x="0" y="1504"/>
                  </a:cubicBezTo>
                  <a:cubicBezTo>
                    <a:pt x="0" y="2334"/>
                    <a:pt x="676" y="3009"/>
                    <a:pt x="1505" y="3009"/>
                  </a:cubicBezTo>
                  <a:cubicBezTo>
                    <a:pt x="2336" y="3009"/>
                    <a:pt x="3010" y="2334"/>
                    <a:pt x="3010" y="1504"/>
                  </a:cubicBezTo>
                  <a:cubicBezTo>
                    <a:pt x="3012" y="674"/>
                    <a:pt x="2338" y="0"/>
                    <a:pt x="1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7389715" y="1758992"/>
            <a:ext cx="396079" cy="305689"/>
            <a:chOff x="6582725" y="1995975"/>
            <a:chExt cx="534375" cy="412425"/>
          </a:xfrm>
        </p:grpSpPr>
        <p:sp>
          <p:nvSpPr>
            <p:cNvPr id="183" name="Google Shape;183;p19"/>
            <p:cNvSpPr/>
            <p:nvPr/>
          </p:nvSpPr>
          <p:spPr>
            <a:xfrm>
              <a:off x="6582725" y="1995975"/>
              <a:ext cx="534375" cy="412425"/>
            </a:xfrm>
            <a:custGeom>
              <a:rect b="b" l="l" r="r" t="t"/>
              <a:pathLst>
                <a:path extrusionOk="0" h="16497" w="21375">
                  <a:moveTo>
                    <a:pt x="5188" y="656"/>
                  </a:moveTo>
                  <a:lnTo>
                    <a:pt x="5188" y="15841"/>
                  </a:lnTo>
                  <a:lnTo>
                    <a:pt x="761" y="15841"/>
                  </a:lnTo>
                  <a:cubicBezTo>
                    <a:pt x="702" y="15841"/>
                    <a:pt x="652" y="15791"/>
                    <a:pt x="652" y="15732"/>
                  </a:cubicBezTo>
                  <a:lnTo>
                    <a:pt x="652" y="763"/>
                  </a:lnTo>
                  <a:cubicBezTo>
                    <a:pt x="652" y="703"/>
                    <a:pt x="703" y="656"/>
                    <a:pt x="761" y="656"/>
                  </a:cubicBezTo>
                  <a:close/>
                  <a:moveTo>
                    <a:pt x="763" y="1"/>
                  </a:moveTo>
                  <a:cubicBezTo>
                    <a:pt x="341" y="1"/>
                    <a:pt x="1" y="344"/>
                    <a:pt x="1" y="763"/>
                  </a:cubicBezTo>
                  <a:lnTo>
                    <a:pt x="1" y="15732"/>
                  </a:lnTo>
                  <a:cubicBezTo>
                    <a:pt x="1" y="16154"/>
                    <a:pt x="344" y="16496"/>
                    <a:pt x="763" y="16496"/>
                  </a:cubicBezTo>
                  <a:lnTo>
                    <a:pt x="12913" y="16496"/>
                  </a:lnTo>
                  <a:cubicBezTo>
                    <a:pt x="13093" y="16496"/>
                    <a:pt x="13240" y="16348"/>
                    <a:pt x="13240" y="16169"/>
                  </a:cubicBezTo>
                  <a:cubicBezTo>
                    <a:pt x="13240" y="15990"/>
                    <a:pt x="13092" y="15843"/>
                    <a:pt x="12913" y="15843"/>
                  </a:cubicBezTo>
                  <a:lnTo>
                    <a:pt x="5844" y="15843"/>
                  </a:lnTo>
                  <a:lnTo>
                    <a:pt x="5844" y="656"/>
                  </a:lnTo>
                  <a:lnTo>
                    <a:pt x="15529" y="656"/>
                  </a:lnTo>
                  <a:lnTo>
                    <a:pt x="15529" y="3625"/>
                  </a:lnTo>
                  <a:cubicBezTo>
                    <a:pt x="15529" y="3806"/>
                    <a:pt x="15675" y="3952"/>
                    <a:pt x="15856" y="3952"/>
                  </a:cubicBezTo>
                  <a:cubicBezTo>
                    <a:pt x="16036" y="3952"/>
                    <a:pt x="16181" y="3804"/>
                    <a:pt x="16181" y="3625"/>
                  </a:cubicBezTo>
                  <a:lnTo>
                    <a:pt x="16181" y="656"/>
                  </a:lnTo>
                  <a:lnTo>
                    <a:pt x="20609" y="656"/>
                  </a:lnTo>
                  <a:cubicBezTo>
                    <a:pt x="20669" y="656"/>
                    <a:pt x="20717" y="705"/>
                    <a:pt x="20717" y="763"/>
                  </a:cubicBezTo>
                  <a:lnTo>
                    <a:pt x="20717" y="15732"/>
                  </a:lnTo>
                  <a:cubicBezTo>
                    <a:pt x="20717" y="15792"/>
                    <a:pt x="20668" y="15841"/>
                    <a:pt x="20609" y="15841"/>
                  </a:cubicBezTo>
                  <a:lnTo>
                    <a:pt x="16181" y="15841"/>
                  </a:lnTo>
                  <a:lnTo>
                    <a:pt x="16181" y="4844"/>
                  </a:lnTo>
                  <a:cubicBezTo>
                    <a:pt x="16181" y="4664"/>
                    <a:pt x="16035" y="4519"/>
                    <a:pt x="15856" y="4519"/>
                  </a:cubicBezTo>
                  <a:cubicBezTo>
                    <a:pt x="15675" y="4519"/>
                    <a:pt x="15529" y="4665"/>
                    <a:pt x="15529" y="4844"/>
                  </a:cubicBezTo>
                  <a:lnTo>
                    <a:pt x="15529" y="15841"/>
                  </a:lnTo>
                  <a:lnTo>
                    <a:pt x="14220" y="15841"/>
                  </a:lnTo>
                  <a:cubicBezTo>
                    <a:pt x="14039" y="15841"/>
                    <a:pt x="13893" y="15989"/>
                    <a:pt x="13893" y="16168"/>
                  </a:cubicBezTo>
                  <a:cubicBezTo>
                    <a:pt x="13893" y="16347"/>
                    <a:pt x="14041" y="16493"/>
                    <a:pt x="14220" y="16493"/>
                  </a:cubicBezTo>
                  <a:lnTo>
                    <a:pt x="20611" y="16493"/>
                  </a:lnTo>
                  <a:cubicBezTo>
                    <a:pt x="21033" y="16493"/>
                    <a:pt x="21373" y="16150"/>
                    <a:pt x="21373" y="15731"/>
                  </a:cubicBezTo>
                  <a:lnTo>
                    <a:pt x="21373" y="763"/>
                  </a:lnTo>
                  <a:cubicBezTo>
                    <a:pt x="21375" y="343"/>
                    <a:pt x="21031" y="1"/>
                    <a:pt x="20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777600" y="2120275"/>
              <a:ext cx="144775" cy="163800"/>
            </a:xfrm>
            <a:custGeom>
              <a:rect b="b" l="l" r="r" t="t"/>
              <a:pathLst>
                <a:path extrusionOk="0" h="6552" w="5791">
                  <a:moveTo>
                    <a:pt x="534" y="0"/>
                  </a:moveTo>
                  <a:cubicBezTo>
                    <a:pt x="443" y="0"/>
                    <a:pt x="354" y="23"/>
                    <a:pt x="275" y="69"/>
                  </a:cubicBezTo>
                  <a:cubicBezTo>
                    <a:pt x="99" y="169"/>
                    <a:pt x="0" y="361"/>
                    <a:pt x="0" y="595"/>
                  </a:cubicBezTo>
                  <a:lnTo>
                    <a:pt x="0" y="5955"/>
                  </a:lnTo>
                  <a:cubicBezTo>
                    <a:pt x="0" y="6189"/>
                    <a:pt x="100" y="6381"/>
                    <a:pt x="275" y="6483"/>
                  </a:cubicBezTo>
                  <a:cubicBezTo>
                    <a:pt x="354" y="6529"/>
                    <a:pt x="442" y="6551"/>
                    <a:pt x="536" y="6551"/>
                  </a:cubicBezTo>
                  <a:cubicBezTo>
                    <a:pt x="645" y="6551"/>
                    <a:pt x="760" y="6520"/>
                    <a:pt x="869" y="6454"/>
                  </a:cubicBezTo>
                  <a:lnTo>
                    <a:pt x="3186" y="5106"/>
                  </a:lnTo>
                  <a:cubicBezTo>
                    <a:pt x="3343" y="5015"/>
                    <a:pt x="3395" y="4815"/>
                    <a:pt x="3304" y="4658"/>
                  </a:cubicBezTo>
                  <a:cubicBezTo>
                    <a:pt x="3243" y="4554"/>
                    <a:pt x="3134" y="4496"/>
                    <a:pt x="3022" y="4496"/>
                  </a:cubicBezTo>
                  <a:cubicBezTo>
                    <a:pt x="2966" y="4496"/>
                    <a:pt x="2909" y="4510"/>
                    <a:pt x="2857" y="4541"/>
                  </a:cubicBezTo>
                  <a:lnTo>
                    <a:pt x="655" y="5822"/>
                  </a:lnTo>
                  <a:lnTo>
                    <a:pt x="655" y="728"/>
                  </a:lnTo>
                  <a:lnTo>
                    <a:pt x="5034" y="3276"/>
                  </a:lnTo>
                  <a:lnTo>
                    <a:pt x="3904" y="3932"/>
                  </a:lnTo>
                  <a:cubicBezTo>
                    <a:pt x="3747" y="4023"/>
                    <a:pt x="3695" y="4223"/>
                    <a:pt x="3787" y="4380"/>
                  </a:cubicBezTo>
                  <a:cubicBezTo>
                    <a:pt x="3848" y="4484"/>
                    <a:pt x="3957" y="4542"/>
                    <a:pt x="4069" y="4542"/>
                  </a:cubicBezTo>
                  <a:cubicBezTo>
                    <a:pt x="4125" y="4542"/>
                    <a:pt x="4182" y="4527"/>
                    <a:pt x="4235" y="4496"/>
                  </a:cubicBezTo>
                  <a:lnTo>
                    <a:pt x="5473" y="3777"/>
                  </a:lnTo>
                  <a:cubicBezTo>
                    <a:pt x="5674" y="3659"/>
                    <a:pt x="5791" y="3477"/>
                    <a:pt x="5791" y="3276"/>
                  </a:cubicBezTo>
                  <a:cubicBezTo>
                    <a:pt x="5791" y="3074"/>
                    <a:pt x="5674" y="2891"/>
                    <a:pt x="5473" y="2773"/>
                  </a:cubicBezTo>
                  <a:lnTo>
                    <a:pt x="869" y="96"/>
                  </a:lnTo>
                  <a:cubicBezTo>
                    <a:pt x="758" y="32"/>
                    <a:pt x="644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620275" y="2035400"/>
              <a:ext cx="72750" cy="72900"/>
            </a:xfrm>
            <a:custGeom>
              <a:rect b="b" l="l" r="r" t="t"/>
              <a:pathLst>
                <a:path extrusionOk="0" h="2916" w="2910">
                  <a:moveTo>
                    <a:pt x="545" y="1"/>
                  </a:moveTo>
                  <a:cubicBezTo>
                    <a:pt x="245" y="1"/>
                    <a:pt x="1" y="245"/>
                    <a:pt x="1" y="545"/>
                  </a:cubicBezTo>
                  <a:lnTo>
                    <a:pt x="1" y="2371"/>
                  </a:lnTo>
                  <a:cubicBezTo>
                    <a:pt x="1" y="2670"/>
                    <a:pt x="245" y="2915"/>
                    <a:pt x="545" y="2915"/>
                  </a:cubicBezTo>
                  <a:lnTo>
                    <a:pt x="2365" y="2915"/>
                  </a:lnTo>
                  <a:cubicBezTo>
                    <a:pt x="2664" y="2915"/>
                    <a:pt x="2909" y="2670"/>
                    <a:pt x="2909" y="2371"/>
                  </a:cubicBezTo>
                  <a:lnTo>
                    <a:pt x="2909" y="2220"/>
                  </a:lnTo>
                  <a:cubicBezTo>
                    <a:pt x="2909" y="2039"/>
                    <a:pt x="2761" y="1893"/>
                    <a:pt x="2582" y="1893"/>
                  </a:cubicBezTo>
                  <a:cubicBezTo>
                    <a:pt x="2402" y="1893"/>
                    <a:pt x="2257" y="2041"/>
                    <a:pt x="2257" y="2220"/>
                  </a:cubicBezTo>
                  <a:lnTo>
                    <a:pt x="2257" y="2260"/>
                  </a:lnTo>
                  <a:lnTo>
                    <a:pt x="655" y="2260"/>
                  </a:lnTo>
                  <a:lnTo>
                    <a:pt x="655" y="652"/>
                  </a:lnTo>
                  <a:lnTo>
                    <a:pt x="2257" y="652"/>
                  </a:lnTo>
                  <a:lnTo>
                    <a:pt x="2257" y="1040"/>
                  </a:lnTo>
                  <a:cubicBezTo>
                    <a:pt x="2253" y="1224"/>
                    <a:pt x="2400" y="1370"/>
                    <a:pt x="2581" y="1370"/>
                  </a:cubicBezTo>
                  <a:cubicBezTo>
                    <a:pt x="2761" y="1370"/>
                    <a:pt x="2909" y="1222"/>
                    <a:pt x="2909" y="1043"/>
                  </a:cubicBezTo>
                  <a:lnTo>
                    <a:pt x="2909" y="545"/>
                  </a:lnTo>
                  <a:cubicBezTo>
                    <a:pt x="2909" y="245"/>
                    <a:pt x="2664" y="1"/>
                    <a:pt x="2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620250" y="2122250"/>
              <a:ext cx="72725" cy="72875"/>
            </a:xfrm>
            <a:custGeom>
              <a:rect b="b" l="l" r="r" t="t"/>
              <a:pathLst>
                <a:path extrusionOk="0" h="2915" w="2909">
                  <a:moveTo>
                    <a:pt x="2254" y="655"/>
                  </a:moveTo>
                  <a:lnTo>
                    <a:pt x="2254" y="2265"/>
                  </a:lnTo>
                  <a:lnTo>
                    <a:pt x="652" y="2265"/>
                  </a:lnTo>
                  <a:lnTo>
                    <a:pt x="652" y="655"/>
                  </a:lnTo>
                  <a:close/>
                  <a:moveTo>
                    <a:pt x="544" y="0"/>
                  </a:moveTo>
                  <a:cubicBezTo>
                    <a:pt x="245" y="0"/>
                    <a:pt x="0" y="245"/>
                    <a:pt x="0" y="545"/>
                  </a:cubicBezTo>
                  <a:lnTo>
                    <a:pt x="0" y="2370"/>
                  </a:lnTo>
                  <a:cubicBezTo>
                    <a:pt x="0" y="2670"/>
                    <a:pt x="245" y="2915"/>
                    <a:pt x="544" y="2915"/>
                  </a:cubicBezTo>
                  <a:lnTo>
                    <a:pt x="2364" y="2915"/>
                  </a:lnTo>
                  <a:cubicBezTo>
                    <a:pt x="2664" y="2915"/>
                    <a:pt x="2909" y="2670"/>
                    <a:pt x="2909" y="2370"/>
                  </a:cubicBezTo>
                  <a:lnTo>
                    <a:pt x="2909" y="545"/>
                  </a:lnTo>
                  <a:cubicBezTo>
                    <a:pt x="2909" y="246"/>
                    <a:pt x="2664" y="0"/>
                    <a:pt x="2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620250" y="2209125"/>
              <a:ext cx="72725" cy="72900"/>
            </a:xfrm>
            <a:custGeom>
              <a:rect b="b" l="l" r="r" t="t"/>
              <a:pathLst>
                <a:path extrusionOk="0" h="2916" w="2909">
                  <a:moveTo>
                    <a:pt x="2254" y="655"/>
                  </a:moveTo>
                  <a:lnTo>
                    <a:pt x="2254" y="2265"/>
                  </a:lnTo>
                  <a:lnTo>
                    <a:pt x="652" y="2265"/>
                  </a:lnTo>
                  <a:lnTo>
                    <a:pt x="652" y="655"/>
                  </a:lnTo>
                  <a:close/>
                  <a:moveTo>
                    <a:pt x="544" y="1"/>
                  </a:moveTo>
                  <a:cubicBezTo>
                    <a:pt x="245" y="1"/>
                    <a:pt x="0" y="245"/>
                    <a:pt x="0" y="545"/>
                  </a:cubicBezTo>
                  <a:lnTo>
                    <a:pt x="0" y="2371"/>
                  </a:lnTo>
                  <a:cubicBezTo>
                    <a:pt x="0" y="2671"/>
                    <a:pt x="245" y="2915"/>
                    <a:pt x="544" y="2915"/>
                  </a:cubicBezTo>
                  <a:lnTo>
                    <a:pt x="2364" y="2915"/>
                  </a:lnTo>
                  <a:cubicBezTo>
                    <a:pt x="2664" y="2915"/>
                    <a:pt x="2909" y="2671"/>
                    <a:pt x="2909" y="2371"/>
                  </a:cubicBezTo>
                  <a:lnTo>
                    <a:pt x="2909" y="545"/>
                  </a:lnTo>
                  <a:cubicBezTo>
                    <a:pt x="2909" y="245"/>
                    <a:pt x="2664" y="1"/>
                    <a:pt x="2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620250" y="2296000"/>
              <a:ext cx="72725" cy="72900"/>
            </a:xfrm>
            <a:custGeom>
              <a:rect b="b" l="l" r="r" t="t"/>
              <a:pathLst>
                <a:path extrusionOk="0" h="2916" w="2909">
                  <a:moveTo>
                    <a:pt x="2254" y="654"/>
                  </a:moveTo>
                  <a:lnTo>
                    <a:pt x="2254" y="2262"/>
                  </a:lnTo>
                  <a:lnTo>
                    <a:pt x="652" y="2262"/>
                  </a:lnTo>
                  <a:lnTo>
                    <a:pt x="652" y="654"/>
                  </a:lnTo>
                  <a:close/>
                  <a:moveTo>
                    <a:pt x="544" y="1"/>
                  </a:moveTo>
                  <a:cubicBezTo>
                    <a:pt x="245" y="1"/>
                    <a:pt x="0" y="246"/>
                    <a:pt x="0" y="545"/>
                  </a:cubicBezTo>
                  <a:lnTo>
                    <a:pt x="0" y="2371"/>
                  </a:lnTo>
                  <a:cubicBezTo>
                    <a:pt x="0" y="2671"/>
                    <a:pt x="245" y="2915"/>
                    <a:pt x="544" y="2915"/>
                  </a:cubicBezTo>
                  <a:lnTo>
                    <a:pt x="2364" y="2915"/>
                  </a:lnTo>
                  <a:cubicBezTo>
                    <a:pt x="2664" y="2915"/>
                    <a:pt x="2909" y="2671"/>
                    <a:pt x="2909" y="2371"/>
                  </a:cubicBezTo>
                  <a:lnTo>
                    <a:pt x="2909" y="545"/>
                  </a:lnTo>
                  <a:cubicBezTo>
                    <a:pt x="2909" y="246"/>
                    <a:pt x="2664" y="1"/>
                    <a:pt x="23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7006775" y="2035400"/>
              <a:ext cx="72775" cy="72900"/>
            </a:xfrm>
            <a:custGeom>
              <a:rect b="b" l="l" r="r" t="t"/>
              <a:pathLst>
                <a:path extrusionOk="0" h="2916" w="2911">
                  <a:moveTo>
                    <a:pt x="2257" y="654"/>
                  </a:moveTo>
                  <a:lnTo>
                    <a:pt x="2257" y="2263"/>
                  </a:lnTo>
                  <a:lnTo>
                    <a:pt x="655" y="2263"/>
                  </a:lnTo>
                  <a:lnTo>
                    <a:pt x="655" y="654"/>
                  </a:lnTo>
                  <a:close/>
                  <a:moveTo>
                    <a:pt x="545" y="1"/>
                  </a:moveTo>
                  <a:cubicBezTo>
                    <a:pt x="245" y="1"/>
                    <a:pt x="0" y="245"/>
                    <a:pt x="0" y="545"/>
                  </a:cubicBezTo>
                  <a:lnTo>
                    <a:pt x="0" y="2371"/>
                  </a:lnTo>
                  <a:cubicBezTo>
                    <a:pt x="0" y="2670"/>
                    <a:pt x="245" y="2915"/>
                    <a:pt x="545" y="2915"/>
                  </a:cubicBezTo>
                  <a:lnTo>
                    <a:pt x="2365" y="2915"/>
                  </a:lnTo>
                  <a:cubicBezTo>
                    <a:pt x="2664" y="2915"/>
                    <a:pt x="2909" y="2670"/>
                    <a:pt x="2909" y="2371"/>
                  </a:cubicBezTo>
                  <a:lnTo>
                    <a:pt x="2909" y="545"/>
                  </a:lnTo>
                  <a:cubicBezTo>
                    <a:pt x="2911" y="245"/>
                    <a:pt x="2664" y="1"/>
                    <a:pt x="2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7006775" y="2122250"/>
              <a:ext cx="72775" cy="72875"/>
            </a:xfrm>
            <a:custGeom>
              <a:rect b="b" l="l" r="r" t="t"/>
              <a:pathLst>
                <a:path extrusionOk="0" h="2915" w="2911">
                  <a:moveTo>
                    <a:pt x="2257" y="655"/>
                  </a:moveTo>
                  <a:lnTo>
                    <a:pt x="2257" y="2265"/>
                  </a:lnTo>
                  <a:lnTo>
                    <a:pt x="655" y="2265"/>
                  </a:lnTo>
                  <a:lnTo>
                    <a:pt x="655" y="655"/>
                  </a:lnTo>
                  <a:close/>
                  <a:moveTo>
                    <a:pt x="545" y="0"/>
                  </a:moveTo>
                  <a:cubicBezTo>
                    <a:pt x="245" y="0"/>
                    <a:pt x="0" y="245"/>
                    <a:pt x="0" y="545"/>
                  </a:cubicBezTo>
                  <a:lnTo>
                    <a:pt x="0" y="2370"/>
                  </a:lnTo>
                  <a:cubicBezTo>
                    <a:pt x="0" y="2670"/>
                    <a:pt x="245" y="2915"/>
                    <a:pt x="545" y="2915"/>
                  </a:cubicBezTo>
                  <a:lnTo>
                    <a:pt x="2365" y="2915"/>
                  </a:lnTo>
                  <a:cubicBezTo>
                    <a:pt x="2664" y="2915"/>
                    <a:pt x="2909" y="2670"/>
                    <a:pt x="2909" y="2370"/>
                  </a:cubicBezTo>
                  <a:lnTo>
                    <a:pt x="2909" y="545"/>
                  </a:lnTo>
                  <a:cubicBezTo>
                    <a:pt x="2911" y="246"/>
                    <a:pt x="2664" y="0"/>
                    <a:pt x="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7006775" y="2209125"/>
              <a:ext cx="72775" cy="72900"/>
            </a:xfrm>
            <a:custGeom>
              <a:rect b="b" l="l" r="r" t="t"/>
              <a:pathLst>
                <a:path extrusionOk="0" h="2916" w="2911">
                  <a:moveTo>
                    <a:pt x="2257" y="655"/>
                  </a:moveTo>
                  <a:lnTo>
                    <a:pt x="2257" y="2265"/>
                  </a:lnTo>
                  <a:lnTo>
                    <a:pt x="655" y="2265"/>
                  </a:lnTo>
                  <a:lnTo>
                    <a:pt x="655" y="655"/>
                  </a:lnTo>
                  <a:close/>
                  <a:moveTo>
                    <a:pt x="545" y="1"/>
                  </a:moveTo>
                  <a:cubicBezTo>
                    <a:pt x="245" y="1"/>
                    <a:pt x="0" y="245"/>
                    <a:pt x="0" y="545"/>
                  </a:cubicBezTo>
                  <a:lnTo>
                    <a:pt x="0" y="2371"/>
                  </a:lnTo>
                  <a:cubicBezTo>
                    <a:pt x="0" y="2671"/>
                    <a:pt x="245" y="2915"/>
                    <a:pt x="545" y="2915"/>
                  </a:cubicBezTo>
                  <a:lnTo>
                    <a:pt x="2365" y="2915"/>
                  </a:lnTo>
                  <a:cubicBezTo>
                    <a:pt x="2664" y="2915"/>
                    <a:pt x="2909" y="2671"/>
                    <a:pt x="2909" y="2371"/>
                  </a:cubicBezTo>
                  <a:lnTo>
                    <a:pt x="2909" y="545"/>
                  </a:lnTo>
                  <a:cubicBezTo>
                    <a:pt x="2911" y="245"/>
                    <a:pt x="2664" y="1"/>
                    <a:pt x="2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006775" y="2296000"/>
              <a:ext cx="72775" cy="72900"/>
            </a:xfrm>
            <a:custGeom>
              <a:rect b="b" l="l" r="r" t="t"/>
              <a:pathLst>
                <a:path extrusionOk="0" h="2916" w="2911">
                  <a:moveTo>
                    <a:pt x="2257" y="654"/>
                  </a:moveTo>
                  <a:lnTo>
                    <a:pt x="2257" y="2262"/>
                  </a:lnTo>
                  <a:lnTo>
                    <a:pt x="655" y="2262"/>
                  </a:lnTo>
                  <a:lnTo>
                    <a:pt x="655" y="654"/>
                  </a:lnTo>
                  <a:close/>
                  <a:moveTo>
                    <a:pt x="545" y="1"/>
                  </a:moveTo>
                  <a:cubicBezTo>
                    <a:pt x="245" y="1"/>
                    <a:pt x="0" y="246"/>
                    <a:pt x="0" y="545"/>
                  </a:cubicBezTo>
                  <a:lnTo>
                    <a:pt x="0" y="2371"/>
                  </a:lnTo>
                  <a:cubicBezTo>
                    <a:pt x="0" y="2671"/>
                    <a:pt x="245" y="2915"/>
                    <a:pt x="545" y="2915"/>
                  </a:cubicBezTo>
                  <a:lnTo>
                    <a:pt x="2365" y="2915"/>
                  </a:lnTo>
                  <a:cubicBezTo>
                    <a:pt x="2664" y="2915"/>
                    <a:pt x="2909" y="2671"/>
                    <a:pt x="2909" y="2371"/>
                  </a:cubicBezTo>
                  <a:lnTo>
                    <a:pt x="2909" y="545"/>
                  </a:lnTo>
                  <a:cubicBezTo>
                    <a:pt x="2911" y="246"/>
                    <a:pt x="2664" y="1"/>
                    <a:pt x="2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9"/>
          <p:cNvGrpSpPr/>
          <p:nvPr/>
        </p:nvGrpSpPr>
        <p:grpSpPr>
          <a:xfrm>
            <a:off x="652775" y="2284923"/>
            <a:ext cx="1807200" cy="767527"/>
            <a:chOff x="652775" y="2284923"/>
            <a:chExt cx="1807200" cy="767527"/>
          </a:xfrm>
        </p:grpSpPr>
        <p:sp>
          <p:nvSpPr>
            <p:cNvPr id="194" name="Google Shape;194;p19"/>
            <p:cNvSpPr txBox="1"/>
            <p:nvPr/>
          </p:nvSpPr>
          <p:spPr>
            <a:xfrm>
              <a:off x="1106575" y="2284923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652775" y="2683150"/>
              <a:ext cx="180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" name="Google Shape;196;p19"/>
            <p:cNvCxnSpPr/>
            <p:nvPr/>
          </p:nvCxnSpPr>
          <p:spPr>
            <a:xfrm>
              <a:off x="1329713" y="2696411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19"/>
          <p:cNvGrpSpPr/>
          <p:nvPr/>
        </p:nvGrpSpPr>
        <p:grpSpPr>
          <a:xfrm>
            <a:off x="6684163" y="2318791"/>
            <a:ext cx="1807200" cy="767652"/>
            <a:chOff x="6684163" y="2318791"/>
            <a:chExt cx="1807200" cy="767652"/>
          </a:xfrm>
        </p:grpSpPr>
        <p:sp>
          <p:nvSpPr>
            <p:cNvPr id="198" name="Google Shape;198;p19"/>
            <p:cNvSpPr txBox="1"/>
            <p:nvPr/>
          </p:nvSpPr>
          <p:spPr>
            <a:xfrm>
              <a:off x="7138100" y="2318791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6684163" y="2717143"/>
              <a:ext cx="180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ringed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" name="Google Shape;200;p19"/>
            <p:cNvCxnSpPr/>
            <p:nvPr/>
          </p:nvCxnSpPr>
          <p:spPr>
            <a:xfrm>
              <a:off x="7365613" y="2730403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19"/>
          <p:cNvGrpSpPr/>
          <p:nvPr/>
        </p:nvGrpSpPr>
        <p:grpSpPr>
          <a:xfrm>
            <a:off x="6026163" y="3882448"/>
            <a:ext cx="1807200" cy="767352"/>
            <a:chOff x="6026163" y="3882448"/>
            <a:chExt cx="1807200" cy="767352"/>
          </a:xfrm>
        </p:grpSpPr>
        <p:sp>
          <p:nvSpPr>
            <p:cNvPr id="202" name="Google Shape;202;p19"/>
            <p:cNvSpPr txBox="1"/>
            <p:nvPr/>
          </p:nvSpPr>
          <p:spPr>
            <a:xfrm>
              <a:off x="6497475" y="3882448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6026163" y="4280500"/>
              <a:ext cx="180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" name="Google Shape;204;p19"/>
          <p:cNvCxnSpPr/>
          <p:nvPr/>
        </p:nvCxnSpPr>
        <p:spPr>
          <a:xfrm>
            <a:off x="6720525" y="4297116"/>
            <a:ext cx="453300" cy="0"/>
          </a:xfrm>
          <a:prstGeom prst="straightConnector1">
            <a:avLst/>
          </a:prstGeom>
          <a:noFill/>
          <a:ln cap="rnd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19"/>
          <p:cNvGrpSpPr/>
          <p:nvPr/>
        </p:nvGrpSpPr>
        <p:grpSpPr>
          <a:xfrm>
            <a:off x="1293313" y="3882425"/>
            <a:ext cx="1807200" cy="767375"/>
            <a:chOff x="1293313" y="3882425"/>
            <a:chExt cx="1807200" cy="767375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1747200" y="3882425"/>
              <a:ext cx="899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1293313" y="4280500"/>
              <a:ext cx="1807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" name="Google Shape;208;p19"/>
            <p:cNvCxnSpPr/>
            <p:nvPr/>
          </p:nvCxnSpPr>
          <p:spPr>
            <a:xfrm>
              <a:off x="1979600" y="4297116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19"/>
          <p:cNvGrpSpPr/>
          <p:nvPr/>
        </p:nvGrpSpPr>
        <p:grpSpPr>
          <a:xfrm>
            <a:off x="2848850" y="3565288"/>
            <a:ext cx="1274100" cy="956488"/>
            <a:chOff x="2848850" y="3565288"/>
            <a:chExt cx="1274100" cy="956488"/>
          </a:xfrm>
        </p:grpSpPr>
        <p:sp>
          <p:nvSpPr>
            <p:cNvPr id="210" name="Google Shape;210;p19"/>
            <p:cNvSpPr txBox="1"/>
            <p:nvPr/>
          </p:nvSpPr>
          <p:spPr>
            <a:xfrm>
              <a:off x="2848850" y="3565288"/>
              <a:ext cx="12741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2848850" y="3957475"/>
              <a:ext cx="12741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19"/>
            <p:cNvCxnSpPr/>
            <p:nvPr/>
          </p:nvCxnSpPr>
          <p:spPr>
            <a:xfrm>
              <a:off x="3567916" y="3978584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" name="Google Shape;213;p19"/>
          <p:cNvGrpSpPr/>
          <p:nvPr/>
        </p:nvGrpSpPr>
        <p:grpSpPr>
          <a:xfrm>
            <a:off x="5020825" y="1190588"/>
            <a:ext cx="1274100" cy="956488"/>
            <a:chOff x="4938400" y="1190588"/>
            <a:chExt cx="1274100" cy="956488"/>
          </a:xfrm>
        </p:grpSpPr>
        <p:sp>
          <p:nvSpPr>
            <p:cNvPr id="214" name="Google Shape;214;p19"/>
            <p:cNvSpPr txBox="1"/>
            <p:nvPr/>
          </p:nvSpPr>
          <p:spPr>
            <a:xfrm>
              <a:off x="4938400" y="1190588"/>
              <a:ext cx="12741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4938400" y="1582775"/>
              <a:ext cx="12741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far away from 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" name="Google Shape;216;p19"/>
            <p:cNvCxnSpPr/>
            <p:nvPr/>
          </p:nvCxnSpPr>
          <p:spPr>
            <a:xfrm>
              <a:off x="5040966" y="1586888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2596418" y="2123494"/>
            <a:ext cx="4046082" cy="1653300"/>
            <a:chOff x="2553581" y="2226806"/>
            <a:chExt cx="4046082" cy="1653300"/>
          </a:xfrm>
        </p:grpSpPr>
        <p:sp>
          <p:nvSpPr>
            <p:cNvPr id="223" name="Google Shape;223;p20"/>
            <p:cNvSpPr/>
            <p:nvPr/>
          </p:nvSpPr>
          <p:spPr>
            <a:xfrm>
              <a:off x="4946363" y="2226806"/>
              <a:ext cx="1653300" cy="16533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553581" y="2226806"/>
              <a:ext cx="1653300" cy="1653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0"/>
            <p:cNvCxnSpPr/>
            <p:nvPr/>
          </p:nvCxnSpPr>
          <p:spPr>
            <a:xfrm>
              <a:off x="3381834" y="3054368"/>
              <a:ext cx="2393700" cy="9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20"/>
            <p:cNvSpPr/>
            <p:nvPr/>
          </p:nvSpPr>
          <p:spPr>
            <a:xfrm rot="5400000">
              <a:off x="2147860" y="2639945"/>
              <a:ext cx="1640700" cy="8289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163164" y="283778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0"/>
            <p:cNvCxnSpPr>
              <a:endCxn id="223" idx="5"/>
            </p:cNvCxnSpPr>
            <p:nvPr/>
          </p:nvCxnSpPr>
          <p:spPr>
            <a:xfrm>
              <a:off x="5774943" y="3053586"/>
              <a:ext cx="582600" cy="584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>
              <a:stCxn id="223" idx="7"/>
            </p:cNvCxnSpPr>
            <p:nvPr/>
          </p:nvCxnSpPr>
          <p:spPr>
            <a:xfrm flipH="1">
              <a:off x="5775543" y="2468926"/>
              <a:ext cx="582000" cy="58440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" name="Google Shape;230;p20"/>
            <p:cNvSpPr/>
            <p:nvPr/>
          </p:nvSpPr>
          <p:spPr>
            <a:xfrm>
              <a:off x="3239870" y="2913222"/>
              <a:ext cx="280767" cy="280517"/>
            </a:xfrm>
            <a:custGeom>
              <a:rect b="b" l="l" r="r" t="t"/>
              <a:pathLst>
                <a:path extrusionOk="0" h="21324" w="21343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5555946" y="2837781"/>
              <a:ext cx="434100" cy="43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0"/>
            <p:cNvGrpSpPr/>
            <p:nvPr/>
          </p:nvGrpSpPr>
          <p:grpSpPr>
            <a:xfrm>
              <a:off x="5624332" y="2906125"/>
              <a:ext cx="297663" cy="297635"/>
              <a:chOff x="2298725" y="1183275"/>
              <a:chExt cx="534500" cy="534450"/>
            </a:xfrm>
          </p:grpSpPr>
          <p:sp>
            <p:nvSpPr>
              <p:cNvPr id="233" name="Google Shape;233;p20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rect b="b" l="l" r="r" t="t"/>
                <a:pathLst>
                  <a:path extrusionOk="0" h="2676" w="1537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2298725" y="1183275"/>
                <a:ext cx="534500" cy="534450"/>
              </a:xfrm>
              <a:custGeom>
                <a:rect b="b" l="l" r="r" t="t"/>
                <a:pathLst>
                  <a:path extrusionOk="0" h="21378" w="21380">
                    <a:moveTo>
                      <a:pt x="10689" y="1"/>
                    </a:moveTo>
                    <a:cubicBezTo>
                      <a:pt x="7836" y="1"/>
                      <a:pt x="5151" y="1112"/>
                      <a:pt x="3131" y="3131"/>
                    </a:cubicBezTo>
                    <a:cubicBezTo>
                      <a:pt x="1112" y="5149"/>
                      <a:pt x="1" y="7833"/>
                      <a:pt x="1" y="10689"/>
                    </a:cubicBezTo>
                    <a:cubicBezTo>
                      <a:pt x="1" y="13545"/>
                      <a:pt x="1112" y="16229"/>
                      <a:pt x="3131" y="18248"/>
                    </a:cubicBezTo>
                    <a:cubicBezTo>
                      <a:pt x="5151" y="20266"/>
                      <a:pt x="7833" y="21378"/>
                      <a:pt x="10689" y="21378"/>
                    </a:cubicBezTo>
                    <a:cubicBezTo>
                      <a:pt x="13544" y="21378"/>
                      <a:pt x="16229" y="20266"/>
                      <a:pt x="18248" y="18248"/>
                    </a:cubicBezTo>
                    <a:cubicBezTo>
                      <a:pt x="20268" y="16229"/>
                      <a:pt x="21379" y="13545"/>
                      <a:pt x="21379" y="10689"/>
                    </a:cubicBezTo>
                    <a:cubicBezTo>
                      <a:pt x="21378" y="8103"/>
                      <a:pt x="20442" y="5610"/>
                      <a:pt x="18748" y="3665"/>
                    </a:cubicBezTo>
                    <a:cubicBezTo>
                      <a:pt x="18683" y="3591"/>
                      <a:pt x="18592" y="3553"/>
                      <a:pt x="18500" y="3553"/>
                    </a:cubicBezTo>
                    <a:cubicBezTo>
                      <a:pt x="18424" y="3553"/>
                      <a:pt x="18347" y="3580"/>
                      <a:pt x="18286" y="3634"/>
                    </a:cubicBezTo>
                    <a:cubicBezTo>
                      <a:pt x="18150" y="3753"/>
                      <a:pt x="18135" y="3961"/>
                      <a:pt x="18254" y="4096"/>
                    </a:cubicBezTo>
                    <a:cubicBezTo>
                      <a:pt x="19846" y="5922"/>
                      <a:pt x="20723" y="8262"/>
                      <a:pt x="20723" y="10688"/>
                    </a:cubicBezTo>
                    <a:cubicBezTo>
                      <a:pt x="20723" y="13366"/>
                      <a:pt x="19679" y="15887"/>
                      <a:pt x="17784" y="17781"/>
                    </a:cubicBezTo>
                    <a:cubicBezTo>
                      <a:pt x="15890" y="19676"/>
                      <a:pt x="13369" y="20720"/>
                      <a:pt x="10689" y="20720"/>
                    </a:cubicBezTo>
                    <a:cubicBezTo>
                      <a:pt x="8010" y="20720"/>
                      <a:pt x="5490" y="19676"/>
                      <a:pt x="3595" y="17781"/>
                    </a:cubicBezTo>
                    <a:cubicBezTo>
                      <a:pt x="1701" y="15886"/>
                      <a:pt x="657" y="13366"/>
                      <a:pt x="657" y="10688"/>
                    </a:cubicBezTo>
                    <a:cubicBezTo>
                      <a:pt x="657" y="8007"/>
                      <a:pt x="1701" y="5487"/>
                      <a:pt x="3595" y="3592"/>
                    </a:cubicBezTo>
                    <a:cubicBezTo>
                      <a:pt x="5490" y="1700"/>
                      <a:pt x="8010" y="655"/>
                      <a:pt x="10689" y="655"/>
                    </a:cubicBezTo>
                    <a:cubicBezTo>
                      <a:pt x="13177" y="655"/>
                      <a:pt x="15562" y="1570"/>
                      <a:pt x="17407" y="3236"/>
                    </a:cubicBezTo>
                    <a:cubicBezTo>
                      <a:pt x="17469" y="3292"/>
                      <a:pt x="17547" y="3319"/>
                      <a:pt x="17625" y="3319"/>
                    </a:cubicBezTo>
                    <a:cubicBezTo>
                      <a:pt x="17715" y="3319"/>
                      <a:pt x="17805" y="3282"/>
                      <a:pt x="17869" y="3210"/>
                    </a:cubicBezTo>
                    <a:cubicBezTo>
                      <a:pt x="17990" y="3076"/>
                      <a:pt x="17980" y="2870"/>
                      <a:pt x="17846" y="2748"/>
                    </a:cubicBezTo>
                    <a:cubicBezTo>
                      <a:pt x="15881" y="976"/>
                      <a:pt x="13340" y="1"/>
                      <a:pt x="106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rect b="b" l="l" r="r" t="t"/>
                <a:pathLst>
                  <a:path extrusionOk="0" h="3532" w="2138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rect b="b" l="l" r="r" t="t"/>
                <a:pathLst>
                  <a:path extrusionOk="0" h="6282" w="12652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20"/>
          <p:cNvGrpSpPr/>
          <p:nvPr/>
        </p:nvGrpSpPr>
        <p:grpSpPr>
          <a:xfrm>
            <a:off x="542975" y="2594475"/>
            <a:ext cx="1481700" cy="738054"/>
            <a:chOff x="542975" y="2594475"/>
            <a:chExt cx="1481700" cy="738054"/>
          </a:xfrm>
        </p:grpSpPr>
        <p:sp>
          <p:nvSpPr>
            <p:cNvPr id="239" name="Google Shape;239;p20"/>
            <p:cNvSpPr txBox="1"/>
            <p:nvPr/>
          </p:nvSpPr>
          <p:spPr>
            <a:xfrm>
              <a:off x="542975" y="2594475"/>
              <a:ext cx="1481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" name="Google Shape;240;p20"/>
            <p:cNvCxnSpPr/>
            <p:nvPr/>
          </p:nvCxnSpPr>
          <p:spPr>
            <a:xfrm>
              <a:off x="1057163" y="2602075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1057163" y="3332529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Google Shape;242;p20"/>
          <p:cNvGrpSpPr/>
          <p:nvPr/>
        </p:nvGrpSpPr>
        <p:grpSpPr>
          <a:xfrm>
            <a:off x="2634750" y="1197100"/>
            <a:ext cx="1481700" cy="738054"/>
            <a:chOff x="2634750" y="1283000"/>
            <a:chExt cx="1481700" cy="738054"/>
          </a:xfrm>
        </p:grpSpPr>
        <p:sp>
          <p:nvSpPr>
            <p:cNvPr id="243" name="Google Shape;243;p20"/>
            <p:cNvSpPr txBox="1"/>
            <p:nvPr/>
          </p:nvSpPr>
          <p:spPr>
            <a:xfrm>
              <a:off x="2634750" y="1283000"/>
              <a:ext cx="1481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4" name="Google Shape;244;p20"/>
            <p:cNvCxnSpPr/>
            <p:nvPr/>
          </p:nvCxnSpPr>
          <p:spPr>
            <a:xfrm>
              <a:off x="3148938" y="1290600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0"/>
            <p:cNvCxnSpPr/>
            <p:nvPr/>
          </p:nvCxnSpPr>
          <p:spPr>
            <a:xfrm>
              <a:off x="3148938" y="2021054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6" name="Google Shape;246;p20"/>
          <p:cNvGrpSpPr/>
          <p:nvPr/>
        </p:nvGrpSpPr>
        <p:grpSpPr>
          <a:xfrm>
            <a:off x="2634750" y="3965125"/>
            <a:ext cx="1481700" cy="738054"/>
            <a:chOff x="2634750" y="3965125"/>
            <a:chExt cx="1481700" cy="738054"/>
          </a:xfrm>
        </p:grpSpPr>
        <p:sp>
          <p:nvSpPr>
            <p:cNvPr id="247" name="Google Shape;247;p20"/>
            <p:cNvSpPr txBox="1"/>
            <p:nvPr/>
          </p:nvSpPr>
          <p:spPr>
            <a:xfrm>
              <a:off x="2634750" y="3965125"/>
              <a:ext cx="1481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8" name="Google Shape;248;p20"/>
            <p:cNvCxnSpPr/>
            <p:nvPr/>
          </p:nvCxnSpPr>
          <p:spPr>
            <a:xfrm>
              <a:off x="3148938" y="3972725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>
              <a:off x="3148938" y="4703179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" name="Google Shape;250;p20"/>
          <p:cNvGrpSpPr/>
          <p:nvPr/>
        </p:nvGrpSpPr>
        <p:grpSpPr>
          <a:xfrm>
            <a:off x="5027525" y="3965125"/>
            <a:ext cx="1481700" cy="738054"/>
            <a:chOff x="5027525" y="3965125"/>
            <a:chExt cx="1481700" cy="738054"/>
          </a:xfrm>
        </p:grpSpPr>
        <p:sp>
          <p:nvSpPr>
            <p:cNvPr id="251" name="Google Shape;251;p20"/>
            <p:cNvSpPr txBox="1"/>
            <p:nvPr/>
          </p:nvSpPr>
          <p:spPr>
            <a:xfrm>
              <a:off x="5027525" y="3965125"/>
              <a:ext cx="1481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2" name="Google Shape;252;p20"/>
            <p:cNvCxnSpPr/>
            <p:nvPr/>
          </p:nvCxnSpPr>
          <p:spPr>
            <a:xfrm>
              <a:off x="5541713" y="3972725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5541713" y="4703179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" name="Google Shape;254;p20"/>
          <p:cNvGrpSpPr/>
          <p:nvPr/>
        </p:nvGrpSpPr>
        <p:grpSpPr>
          <a:xfrm>
            <a:off x="5027525" y="1189475"/>
            <a:ext cx="1481700" cy="738054"/>
            <a:chOff x="5027525" y="1275375"/>
            <a:chExt cx="1481700" cy="738054"/>
          </a:xfrm>
        </p:grpSpPr>
        <p:sp>
          <p:nvSpPr>
            <p:cNvPr id="255" name="Google Shape;255;p20"/>
            <p:cNvSpPr txBox="1"/>
            <p:nvPr/>
          </p:nvSpPr>
          <p:spPr>
            <a:xfrm>
              <a:off x="5027525" y="1275375"/>
              <a:ext cx="1481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6" name="Google Shape;256;p20"/>
            <p:cNvCxnSpPr/>
            <p:nvPr/>
          </p:nvCxnSpPr>
          <p:spPr>
            <a:xfrm>
              <a:off x="5541713" y="1282975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5541713" y="2013429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" name="Google Shape;258;p20"/>
          <p:cNvGrpSpPr/>
          <p:nvPr/>
        </p:nvGrpSpPr>
        <p:grpSpPr>
          <a:xfrm>
            <a:off x="7214250" y="2594475"/>
            <a:ext cx="1481700" cy="738054"/>
            <a:chOff x="7214250" y="2594475"/>
            <a:chExt cx="1481700" cy="738054"/>
          </a:xfrm>
        </p:grpSpPr>
        <p:sp>
          <p:nvSpPr>
            <p:cNvPr id="259" name="Google Shape;259;p20"/>
            <p:cNvSpPr txBox="1"/>
            <p:nvPr/>
          </p:nvSpPr>
          <p:spPr>
            <a:xfrm>
              <a:off x="7214250" y="2594475"/>
              <a:ext cx="14817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0" name="Google Shape;260;p20"/>
            <p:cNvCxnSpPr/>
            <p:nvPr/>
          </p:nvCxnSpPr>
          <p:spPr>
            <a:xfrm>
              <a:off x="7728438" y="2602075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7728438" y="3332529"/>
              <a:ext cx="453300" cy="0"/>
            </a:xfrm>
            <a:prstGeom prst="straightConnector1">
              <a:avLst/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p20"/>
          <p:cNvSpPr/>
          <p:nvPr/>
        </p:nvSpPr>
        <p:spPr>
          <a:xfrm>
            <a:off x="2773163" y="2875763"/>
            <a:ext cx="199500" cy="19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3619263" y="2450287"/>
            <a:ext cx="199500" cy="19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3619263" y="3308825"/>
            <a:ext cx="199500" cy="1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5442088" y="2450287"/>
            <a:ext cx="199500" cy="19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5442088" y="3308825"/>
            <a:ext cx="199500" cy="19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224063" y="2875763"/>
            <a:ext cx="199500" cy="19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1"/>
          <p:cNvGrpSpPr/>
          <p:nvPr/>
        </p:nvGrpSpPr>
        <p:grpSpPr>
          <a:xfrm>
            <a:off x="447825" y="1211450"/>
            <a:ext cx="8248350" cy="3549900"/>
            <a:chOff x="447825" y="1211450"/>
            <a:chExt cx="8248350" cy="3549900"/>
          </a:xfrm>
        </p:grpSpPr>
        <p:grpSp>
          <p:nvGrpSpPr>
            <p:cNvPr id="273" name="Google Shape;273;p21"/>
            <p:cNvGrpSpPr/>
            <p:nvPr/>
          </p:nvGrpSpPr>
          <p:grpSpPr>
            <a:xfrm>
              <a:off x="457200" y="1211450"/>
              <a:ext cx="8238900" cy="3525300"/>
              <a:chOff x="457200" y="1211450"/>
              <a:chExt cx="8238900" cy="3525300"/>
            </a:xfrm>
          </p:grpSpPr>
          <p:sp>
            <p:nvSpPr>
              <p:cNvPr id="274" name="Google Shape;274;p21"/>
              <p:cNvSpPr/>
              <p:nvPr/>
            </p:nvSpPr>
            <p:spPr>
              <a:xfrm>
                <a:off x="457200" y="1211450"/>
                <a:ext cx="8238900" cy="3525300"/>
              </a:xfrm>
              <a:prstGeom prst="rect">
                <a:avLst/>
              </a:prstGeom>
              <a:solidFill>
                <a:srgbClr val="F3F3F3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5" name="Google Shape;275;p21"/>
              <p:cNvCxnSpPr>
                <a:stCxn id="274" idx="2"/>
                <a:endCxn id="274" idx="0"/>
              </p:cNvCxnSpPr>
              <p:nvPr/>
            </p:nvCxnSpPr>
            <p:spPr>
              <a:xfrm rot="10800000">
                <a:off x="4576650" y="1211450"/>
                <a:ext cx="0" cy="352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1"/>
              <p:cNvCxnSpPr>
                <a:stCxn id="274" idx="1"/>
                <a:endCxn id="274" idx="3"/>
              </p:cNvCxnSpPr>
              <p:nvPr/>
            </p:nvCxnSpPr>
            <p:spPr>
              <a:xfrm>
                <a:off x="457200" y="2974100"/>
                <a:ext cx="8238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21"/>
              <p:cNvSpPr/>
              <p:nvPr/>
            </p:nvSpPr>
            <p:spPr>
              <a:xfrm>
                <a:off x="3090450" y="1492550"/>
                <a:ext cx="2963100" cy="29631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21"/>
            <p:cNvSpPr txBox="1"/>
            <p:nvPr/>
          </p:nvSpPr>
          <p:spPr>
            <a:xfrm>
              <a:off x="7432875" y="12114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Benefits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7432875" y="43119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Alternatives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80" name="Google Shape;280;p21"/>
            <p:cNvSpPr txBox="1"/>
            <p:nvPr/>
          </p:nvSpPr>
          <p:spPr>
            <a:xfrm>
              <a:off x="447825" y="12114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Needs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81" name="Google Shape;281;p21"/>
            <p:cNvSpPr txBox="1"/>
            <p:nvPr/>
          </p:nvSpPr>
          <p:spPr>
            <a:xfrm>
              <a:off x="447825" y="4311950"/>
              <a:ext cx="12633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Solutions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282" name="Google Shape;282;p21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3749225" y="13677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4" name="Google Shape;284;p21"/>
          <p:cNvGrpSpPr/>
          <p:nvPr/>
        </p:nvGrpSpPr>
        <p:grpSpPr>
          <a:xfrm>
            <a:off x="4273813" y="2676645"/>
            <a:ext cx="605670" cy="594910"/>
            <a:chOff x="4629050" y="3247175"/>
            <a:chExt cx="534525" cy="525075"/>
          </a:xfrm>
        </p:grpSpPr>
        <p:sp>
          <p:nvSpPr>
            <p:cNvPr id="285" name="Google Shape;285;p21"/>
            <p:cNvSpPr/>
            <p:nvPr/>
          </p:nvSpPr>
          <p:spPr>
            <a:xfrm>
              <a:off x="4821475" y="3477500"/>
              <a:ext cx="16350" cy="40225"/>
            </a:xfrm>
            <a:custGeom>
              <a:rect b="b" l="l" r="r" t="t"/>
              <a:pathLst>
                <a:path extrusionOk="0" h="1609" w="654">
                  <a:moveTo>
                    <a:pt x="327" y="1"/>
                  </a:moveTo>
                  <a:cubicBezTo>
                    <a:pt x="146" y="1"/>
                    <a:pt x="0" y="148"/>
                    <a:pt x="0" y="327"/>
                  </a:cubicBezTo>
                  <a:lnTo>
                    <a:pt x="0" y="1282"/>
                  </a:lnTo>
                  <a:cubicBezTo>
                    <a:pt x="0" y="1462"/>
                    <a:pt x="148" y="1609"/>
                    <a:pt x="327" y="1609"/>
                  </a:cubicBezTo>
                  <a:cubicBezTo>
                    <a:pt x="506" y="1609"/>
                    <a:pt x="653" y="1461"/>
                    <a:pt x="653" y="1282"/>
                  </a:cubicBezTo>
                  <a:lnTo>
                    <a:pt x="653" y="327"/>
                  </a:lnTo>
                  <a:cubicBezTo>
                    <a:pt x="653" y="147"/>
                    <a:pt x="507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954800" y="3477500"/>
              <a:ext cx="16375" cy="40225"/>
            </a:xfrm>
            <a:custGeom>
              <a:rect b="b" l="l" r="r" t="t"/>
              <a:pathLst>
                <a:path extrusionOk="0" h="1609" w="655">
                  <a:moveTo>
                    <a:pt x="328" y="1"/>
                  </a:moveTo>
                  <a:cubicBezTo>
                    <a:pt x="147" y="1"/>
                    <a:pt x="1" y="148"/>
                    <a:pt x="1" y="327"/>
                  </a:cubicBezTo>
                  <a:lnTo>
                    <a:pt x="1" y="1282"/>
                  </a:lnTo>
                  <a:cubicBezTo>
                    <a:pt x="1" y="1462"/>
                    <a:pt x="149" y="1609"/>
                    <a:pt x="328" y="1609"/>
                  </a:cubicBezTo>
                  <a:cubicBezTo>
                    <a:pt x="507" y="1609"/>
                    <a:pt x="654" y="1461"/>
                    <a:pt x="654" y="1282"/>
                  </a:cubicBezTo>
                  <a:lnTo>
                    <a:pt x="654" y="327"/>
                  </a:lnTo>
                  <a:cubicBezTo>
                    <a:pt x="654" y="147"/>
                    <a:pt x="508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8225" y="3540000"/>
              <a:ext cx="76275" cy="39150"/>
            </a:xfrm>
            <a:custGeom>
              <a:rect b="b" l="l" r="r" t="t"/>
              <a:pathLst>
                <a:path extrusionOk="0" h="1566" w="3051">
                  <a:moveTo>
                    <a:pt x="327" y="1"/>
                  </a:moveTo>
                  <a:cubicBezTo>
                    <a:pt x="148" y="1"/>
                    <a:pt x="1" y="148"/>
                    <a:pt x="1" y="327"/>
                  </a:cubicBezTo>
                  <a:cubicBezTo>
                    <a:pt x="1" y="1010"/>
                    <a:pt x="562" y="1565"/>
                    <a:pt x="1254" y="1565"/>
                  </a:cubicBezTo>
                  <a:lnTo>
                    <a:pt x="1798" y="1565"/>
                  </a:lnTo>
                  <a:cubicBezTo>
                    <a:pt x="2490" y="1565"/>
                    <a:pt x="3051" y="1009"/>
                    <a:pt x="3051" y="327"/>
                  </a:cubicBezTo>
                  <a:cubicBezTo>
                    <a:pt x="3048" y="148"/>
                    <a:pt x="2902" y="1"/>
                    <a:pt x="2721" y="1"/>
                  </a:cubicBezTo>
                  <a:cubicBezTo>
                    <a:pt x="2541" y="1"/>
                    <a:pt x="2395" y="148"/>
                    <a:pt x="2395" y="327"/>
                  </a:cubicBezTo>
                  <a:cubicBezTo>
                    <a:pt x="2395" y="649"/>
                    <a:pt x="2126" y="910"/>
                    <a:pt x="1797" y="910"/>
                  </a:cubicBezTo>
                  <a:lnTo>
                    <a:pt x="1252" y="910"/>
                  </a:lnTo>
                  <a:cubicBezTo>
                    <a:pt x="923" y="910"/>
                    <a:pt x="654" y="649"/>
                    <a:pt x="654" y="327"/>
                  </a:cubicBezTo>
                  <a:cubicBezTo>
                    <a:pt x="654" y="147"/>
                    <a:pt x="506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81800" y="3481350"/>
              <a:ext cx="29150" cy="43125"/>
            </a:xfrm>
            <a:custGeom>
              <a:rect b="b" l="l" r="r" t="t"/>
              <a:pathLst>
                <a:path extrusionOk="0" h="1725" w="1166">
                  <a:moveTo>
                    <a:pt x="326" y="0"/>
                  </a:moveTo>
                  <a:cubicBezTo>
                    <a:pt x="147" y="0"/>
                    <a:pt x="0" y="147"/>
                    <a:pt x="0" y="326"/>
                  </a:cubicBezTo>
                  <a:lnTo>
                    <a:pt x="0" y="1398"/>
                  </a:lnTo>
                  <a:cubicBezTo>
                    <a:pt x="0" y="1578"/>
                    <a:pt x="147" y="1725"/>
                    <a:pt x="326" y="1725"/>
                  </a:cubicBezTo>
                  <a:lnTo>
                    <a:pt x="839" y="1725"/>
                  </a:lnTo>
                  <a:cubicBezTo>
                    <a:pt x="1019" y="1725"/>
                    <a:pt x="1165" y="1577"/>
                    <a:pt x="1165" y="1398"/>
                  </a:cubicBezTo>
                  <a:cubicBezTo>
                    <a:pt x="1164" y="1216"/>
                    <a:pt x="1018" y="1070"/>
                    <a:pt x="837" y="1070"/>
                  </a:cubicBezTo>
                  <a:lnTo>
                    <a:pt x="652" y="1070"/>
                  </a:lnTo>
                  <a:lnTo>
                    <a:pt x="652" y="326"/>
                  </a:lnTo>
                  <a:cubicBezTo>
                    <a:pt x="652" y="145"/>
                    <a:pt x="505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629050" y="3247175"/>
              <a:ext cx="534525" cy="525075"/>
            </a:xfrm>
            <a:custGeom>
              <a:rect b="b" l="l" r="r" t="t"/>
              <a:pathLst>
                <a:path extrusionOk="0" h="21003" w="21381">
                  <a:moveTo>
                    <a:pt x="5625" y="3067"/>
                  </a:moveTo>
                  <a:cubicBezTo>
                    <a:pt x="5299" y="3704"/>
                    <a:pt x="5096" y="4411"/>
                    <a:pt x="5044" y="5158"/>
                  </a:cubicBezTo>
                  <a:cubicBezTo>
                    <a:pt x="5035" y="5188"/>
                    <a:pt x="5030" y="5536"/>
                    <a:pt x="5030" y="5536"/>
                  </a:cubicBezTo>
                  <a:lnTo>
                    <a:pt x="5030" y="7123"/>
                  </a:lnTo>
                  <a:lnTo>
                    <a:pt x="2753" y="7123"/>
                  </a:lnTo>
                  <a:cubicBezTo>
                    <a:pt x="2627" y="7123"/>
                    <a:pt x="2512" y="7193"/>
                    <a:pt x="2459" y="7306"/>
                  </a:cubicBezTo>
                  <a:lnTo>
                    <a:pt x="1668" y="8938"/>
                  </a:lnTo>
                  <a:lnTo>
                    <a:pt x="1667" y="7314"/>
                  </a:lnTo>
                  <a:cubicBezTo>
                    <a:pt x="1667" y="5099"/>
                    <a:pt x="3409" y="3271"/>
                    <a:pt x="5625" y="3067"/>
                  </a:cubicBezTo>
                  <a:close/>
                  <a:moveTo>
                    <a:pt x="15751" y="3067"/>
                  </a:moveTo>
                  <a:cubicBezTo>
                    <a:pt x="17971" y="3271"/>
                    <a:pt x="19713" y="5099"/>
                    <a:pt x="19713" y="7314"/>
                  </a:cubicBezTo>
                  <a:lnTo>
                    <a:pt x="19712" y="8938"/>
                  </a:lnTo>
                  <a:lnTo>
                    <a:pt x="18921" y="7306"/>
                  </a:lnTo>
                  <a:cubicBezTo>
                    <a:pt x="18867" y="7193"/>
                    <a:pt x="18751" y="7123"/>
                    <a:pt x="18627" y="7123"/>
                  </a:cubicBezTo>
                  <a:lnTo>
                    <a:pt x="16348" y="7123"/>
                  </a:lnTo>
                  <a:lnTo>
                    <a:pt x="16348" y="5703"/>
                  </a:lnTo>
                  <a:cubicBezTo>
                    <a:pt x="16348" y="5671"/>
                    <a:pt x="16342" y="5187"/>
                    <a:pt x="16335" y="5157"/>
                  </a:cubicBezTo>
                  <a:cubicBezTo>
                    <a:pt x="16282" y="4420"/>
                    <a:pt x="16080" y="3710"/>
                    <a:pt x="15751" y="3067"/>
                  </a:cubicBezTo>
                  <a:close/>
                  <a:moveTo>
                    <a:pt x="5033" y="8231"/>
                  </a:moveTo>
                  <a:lnTo>
                    <a:pt x="5033" y="8989"/>
                  </a:lnTo>
                  <a:lnTo>
                    <a:pt x="5033" y="9728"/>
                  </a:lnTo>
                  <a:cubicBezTo>
                    <a:pt x="5032" y="10100"/>
                    <a:pt x="5070" y="10461"/>
                    <a:pt x="5141" y="10811"/>
                  </a:cubicBezTo>
                  <a:lnTo>
                    <a:pt x="4891" y="10811"/>
                  </a:lnTo>
                  <a:cubicBezTo>
                    <a:pt x="4698" y="10811"/>
                    <a:pt x="4539" y="10653"/>
                    <a:pt x="4539" y="10459"/>
                  </a:cubicBezTo>
                  <a:lnTo>
                    <a:pt x="4539" y="8584"/>
                  </a:lnTo>
                  <a:cubicBezTo>
                    <a:pt x="4539" y="8390"/>
                    <a:pt x="4698" y="8231"/>
                    <a:pt x="4891" y="8231"/>
                  </a:cubicBezTo>
                  <a:close/>
                  <a:moveTo>
                    <a:pt x="16490" y="8234"/>
                  </a:moveTo>
                  <a:cubicBezTo>
                    <a:pt x="16684" y="8234"/>
                    <a:pt x="16842" y="8392"/>
                    <a:pt x="16842" y="8586"/>
                  </a:cubicBezTo>
                  <a:lnTo>
                    <a:pt x="16842" y="10459"/>
                  </a:lnTo>
                  <a:lnTo>
                    <a:pt x="16840" y="10459"/>
                  </a:lnTo>
                  <a:cubicBezTo>
                    <a:pt x="16840" y="10653"/>
                    <a:pt x="16682" y="10811"/>
                    <a:pt x="16488" y="10811"/>
                  </a:cubicBezTo>
                  <a:lnTo>
                    <a:pt x="16238" y="10811"/>
                  </a:lnTo>
                  <a:cubicBezTo>
                    <a:pt x="16309" y="10461"/>
                    <a:pt x="16348" y="10100"/>
                    <a:pt x="16348" y="9728"/>
                  </a:cubicBezTo>
                  <a:lnTo>
                    <a:pt x="16348" y="8234"/>
                  </a:lnTo>
                  <a:close/>
                  <a:moveTo>
                    <a:pt x="20451" y="9733"/>
                  </a:moveTo>
                  <a:cubicBezTo>
                    <a:pt x="20601" y="9733"/>
                    <a:pt x="20724" y="9855"/>
                    <a:pt x="20724" y="10004"/>
                  </a:cubicBezTo>
                  <a:lnTo>
                    <a:pt x="20724" y="11660"/>
                  </a:lnTo>
                  <a:cubicBezTo>
                    <a:pt x="20724" y="11811"/>
                    <a:pt x="20603" y="11933"/>
                    <a:pt x="20451" y="11933"/>
                  </a:cubicBezTo>
                  <a:lnTo>
                    <a:pt x="20278" y="11933"/>
                  </a:lnTo>
                  <a:cubicBezTo>
                    <a:pt x="20337" y="11632"/>
                    <a:pt x="20366" y="11324"/>
                    <a:pt x="20366" y="11016"/>
                  </a:cubicBezTo>
                  <a:lnTo>
                    <a:pt x="20366" y="9733"/>
                  </a:lnTo>
                  <a:close/>
                  <a:moveTo>
                    <a:pt x="1013" y="9736"/>
                  </a:moveTo>
                  <a:lnTo>
                    <a:pt x="1013" y="11019"/>
                  </a:lnTo>
                  <a:cubicBezTo>
                    <a:pt x="1013" y="11332"/>
                    <a:pt x="1045" y="11639"/>
                    <a:pt x="1101" y="11936"/>
                  </a:cubicBezTo>
                  <a:lnTo>
                    <a:pt x="927" y="11934"/>
                  </a:lnTo>
                  <a:cubicBezTo>
                    <a:pt x="778" y="11934"/>
                    <a:pt x="655" y="11811"/>
                    <a:pt x="655" y="11661"/>
                  </a:cubicBezTo>
                  <a:lnTo>
                    <a:pt x="655" y="10009"/>
                  </a:lnTo>
                  <a:cubicBezTo>
                    <a:pt x="655" y="9857"/>
                    <a:pt x="776" y="9736"/>
                    <a:pt x="927" y="9736"/>
                  </a:cubicBezTo>
                  <a:close/>
                  <a:moveTo>
                    <a:pt x="14215" y="6013"/>
                  </a:moveTo>
                  <a:lnTo>
                    <a:pt x="15693" y="9063"/>
                  </a:lnTo>
                  <a:lnTo>
                    <a:pt x="15693" y="9728"/>
                  </a:lnTo>
                  <a:cubicBezTo>
                    <a:pt x="15693" y="12419"/>
                    <a:pt x="13449" y="14607"/>
                    <a:pt x="10689" y="14607"/>
                  </a:cubicBezTo>
                  <a:cubicBezTo>
                    <a:pt x="7930" y="14607"/>
                    <a:pt x="5685" y="12419"/>
                    <a:pt x="5685" y="9728"/>
                  </a:cubicBezTo>
                  <a:lnTo>
                    <a:pt x="5685" y="9063"/>
                  </a:lnTo>
                  <a:lnTo>
                    <a:pt x="7165" y="6013"/>
                  </a:lnTo>
                  <a:close/>
                  <a:moveTo>
                    <a:pt x="4293" y="7774"/>
                  </a:moveTo>
                  <a:cubicBezTo>
                    <a:pt x="4044" y="7958"/>
                    <a:pt x="3885" y="8252"/>
                    <a:pt x="3885" y="8583"/>
                  </a:cubicBezTo>
                  <a:lnTo>
                    <a:pt x="3885" y="10459"/>
                  </a:lnTo>
                  <a:cubicBezTo>
                    <a:pt x="3885" y="11016"/>
                    <a:pt x="4335" y="11466"/>
                    <a:pt x="4891" y="11466"/>
                  </a:cubicBezTo>
                  <a:lnTo>
                    <a:pt x="5318" y="11466"/>
                  </a:lnTo>
                  <a:cubicBezTo>
                    <a:pt x="5782" y="12837"/>
                    <a:pt x="6780" y="13970"/>
                    <a:pt x="8070" y="14633"/>
                  </a:cubicBezTo>
                  <a:cubicBezTo>
                    <a:pt x="7910" y="14746"/>
                    <a:pt x="7755" y="14868"/>
                    <a:pt x="7605" y="15002"/>
                  </a:cubicBezTo>
                  <a:cubicBezTo>
                    <a:pt x="7120" y="15183"/>
                    <a:pt x="6593" y="15283"/>
                    <a:pt x="6046" y="15283"/>
                  </a:cubicBezTo>
                  <a:cubicBezTo>
                    <a:pt x="3633" y="15283"/>
                    <a:pt x="1667" y="13369"/>
                    <a:pt x="1667" y="11016"/>
                  </a:cubicBezTo>
                  <a:lnTo>
                    <a:pt x="1667" y="10437"/>
                  </a:lnTo>
                  <a:lnTo>
                    <a:pt x="2958" y="7774"/>
                  </a:lnTo>
                  <a:close/>
                  <a:moveTo>
                    <a:pt x="9785" y="15192"/>
                  </a:moveTo>
                  <a:cubicBezTo>
                    <a:pt x="10081" y="15238"/>
                    <a:pt x="10382" y="15262"/>
                    <a:pt x="10692" y="15262"/>
                  </a:cubicBezTo>
                  <a:cubicBezTo>
                    <a:pt x="10999" y="15262"/>
                    <a:pt x="11304" y="15238"/>
                    <a:pt x="11598" y="15192"/>
                  </a:cubicBezTo>
                  <a:lnTo>
                    <a:pt x="11598" y="15192"/>
                  </a:lnTo>
                  <a:lnTo>
                    <a:pt x="10692" y="16075"/>
                  </a:lnTo>
                  <a:lnTo>
                    <a:pt x="9785" y="15192"/>
                  </a:lnTo>
                  <a:close/>
                  <a:moveTo>
                    <a:pt x="14646" y="15888"/>
                  </a:moveTo>
                  <a:lnTo>
                    <a:pt x="14646" y="15888"/>
                  </a:lnTo>
                  <a:cubicBezTo>
                    <a:pt x="14871" y="15923"/>
                    <a:pt x="15101" y="15938"/>
                    <a:pt x="15334" y="15938"/>
                  </a:cubicBezTo>
                  <a:cubicBezTo>
                    <a:pt x="15565" y="15938"/>
                    <a:pt x="15795" y="15923"/>
                    <a:pt x="16021" y="15890"/>
                  </a:cubicBezTo>
                  <a:lnTo>
                    <a:pt x="16021" y="15890"/>
                  </a:lnTo>
                  <a:lnTo>
                    <a:pt x="15334" y="16560"/>
                  </a:lnTo>
                  <a:lnTo>
                    <a:pt x="14646" y="15888"/>
                  </a:lnTo>
                  <a:close/>
                  <a:moveTo>
                    <a:pt x="6735" y="15890"/>
                  </a:moveTo>
                  <a:lnTo>
                    <a:pt x="6047" y="16561"/>
                  </a:lnTo>
                  <a:lnTo>
                    <a:pt x="5360" y="15893"/>
                  </a:lnTo>
                  <a:lnTo>
                    <a:pt x="5360" y="15893"/>
                  </a:lnTo>
                  <a:cubicBezTo>
                    <a:pt x="5585" y="15923"/>
                    <a:pt x="5815" y="15939"/>
                    <a:pt x="6047" y="15939"/>
                  </a:cubicBezTo>
                  <a:cubicBezTo>
                    <a:pt x="6280" y="15938"/>
                    <a:pt x="6510" y="15920"/>
                    <a:pt x="6735" y="15890"/>
                  </a:cubicBezTo>
                  <a:close/>
                  <a:moveTo>
                    <a:pt x="8714" y="14986"/>
                  </a:moveTo>
                  <a:cubicBezTo>
                    <a:pt x="8758" y="15070"/>
                    <a:pt x="8811" y="15149"/>
                    <a:pt x="8871" y="15207"/>
                  </a:cubicBezTo>
                  <a:lnTo>
                    <a:pt x="10303" y="16603"/>
                  </a:lnTo>
                  <a:cubicBezTo>
                    <a:pt x="10407" y="16706"/>
                    <a:pt x="10546" y="16761"/>
                    <a:pt x="10694" y="16761"/>
                  </a:cubicBezTo>
                  <a:cubicBezTo>
                    <a:pt x="10840" y="16761"/>
                    <a:pt x="10979" y="16706"/>
                    <a:pt x="11083" y="16603"/>
                  </a:cubicBezTo>
                  <a:lnTo>
                    <a:pt x="12515" y="15207"/>
                  </a:lnTo>
                  <a:cubicBezTo>
                    <a:pt x="12574" y="15149"/>
                    <a:pt x="12628" y="15073"/>
                    <a:pt x="12670" y="14988"/>
                  </a:cubicBezTo>
                  <a:cubicBezTo>
                    <a:pt x="12889" y="15122"/>
                    <a:pt x="13104" y="15277"/>
                    <a:pt x="13311" y="15456"/>
                  </a:cubicBezTo>
                  <a:cubicBezTo>
                    <a:pt x="14097" y="16148"/>
                    <a:pt x="14734" y="17125"/>
                    <a:pt x="15146" y="18288"/>
                  </a:cubicBezTo>
                  <a:cubicBezTo>
                    <a:pt x="15193" y="18423"/>
                    <a:pt x="15320" y="18507"/>
                    <a:pt x="15455" y="18507"/>
                  </a:cubicBezTo>
                  <a:cubicBezTo>
                    <a:pt x="15491" y="18507"/>
                    <a:pt x="15528" y="18501"/>
                    <a:pt x="15564" y="18488"/>
                  </a:cubicBezTo>
                  <a:cubicBezTo>
                    <a:pt x="15734" y="18429"/>
                    <a:pt x="15823" y="18239"/>
                    <a:pt x="15763" y="18071"/>
                  </a:cubicBezTo>
                  <a:cubicBezTo>
                    <a:pt x="15662" y="17789"/>
                    <a:pt x="15550" y="17516"/>
                    <a:pt x="15428" y="17255"/>
                  </a:cubicBezTo>
                  <a:cubicBezTo>
                    <a:pt x="15532" y="17237"/>
                    <a:pt x="15631" y="17188"/>
                    <a:pt x="15707" y="17113"/>
                  </a:cubicBezTo>
                  <a:lnTo>
                    <a:pt x="16972" y="15881"/>
                  </a:lnTo>
                  <a:cubicBezTo>
                    <a:pt x="17019" y="15835"/>
                    <a:pt x="17061" y="15777"/>
                    <a:pt x="17098" y="15714"/>
                  </a:cubicBezTo>
                  <a:cubicBezTo>
                    <a:pt x="18400" y="16522"/>
                    <a:pt x="19376" y="18208"/>
                    <a:pt x="19630" y="20300"/>
                  </a:cubicBezTo>
                  <a:cubicBezTo>
                    <a:pt x="19631" y="20312"/>
                    <a:pt x="19628" y="20324"/>
                    <a:pt x="19618" y="20333"/>
                  </a:cubicBezTo>
                  <a:cubicBezTo>
                    <a:pt x="19610" y="20342"/>
                    <a:pt x="19600" y="20347"/>
                    <a:pt x="19588" y="20347"/>
                  </a:cubicBezTo>
                  <a:lnTo>
                    <a:pt x="16250" y="20347"/>
                  </a:lnTo>
                  <a:cubicBezTo>
                    <a:pt x="16257" y="20287"/>
                    <a:pt x="16259" y="20226"/>
                    <a:pt x="16251" y="20163"/>
                  </a:cubicBezTo>
                  <a:cubicBezTo>
                    <a:pt x="16221" y="19916"/>
                    <a:pt x="16183" y="19667"/>
                    <a:pt x="16133" y="19423"/>
                  </a:cubicBezTo>
                  <a:cubicBezTo>
                    <a:pt x="16102" y="19266"/>
                    <a:pt x="15966" y="19158"/>
                    <a:pt x="15811" y="19158"/>
                  </a:cubicBezTo>
                  <a:cubicBezTo>
                    <a:pt x="15791" y="19158"/>
                    <a:pt x="15771" y="19160"/>
                    <a:pt x="15750" y="19164"/>
                  </a:cubicBezTo>
                  <a:cubicBezTo>
                    <a:pt x="15572" y="19200"/>
                    <a:pt x="15456" y="19371"/>
                    <a:pt x="15490" y="19549"/>
                  </a:cubicBezTo>
                  <a:cubicBezTo>
                    <a:pt x="15535" y="19775"/>
                    <a:pt x="15572" y="20010"/>
                    <a:pt x="15601" y="20242"/>
                  </a:cubicBezTo>
                  <a:cubicBezTo>
                    <a:pt x="15604" y="20268"/>
                    <a:pt x="15595" y="20294"/>
                    <a:pt x="15578" y="20315"/>
                  </a:cubicBezTo>
                  <a:cubicBezTo>
                    <a:pt x="15561" y="20333"/>
                    <a:pt x="15537" y="20345"/>
                    <a:pt x="15511" y="20345"/>
                  </a:cubicBezTo>
                  <a:lnTo>
                    <a:pt x="5876" y="20345"/>
                  </a:lnTo>
                  <a:cubicBezTo>
                    <a:pt x="5849" y="20345"/>
                    <a:pt x="5825" y="20333"/>
                    <a:pt x="5809" y="20312"/>
                  </a:cubicBezTo>
                  <a:cubicBezTo>
                    <a:pt x="5791" y="20293"/>
                    <a:pt x="5782" y="20266"/>
                    <a:pt x="5786" y="20241"/>
                  </a:cubicBezTo>
                  <a:cubicBezTo>
                    <a:pt x="6077" y="17835"/>
                    <a:pt x="7206" y="15902"/>
                    <a:pt x="8714" y="14986"/>
                  </a:cubicBezTo>
                  <a:close/>
                  <a:moveTo>
                    <a:pt x="4284" y="15714"/>
                  </a:moveTo>
                  <a:cubicBezTo>
                    <a:pt x="4320" y="15777"/>
                    <a:pt x="4363" y="15835"/>
                    <a:pt x="4411" y="15881"/>
                  </a:cubicBezTo>
                  <a:lnTo>
                    <a:pt x="5676" y="17113"/>
                  </a:lnTo>
                  <a:cubicBezTo>
                    <a:pt x="5754" y="17191"/>
                    <a:pt x="5851" y="17238"/>
                    <a:pt x="5958" y="17255"/>
                  </a:cubicBezTo>
                  <a:cubicBezTo>
                    <a:pt x="5549" y="18115"/>
                    <a:pt x="5264" y="19097"/>
                    <a:pt x="5135" y="20166"/>
                  </a:cubicBezTo>
                  <a:cubicBezTo>
                    <a:pt x="5127" y="20227"/>
                    <a:pt x="5130" y="20287"/>
                    <a:pt x="5138" y="20348"/>
                  </a:cubicBezTo>
                  <a:lnTo>
                    <a:pt x="1795" y="20348"/>
                  </a:lnTo>
                  <a:cubicBezTo>
                    <a:pt x="1783" y="20348"/>
                    <a:pt x="1773" y="20342"/>
                    <a:pt x="1765" y="20333"/>
                  </a:cubicBezTo>
                  <a:cubicBezTo>
                    <a:pt x="1758" y="20324"/>
                    <a:pt x="1753" y="20311"/>
                    <a:pt x="1753" y="20300"/>
                  </a:cubicBezTo>
                  <a:cubicBezTo>
                    <a:pt x="2005" y="18208"/>
                    <a:pt x="2982" y="16522"/>
                    <a:pt x="4284" y="15714"/>
                  </a:cubicBezTo>
                  <a:close/>
                  <a:moveTo>
                    <a:pt x="10689" y="0"/>
                  </a:moveTo>
                  <a:cubicBezTo>
                    <a:pt x="8762" y="0"/>
                    <a:pt x="7057" y="948"/>
                    <a:pt x="6034" y="2391"/>
                  </a:cubicBezTo>
                  <a:cubicBezTo>
                    <a:pt x="3264" y="2397"/>
                    <a:pt x="1013" y="4603"/>
                    <a:pt x="1013" y="7314"/>
                  </a:cubicBezTo>
                  <a:lnTo>
                    <a:pt x="1013" y="9080"/>
                  </a:lnTo>
                  <a:lnTo>
                    <a:pt x="927" y="9080"/>
                  </a:lnTo>
                  <a:cubicBezTo>
                    <a:pt x="417" y="9080"/>
                    <a:pt x="1" y="9496"/>
                    <a:pt x="1" y="10006"/>
                  </a:cubicBezTo>
                  <a:lnTo>
                    <a:pt x="1" y="11660"/>
                  </a:lnTo>
                  <a:cubicBezTo>
                    <a:pt x="1" y="12172"/>
                    <a:pt x="417" y="12586"/>
                    <a:pt x="927" y="12586"/>
                  </a:cubicBezTo>
                  <a:lnTo>
                    <a:pt x="1277" y="12586"/>
                  </a:lnTo>
                  <a:cubicBezTo>
                    <a:pt x="1688" y="13775"/>
                    <a:pt x="2550" y="14759"/>
                    <a:pt x="3661" y="15349"/>
                  </a:cubicBezTo>
                  <a:cubicBezTo>
                    <a:pt x="2333" y="16315"/>
                    <a:pt x="1362" y="18078"/>
                    <a:pt x="1103" y="20221"/>
                  </a:cubicBezTo>
                  <a:cubicBezTo>
                    <a:pt x="1078" y="20420"/>
                    <a:pt x="1140" y="20618"/>
                    <a:pt x="1271" y="20767"/>
                  </a:cubicBezTo>
                  <a:cubicBezTo>
                    <a:pt x="1404" y="20916"/>
                    <a:pt x="1595" y="21003"/>
                    <a:pt x="1794" y="21003"/>
                  </a:cubicBezTo>
                  <a:lnTo>
                    <a:pt x="19586" y="21003"/>
                  </a:lnTo>
                  <a:cubicBezTo>
                    <a:pt x="19786" y="21003"/>
                    <a:pt x="19976" y="20916"/>
                    <a:pt x="20108" y="20767"/>
                  </a:cubicBezTo>
                  <a:cubicBezTo>
                    <a:pt x="20241" y="20618"/>
                    <a:pt x="20302" y="20420"/>
                    <a:pt x="20278" y="20221"/>
                  </a:cubicBezTo>
                  <a:cubicBezTo>
                    <a:pt x="20019" y="18078"/>
                    <a:pt x="19048" y="16318"/>
                    <a:pt x="17722" y="15350"/>
                  </a:cubicBezTo>
                  <a:cubicBezTo>
                    <a:pt x="18059" y="15171"/>
                    <a:pt x="18378" y="14955"/>
                    <a:pt x="18670" y="14701"/>
                  </a:cubicBezTo>
                  <a:cubicBezTo>
                    <a:pt x="18808" y="14583"/>
                    <a:pt x="18823" y="14376"/>
                    <a:pt x="18705" y="14239"/>
                  </a:cubicBezTo>
                  <a:cubicBezTo>
                    <a:pt x="18639" y="14164"/>
                    <a:pt x="18548" y="14125"/>
                    <a:pt x="18456" y="14125"/>
                  </a:cubicBezTo>
                  <a:cubicBezTo>
                    <a:pt x="18380" y="14125"/>
                    <a:pt x="18304" y="14151"/>
                    <a:pt x="18242" y="14204"/>
                  </a:cubicBezTo>
                  <a:cubicBezTo>
                    <a:pt x="17440" y="14898"/>
                    <a:pt x="16409" y="15280"/>
                    <a:pt x="15335" y="15280"/>
                  </a:cubicBezTo>
                  <a:cubicBezTo>
                    <a:pt x="14788" y="15280"/>
                    <a:pt x="14263" y="15181"/>
                    <a:pt x="13781" y="15001"/>
                  </a:cubicBezTo>
                  <a:cubicBezTo>
                    <a:pt x="13768" y="14988"/>
                    <a:pt x="13753" y="14977"/>
                    <a:pt x="13739" y="14964"/>
                  </a:cubicBezTo>
                  <a:cubicBezTo>
                    <a:pt x="13599" y="14843"/>
                    <a:pt x="13456" y="14732"/>
                    <a:pt x="13311" y="14628"/>
                  </a:cubicBezTo>
                  <a:cubicBezTo>
                    <a:pt x="14601" y="13966"/>
                    <a:pt x="15598" y="12832"/>
                    <a:pt x="16063" y="11462"/>
                  </a:cubicBezTo>
                  <a:lnTo>
                    <a:pt x="16490" y="11462"/>
                  </a:lnTo>
                  <a:cubicBezTo>
                    <a:pt x="17045" y="11462"/>
                    <a:pt x="17497" y="11011"/>
                    <a:pt x="17497" y="10455"/>
                  </a:cubicBezTo>
                  <a:lnTo>
                    <a:pt x="17497" y="8580"/>
                  </a:lnTo>
                  <a:cubicBezTo>
                    <a:pt x="17497" y="8247"/>
                    <a:pt x="17336" y="7953"/>
                    <a:pt x="17088" y="7770"/>
                  </a:cubicBezTo>
                  <a:lnTo>
                    <a:pt x="18423" y="7770"/>
                  </a:lnTo>
                  <a:lnTo>
                    <a:pt x="19713" y="10432"/>
                  </a:lnTo>
                  <a:lnTo>
                    <a:pt x="19713" y="11011"/>
                  </a:lnTo>
                  <a:cubicBezTo>
                    <a:pt x="19713" y="11818"/>
                    <a:pt x="19480" y="12606"/>
                    <a:pt x="19040" y="13286"/>
                  </a:cubicBezTo>
                  <a:cubicBezTo>
                    <a:pt x="18942" y="13436"/>
                    <a:pt x="18987" y="13639"/>
                    <a:pt x="19137" y="13739"/>
                  </a:cubicBezTo>
                  <a:cubicBezTo>
                    <a:pt x="19192" y="13775"/>
                    <a:pt x="19253" y="13792"/>
                    <a:pt x="19313" y="13792"/>
                  </a:cubicBezTo>
                  <a:cubicBezTo>
                    <a:pt x="19421" y="13792"/>
                    <a:pt x="19527" y="13738"/>
                    <a:pt x="19591" y="13642"/>
                  </a:cubicBezTo>
                  <a:cubicBezTo>
                    <a:pt x="19807" y="13308"/>
                    <a:pt x="19979" y="12955"/>
                    <a:pt x="20105" y="12583"/>
                  </a:cubicBezTo>
                  <a:lnTo>
                    <a:pt x="20454" y="12583"/>
                  </a:lnTo>
                  <a:cubicBezTo>
                    <a:pt x="20964" y="12583"/>
                    <a:pt x="21381" y="12167"/>
                    <a:pt x="21381" y="11657"/>
                  </a:cubicBezTo>
                  <a:lnTo>
                    <a:pt x="21381" y="10003"/>
                  </a:lnTo>
                  <a:cubicBezTo>
                    <a:pt x="21379" y="9496"/>
                    <a:pt x="20963" y="9080"/>
                    <a:pt x="20451" y="9080"/>
                  </a:cubicBezTo>
                  <a:lnTo>
                    <a:pt x="20366" y="9080"/>
                  </a:lnTo>
                  <a:lnTo>
                    <a:pt x="20366" y="9063"/>
                  </a:lnTo>
                  <a:lnTo>
                    <a:pt x="20366" y="7314"/>
                  </a:lnTo>
                  <a:cubicBezTo>
                    <a:pt x="20366" y="4603"/>
                    <a:pt x="18114" y="2397"/>
                    <a:pt x="15343" y="2391"/>
                  </a:cubicBezTo>
                  <a:cubicBezTo>
                    <a:pt x="14775" y="1586"/>
                    <a:pt x="13990" y="927"/>
                    <a:pt x="13047" y="503"/>
                  </a:cubicBezTo>
                  <a:cubicBezTo>
                    <a:pt x="13004" y="483"/>
                    <a:pt x="12959" y="474"/>
                    <a:pt x="12915" y="474"/>
                  </a:cubicBezTo>
                  <a:cubicBezTo>
                    <a:pt x="12790" y="474"/>
                    <a:pt x="12670" y="546"/>
                    <a:pt x="12615" y="667"/>
                  </a:cubicBezTo>
                  <a:cubicBezTo>
                    <a:pt x="12540" y="831"/>
                    <a:pt x="12615" y="1025"/>
                    <a:pt x="12779" y="1100"/>
                  </a:cubicBezTo>
                  <a:cubicBezTo>
                    <a:pt x="14549" y="1895"/>
                    <a:pt x="15692" y="3635"/>
                    <a:pt x="15692" y="5534"/>
                  </a:cubicBezTo>
                  <a:lnTo>
                    <a:pt x="15692" y="7563"/>
                  </a:lnTo>
                  <a:lnTo>
                    <a:pt x="14713" y="5543"/>
                  </a:lnTo>
                  <a:cubicBezTo>
                    <a:pt x="14658" y="5430"/>
                    <a:pt x="14543" y="5358"/>
                    <a:pt x="14418" y="5358"/>
                  </a:cubicBezTo>
                  <a:lnTo>
                    <a:pt x="12105" y="5358"/>
                  </a:lnTo>
                  <a:lnTo>
                    <a:pt x="12882" y="4581"/>
                  </a:lnTo>
                  <a:cubicBezTo>
                    <a:pt x="13010" y="4453"/>
                    <a:pt x="13010" y="4245"/>
                    <a:pt x="12882" y="4119"/>
                  </a:cubicBezTo>
                  <a:cubicBezTo>
                    <a:pt x="12818" y="4054"/>
                    <a:pt x="12734" y="4022"/>
                    <a:pt x="12650" y="4022"/>
                  </a:cubicBezTo>
                  <a:cubicBezTo>
                    <a:pt x="12566" y="4022"/>
                    <a:pt x="12483" y="4054"/>
                    <a:pt x="12419" y="4119"/>
                  </a:cubicBezTo>
                  <a:lnTo>
                    <a:pt x="11180" y="5358"/>
                  </a:lnTo>
                  <a:lnTo>
                    <a:pt x="9793" y="5358"/>
                  </a:lnTo>
                  <a:lnTo>
                    <a:pt x="10964" y="4187"/>
                  </a:lnTo>
                  <a:cubicBezTo>
                    <a:pt x="11092" y="4059"/>
                    <a:pt x="11092" y="3852"/>
                    <a:pt x="10964" y="3725"/>
                  </a:cubicBezTo>
                  <a:cubicBezTo>
                    <a:pt x="10899" y="3661"/>
                    <a:pt x="10816" y="3629"/>
                    <a:pt x="10732" y="3629"/>
                  </a:cubicBezTo>
                  <a:cubicBezTo>
                    <a:pt x="10648" y="3629"/>
                    <a:pt x="10565" y="3661"/>
                    <a:pt x="10501" y="3725"/>
                  </a:cubicBezTo>
                  <a:lnTo>
                    <a:pt x="8868" y="5358"/>
                  </a:lnTo>
                  <a:lnTo>
                    <a:pt x="6959" y="5358"/>
                  </a:lnTo>
                  <a:cubicBezTo>
                    <a:pt x="6833" y="5358"/>
                    <a:pt x="6719" y="5430"/>
                    <a:pt x="6665" y="5543"/>
                  </a:cubicBezTo>
                  <a:lnTo>
                    <a:pt x="5685" y="7563"/>
                  </a:lnTo>
                  <a:lnTo>
                    <a:pt x="5685" y="5534"/>
                  </a:lnTo>
                  <a:cubicBezTo>
                    <a:pt x="5685" y="2843"/>
                    <a:pt x="7930" y="654"/>
                    <a:pt x="10689" y="654"/>
                  </a:cubicBezTo>
                  <a:cubicBezTo>
                    <a:pt x="11035" y="654"/>
                    <a:pt x="11380" y="690"/>
                    <a:pt x="11715" y="757"/>
                  </a:cubicBezTo>
                  <a:cubicBezTo>
                    <a:pt x="11737" y="761"/>
                    <a:pt x="11759" y="763"/>
                    <a:pt x="11781" y="763"/>
                  </a:cubicBezTo>
                  <a:cubicBezTo>
                    <a:pt x="11934" y="763"/>
                    <a:pt x="12070" y="657"/>
                    <a:pt x="12102" y="502"/>
                  </a:cubicBezTo>
                  <a:cubicBezTo>
                    <a:pt x="12136" y="324"/>
                    <a:pt x="12023" y="151"/>
                    <a:pt x="11845" y="115"/>
                  </a:cubicBezTo>
                  <a:cubicBezTo>
                    <a:pt x="11468" y="39"/>
                    <a:pt x="11080" y="0"/>
                    <a:pt x="10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1"/>
          <p:cNvSpPr txBox="1"/>
          <p:nvPr/>
        </p:nvSpPr>
        <p:spPr>
          <a:xfrm>
            <a:off x="2696550" y="22101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4909025" y="21499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4601550" y="35068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3160175" y="343995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5432513" y="13677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6254688" y="254825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7230588" y="169935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7357588" y="33704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Sun is the closest star to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6017200" y="3857200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1906425" y="395077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1773825" y="305035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1828538" y="1367700"/>
            <a:ext cx="11445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684038" y="214992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457188" y="3533575"/>
            <a:ext cx="1144500" cy="7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2"/>
          <p:cNvGrpSpPr/>
          <p:nvPr/>
        </p:nvGrpSpPr>
        <p:grpSpPr>
          <a:xfrm>
            <a:off x="3393600" y="1789075"/>
            <a:ext cx="2366100" cy="2366100"/>
            <a:chOff x="3393600" y="1866825"/>
            <a:chExt cx="2366100" cy="2366100"/>
          </a:xfrm>
        </p:grpSpPr>
        <p:sp>
          <p:nvSpPr>
            <p:cNvPr id="309" name="Google Shape;309;p22"/>
            <p:cNvSpPr/>
            <p:nvPr/>
          </p:nvSpPr>
          <p:spPr>
            <a:xfrm>
              <a:off x="3393600" y="1866825"/>
              <a:ext cx="2366100" cy="23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3639600" y="2117475"/>
              <a:ext cx="1864800" cy="1864800"/>
            </a:xfrm>
            <a:prstGeom prst="arc">
              <a:avLst>
                <a:gd fmla="val 16200000" name="adj1"/>
                <a:gd fmla="val 14342156" name="adj2"/>
              </a:avLst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2"/>
          <p:cNvSpPr txBox="1"/>
          <p:nvPr/>
        </p:nvSpPr>
        <p:spPr>
          <a:xfrm>
            <a:off x="3959550" y="2510875"/>
            <a:ext cx="12342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Value proposition canvas</a:t>
            </a:r>
            <a:endParaRPr b="1" sz="1600">
              <a:solidFill>
                <a:schemeClr val="accent3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312" name="Google Shape;312;p22"/>
          <p:cNvGrpSpPr/>
          <p:nvPr/>
        </p:nvGrpSpPr>
        <p:grpSpPr>
          <a:xfrm>
            <a:off x="455303" y="1439288"/>
            <a:ext cx="3636711" cy="1002007"/>
            <a:chOff x="455303" y="1439288"/>
            <a:chExt cx="3636711" cy="1002007"/>
          </a:xfrm>
        </p:grpSpPr>
        <p:sp>
          <p:nvSpPr>
            <p:cNvPr id="313" name="Google Shape;313;p22"/>
            <p:cNvSpPr/>
            <p:nvPr/>
          </p:nvSpPr>
          <p:spPr>
            <a:xfrm flipH="1">
              <a:off x="3470414" y="1551750"/>
              <a:ext cx="621600" cy="6216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22"/>
            <p:cNvGrpSpPr/>
            <p:nvPr/>
          </p:nvGrpSpPr>
          <p:grpSpPr>
            <a:xfrm>
              <a:off x="455303" y="1439288"/>
              <a:ext cx="2224813" cy="1002007"/>
              <a:chOff x="455303" y="1439288"/>
              <a:chExt cx="2224813" cy="1002007"/>
            </a:xfrm>
          </p:grpSpPr>
          <p:sp>
            <p:nvSpPr>
              <p:cNvPr id="315" name="Google Shape;315;p22"/>
              <p:cNvSpPr txBox="1"/>
              <p:nvPr/>
            </p:nvSpPr>
            <p:spPr>
              <a:xfrm>
                <a:off x="455316" y="1876995"/>
                <a:ext cx="2224800" cy="5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6" name="Google Shape;316;p22"/>
              <p:cNvSpPr txBox="1"/>
              <p:nvPr/>
            </p:nvSpPr>
            <p:spPr>
              <a:xfrm>
                <a:off x="455303" y="1439288"/>
                <a:ext cx="2224800" cy="43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Mercury</a:t>
                </a:r>
                <a:endParaRPr b="1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317" name="Google Shape;317;p22"/>
            <p:cNvCxnSpPr>
              <a:endCxn id="313" idx="6"/>
            </p:cNvCxnSpPr>
            <p:nvPr/>
          </p:nvCxnSpPr>
          <p:spPr>
            <a:xfrm>
              <a:off x="2680214" y="1580250"/>
              <a:ext cx="790200" cy="282300"/>
            </a:xfrm>
            <a:prstGeom prst="bentConnector3">
              <a:avLst>
                <a:gd fmla="val 50000" name="adj1"/>
              </a:avLst>
            </a:prstGeom>
            <a:noFill/>
            <a:ln cap="rnd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8" name="Google Shape;318;p22"/>
          <p:cNvGrpSpPr/>
          <p:nvPr/>
        </p:nvGrpSpPr>
        <p:grpSpPr>
          <a:xfrm>
            <a:off x="455303" y="2548788"/>
            <a:ext cx="3061900" cy="1002007"/>
            <a:chOff x="455303" y="2548788"/>
            <a:chExt cx="3061900" cy="1002007"/>
          </a:xfrm>
        </p:grpSpPr>
        <p:sp>
          <p:nvSpPr>
            <p:cNvPr id="319" name="Google Shape;319;p22"/>
            <p:cNvSpPr/>
            <p:nvPr/>
          </p:nvSpPr>
          <p:spPr>
            <a:xfrm flipH="1">
              <a:off x="2895603" y="2661325"/>
              <a:ext cx="621600" cy="621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22"/>
            <p:cNvGrpSpPr/>
            <p:nvPr/>
          </p:nvGrpSpPr>
          <p:grpSpPr>
            <a:xfrm>
              <a:off x="455303" y="2548788"/>
              <a:ext cx="2224813" cy="1002007"/>
              <a:chOff x="455303" y="2548788"/>
              <a:chExt cx="2224813" cy="1002007"/>
            </a:xfrm>
          </p:grpSpPr>
          <p:sp>
            <p:nvSpPr>
              <p:cNvPr id="321" name="Google Shape;321;p22"/>
              <p:cNvSpPr txBox="1"/>
              <p:nvPr/>
            </p:nvSpPr>
            <p:spPr>
              <a:xfrm>
                <a:off x="455316" y="2986495"/>
                <a:ext cx="2224800" cy="5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2" name="Google Shape;322;p22"/>
              <p:cNvSpPr txBox="1"/>
              <p:nvPr/>
            </p:nvSpPr>
            <p:spPr>
              <a:xfrm>
                <a:off x="455303" y="2548788"/>
                <a:ext cx="2224800" cy="43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Venus</a:t>
                </a:r>
                <a:endParaRPr b="1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323" name="Google Shape;323;p22"/>
            <p:cNvCxnSpPr>
              <a:stCxn id="322" idx="3"/>
              <a:endCxn id="319" idx="6"/>
            </p:cNvCxnSpPr>
            <p:nvPr/>
          </p:nvCxnSpPr>
          <p:spPr>
            <a:xfrm>
              <a:off x="2680103" y="2767638"/>
              <a:ext cx="215400" cy="204600"/>
            </a:xfrm>
            <a:prstGeom prst="bentConnector3">
              <a:avLst>
                <a:gd fmla="val 50023" name="adj1"/>
              </a:avLst>
            </a:prstGeom>
            <a:noFill/>
            <a:ln cap="rnd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4" name="Google Shape;324;p22"/>
          <p:cNvGrpSpPr/>
          <p:nvPr/>
        </p:nvGrpSpPr>
        <p:grpSpPr>
          <a:xfrm>
            <a:off x="455303" y="3658275"/>
            <a:ext cx="3636711" cy="1002007"/>
            <a:chOff x="455303" y="3658275"/>
            <a:chExt cx="3636711" cy="1002007"/>
          </a:xfrm>
        </p:grpSpPr>
        <p:sp>
          <p:nvSpPr>
            <p:cNvPr id="325" name="Google Shape;325;p22"/>
            <p:cNvSpPr/>
            <p:nvPr/>
          </p:nvSpPr>
          <p:spPr>
            <a:xfrm flipH="1">
              <a:off x="3470414" y="3770900"/>
              <a:ext cx="621600" cy="621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22"/>
            <p:cNvGrpSpPr/>
            <p:nvPr/>
          </p:nvGrpSpPr>
          <p:grpSpPr>
            <a:xfrm>
              <a:off x="455303" y="3658275"/>
              <a:ext cx="2224813" cy="1002007"/>
              <a:chOff x="455303" y="3658275"/>
              <a:chExt cx="2224813" cy="1002007"/>
            </a:xfrm>
          </p:grpSpPr>
          <p:sp>
            <p:nvSpPr>
              <p:cNvPr id="327" name="Google Shape;327;p22"/>
              <p:cNvSpPr txBox="1"/>
              <p:nvPr/>
            </p:nvSpPr>
            <p:spPr>
              <a:xfrm>
                <a:off x="455316" y="4095982"/>
                <a:ext cx="2224800" cy="5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we live on it!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8" name="Google Shape;328;p22"/>
              <p:cNvSpPr txBox="1"/>
              <p:nvPr/>
            </p:nvSpPr>
            <p:spPr>
              <a:xfrm>
                <a:off x="455303" y="3658275"/>
                <a:ext cx="2224800" cy="43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Earth</a:t>
                </a:r>
                <a:endParaRPr b="1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329" name="Google Shape;329;p22"/>
            <p:cNvCxnSpPr>
              <a:stCxn id="328" idx="3"/>
              <a:endCxn id="325" idx="6"/>
            </p:cNvCxnSpPr>
            <p:nvPr/>
          </p:nvCxnSpPr>
          <p:spPr>
            <a:xfrm>
              <a:off x="2680103" y="3877125"/>
              <a:ext cx="790200" cy="204600"/>
            </a:xfrm>
            <a:prstGeom prst="bentConnector3">
              <a:avLst>
                <a:gd fmla="val 50007" name="adj1"/>
              </a:avLst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0" name="Google Shape;330;p22"/>
          <p:cNvGrpSpPr/>
          <p:nvPr/>
        </p:nvGrpSpPr>
        <p:grpSpPr>
          <a:xfrm>
            <a:off x="5061288" y="3658275"/>
            <a:ext cx="3630013" cy="1002007"/>
            <a:chOff x="5061288" y="3658275"/>
            <a:chExt cx="3630013" cy="1002007"/>
          </a:xfrm>
        </p:grpSpPr>
        <p:sp>
          <p:nvSpPr>
            <p:cNvPr id="331" name="Google Shape;331;p22"/>
            <p:cNvSpPr/>
            <p:nvPr/>
          </p:nvSpPr>
          <p:spPr>
            <a:xfrm>
              <a:off x="5061288" y="3770900"/>
              <a:ext cx="621600" cy="6216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" name="Google Shape;332;p22"/>
            <p:cNvGrpSpPr/>
            <p:nvPr/>
          </p:nvGrpSpPr>
          <p:grpSpPr>
            <a:xfrm>
              <a:off x="6466488" y="3658275"/>
              <a:ext cx="2224813" cy="1002007"/>
              <a:chOff x="6466488" y="3658275"/>
              <a:chExt cx="2224813" cy="1002007"/>
            </a:xfrm>
          </p:grpSpPr>
          <p:sp>
            <p:nvSpPr>
              <p:cNvPr id="333" name="Google Shape;333;p22"/>
              <p:cNvSpPr txBox="1"/>
              <p:nvPr/>
            </p:nvSpPr>
            <p:spPr>
              <a:xfrm>
                <a:off x="6466500" y="4095982"/>
                <a:ext cx="2224800" cy="5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4" name="Google Shape;334;p22"/>
              <p:cNvSpPr txBox="1"/>
              <p:nvPr/>
            </p:nvSpPr>
            <p:spPr>
              <a:xfrm>
                <a:off x="6466488" y="3658275"/>
                <a:ext cx="2224800" cy="437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Saturn</a:t>
                </a:r>
                <a:endParaRPr b="1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335" name="Google Shape;335;p22"/>
            <p:cNvCxnSpPr>
              <a:stCxn id="331" idx="6"/>
              <a:endCxn id="334" idx="1"/>
            </p:cNvCxnSpPr>
            <p:nvPr/>
          </p:nvCxnSpPr>
          <p:spPr>
            <a:xfrm flipH="1" rot="10800000">
              <a:off x="5682888" y="3877100"/>
              <a:ext cx="783600" cy="204600"/>
            </a:xfrm>
            <a:prstGeom prst="bentConnector3">
              <a:avLst>
                <a:gd fmla="val 50000" name="adj1"/>
              </a:avLst>
            </a:prstGeom>
            <a:noFill/>
            <a:ln cap="rnd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22"/>
          <p:cNvGrpSpPr/>
          <p:nvPr/>
        </p:nvGrpSpPr>
        <p:grpSpPr>
          <a:xfrm>
            <a:off x="5636098" y="2548788"/>
            <a:ext cx="3055202" cy="1002007"/>
            <a:chOff x="5636098" y="2548788"/>
            <a:chExt cx="3055202" cy="1002007"/>
          </a:xfrm>
        </p:grpSpPr>
        <p:sp>
          <p:nvSpPr>
            <p:cNvPr id="337" name="Google Shape;337;p22"/>
            <p:cNvSpPr/>
            <p:nvPr/>
          </p:nvSpPr>
          <p:spPr>
            <a:xfrm>
              <a:off x="5636098" y="2661325"/>
              <a:ext cx="621600" cy="621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2"/>
            <p:cNvGrpSpPr/>
            <p:nvPr/>
          </p:nvGrpSpPr>
          <p:grpSpPr>
            <a:xfrm>
              <a:off x="6466488" y="2548788"/>
              <a:ext cx="2224813" cy="1002007"/>
              <a:chOff x="6466488" y="2548788"/>
              <a:chExt cx="2224813" cy="1002007"/>
            </a:xfrm>
          </p:grpSpPr>
          <p:sp>
            <p:nvSpPr>
              <p:cNvPr id="339" name="Google Shape;339;p22"/>
              <p:cNvSpPr txBox="1"/>
              <p:nvPr/>
            </p:nvSpPr>
            <p:spPr>
              <a:xfrm>
                <a:off x="6466500" y="2986495"/>
                <a:ext cx="2224800" cy="5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0" name="Google Shape;340;p22"/>
              <p:cNvSpPr txBox="1"/>
              <p:nvPr/>
            </p:nvSpPr>
            <p:spPr>
              <a:xfrm>
                <a:off x="6466488" y="2548788"/>
                <a:ext cx="2224800" cy="43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Jupiter</a:t>
                </a:r>
                <a:endParaRPr b="1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341" name="Google Shape;341;p22"/>
            <p:cNvCxnSpPr>
              <a:stCxn id="337" idx="6"/>
              <a:endCxn id="340" idx="1"/>
            </p:cNvCxnSpPr>
            <p:nvPr/>
          </p:nvCxnSpPr>
          <p:spPr>
            <a:xfrm flipH="1" rot="10800000">
              <a:off x="6257698" y="2767525"/>
              <a:ext cx="208800" cy="204600"/>
            </a:xfrm>
            <a:prstGeom prst="bentConnector3">
              <a:avLst>
                <a:gd fmla="val 49997" name="adj1"/>
              </a:avLst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2" name="Google Shape;342;p22"/>
          <p:cNvGrpSpPr/>
          <p:nvPr/>
        </p:nvGrpSpPr>
        <p:grpSpPr>
          <a:xfrm>
            <a:off x="5061288" y="1439288"/>
            <a:ext cx="3630013" cy="1002007"/>
            <a:chOff x="5061288" y="1439288"/>
            <a:chExt cx="3630013" cy="1002007"/>
          </a:xfrm>
        </p:grpSpPr>
        <p:grpSp>
          <p:nvGrpSpPr>
            <p:cNvPr id="343" name="Google Shape;343;p22"/>
            <p:cNvGrpSpPr/>
            <p:nvPr/>
          </p:nvGrpSpPr>
          <p:grpSpPr>
            <a:xfrm>
              <a:off x="6466488" y="1439288"/>
              <a:ext cx="2224813" cy="1002007"/>
              <a:chOff x="6466488" y="1439288"/>
              <a:chExt cx="2224813" cy="1002007"/>
            </a:xfrm>
          </p:grpSpPr>
          <p:sp>
            <p:nvSpPr>
              <p:cNvPr id="344" name="Google Shape;344;p22"/>
              <p:cNvSpPr txBox="1"/>
              <p:nvPr/>
            </p:nvSpPr>
            <p:spPr>
              <a:xfrm>
                <a:off x="6466500" y="1876995"/>
                <a:ext cx="2224800" cy="56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5" name="Google Shape;345;p22"/>
              <p:cNvSpPr txBox="1"/>
              <p:nvPr/>
            </p:nvSpPr>
            <p:spPr>
              <a:xfrm>
                <a:off x="6466488" y="1439288"/>
                <a:ext cx="2224800" cy="437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Mars</a:t>
                </a:r>
                <a:endParaRPr b="1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346" name="Google Shape;346;p22"/>
            <p:cNvSpPr/>
            <p:nvPr/>
          </p:nvSpPr>
          <p:spPr>
            <a:xfrm>
              <a:off x="5061288" y="1551750"/>
              <a:ext cx="621600" cy="6216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22"/>
            <p:cNvCxnSpPr>
              <a:stCxn id="346" idx="6"/>
              <a:endCxn id="345" idx="1"/>
            </p:cNvCxnSpPr>
            <p:nvPr/>
          </p:nvCxnSpPr>
          <p:spPr>
            <a:xfrm flipH="1" rot="10800000">
              <a:off x="5682888" y="1658250"/>
              <a:ext cx="783600" cy="204300"/>
            </a:xfrm>
            <a:prstGeom prst="bentConnector3">
              <a:avLst>
                <a:gd fmla="val 50000" name="adj1"/>
              </a:avLst>
            </a:prstGeom>
            <a:noFill/>
            <a:ln cap="rnd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22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770298" y="2795487"/>
            <a:ext cx="353222" cy="353255"/>
            <a:chOff x="3601600" y="3861800"/>
            <a:chExt cx="534375" cy="534425"/>
          </a:xfrm>
        </p:grpSpPr>
        <p:sp>
          <p:nvSpPr>
            <p:cNvPr id="350" name="Google Shape;350;p22"/>
            <p:cNvSpPr/>
            <p:nvPr/>
          </p:nvSpPr>
          <p:spPr>
            <a:xfrm>
              <a:off x="3894875" y="3902975"/>
              <a:ext cx="200000" cy="198400"/>
            </a:xfrm>
            <a:custGeom>
              <a:rect b="b" l="l" r="r" t="t"/>
              <a:pathLst>
                <a:path extrusionOk="0" h="7936" w="8000">
                  <a:moveTo>
                    <a:pt x="7345" y="654"/>
                  </a:moveTo>
                  <a:lnTo>
                    <a:pt x="7345" y="5439"/>
                  </a:lnTo>
                  <a:lnTo>
                    <a:pt x="6134" y="5439"/>
                  </a:lnTo>
                  <a:lnTo>
                    <a:pt x="6134" y="2503"/>
                  </a:lnTo>
                  <a:cubicBezTo>
                    <a:pt x="6134" y="2150"/>
                    <a:pt x="5846" y="1865"/>
                    <a:pt x="5495" y="1865"/>
                  </a:cubicBezTo>
                  <a:lnTo>
                    <a:pt x="2559" y="1865"/>
                  </a:lnTo>
                  <a:lnTo>
                    <a:pt x="2559" y="654"/>
                  </a:lnTo>
                  <a:close/>
                  <a:moveTo>
                    <a:pt x="2542" y="0"/>
                  </a:moveTo>
                  <a:cubicBezTo>
                    <a:pt x="2190" y="0"/>
                    <a:pt x="1904" y="288"/>
                    <a:pt x="1904" y="639"/>
                  </a:cubicBezTo>
                  <a:lnTo>
                    <a:pt x="1904" y="1881"/>
                  </a:lnTo>
                  <a:cubicBezTo>
                    <a:pt x="1904" y="2235"/>
                    <a:pt x="2192" y="2520"/>
                    <a:pt x="2542" y="2520"/>
                  </a:cubicBezTo>
                  <a:lnTo>
                    <a:pt x="3697" y="2520"/>
                  </a:lnTo>
                  <a:lnTo>
                    <a:pt x="248" y="5967"/>
                  </a:lnTo>
                  <a:cubicBezTo>
                    <a:pt x="1" y="6214"/>
                    <a:pt x="1" y="6621"/>
                    <a:pt x="248" y="6869"/>
                  </a:cubicBezTo>
                  <a:lnTo>
                    <a:pt x="1128" y="7749"/>
                  </a:lnTo>
                  <a:cubicBezTo>
                    <a:pt x="1253" y="7874"/>
                    <a:pt x="1416" y="7935"/>
                    <a:pt x="1580" y="7935"/>
                  </a:cubicBezTo>
                  <a:cubicBezTo>
                    <a:pt x="1744" y="7935"/>
                    <a:pt x="1907" y="7874"/>
                    <a:pt x="2031" y="7749"/>
                  </a:cubicBezTo>
                  <a:lnTo>
                    <a:pt x="2664" y="7115"/>
                  </a:lnTo>
                  <a:cubicBezTo>
                    <a:pt x="2794" y="6987"/>
                    <a:pt x="2794" y="6779"/>
                    <a:pt x="2664" y="6653"/>
                  </a:cubicBezTo>
                  <a:cubicBezTo>
                    <a:pt x="2600" y="6589"/>
                    <a:pt x="2516" y="6556"/>
                    <a:pt x="2433" y="6556"/>
                  </a:cubicBezTo>
                  <a:cubicBezTo>
                    <a:pt x="2349" y="6556"/>
                    <a:pt x="2265" y="6589"/>
                    <a:pt x="2202" y="6653"/>
                  </a:cubicBezTo>
                  <a:lnTo>
                    <a:pt x="1580" y="7275"/>
                  </a:lnTo>
                  <a:lnTo>
                    <a:pt x="722" y="6417"/>
                  </a:lnTo>
                  <a:lnTo>
                    <a:pt x="4621" y="2520"/>
                  </a:lnTo>
                  <a:lnTo>
                    <a:pt x="5479" y="2520"/>
                  </a:lnTo>
                  <a:lnTo>
                    <a:pt x="5479" y="3377"/>
                  </a:lnTo>
                  <a:lnTo>
                    <a:pt x="3185" y="5668"/>
                  </a:lnTo>
                  <a:cubicBezTo>
                    <a:pt x="3057" y="5797"/>
                    <a:pt x="3057" y="6004"/>
                    <a:pt x="3185" y="6131"/>
                  </a:cubicBezTo>
                  <a:cubicBezTo>
                    <a:pt x="3249" y="6195"/>
                    <a:pt x="3333" y="6227"/>
                    <a:pt x="3417" y="6227"/>
                  </a:cubicBezTo>
                  <a:cubicBezTo>
                    <a:pt x="3500" y="6227"/>
                    <a:pt x="3584" y="6195"/>
                    <a:pt x="3647" y="6131"/>
                  </a:cubicBezTo>
                  <a:lnTo>
                    <a:pt x="5476" y="4302"/>
                  </a:lnTo>
                  <a:lnTo>
                    <a:pt x="5476" y="5455"/>
                  </a:lnTo>
                  <a:cubicBezTo>
                    <a:pt x="5476" y="5808"/>
                    <a:pt x="5764" y="6093"/>
                    <a:pt x="6114" y="6093"/>
                  </a:cubicBezTo>
                  <a:lnTo>
                    <a:pt x="7358" y="6093"/>
                  </a:lnTo>
                  <a:cubicBezTo>
                    <a:pt x="7528" y="6093"/>
                    <a:pt x="7688" y="6026"/>
                    <a:pt x="7809" y="5907"/>
                  </a:cubicBezTo>
                  <a:cubicBezTo>
                    <a:pt x="7931" y="5786"/>
                    <a:pt x="7995" y="5625"/>
                    <a:pt x="7995" y="5455"/>
                  </a:cubicBezTo>
                  <a:lnTo>
                    <a:pt x="8000" y="639"/>
                  </a:lnTo>
                  <a:cubicBezTo>
                    <a:pt x="8000" y="285"/>
                    <a:pt x="7712" y="0"/>
                    <a:pt x="7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692125" y="3902925"/>
              <a:ext cx="111000" cy="110975"/>
            </a:xfrm>
            <a:custGeom>
              <a:rect b="b" l="l" r="r" t="t"/>
              <a:pathLst>
                <a:path extrusionOk="0" h="4439" w="4440">
                  <a:moveTo>
                    <a:pt x="328" y="1"/>
                  </a:moveTo>
                  <a:cubicBezTo>
                    <a:pt x="146" y="1"/>
                    <a:pt x="1" y="149"/>
                    <a:pt x="1" y="328"/>
                  </a:cubicBezTo>
                  <a:lnTo>
                    <a:pt x="1" y="4112"/>
                  </a:lnTo>
                  <a:cubicBezTo>
                    <a:pt x="1" y="4292"/>
                    <a:pt x="149" y="4438"/>
                    <a:pt x="328" y="4438"/>
                  </a:cubicBezTo>
                  <a:cubicBezTo>
                    <a:pt x="508" y="4438"/>
                    <a:pt x="653" y="4291"/>
                    <a:pt x="653" y="4112"/>
                  </a:cubicBezTo>
                  <a:lnTo>
                    <a:pt x="653" y="653"/>
                  </a:lnTo>
                  <a:lnTo>
                    <a:pt x="4112" y="653"/>
                  </a:lnTo>
                  <a:cubicBezTo>
                    <a:pt x="4292" y="653"/>
                    <a:pt x="4438" y="506"/>
                    <a:pt x="4438" y="328"/>
                  </a:cubicBezTo>
                  <a:cubicBezTo>
                    <a:pt x="4440" y="149"/>
                    <a:pt x="4292" y="1"/>
                    <a:pt x="4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601600" y="3861800"/>
              <a:ext cx="534375" cy="534425"/>
            </a:xfrm>
            <a:custGeom>
              <a:rect b="b" l="l" r="r" t="t"/>
              <a:pathLst>
                <a:path extrusionOk="0" h="21377" w="21375">
                  <a:moveTo>
                    <a:pt x="1974" y="12492"/>
                  </a:moveTo>
                  <a:lnTo>
                    <a:pt x="1974" y="18642"/>
                  </a:lnTo>
                  <a:cubicBezTo>
                    <a:pt x="1974" y="19063"/>
                    <a:pt x="2317" y="19404"/>
                    <a:pt x="2736" y="19404"/>
                  </a:cubicBezTo>
                  <a:lnTo>
                    <a:pt x="8886" y="19404"/>
                  </a:lnTo>
                  <a:lnTo>
                    <a:pt x="8887" y="20614"/>
                  </a:lnTo>
                  <a:cubicBezTo>
                    <a:pt x="8887" y="20674"/>
                    <a:pt x="8836" y="20723"/>
                    <a:pt x="8778" y="20723"/>
                  </a:cubicBezTo>
                  <a:lnTo>
                    <a:pt x="764" y="20723"/>
                  </a:lnTo>
                  <a:cubicBezTo>
                    <a:pt x="704" y="20723"/>
                    <a:pt x="655" y="20672"/>
                    <a:pt x="655" y="20614"/>
                  </a:cubicBezTo>
                  <a:lnTo>
                    <a:pt x="655" y="12601"/>
                  </a:lnTo>
                  <a:cubicBezTo>
                    <a:pt x="655" y="12542"/>
                    <a:pt x="706" y="12492"/>
                    <a:pt x="764" y="12492"/>
                  </a:cubicBezTo>
                  <a:close/>
                  <a:moveTo>
                    <a:pt x="17920" y="1"/>
                  </a:moveTo>
                  <a:cubicBezTo>
                    <a:pt x="17739" y="1"/>
                    <a:pt x="17593" y="148"/>
                    <a:pt x="17593" y="327"/>
                  </a:cubicBezTo>
                  <a:cubicBezTo>
                    <a:pt x="17593" y="508"/>
                    <a:pt x="17741" y="654"/>
                    <a:pt x="17920" y="654"/>
                  </a:cubicBezTo>
                  <a:lnTo>
                    <a:pt x="20612" y="654"/>
                  </a:lnTo>
                  <a:cubicBezTo>
                    <a:pt x="20672" y="654"/>
                    <a:pt x="20721" y="705"/>
                    <a:pt x="20721" y="761"/>
                  </a:cubicBezTo>
                  <a:lnTo>
                    <a:pt x="20721" y="18636"/>
                  </a:lnTo>
                  <a:cubicBezTo>
                    <a:pt x="20721" y="18696"/>
                    <a:pt x="20670" y="18745"/>
                    <a:pt x="20612" y="18745"/>
                  </a:cubicBezTo>
                  <a:lnTo>
                    <a:pt x="9542" y="18745"/>
                  </a:lnTo>
                  <a:lnTo>
                    <a:pt x="9542" y="14961"/>
                  </a:lnTo>
                  <a:cubicBezTo>
                    <a:pt x="9542" y="14780"/>
                    <a:pt x="9394" y="14636"/>
                    <a:pt x="9215" y="14636"/>
                  </a:cubicBezTo>
                  <a:cubicBezTo>
                    <a:pt x="9035" y="14636"/>
                    <a:pt x="8889" y="14782"/>
                    <a:pt x="8889" y="14961"/>
                  </a:cubicBezTo>
                  <a:lnTo>
                    <a:pt x="8889" y="18745"/>
                  </a:lnTo>
                  <a:lnTo>
                    <a:pt x="2740" y="18745"/>
                  </a:lnTo>
                  <a:cubicBezTo>
                    <a:pt x="2681" y="18745"/>
                    <a:pt x="2632" y="18694"/>
                    <a:pt x="2632" y="18636"/>
                  </a:cubicBezTo>
                  <a:lnTo>
                    <a:pt x="2632" y="12491"/>
                  </a:lnTo>
                  <a:lnTo>
                    <a:pt x="8781" y="12491"/>
                  </a:lnTo>
                  <a:cubicBezTo>
                    <a:pt x="8841" y="12491"/>
                    <a:pt x="8889" y="12542"/>
                    <a:pt x="8889" y="12600"/>
                  </a:cubicBezTo>
                  <a:lnTo>
                    <a:pt x="8889" y="13525"/>
                  </a:lnTo>
                  <a:cubicBezTo>
                    <a:pt x="8889" y="13705"/>
                    <a:pt x="9036" y="13850"/>
                    <a:pt x="9215" y="13850"/>
                  </a:cubicBezTo>
                  <a:cubicBezTo>
                    <a:pt x="9396" y="13850"/>
                    <a:pt x="9542" y="13704"/>
                    <a:pt x="9542" y="13525"/>
                  </a:cubicBezTo>
                  <a:lnTo>
                    <a:pt x="9542" y="12600"/>
                  </a:lnTo>
                  <a:cubicBezTo>
                    <a:pt x="9542" y="12178"/>
                    <a:pt x="9199" y="11836"/>
                    <a:pt x="8778" y="11836"/>
                  </a:cubicBezTo>
                  <a:lnTo>
                    <a:pt x="2629" y="11836"/>
                  </a:lnTo>
                  <a:lnTo>
                    <a:pt x="2629" y="764"/>
                  </a:lnTo>
                  <a:cubicBezTo>
                    <a:pt x="2629" y="705"/>
                    <a:pt x="2678" y="655"/>
                    <a:pt x="2736" y="655"/>
                  </a:cubicBezTo>
                  <a:lnTo>
                    <a:pt x="16434" y="655"/>
                  </a:lnTo>
                  <a:cubicBezTo>
                    <a:pt x="16615" y="655"/>
                    <a:pt x="16761" y="508"/>
                    <a:pt x="16761" y="329"/>
                  </a:cubicBezTo>
                  <a:cubicBezTo>
                    <a:pt x="16761" y="148"/>
                    <a:pt x="16613" y="4"/>
                    <a:pt x="16434" y="4"/>
                  </a:cubicBezTo>
                  <a:lnTo>
                    <a:pt x="2736" y="4"/>
                  </a:lnTo>
                  <a:cubicBezTo>
                    <a:pt x="2315" y="4"/>
                    <a:pt x="1974" y="347"/>
                    <a:pt x="1974" y="766"/>
                  </a:cubicBezTo>
                  <a:lnTo>
                    <a:pt x="1974" y="11838"/>
                  </a:lnTo>
                  <a:lnTo>
                    <a:pt x="764" y="11838"/>
                  </a:lnTo>
                  <a:cubicBezTo>
                    <a:pt x="342" y="11838"/>
                    <a:pt x="0" y="12181"/>
                    <a:pt x="0" y="12601"/>
                  </a:cubicBezTo>
                  <a:lnTo>
                    <a:pt x="0" y="20614"/>
                  </a:lnTo>
                  <a:cubicBezTo>
                    <a:pt x="0" y="21036"/>
                    <a:pt x="344" y="21376"/>
                    <a:pt x="764" y="21376"/>
                  </a:cubicBezTo>
                  <a:lnTo>
                    <a:pt x="8777" y="21376"/>
                  </a:lnTo>
                  <a:cubicBezTo>
                    <a:pt x="9199" y="21376"/>
                    <a:pt x="9539" y="21033"/>
                    <a:pt x="9539" y="20614"/>
                  </a:cubicBezTo>
                  <a:lnTo>
                    <a:pt x="9539" y="19403"/>
                  </a:lnTo>
                  <a:lnTo>
                    <a:pt x="20611" y="19403"/>
                  </a:lnTo>
                  <a:cubicBezTo>
                    <a:pt x="21031" y="19403"/>
                    <a:pt x="21373" y="19060"/>
                    <a:pt x="21373" y="18639"/>
                  </a:cubicBezTo>
                  <a:lnTo>
                    <a:pt x="21373" y="764"/>
                  </a:lnTo>
                  <a:cubicBezTo>
                    <a:pt x="21374" y="342"/>
                    <a:pt x="21034" y="1"/>
                    <a:pt x="2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983925" y="419472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4111" y="0"/>
                  </a:moveTo>
                  <a:cubicBezTo>
                    <a:pt x="3931" y="0"/>
                    <a:pt x="3784" y="148"/>
                    <a:pt x="3784" y="327"/>
                  </a:cubicBezTo>
                  <a:lnTo>
                    <a:pt x="3784" y="3784"/>
                  </a:lnTo>
                  <a:lnTo>
                    <a:pt x="326" y="3784"/>
                  </a:lnTo>
                  <a:cubicBezTo>
                    <a:pt x="145" y="3784"/>
                    <a:pt x="0" y="3932"/>
                    <a:pt x="0" y="4111"/>
                  </a:cubicBezTo>
                  <a:cubicBezTo>
                    <a:pt x="0" y="4291"/>
                    <a:pt x="147" y="4438"/>
                    <a:pt x="326" y="4438"/>
                  </a:cubicBezTo>
                  <a:lnTo>
                    <a:pt x="4111" y="4438"/>
                  </a:lnTo>
                  <a:cubicBezTo>
                    <a:pt x="4292" y="4438"/>
                    <a:pt x="4438" y="4290"/>
                    <a:pt x="4438" y="4111"/>
                  </a:cubicBezTo>
                  <a:lnTo>
                    <a:pt x="4438" y="327"/>
                  </a:lnTo>
                  <a:cubicBezTo>
                    <a:pt x="4438" y="148"/>
                    <a:pt x="4292" y="0"/>
                    <a:pt x="4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5233335" y="1685912"/>
            <a:ext cx="277521" cy="353271"/>
            <a:chOff x="3052450" y="3861800"/>
            <a:chExt cx="419850" cy="534450"/>
          </a:xfrm>
        </p:grpSpPr>
        <p:sp>
          <p:nvSpPr>
            <p:cNvPr id="355" name="Google Shape;355;p22"/>
            <p:cNvSpPr/>
            <p:nvPr/>
          </p:nvSpPr>
          <p:spPr>
            <a:xfrm>
              <a:off x="3098125" y="3927125"/>
              <a:ext cx="328425" cy="82475"/>
            </a:xfrm>
            <a:custGeom>
              <a:rect b="b" l="l" r="r" t="t"/>
              <a:pathLst>
                <a:path extrusionOk="0" h="3299" w="13137">
                  <a:moveTo>
                    <a:pt x="12483" y="654"/>
                  </a:moveTo>
                  <a:lnTo>
                    <a:pt x="12483" y="2644"/>
                  </a:lnTo>
                  <a:lnTo>
                    <a:pt x="657" y="2644"/>
                  </a:lnTo>
                  <a:lnTo>
                    <a:pt x="657" y="654"/>
                  </a:lnTo>
                  <a:close/>
                  <a:moveTo>
                    <a:pt x="458" y="1"/>
                  </a:moveTo>
                  <a:cubicBezTo>
                    <a:pt x="208" y="1"/>
                    <a:pt x="1" y="205"/>
                    <a:pt x="1" y="459"/>
                  </a:cubicBezTo>
                  <a:lnTo>
                    <a:pt x="1" y="2839"/>
                  </a:lnTo>
                  <a:cubicBezTo>
                    <a:pt x="1" y="3091"/>
                    <a:pt x="205" y="3299"/>
                    <a:pt x="458" y="3299"/>
                  </a:cubicBezTo>
                  <a:lnTo>
                    <a:pt x="12679" y="3299"/>
                  </a:lnTo>
                  <a:cubicBezTo>
                    <a:pt x="12931" y="3299"/>
                    <a:pt x="13137" y="3093"/>
                    <a:pt x="13137" y="2839"/>
                  </a:cubicBezTo>
                  <a:lnTo>
                    <a:pt x="13137" y="459"/>
                  </a:lnTo>
                  <a:cubicBezTo>
                    <a:pt x="13137" y="207"/>
                    <a:pt x="12932" y="1"/>
                    <a:pt x="12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098175" y="4035950"/>
              <a:ext cx="97300" cy="96375"/>
            </a:xfrm>
            <a:custGeom>
              <a:rect b="b" l="l" r="r" t="t"/>
              <a:pathLst>
                <a:path extrusionOk="0" h="3855" w="3892">
                  <a:moveTo>
                    <a:pt x="3235" y="656"/>
                  </a:moveTo>
                  <a:lnTo>
                    <a:pt x="3235" y="3200"/>
                  </a:lnTo>
                  <a:lnTo>
                    <a:pt x="655" y="3200"/>
                  </a:lnTo>
                  <a:lnTo>
                    <a:pt x="655" y="656"/>
                  </a:lnTo>
                  <a:close/>
                  <a:moveTo>
                    <a:pt x="459" y="0"/>
                  </a:moveTo>
                  <a:cubicBezTo>
                    <a:pt x="207" y="0"/>
                    <a:pt x="0" y="206"/>
                    <a:pt x="0" y="460"/>
                  </a:cubicBezTo>
                  <a:lnTo>
                    <a:pt x="0" y="3396"/>
                  </a:lnTo>
                  <a:cubicBezTo>
                    <a:pt x="0" y="3647"/>
                    <a:pt x="206" y="3854"/>
                    <a:pt x="459" y="3854"/>
                  </a:cubicBezTo>
                  <a:lnTo>
                    <a:pt x="3432" y="3854"/>
                  </a:lnTo>
                  <a:cubicBezTo>
                    <a:pt x="3684" y="3854"/>
                    <a:pt x="3891" y="3650"/>
                    <a:pt x="3891" y="3396"/>
                  </a:cubicBezTo>
                  <a:lnTo>
                    <a:pt x="3891" y="460"/>
                  </a:lnTo>
                  <a:cubicBezTo>
                    <a:pt x="3890" y="206"/>
                    <a:pt x="3684" y="0"/>
                    <a:pt x="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213725" y="4035950"/>
              <a:ext cx="97300" cy="96375"/>
            </a:xfrm>
            <a:custGeom>
              <a:rect b="b" l="l" r="r" t="t"/>
              <a:pathLst>
                <a:path extrusionOk="0" h="3855" w="3892">
                  <a:moveTo>
                    <a:pt x="3236" y="656"/>
                  </a:moveTo>
                  <a:lnTo>
                    <a:pt x="3236" y="3200"/>
                  </a:lnTo>
                  <a:lnTo>
                    <a:pt x="655" y="3200"/>
                  </a:lnTo>
                  <a:lnTo>
                    <a:pt x="655" y="656"/>
                  </a:lnTo>
                  <a:close/>
                  <a:moveTo>
                    <a:pt x="458" y="0"/>
                  </a:moveTo>
                  <a:cubicBezTo>
                    <a:pt x="208" y="0"/>
                    <a:pt x="0" y="206"/>
                    <a:pt x="0" y="460"/>
                  </a:cubicBezTo>
                  <a:lnTo>
                    <a:pt x="0" y="3396"/>
                  </a:lnTo>
                  <a:cubicBezTo>
                    <a:pt x="0" y="3647"/>
                    <a:pt x="205" y="3854"/>
                    <a:pt x="458" y="3854"/>
                  </a:cubicBezTo>
                  <a:lnTo>
                    <a:pt x="3432" y="3854"/>
                  </a:lnTo>
                  <a:cubicBezTo>
                    <a:pt x="3684" y="3854"/>
                    <a:pt x="3892" y="3650"/>
                    <a:pt x="3892" y="3396"/>
                  </a:cubicBezTo>
                  <a:lnTo>
                    <a:pt x="3892" y="460"/>
                  </a:lnTo>
                  <a:cubicBezTo>
                    <a:pt x="3892" y="206"/>
                    <a:pt x="3684" y="0"/>
                    <a:pt x="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329250" y="4035950"/>
              <a:ext cx="97300" cy="96375"/>
            </a:xfrm>
            <a:custGeom>
              <a:rect b="b" l="l" r="r" t="t"/>
              <a:pathLst>
                <a:path extrusionOk="0" h="3855" w="3892">
                  <a:moveTo>
                    <a:pt x="3238" y="656"/>
                  </a:moveTo>
                  <a:lnTo>
                    <a:pt x="3238" y="3200"/>
                  </a:lnTo>
                  <a:lnTo>
                    <a:pt x="658" y="3200"/>
                  </a:lnTo>
                  <a:lnTo>
                    <a:pt x="658" y="656"/>
                  </a:lnTo>
                  <a:close/>
                  <a:moveTo>
                    <a:pt x="460" y="0"/>
                  </a:moveTo>
                  <a:cubicBezTo>
                    <a:pt x="208" y="0"/>
                    <a:pt x="0" y="206"/>
                    <a:pt x="0" y="460"/>
                  </a:cubicBezTo>
                  <a:lnTo>
                    <a:pt x="0" y="3396"/>
                  </a:lnTo>
                  <a:cubicBezTo>
                    <a:pt x="0" y="3647"/>
                    <a:pt x="206" y="3854"/>
                    <a:pt x="460" y="3854"/>
                  </a:cubicBezTo>
                  <a:lnTo>
                    <a:pt x="3434" y="3854"/>
                  </a:lnTo>
                  <a:cubicBezTo>
                    <a:pt x="3686" y="3854"/>
                    <a:pt x="3892" y="3650"/>
                    <a:pt x="3892" y="3396"/>
                  </a:cubicBezTo>
                  <a:lnTo>
                    <a:pt x="3892" y="460"/>
                  </a:lnTo>
                  <a:cubicBezTo>
                    <a:pt x="3892" y="206"/>
                    <a:pt x="3687" y="0"/>
                    <a:pt x="3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098175" y="4253625"/>
              <a:ext cx="97300" cy="96400"/>
            </a:xfrm>
            <a:custGeom>
              <a:rect b="b" l="l" r="r" t="t"/>
              <a:pathLst>
                <a:path extrusionOk="0" h="3856" w="3892">
                  <a:moveTo>
                    <a:pt x="3235" y="656"/>
                  </a:moveTo>
                  <a:lnTo>
                    <a:pt x="3235" y="3199"/>
                  </a:lnTo>
                  <a:lnTo>
                    <a:pt x="655" y="3199"/>
                  </a:lnTo>
                  <a:lnTo>
                    <a:pt x="655" y="656"/>
                  </a:lnTo>
                  <a:close/>
                  <a:moveTo>
                    <a:pt x="459" y="1"/>
                  </a:moveTo>
                  <a:cubicBezTo>
                    <a:pt x="207" y="1"/>
                    <a:pt x="0" y="205"/>
                    <a:pt x="0" y="459"/>
                  </a:cubicBezTo>
                  <a:lnTo>
                    <a:pt x="0" y="3396"/>
                  </a:lnTo>
                  <a:cubicBezTo>
                    <a:pt x="0" y="3648"/>
                    <a:pt x="206" y="3855"/>
                    <a:pt x="459" y="3855"/>
                  </a:cubicBezTo>
                  <a:lnTo>
                    <a:pt x="3432" y="3855"/>
                  </a:lnTo>
                  <a:cubicBezTo>
                    <a:pt x="3684" y="3855"/>
                    <a:pt x="3891" y="3649"/>
                    <a:pt x="3891" y="3396"/>
                  </a:cubicBezTo>
                  <a:lnTo>
                    <a:pt x="3891" y="459"/>
                  </a:lnTo>
                  <a:cubicBezTo>
                    <a:pt x="3890" y="205"/>
                    <a:pt x="3684" y="1"/>
                    <a:pt x="3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213725" y="4253625"/>
              <a:ext cx="97300" cy="96400"/>
            </a:xfrm>
            <a:custGeom>
              <a:rect b="b" l="l" r="r" t="t"/>
              <a:pathLst>
                <a:path extrusionOk="0" h="3856" w="3892">
                  <a:moveTo>
                    <a:pt x="3236" y="656"/>
                  </a:moveTo>
                  <a:lnTo>
                    <a:pt x="3236" y="3199"/>
                  </a:lnTo>
                  <a:lnTo>
                    <a:pt x="655" y="3199"/>
                  </a:lnTo>
                  <a:lnTo>
                    <a:pt x="655" y="656"/>
                  </a:lnTo>
                  <a:close/>
                  <a:moveTo>
                    <a:pt x="458" y="1"/>
                  </a:moveTo>
                  <a:cubicBezTo>
                    <a:pt x="208" y="1"/>
                    <a:pt x="0" y="205"/>
                    <a:pt x="0" y="459"/>
                  </a:cubicBezTo>
                  <a:lnTo>
                    <a:pt x="0" y="3396"/>
                  </a:lnTo>
                  <a:cubicBezTo>
                    <a:pt x="0" y="3648"/>
                    <a:pt x="205" y="3855"/>
                    <a:pt x="458" y="3855"/>
                  </a:cubicBezTo>
                  <a:lnTo>
                    <a:pt x="3432" y="3855"/>
                  </a:lnTo>
                  <a:cubicBezTo>
                    <a:pt x="3684" y="3855"/>
                    <a:pt x="3892" y="3649"/>
                    <a:pt x="3892" y="3396"/>
                  </a:cubicBezTo>
                  <a:lnTo>
                    <a:pt x="3892" y="459"/>
                  </a:lnTo>
                  <a:cubicBezTo>
                    <a:pt x="3892" y="205"/>
                    <a:pt x="3684" y="1"/>
                    <a:pt x="3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098175" y="4144800"/>
              <a:ext cx="97300" cy="96375"/>
            </a:xfrm>
            <a:custGeom>
              <a:rect b="b" l="l" r="r" t="t"/>
              <a:pathLst>
                <a:path extrusionOk="0" h="3855" w="3892">
                  <a:moveTo>
                    <a:pt x="3235" y="655"/>
                  </a:moveTo>
                  <a:lnTo>
                    <a:pt x="3235" y="3198"/>
                  </a:lnTo>
                  <a:lnTo>
                    <a:pt x="655" y="3198"/>
                  </a:lnTo>
                  <a:lnTo>
                    <a:pt x="655" y="655"/>
                  </a:lnTo>
                  <a:close/>
                  <a:moveTo>
                    <a:pt x="459" y="0"/>
                  </a:moveTo>
                  <a:cubicBezTo>
                    <a:pt x="207" y="0"/>
                    <a:pt x="0" y="206"/>
                    <a:pt x="0" y="459"/>
                  </a:cubicBezTo>
                  <a:lnTo>
                    <a:pt x="0" y="3395"/>
                  </a:lnTo>
                  <a:cubicBezTo>
                    <a:pt x="0" y="3647"/>
                    <a:pt x="206" y="3854"/>
                    <a:pt x="459" y="3854"/>
                  </a:cubicBezTo>
                  <a:lnTo>
                    <a:pt x="3432" y="3854"/>
                  </a:lnTo>
                  <a:cubicBezTo>
                    <a:pt x="3684" y="3854"/>
                    <a:pt x="3891" y="3648"/>
                    <a:pt x="3891" y="3395"/>
                  </a:cubicBezTo>
                  <a:lnTo>
                    <a:pt x="3891" y="459"/>
                  </a:lnTo>
                  <a:cubicBezTo>
                    <a:pt x="3890" y="206"/>
                    <a:pt x="3684" y="0"/>
                    <a:pt x="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213725" y="4144800"/>
              <a:ext cx="97300" cy="96375"/>
            </a:xfrm>
            <a:custGeom>
              <a:rect b="b" l="l" r="r" t="t"/>
              <a:pathLst>
                <a:path extrusionOk="0" h="3855" w="3892">
                  <a:moveTo>
                    <a:pt x="3236" y="655"/>
                  </a:moveTo>
                  <a:lnTo>
                    <a:pt x="3236" y="3198"/>
                  </a:lnTo>
                  <a:lnTo>
                    <a:pt x="655" y="3198"/>
                  </a:lnTo>
                  <a:lnTo>
                    <a:pt x="655" y="655"/>
                  </a:lnTo>
                  <a:close/>
                  <a:moveTo>
                    <a:pt x="458" y="0"/>
                  </a:moveTo>
                  <a:cubicBezTo>
                    <a:pt x="208" y="0"/>
                    <a:pt x="0" y="206"/>
                    <a:pt x="0" y="459"/>
                  </a:cubicBezTo>
                  <a:lnTo>
                    <a:pt x="0" y="3395"/>
                  </a:lnTo>
                  <a:cubicBezTo>
                    <a:pt x="0" y="3647"/>
                    <a:pt x="205" y="3854"/>
                    <a:pt x="458" y="3854"/>
                  </a:cubicBezTo>
                  <a:lnTo>
                    <a:pt x="3432" y="3854"/>
                  </a:lnTo>
                  <a:cubicBezTo>
                    <a:pt x="3684" y="3854"/>
                    <a:pt x="3892" y="3648"/>
                    <a:pt x="3892" y="3395"/>
                  </a:cubicBezTo>
                  <a:lnTo>
                    <a:pt x="3892" y="459"/>
                  </a:lnTo>
                  <a:cubicBezTo>
                    <a:pt x="3892" y="206"/>
                    <a:pt x="3684" y="0"/>
                    <a:pt x="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3329200" y="4144800"/>
              <a:ext cx="97325" cy="205225"/>
            </a:xfrm>
            <a:custGeom>
              <a:rect b="b" l="l" r="r" t="t"/>
              <a:pathLst>
                <a:path extrusionOk="0" h="8209" w="3893">
                  <a:moveTo>
                    <a:pt x="460" y="0"/>
                  </a:moveTo>
                  <a:cubicBezTo>
                    <a:pt x="208" y="0"/>
                    <a:pt x="1" y="206"/>
                    <a:pt x="1" y="459"/>
                  </a:cubicBezTo>
                  <a:lnTo>
                    <a:pt x="1" y="7749"/>
                  </a:lnTo>
                  <a:cubicBezTo>
                    <a:pt x="1" y="8001"/>
                    <a:pt x="207" y="8208"/>
                    <a:pt x="460" y="8208"/>
                  </a:cubicBezTo>
                  <a:lnTo>
                    <a:pt x="3433" y="8208"/>
                  </a:lnTo>
                  <a:cubicBezTo>
                    <a:pt x="3685" y="8208"/>
                    <a:pt x="3892" y="8002"/>
                    <a:pt x="3892" y="7749"/>
                  </a:cubicBezTo>
                  <a:lnTo>
                    <a:pt x="3892" y="2249"/>
                  </a:lnTo>
                  <a:cubicBezTo>
                    <a:pt x="3892" y="2067"/>
                    <a:pt x="3744" y="1923"/>
                    <a:pt x="3565" y="1923"/>
                  </a:cubicBezTo>
                  <a:cubicBezTo>
                    <a:pt x="3385" y="1923"/>
                    <a:pt x="3240" y="2070"/>
                    <a:pt x="3240" y="2249"/>
                  </a:cubicBezTo>
                  <a:lnTo>
                    <a:pt x="3240" y="5286"/>
                  </a:lnTo>
                  <a:lnTo>
                    <a:pt x="2779" y="5286"/>
                  </a:lnTo>
                  <a:cubicBezTo>
                    <a:pt x="2599" y="5286"/>
                    <a:pt x="2453" y="5434"/>
                    <a:pt x="2453" y="5613"/>
                  </a:cubicBezTo>
                  <a:cubicBezTo>
                    <a:pt x="2453" y="5793"/>
                    <a:pt x="2600" y="5938"/>
                    <a:pt x="2779" y="5938"/>
                  </a:cubicBezTo>
                  <a:lnTo>
                    <a:pt x="3240" y="5938"/>
                  </a:lnTo>
                  <a:lnTo>
                    <a:pt x="3240" y="7549"/>
                  </a:lnTo>
                  <a:lnTo>
                    <a:pt x="660" y="7549"/>
                  </a:lnTo>
                  <a:lnTo>
                    <a:pt x="660" y="5938"/>
                  </a:lnTo>
                  <a:lnTo>
                    <a:pt x="1646" y="5938"/>
                  </a:lnTo>
                  <a:cubicBezTo>
                    <a:pt x="1826" y="5938"/>
                    <a:pt x="1973" y="5792"/>
                    <a:pt x="1973" y="5613"/>
                  </a:cubicBezTo>
                  <a:cubicBezTo>
                    <a:pt x="1973" y="5431"/>
                    <a:pt x="1825" y="5286"/>
                    <a:pt x="1646" y="5286"/>
                  </a:cubicBezTo>
                  <a:lnTo>
                    <a:pt x="660" y="5286"/>
                  </a:lnTo>
                  <a:lnTo>
                    <a:pt x="660" y="655"/>
                  </a:lnTo>
                  <a:lnTo>
                    <a:pt x="3240" y="655"/>
                  </a:lnTo>
                  <a:lnTo>
                    <a:pt x="3240" y="1113"/>
                  </a:lnTo>
                  <a:cubicBezTo>
                    <a:pt x="3240" y="1295"/>
                    <a:pt x="3385" y="1441"/>
                    <a:pt x="3565" y="1441"/>
                  </a:cubicBezTo>
                  <a:cubicBezTo>
                    <a:pt x="3747" y="1441"/>
                    <a:pt x="3892" y="1295"/>
                    <a:pt x="3892" y="1116"/>
                  </a:cubicBezTo>
                  <a:lnTo>
                    <a:pt x="3892" y="459"/>
                  </a:lnTo>
                  <a:cubicBezTo>
                    <a:pt x="3892" y="207"/>
                    <a:pt x="3688" y="0"/>
                    <a:pt x="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052450" y="3861800"/>
              <a:ext cx="263925" cy="534450"/>
            </a:xfrm>
            <a:custGeom>
              <a:rect b="b" l="l" r="r" t="t"/>
              <a:pathLst>
                <a:path extrusionOk="0" h="21378" w="10557">
                  <a:moveTo>
                    <a:pt x="4803" y="654"/>
                  </a:moveTo>
                  <a:lnTo>
                    <a:pt x="4803" y="817"/>
                  </a:lnTo>
                  <a:lnTo>
                    <a:pt x="4805" y="817"/>
                  </a:lnTo>
                  <a:cubicBezTo>
                    <a:pt x="4805" y="921"/>
                    <a:pt x="4715" y="1006"/>
                    <a:pt x="4609" y="1006"/>
                  </a:cubicBezTo>
                  <a:lnTo>
                    <a:pt x="2678" y="1006"/>
                  </a:lnTo>
                  <a:cubicBezTo>
                    <a:pt x="2572" y="1006"/>
                    <a:pt x="2482" y="918"/>
                    <a:pt x="2482" y="817"/>
                  </a:cubicBezTo>
                  <a:lnTo>
                    <a:pt x="2482" y="654"/>
                  </a:lnTo>
                  <a:close/>
                  <a:moveTo>
                    <a:pt x="1112" y="1"/>
                  </a:moveTo>
                  <a:cubicBezTo>
                    <a:pt x="500" y="1"/>
                    <a:pt x="0" y="497"/>
                    <a:pt x="0" y="1104"/>
                  </a:cubicBezTo>
                  <a:lnTo>
                    <a:pt x="0" y="20274"/>
                  </a:lnTo>
                  <a:cubicBezTo>
                    <a:pt x="0" y="20882"/>
                    <a:pt x="499" y="21378"/>
                    <a:pt x="1112" y="21378"/>
                  </a:cubicBezTo>
                  <a:lnTo>
                    <a:pt x="5169" y="21378"/>
                  </a:lnTo>
                  <a:cubicBezTo>
                    <a:pt x="5349" y="21378"/>
                    <a:pt x="5495" y="21230"/>
                    <a:pt x="5495" y="21051"/>
                  </a:cubicBezTo>
                  <a:cubicBezTo>
                    <a:pt x="5495" y="20870"/>
                    <a:pt x="5348" y="20724"/>
                    <a:pt x="5169" y="20724"/>
                  </a:cubicBezTo>
                  <a:lnTo>
                    <a:pt x="1112" y="20724"/>
                  </a:lnTo>
                  <a:cubicBezTo>
                    <a:pt x="860" y="20724"/>
                    <a:pt x="655" y="20523"/>
                    <a:pt x="655" y="20275"/>
                  </a:cubicBezTo>
                  <a:lnTo>
                    <a:pt x="655" y="1104"/>
                  </a:lnTo>
                  <a:cubicBezTo>
                    <a:pt x="655" y="857"/>
                    <a:pt x="860" y="655"/>
                    <a:pt x="1112" y="655"/>
                  </a:cubicBezTo>
                  <a:lnTo>
                    <a:pt x="1829" y="655"/>
                  </a:lnTo>
                  <a:lnTo>
                    <a:pt x="1829" y="818"/>
                  </a:lnTo>
                  <a:cubicBezTo>
                    <a:pt x="1829" y="1283"/>
                    <a:pt x="2209" y="1662"/>
                    <a:pt x="2679" y="1662"/>
                  </a:cubicBezTo>
                  <a:lnTo>
                    <a:pt x="4611" y="1662"/>
                  </a:lnTo>
                  <a:cubicBezTo>
                    <a:pt x="5079" y="1662"/>
                    <a:pt x="5461" y="1283"/>
                    <a:pt x="5461" y="818"/>
                  </a:cubicBezTo>
                  <a:lnTo>
                    <a:pt x="5461" y="655"/>
                  </a:lnTo>
                  <a:lnTo>
                    <a:pt x="10231" y="655"/>
                  </a:lnTo>
                  <a:cubicBezTo>
                    <a:pt x="10411" y="655"/>
                    <a:pt x="10556" y="508"/>
                    <a:pt x="10556" y="329"/>
                  </a:cubicBezTo>
                  <a:cubicBezTo>
                    <a:pt x="10556" y="147"/>
                    <a:pt x="10410" y="1"/>
                    <a:pt x="10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206275" y="3861800"/>
              <a:ext cx="266025" cy="534350"/>
            </a:xfrm>
            <a:custGeom>
              <a:rect b="b" l="l" r="r" t="t"/>
              <a:pathLst>
                <a:path extrusionOk="0" h="21374" w="10641">
                  <a:moveTo>
                    <a:pt x="8154" y="655"/>
                  </a:moveTo>
                  <a:lnTo>
                    <a:pt x="8154" y="818"/>
                  </a:lnTo>
                  <a:cubicBezTo>
                    <a:pt x="8157" y="921"/>
                    <a:pt x="8068" y="1007"/>
                    <a:pt x="7960" y="1007"/>
                  </a:cubicBezTo>
                  <a:lnTo>
                    <a:pt x="7334" y="1007"/>
                  </a:lnTo>
                  <a:cubicBezTo>
                    <a:pt x="7228" y="1007"/>
                    <a:pt x="7139" y="921"/>
                    <a:pt x="7139" y="818"/>
                  </a:cubicBezTo>
                  <a:lnTo>
                    <a:pt x="7139" y="655"/>
                  </a:lnTo>
                  <a:close/>
                  <a:moveTo>
                    <a:pt x="5473" y="1"/>
                  </a:moveTo>
                  <a:cubicBezTo>
                    <a:pt x="5291" y="1"/>
                    <a:pt x="5146" y="148"/>
                    <a:pt x="5146" y="327"/>
                  </a:cubicBezTo>
                  <a:cubicBezTo>
                    <a:pt x="5146" y="508"/>
                    <a:pt x="5292" y="654"/>
                    <a:pt x="5473" y="654"/>
                  </a:cubicBezTo>
                  <a:lnTo>
                    <a:pt x="6485" y="654"/>
                  </a:lnTo>
                  <a:lnTo>
                    <a:pt x="6485" y="817"/>
                  </a:lnTo>
                  <a:cubicBezTo>
                    <a:pt x="6485" y="1282"/>
                    <a:pt x="6866" y="1661"/>
                    <a:pt x="7337" y="1661"/>
                  </a:cubicBezTo>
                  <a:lnTo>
                    <a:pt x="7963" y="1661"/>
                  </a:lnTo>
                  <a:cubicBezTo>
                    <a:pt x="8430" y="1661"/>
                    <a:pt x="8814" y="1282"/>
                    <a:pt x="8814" y="817"/>
                  </a:cubicBezTo>
                  <a:lnTo>
                    <a:pt x="8814" y="654"/>
                  </a:lnTo>
                  <a:lnTo>
                    <a:pt x="9531" y="654"/>
                  </a:lnTo>
                  <a:cubicBezTo>
                    <a:pt x="9783" y="654"/>
                    <a:pt x="9987" y="855"/>
                    <a:pt x="9987" y="1103"/>
                  </a:cubicBezTo>
                  <a:lnTo>
                    <a:pt x="9987" y="20271"/>
                  </a:lnTo>
                  <a:cubicBezTo>
                    <a:pt x="9987" y="20520"/>
                    <a:pt x="9783" y="20721"/>
                    <a:pt x="9531" y="20721"/>
                  </a:cubicBezTo>
                  <a:lnTo>
                    <a:pt x="327" y="20721"/>
                  </a:lnTo>
                  <a:cubicBezTo>
                    <a:pt x="145" y="20721"/>
                    <a:pt x="0" y="20867"/>
                    <a:pt x="0" y="21046"/>
                  </a:cubicBezTo>
                  <a:cubicBezTo>
                    <a:pt x="0" y="21228"/>
                    <a:pt x="148" y="21373"/>
                    <a:pt x="327" y="21373"/>
                  </a:cubicBezTo>
                  <a:lnTo>
                    <a:pt x="9530" y="21373"/>
                  </a:lnTo>
                  <a:cubicBezTo>
                    <a:pt x="10141" y="21373"/>
                    <a:pt x="10641" y="20878"/>
                    <a:pt x="10641" y="20269"/>
                  </a:cubicBezTo>
                  <a:lnTo>
                    <a:pt x="10641" y="1104"/>
                  </a:lnTo>
                  <a:cubicBezTo>
                    <a:pt x="10638" y="496"/>
                    <a:pt x="10141" y="1"/>
                    <a:pt x="9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5215012" y="3905075"/>
            <a:ext cx="314190" cy="353222"/>
            <a:chOff x="2391125" y="3861800"/>
            <a:chExt cx="475325" cy="534375"/>
          </a:xfrm>
        </p:grpSpPr>
        <p:sp>
          <p:nvSpPr>
            <p:cNvPr id="367" name="Google Shape;367;p22"/>
            <p:cNvSpPr/>
            <p:nvPr/>
          </p:nvSpPr>
          <p:spPr>
            <a:xfrm>
              <a:off x="2756250" y="3987300"/>
              <a:ext cx="43825" cy="42225"/>
            </a:xfrm>
            <a:custGeom>
              <a:rect b="b" l="l" r="r" t="t"/>
              <a:pathLst>
                <a:path extrusionOk="0" h="1689" w="1753">
                  <a:moveTo>
                    <a:pt x="1392" y="0"/>
                  </a:moveTo>
                  <a:cubicBezTo>
                    <a:pt x="1308" y="0"/>
                    <a:pt x="1225" y="32"/>
                    <a:pt x="1161" y="95"/>
                  </a:cubicBezTo>
                  <a:lnTo>
                    <a:pt x="128" y="1130"/>
                  </a:lnTo>
                  <a:cubicBezTo>
                    <a:pt x="1" y="1259"/>
                    <a:pt x="1" y="1466"/>
                    <a:pt x="128" y="1593"/>
                  </a:cubicBezTo>
                  <a:cubicBezTo>
                    <a:pt x="192" y="1655"/>
                    <a:pt x="275" y="1688"/>
                    <a:pt x="359" y="1688"/>
                  </a:cubicBezTo>
                  <a:cubicBezTo>
                    <a:pt x="444" y="1688"/>
                    <a:pt x="528" y="1655"/>
                    <a:pt x="590" y="1591"/>
                  </a:cubicBezTo>
                  <a:lnTo>
                    <a:pt x="1624" y="556"/>
                  </a:lnTo>
                  <a:cubicBezTo>
                    <a:pt x="1752" y="429"/>
                    <a:pt x="1751" y="222"/>
                    <a:pt x="1624" y="95"/>
                  </a:cubicBezTo>
                  <a:cubicBezTo>
                    <a:pt x="1560" y="32"/>
                    <a:pt x="1476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813600" y="4149850"/>
              <a:ext cx="52850" cy="16375"/>
            </a:xfrm>
            <a:custGeom>
              <a:rect b="b" l="l" r="r" t="t"/>
              <a:pathLst>
                <a:path extrusionOk="0" h="655" w="2114">
                  <a:moveTo>
                    <a:pt x="328" y="1"/>
                  </a:moveTo>
                  <a:cubicBezTo>
                    <a:pt x="146" y="1"/>
                    <a:pt x="1" y="149"/>
                    <a:pt x="1" y="328"/>
                  </a:cubicBezTo>
                  <a:cubicBezTo>
                    <a:pt x="1" y="508"/>
                    <a:pt x="149" y="654"/>
                    <a:pt x="328" y="654"/>
                  </a:cubicBezTo>
                  <a:lnTo>
                    <a:pt x="1786" y="654"/>
                  </a:lnTo>
                  <a:cubicBezTo>
                    <a:pt x="1968" y="654"/>
                    <a:pt x="2113" y="507"/>
                    <a:pt x="2113" y="328"/>
                  </a:cubicBezTo>
                  <a:cubicBezTo>
                    <a:pt x="2113" y="149"/>
                    <a:pt x="1968" y="1"/>
                    <a:pt x="1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2756225" y="4286600"/>
              <a:ext cx="43850" cy="42275"/>
            </a:xfrm>
            <a:custGeom>
              <a:rect b="b" l="l" r="r" t="t"/>
              <a:pathLst>
                <a:path extrusionOk="0" h="1691" w="1754">
                  <a:moveTo>
                    <a:pt x="360" y="0"/>
                  </a:moveTo>
                  <a:cubicBezTo>
                    <a:pt x="276" y="0"/>
                    <a:pt x="192" y="32"/>
                    <a:pt x="129" y="97"/>
                  </a:cubicBezTo>
                  <a:cubicBezTo>
                    <a:pt x="0" y="224"/>
                    <a:pt x="0" y="433"/>
                    <a:pt x="129" y="560"/>
                  </a:cubicBezTo>
                  <a:lnTo>
                    <a:pt x="1162" y="1593"/>
                  </a:lnTo>
                  <a:cubicBezTo>
                    <a:pt x="1225" y="1658"/>
                    <a:pt x="1310" y="1690"/>
                    <a:pt x="1394" y="1690"/>
                  </a:cubicBezTo>
                  <a:cubicBezTo>
                    <a:pt x="1477" y="1690"/>
                    <a:pt x="1561" y="1659"/>
                    <a:pt x="1625" y="1596"/>
                  </a:cubicBezTo>
                  <a:cubicBezTo>
                    <a:pt x="1752" y="1467"/>
                    <a:pt x="1753" y="1261"/>
                    <a:pt x="1625" y="1131"/>
                  </a:cubicBezTo>
                  <a:lnTo>
                    <a:pt x="591" y="97"/>
                  </a:lnTo>
                  <a:cubicBezTo>
                    <a:pt x="528" y="32"/>
                    <a:pt x="44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620650" y="4343275"/>
              <a:ext cx="16325" cy="52900"/>
            </a:xfrm>
            <a:custGeom>
              <a:rect b="b" l="l" r="r" t="t"/>
              <a:pathLst>
                <a:path extrusionOk="0" h="2116" w="653">
                  <a:moveTo>
                    <a:pt x="327" y="1"/>
                  </a:moveTo>
                  <a:cubicBezTo>
                    <a:pt x="145" y="1"/>
                    <a:pt x="0" y="147"/>
                    <a:pt x="0" y="326"/>
                  </a:cubicBezTo>
                  <a:lnTo>
                    <a:pt x="0" y="1790"/>
                  </a:lnTo>
                  <a:cubicBezTo>
                    <a:pt x="0" y="1971"/>
                    <a:pt x="146" y="2116"/>
                    <a:pt x="327" y="2116"/>
                  </a:cubicBezTo>
                  <a:cubicBezTo>
                    <a:pt x="506" y="2116"/>
                    <a:pt x="652" y="1969"/>
                    <a:pt x="652" y="1790"/>
                  </a:cubicBezTo>
                  <a:lnTo>
                    <a:pt x="652" y="326"/>
                  </a:lnTo>
                  <a:cubicBezTo>
                    <a:pt x="652" y="145"/>
                    <a:pt x="507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2457575" y="4286650"/>
              <a:ext cx="43775" cy="42175"/>
            </a:xfrm>
            <a:custGeom>
              <a:rect b="b" l="l" r="r" t="t"/>
              <a:pathLst>
                <a:path extrusionOk="0" h="1687" w="1751">
                  <a:moveTo>
                    <a:pt x="1392" y="0"/>
                  </a:moveTo>
                  <a:cubicBezTo>
                    <a:pt x="1308" y="0"/>
                    <a:pt x="1224" y="32"/>
                    <a:pt x="1161" y="95"/>
                  </a:cubicBezTo>
                  <a:lnTo>
                    <a:pt x="127" y="1129"/>
                  </a:lnTo>
                  <a:cubicBezTo>
                    <a:pt x="1" y="1259"/>
                    <a:pt x="1" y="1465"/>
                    <a:pt x="127" y="1591"/>
                  </a:cubicBezTo>
                  <a:cubicBezTo>
                    <a:pt x="192" y="1656"/>
                    <a:pt x="275" y="1687"/>
                    <a:pt x="359" y="1687"/>
                  </a:cubicBezTo>
                  <a:cubicBezTo>
                    <a:pt x="442" y="1687"/>
                    <a:pt x="527" y="1656"/>
                    <a:pt x="590" y="1590"/>
                  </a:cubicBezTo>
                  <a:lnTo>
                    <a:pt x="1623" y="555"/>
                  </a:lnTo>
                  <a:cubicBezTo>
                    <a:pt x="1750" y="431"/>
                    <a:pt x="1750" y="222"/>
                    <a:pt x="1623" y="95"/>
                  </a:cubicBezTo>
                  <a:cubicBezTo>
                    <a:pt x="1559" y="32"/>
                    <a:pt x="1475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391125" y="4149850"/>
              <a:ext cx="52950" cy="16375"/>
            </a:xfrm>
            <a:custGeom>
              <a:rect b="b" l="l" r="r" t="t"/>
              <a:pathLst>
                <a:path extrusionOk="0" h="655" w="2118">
                  <a:moveTo>
                    <a:pt x="327" y="1"/>
                  </a:moveTo>
                  <a:cubicBezTo>
                    <a:pt x="145" y="1"/>
                    <a:pt x="1" y="149"/>
                    <a:pt x="1" y="328"/>
                  </a:cubicBezTo>
                  <a:cubicBezTo>
                    <a:pt x="1" y="507"/>
                    <a:pt x="148" y="654"/>
                    <a:pt x="327" y="654"/>
                  </a:cubicBezTo>
                  <a:lnTo>
                    <a:pt x="1789" y="654"/>
                  </a:lnTo>
                  <a:cubicBezTo>
                    <a:pt x="1970" y="654"/>
                    <a:pt x="2114" y="507"/>
                    <a:pt x="2114" y="328"/>
                  </a:cubicBezTo>
                  <a:cubicBezTo>
                    <a:pt x="2117" y="149"/>
                    <a:pt x="1970" y="1"/>
                    <a:pt x="1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457550" y="3987250"/>
              <a:ext cx="43800" cy="42300"/>
            </a:xfrm>
            <a:custGeom>
              <a:rect b="b" l="l" r="r" t="t"/>
              <a:pathLst>
                <a:path extrusionOk="0" h="1692" w="1752">
                  <a:moveTo>
                    <a:pt x="360" y="1"/>
                  </a:moveTo>
                  <a:cubicBezTo>
                    <a:pt x="276" y="1"/>
                    <a:pt x="192" y="33"/>
                    <a:pt x="128" y="97"/>
                  </a:cubicBezTo>
                  <a:cubicBezTo>
                    <a:pt x="0" y="224"/>
                    <a:pt x="0" y="433"/>
                    <a:pt x="128" y="560"/>
                  </a:cubicBezTo>
                  <a:lnTo>
                    <a:pt x="1162" y="1595"/>
                  </a:lnTo>
                  <a:cubicBezTo>
                    <a:pt x="1225" y="1657"/>
                    <a:pt x="1308" y="1692"/>
                    <a:pt x="1393" y="1692"/>
                  </a:cubicBezTo>
                  <a:cubicBezTo>
                    <a:pt x="1477" y="1692"/>
                    <a:pt x="1560" y="1660"/>
                    <a:pt x="1624" y="1596"/>
                  </a:cubicBezTo>
                  <a:cubicBezTo>
                    <a:pt x="1751" y="1468"/>
                    <a:pt x="1751" y="1261"/>
                    <a:pt x="1624" y="1132"/>
                  </a:cubicBezTo>
                  <a:lnTo>
                    <a:pt x="591" y="97"/>
                  </a:lnTo>
                  <a:cubicBezTo>
                    <a:pt x="527" y="33"/>
                    <a:pt x="44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476375" y="3861800"/>
              <a:ext cx="304850" cy="448975"/>
            </a:xfrm>
            <a:custGeom>
              <a:rect b="b" l="l" r="r" t="t"/>
              <a:pathLst>
                <a:path extrusionOk="0" h="17959" w="12194">
                  <a:moveTo>
                    <a:pt x="6589" y="655"/>
                  </a:moveTo>
                  <a:cubicBezTo>
                    <a:pt x="6648" y="655"/>
                    <a:pt x="6697" y="706"/>
                    <a:pt x="6697" y="764"/>
                  </a:cubicBezTo>
                  <a:lnTo>
                    <a:pt x="6697" y="1744"/>
                  </a:lnTo>
                  <a:lnTo>
                    <a:pt x="5492" y="1744"/>
                  </a:lnTo>
                  <a:lnTo>
                    <a:pt x="5495" y="764"/>
                  </a:lnTo>
                  <a:cubicBezTo>
                    <a:pt x="5495" y="705"/>
                    <a:pt x="5544" y="655"/>
                    <a:pt x="5603" y="655"/>
                  </a:cubicBezTo>
                  <a:close/>
                  <a:moveTo>
                    <a:pt x="7466" y="2402"/>
                  </a:moveTo>
                  <a:cubicBezTo>
                    <a:pt x="7525" y="2402"/>
                    <a:pt x="7574" y="2453"/>
                    <a:pt x="7574" y="2511"/>
                  </a:cubicBezTo>
                  <a:lnTo>
                    <a:pt x="7574" y="3081"/>
                  </a:lnTo>
                  <a:lnTo>
                    <a:pt x="7142" y="3081"/>
                  </a:lnTo>
                  <a:cubicBezTo>
                    <a:pt x="6960" y="3081"/>
                    <a:pt x="6815" y="3228"/>
                    <a:pt x="6815" y="3407"/>
                  </a:cubicBezTo>
                  <a:cubicBezTo>
                    <a:pt x="6815" y="3588"/>
                    <a:pt x="6961" y="3734"/>
                    <a:pt x="7142" y="3734"/>
                  </a:cubicBezTo>
                  <a:lnTo>
                    <a:pt x="8599" y="3734"/>
                  </a:lnTo>
                  <a:cubicBezTo>
                    <a:pt x="8659" y="3734"/>
                    <a:pt x="8708" y="3783"/>
                    <a:pt x="8708" y="3841"/>
                  </a:cubicBezTo>
                  <a:lnTo>
                    <a:pt x="8708" y="4971"/>
                  </a:lnTo>
                  <a:cubicBezTo>
                    <a:pt x="8708" y="5029"/>
                    <a:pt x="8657" y="5078"/>
                    <a:pt x="8599" y="5078"/>
                  </a:cubicBezTo>
                  <a:lnTo>
                    <a:pt x="3588" y="5078"/>
                  </a:lnTo>
                  <a:cubicBezTo>
                    <a:pt x="3528" y="5078"/>
                    <a:pt x="3479" y="5027"/>
                    <a:pt x="3479" y="4971"/>
                  </a:cubicBezTo>
                  <a:lnTo>
                    <a:pt x="3479" y="4757"/>
                  </a:lnTo>
                  <a:lnTo>
                    <a:pt x="6098" y="4757"/>
                  </a:lnTo>
                  <a:cubicBezTo>
                    <a:pt x="6278" y="4757"/>
                    <a:pt x="6423" y="4610"/>
                    <a:pt x="6423" y="4431"/>
                  </a:cubicBezTo>
                  <a:cubicBezTo>
                    <a:pt x="6423" y="4250"/>
                    <a:pt x="6277" y="4105"/>
                    <a:pt x="6098" y="4105"/>
                  </a:cubicBezTo>
                  <a:lnTo>
                    <a:pt x="3482" y="4105"/>
                  </a:lnTo>
                  <a:lnTo>
                    <a:pt x="3482" y="3841"/>
                  </a:lnTo>
                  <a:cubicBezTo>
                    <a:pt x="3482" y="3782"/>
                    <a:pt x="3531" y="3734"/>
                    <a:pt x="3589" y="3734"/>
                  </a:cubicBezTo>
                  <a:lnTo>
                    <a:pt x="5834" y="3734"/>
                  </a:lnTo>
                  <a:cubicBezTo>
                    <a:pt x="6014" y="3734"/>
                    <a:pt x="6161" y="3586"/>
                    <a:pt x="6161" y="3407"/>
                  </a:cubicBezTo>
                  <a:cubicBezTo>
                    <a:pt x="6161" y="3227"/>
                    <a:pt x="6013" y="3081"/>
                    <a:pt x="5834" y="3081"/>
                  </a:cubicBezTo>
                  <a:lnTo>
                    <a:pt x="4617" y="3081"/>
                  </a:lnTo>
                  <a:lnTo>
                    <a:pt x="4617" y="2511"/>
                  </a:lnTo>
                  <a:cubicBezTo>
                    <a:pt x="4617" y="2451"/>
                    <a:pt x="4667" y="2402"/>
                    <a:pt x="4724" y="2402"/>
                  </a:cubicBezTo>
                  <a:close/>
                  <a:moveTo>
                    <a:pt x="6098" y="8353"/>
                  </a:moveTo>
                  <a:cubicBezTo>
                    <a:pt x="6316" y="8353"/>
                    <a:pt x="6530" y="8376"/>
                    <a:pt x="6736" y="8416"/>
                  </a:cubicBezTo>
                  <a:lnTo>
                    <a:pt x="6736" y="9781"/>
                  </a:lnTo>
                  <a:cubicBezTo>
                    <a:pt x="6468" y="9860"/>
                    <a:pt x="6241" y="10037"/>
                    <a:pt x="6098" y="10270"/>
                  </a:cubicBezTo>
                  <a:cubicBezTo>
                    <a:pt x="5953" y="10037"/>
                    <a:pt x="5726" y="9860"/>
                    <a:pt x="5458" y="9781"/>
                  </a:cubicBezTo>
                  <a:lnTo>
                    <a:pt x="5458" y="8416"/>
                  </a:lnTo>
                  <a:cubicBezTo>
                    <a:pt x="5665" y="8376"/>
                    <a:pt x="5877" y="8353"/>
                    <a:pt x="6098" y="8353"/>
                  </a:cubicBezTo>
                  <a:close/>
                  <a:moveTo>
                    <a:pt x="5130" y="10386"/>
                  </a:moveTo>
                  <a:cubicBezTo>
                    <a:pt x="5394" y="10386"/>
                    <a:pt x="5609" y="10598"/>
                    <a:pt x="5609" y="10862"/>
                  </a:cubicBezTo>
                  <a:cubicBezTo>
                    <a:pt x="5610" y="11123"/>
                    <a:pt x="5394" y="11336"/>
                    <a:pt x="5130" y="11336"/>
                  </a:cubicBezTo>
                  <a:cubicBezTo>
                    <a:pt x="4864" y="11336"/>
                    <a:pt x="4651" y="11125"/>
                    <a:pt x="4651" y="10862"/>
                  </a:cubicBezTo>
                  <a:cubicBezTo>
                    <a:pt x="4651" y="10601"/>
                    <a:pt x="4864" y="10386"/>
                    <a:pt x="5130" y="10386"/>
                  </a:cubicBezTo>
                  <a:close/>
                  <a:moveTo>
                    <a:pt x="7063" y="10386"/>
                  </a:moveTo>
                  <a:cubicBezTo>
                    <a:pt x="7328" y="10386"/>
                    <a:pt x="7542" y="10598"/>
                    <a:pt x="7542" y="10862"/>
                  </a:cubicBezTo>
                  <a:cubicBezTo>
                    <a:pt x="7542" y="11123"/>
                    <a:pt x="7328" y="11336"/>
                    <a:pt x="7063" y="11336"/>
                  </a:cubicBezTo>
                  <a:cubicBezTo>
                    <a:pt x="6799" y="11336"/>
                    <a:pt x="6584" y="11125"/>
                    <a:pt x="6584" y="10862"/>
                  </a:cubicBezTo>
                  <a:cubicBezTo>
                    <a:pt x="6584" y="10598"/>
                    <a:pt x="6799" y="10386"/>
                    <a:pt x="7063" y="10386"/>
                  </a:cubicBezTo>
                  <a:close/>
                  <a:moveTo>
                    <a:pt x="5603" y="1"/>
                  </a:moveTo>
                  <a:cubicBezTo>
                    <a:pt x="5182" y="1"/>
                    <a:pt x="4840" y="344"/>
                    <a:pt x="4840" y="764"/>
                  </a:cubicBezTo>
                  <a:lnTo>
                    <a:pt x="4840" y="1744"/>
                  </a:lnTo>
                  <a:lnTo>
                    <a:pt x="4727" y="1744"/>
                  </a:lnTo>
                  <a:cubicBezTo>
                    <a:pt x="4305" y="1744"/>
                    <a:pt x="3965" y="2087"/>
                    <a:pt x="3965" y="2506"/>
                  </a:cubicBezTo>
                  <a:lnTo>
                    <a:pt x="3965" y="3078"/>
                  </a:lnTo>
                  <a:lnTo>
                    <a:pt x="3592" y="3078"/>
                  </a:lnTo>
                  <a:cubicBezTo>
                    <a:pt x="3170" y="3078"/>
                    <a:pt x="2828" y="3421"/>
                    <a:pt x="2828" y="3840"/>
                  </a:cubicBezTo>
                  <a:lnTo>
                    <a:pt x="2828" y="4968"/>
                  </a:lnTo>
                  <a:cubicBezTo>
                    <a:pt x="2828" y="5339"/>
                    <a:pt x="3095" y="5651"/>
                    <a:pt x="3447" y="5718"/>
                  </a:cubicBezTo>
                  <a:lnTo>
                    <a:pt x="3447" y="6346"/>
                  </a:lnTo>
                  <a:cubicBezTo>
                    <a:pt x="1347" y="7361"/>
                    <a:pt x="0" y="9500"/>
                    <a:pt x="0" y="11850"/>
                  </a:cubicBezTo>
                  <a:cubicBezTo>
                    <a:pt x="0" y="15219"/>
                    <a:pt x="2736" y="17959"/>
                    <a:pt x="6098" y="17959"/>
                  </a:cubicBezTo>
                  <a:cubicBezTo>
                    <a:pt x="9458" y="17959"/>
                    <a:pt x="12194" y="15219"/>
                    <a:pt x="12194" y="11850"/>
                  </a:cubicBezTo>
                  <a:cubicBezTo>
                    <a:pt x="12194" y="11326"/>
                    <a:pt x="12127" y="10804"/>
                    <a:pt x="11997" y="10300"/>
                  </a:cubicBezTo>
                  <a:cubicBezTo>
                    <a:pt x="11959" y="10153"/>
                    <a:pt x="11827" y="10056"/>
                    <a:pt x="11682" y="10056"/>
                  </a:cubicBezTo>
                  <a:cubicBezTo>
                    <a:pt x="11654" y="10056"/>
                    <a:pt x="11625" y="10060"/>
                    <a:pt x="11597" y="10067"/>
                  </a:cubicBezTo>
                  <a:cubicBezTo>
                    <a:pt x="11423" y="10113"/>
                    <a:pt x="11318" y="10291"/>
                    <a:pt x="11365" y="10467"/>
                  </a:cubicBezTo>
                  <a:cubicBezTo>
                    <a:pt x="11482" y="10916"/>
                    <a:pt x="11542" y="11381"/>
                    <a:pt x="11542" y="11851"/>
                  </a:cubicBezTo>
                  <a:cubicBezTo>
                    <a:pt x="11542" y="14860"/>
                    <a:pt x="9099" y="17307"/>
                    <a:pt x="6099" y="17307"/>
                  </a:cubicBezTo>
                  <a:cubicBezTo>
                    <a:pt x="3097" y="17307"/>
                    <a:pt x="657" y="14860"/>
                    <a:pt x="657" y="11851"/>
                  </a:cubicBezTo>
                  <a:cubicBezTo>
                    <a:pt x="657" y="9688"/>
                    <a:pt x="1933" y="7727"/>
                    <a:pt x="3908" y="6857"/>
                  </a:cubicBezTo>
                  <a:cubicBezTo>
                    <a:pt x="4028" y="6805"/>
                    <a:pt x="4104" y="6687"/>
                    <a:pt x="4104" y="6556"/>
                  </a:cubicBezTo>
                  <a:lnTo>
                    <a:pt x="4104" y="5733"/>
                  </a:lnTo>
                  <a:lnTo>
                    <a:pt x="4805" y="5733"/>
                  </a:lnTo>
                  <a:lnTo>
                    <a:pt x="4805" y="7912"/>
                  </a:lnTo>
                  <a:cubicBezTo>
                    <a:pt x="3204" y="8453"/>
                    <a:pt x="2048" y="9970"/>
                    <a:pt x="2048" y="11751"/>
                  </a:cubicBezTo>
                  <a:cubicBezTo>
                    <a:pt x="2048" y="13984"/>
                    <a:pt x="3865" y="15802"/>
                    <a:pt x="6099" y="15802"/>
                  </a:cubicBezTo>
                  <a:cubicBezTo>
                    <a:pt x="6838" y="15802"/>
                    <a:pt x="7560" y="15602"/>
                    <a:pt x="8188" y="15222"/>
                  </a:cubicBezTo>
                  <a:cubicBezTo>
                    <a:pt x="8343" y="15129"/>
                    <a:pt x="8392" y="14928"/>
                    <a:pt x="8299" y="14773"/>
                  </a:cubicBezTo>
                  <a:cubicBezTo>
                    <a:pt x="8237" y="14671"/>
                    <a:pt x="8129" y="14614"/>
                    <a:pt x="8018" y="14614"/>
                  </a:cubicBezTo>
                  <a:cubicBezTo>
                    <a:pt x="7961" y="14614"/>
                    <a:pt x="7903" y="14629"/>
                    <a:pt x="7850" y="14661"/>
                  </a:cubicBezTo>
                  <a:cubicBezTo>
                    <a:pt x="7322" y="14977"/>
                    <a:pt x="6718" y="15146"/>
                    <a:pt x="6099" y="15146"/>
                  </a:cubicBezTo>
                  <a:cubicBezTo>
                    <a:pt x="4227" y="15146"/>
                    <a:pt x="2702" y="13623"/>
                    <a:pt x="2702" y="11748"/>
                  </a:cubicBezTo>
                  <a:cubicBezTo>
                    <a:pt x="2702" y="10334"/>
                    <a:pt x="3573" y="9119"/>
                    <a:pt x="4805" y="8608"/>
                  </a:cubicBezTo>
                  <a:lnTo>
                    <a:pt x="4805" y="9778"/>
                  </a:lnTo>
                  <a:cubicBezTo>
                    <a:pt x="4339" y="9918"/>
                    <a:pt x="3998" y="10351"/>
                    <a:pt x="3998" y="10859"/>
                  </a:cubicBezTo>
                  <a:cubicBezTo>
                    <a:pt x="3998" y="11483"/>
                    <a:pt x="4506" y="11990"/>
                    <a:pt x="5131" y="11990"/>
                  </a:cubicBezTo>
                  <a:cubicBezTo>
                    <a:pt x="5540" y="11990"/>
                    <a:pt x="5898" y="11773"/>
                    <a:pt x="6098" y="11451"/>
                  </a:cubicBezTo>
                  <a:cubicBezTo>
                    <a:pt x="6296" y="11773"/>
                    <a:pt x="6654" y="11990"/>
                    <a:pt x="7063" y="11990"/>
                  </a:cubicBezTo>
                  <a:cubicBezTo>
                    <a:pt x="7688" y="11990"/>
                    <a:pt x="8196" y="11483"/>
                    <a:pt x="8196" y="10859"/>
                  </a:cubicBezTo>
                  <a:cubicBezTo>
                    <a:pt x="8196" y="10351"/>
                    <a:pt x="7855" y="9918"/>
                    <a:pt x="7390" y="9778"/>
                  </a:cubicBezTo>
                  <a:lnTo>
                    <a:pt x="7390" y="8608"/>
                  </a:lnTo>
                  <a:cubicBezTo>
                    <a:pt x="8622" y="9119"/>
                    <a:pt x="9493" y="10334"/>
                    <a:pt x="9493" y="11748"/>
                  </a:cubicBezTo>
                  <a:cubicBezTo>
                    <a:pt x="9493" y="12516"/>
                    <a:pt x="9242" y="13240"/>
                    <a:pt x="8769" y="13844"/>
                  </a:cubicBezTo>
                  <a:cubicBezTo>
                    <a:pt x="8657" y="13985"/>
                    <a:pt x="8681" y="14193"/>
                    <a:pt x="8824" y="14303"/>
                  </a:cubicBezTo>
                  <a:cubicBezTo>
                    <a:pt x="8884" y="14350"/>
                    <a:pt x="8956" y="14373"/>
                    <a:pt x="9027" y="14373"/>
                  </a:cubicBezTo>
                  <a:cubicBezTo>
                    <a:pt x="9124" y="14373"/>
                    <a:pt x="9220" y="14330"/>
                    <a:pt x="9284" y="14246"/>
                  </a:cubicBezTo>
                  <a:cubicBezTo>
                    <a:pt x="9849" y="13528"/>
                    <a:pt x="10144" y="12664"/>
                    <a:pt x="10144" y="11748"/>
                  </a:cubicBezTo>
                  <a:cubicBezTo>
                    <a:pt x="10144" y="9969"/>
                    <a:pt x="8988" y="8450"/>
                    <a:pt x="7388" y="7910"/>
                  </a:cubicBezTo>
                  <a:lnTo>
                    <a:pt x="7388" y="7633"/>
                  </a:lnTo>
                  <a:cubicBezTo>
                    <a:pt x="7388" y="7451"/>
                    <a:pt x="7240" y="7306"/>
                    <a:pt x="7061" y="7306"/>
                  </a:cubicBezTo>
                  <a:cubicBezTo>
                    <a:pt x="6882" y="7306"/>
                    <a:pt x="6735" y="7452"/>
                    <a:pt x="6735" y="7633"/>
                  </a:cubicBezTo>
                  <a:lnTo>
                    <a:pt x="6735" y="7748"/>
                  </a:lnTo>
                  <a:cubicBezTo>
                    <a:pt x="6526" y="7713"/>
                    <a:pt x="6314" y="7697"/>
                    <a:pt x="6095" y="7697"/>
                  </a:cubicBezTo>
                  <a:cubicBezTo>
                    <a:pt x="5877" y="7697"/>
                    <a:pt x="5665" y="7713"/>
                    <a:pt x="5456" y="7748"/>
                  </a:cubicBezTo>
                  <a:lnTo>
                    <a:pt x="5456" y="5731"/>
                  </a:lnTo>
                  <a:lnTo>
                    <a:pt x="6735" y="5731"/>
                  </a:lnTo>
                  <a:lnTo>
                    <a:pt x="6735" y="6455"/>
                  </a:lnTo>
                  <a:cubicBezTo>
                    <a:pt x="6735" y="6635"/>
                    <a:pt x="6882" y="6780"/>
                    <a:pt x="7061" y="6780"/>
                  </a:cubicBezTo>
                  <a:cubicBezTo>
                    <a:pt x="7240" y="6780"/>
                    <a:pt x="7388" y="6634"/>
                    <a:pt x="7388" y="6455"/>
                  </a:cubicBezTo>
                  <a:lnTo>
                    <a:pt x="7388" y="5731"/>
                  </a:lnTo>
                  <a:lnTo>
                    <a:pt x="8089" y="5731"/>
                  </a:lnTo>
                  <a:lnTo>
                    <a:pt x="8089" y="6555"/>
                  </a:lnTo>
                  <a:cubicBezTo>
                    <a:pt x="8089" y="6686"/>
                    <a:pt x="8165" y="6801"/>
                    <a:pt x="8284" y="6854"/>
                  </a:cubicBezTo>
                  <a:cubicBezTo>
                    <a:pt x="9454" y="7372"/>
                    <a:pt x="10410" y="8286"/>
                    <a:pt x="10977" y="9438"/>
                  </a:cubicBezTo>
                  <a:cubicBezTo>
                    <a:pt x="11034" y="9553"/>
                    <a:pt x="11151" y="9620"/>
                    <a:pt x="11272" y="9620"/>
                  </a:cubicBezTo>
                  <a:cubicBezTo>
                    <a:pt x="11320" y="9620"/>
                    <a:pt x="11369" y="9609"/>
                    <a:pt x="11415" y="9587"/>
                  </a:cubicBezTo>
                  <a:cubicBezTo>
                    <a:pt x="11576" y="9506"/>
                    <a:pt x="11643" y="9311"/>
                    <a:pt x="11564" y="9148"/>
                  </a:cubicBezTo>
                  <a:cubicBezTo>
                    <a:pt x="10962" y="7927"/>
                    <a:pt x="9965" y="6939"/>
                    <a:pt x="8745" y="6347"/>
                  </a:cubicBezTo>
                  <a:lnTo>
                    <a:pt x="8745" y="5719"/>
                  </a:lnTo>
                  <a:cubicBezTo>
                    <a:pt x="9097" y="5652"/>
                    <a:pt x="9364" y="5340"/>
                    <a:pt x="9364" y="4971"/>
                  </a:cubicBezTo>
                  <a:lnTo>
                    <a:pt x="9364" y="3841"/>
                  </a:lnTo>
                  <a:cubicBezTo>
                    <a:pt x="9364" y="3421"/>
                    <a:pt x="9021" y="3079"/>
                    <a:pt x="8601" y="3079"/>
                  </a:cubicBezTo>
                  <a:lnTo>
                    <a:pt x="8228" y="3079"/>
                  </a:lnTo>
                  <a:lnTo>
                    <a:pt x="8228" y="2509"/>
                  </a:lnTo>
                  <a:cubicBezTo>
                    <a:pt x="8228" y="2087"/>
                    <a:pt x="7885" y="1746"/>
                    <a:pt x="7466" y="1746"/>
                  </a:cubicBezTo>
                  <a:lnTo>
                    <a:pt x="7352" y="1746"/>
                  </a:lnTo>
                  <a:lnTo>
                    <a:pt x="7352" y="764"/>
                  </a:lnTo>
                  <a:cubicBezTo>
                    <a:pt x="7352" y="342"/>
                    <a:pt x="7009" y="1"/>
                    <a:pt x="6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2"/>
          <p:cNvSpPr/>
          <p:nvPr/>
        </p:nvSpPr>
        <p:spPr>
          <a:xfrm>
            <a:off x="3604563" y="3923641"/>
            <a:ext cx="353321" cy="315793"/>
          </a:xfrm>
          <a:custGeom>
            <a:rect b="b" l="l" r="r" t="t"/>
            <a:pathLst>
              <a:path extrusionOk="0" h="19110" w="21381">
                <a:moveTo>
                  <a:pt x="16563" y="3195"/>
                </a:moveTo>
                <a:lnTo>
                  <a:pt x="16563" y="4302"/>
                </a:lnTo>
                <a:lnTo>
                  <a:pt x="15589" y="4302"/>
                </a:lnTo>
                <a:lnTo>
                  <a:pt x="15589" y="3195"/>
                </a:lnTo>
                <a:close/>
                <a:moveTo>
                  <a:pt x="18190" y="3195"/>
                </a:moveTo>
                <a:lnTo>
                  <a:pt x="18190" y="4302"/>
                </a:lnTo>
                <a:lnTo>
                  <a:pt x="17216" y="4302"/>
                </a:lnTo>
                <a:lnTo>
                  <a:pt x="17216" y="3195"/>
                </a:lnTo>
                <a:close/>
                <a:moveTo>
                  <a:pt x="16563" y="4957"/>
                </a:moveTo>
                <a:lnTo>
                  <a:pt x="16563" y="5993"/>
                </a:lnTo>
                <a:lnTo>
                  <a:pt x="15589" y="5993"/>
                </a:lnTo>
                <a:lnTo>
                  <a:pt x="15589" y="4957"/>
                </a:lnTo>
                <a:close/>
                <a:moveTo>
                  <a:pt x="18190" y="4957"/>
                </a:moveTo>
                <a:lnTo>
                  <a:pt x="18190" y="5993"/>
                </a:lnTo>
                <a:lnTo>
                  <a:pt x="17216" y="5993"/>
                </a:lnTo>
                <a:lnTo>
                  <a:pt x="17216" y="4957"/>
                </a:lnTo>
                <a:close/>
                <a:moveTo>
                  <a:pt x="16563" y="6648"/>
                </a:moveTo>
                <a:lnTo>
                  <a:pt x="16563" y="7685"/>
                </a:lnTo>
                <a:lnTo>
                  <a:pt x="15589" y="7685"/>
                </a:lnTo>
                <a:lnTo>
                  <a:pt x="15589" y="6648"/>
                </a:lnTo>
                <a:close/>
                <a:moveTo>
                  <a:pt x="18190" y="6648"/>
                </a:moveTo>
                <a:lnTo>
                  <a:pt x="18190" y="7685"/>
                </a:lnTo>
                <a:lnTo>
                  <a:pt x="17216" y="7685"/>
                </a:lnTo>
                <a:lnTo>
                  <a:pt x="17216" y="6648"/>
                </a:lnTo>
                <a:close/>
                <a:moveTo>
                  <a:pt x="16563" y="8338"/>
                </a:moveTo>
                <a:lnTo>
                  <a:pt x="16563" y="9375"/>
                </a:lnTo>
                <a:lnTo>
                  <a:pt x="15589" y="9375"/>
                </a:lnTo>
                <a:lnTo>
                  <a:pt x="15589" y="8338"/>
                </a:lnTo>
                <a:close/>
                <a:moveTo>
                  <a:pt x="18190" y="8341"/>
                </a:moveTo>
                <a:lnTo>
                  <a:pt x="18190" y="9378"/>
                </a:lnTo>
                <a:lnTo>
                  <a:pt x="17216" y="9378"/>
                </a:lnTo>
                <a:lnTo>
                  <a:pt x="17216" y="8341"/>
                </a:lnTo>
                <a:close/>
                <a:moveTo>
                  <a:pt x="18190" y="10029"/>
                </a:moveTo>
                <a:lnTo>
                  <a:pt x="18190" y="11015"/>
                </a:lnTo>
                <a:lnTo>
                  <a:pt x="17216" y="11015"/>
                </a:lnTo>
                <a:lnTo>
                  <a:pt x="17216" y="10029"/>
                </a:lnTo>
                <a:close/>
                <a:moveTo>
                  <a:pt x="16563" y="10031"/>
                </a:moveTo>
                <a:lnTo>
                  <a:pt x="16563" y="11017"/>
                </a:lnTo>
                <a:lnTo>
                  <a:pt x="15589" y="11017"/>
                </a:lnTo>
                <a:lnTo>
                  <a:pt x="15589" y="10031"/>
                </a:lnTo>
                <a:close/>
                <a:moveTo>
                  <a:pt x="18185" y="11672"/>
                </a:moveTo>
                <a:lnTo>
                  <a:pt x="18190" y="13660"/>
                </a:lnTo>
                <a:cubicBezTo>
                  <a:pt x="18190" y="13979"/>
                  <a:pt x="17930" y="14240"/>
                  <a:pt x="17611" y="14240"/>
                </a:cubicBezTo>
                <a:lnTo>
                  <a:pt x="16164" y="14240"/>
                </a:lnTo>
                <a:cubicBezTo>
                  <a:pt x="15847" y="14240"/>
                  <a:pt x="15587" y="13981"/>
                  <a:pt x="15587" y="13660"/>
                </a:cubicBezTo>
                <a:lnTo>
                  <a:pt x="15587" y="11672"/>
                </a:lnTo>
                <a:lnTo>
                  <a:pt x="16560" y="11672"/>
                </a:lnTo>
                <a:lnTo>
                  <a:pt x="16560" y="11879"/>
                </a:lnTo>
                <a:cubicBezTo>
                  <a:pt x="16560" y="12059"/>
                  <a:pt x="16707" y="12206"/>
                  <a:pt x="16886" y="12206"/>
                </a:cubicBezTo>
                <a:cubicBezTo>
                  <a:pt x="17065" y="12206"/>
                  <a:pt x="17213" y="12058"/>
                  <a:pt x="17213" y="11879"/>
                </a:cubicBezTo>
                <a:lnTo>
                  <a:pt x="17213" y="11672"/>
                </a:lnTo>
                <a:close/>
                <a:moveTo>
                  <a:pt x="2218" y="16470"/>
                </a:moveTo>
                <a:lnTo>
                  <a:pt x="3030" y="17283"/>
                </a:lnTo>
                <a:lnTo>
                  <a:pt x="798" y="17283"/>
                </a:lnTo>
                <a:cubicBezTo>
                  <a:pt x="722" y="17283"/>
                  <a:pt x="658" y="17217"/>
                  <a:pt x="658" y="17141"/>
                </a:cubicBezTo>
                <a:lnTo>
                  <a:pt x="658" y="16470"/>
                </a:lnTo>
                <a:close/>
                <a:moveTo>
                  <a:pt x="7504" y="14465"/>
                </a:moveTo>
                <a:lnTo>
                  <a:pt x="8292" y="15254"/>
                </a:lnTo>
                <a:lnTo>
                  <a:pt x="5110" y="18440"/>
                </a:lnTo>
                <a:lnTo>
                  <a:pt x="1930" y="15254"/>
                </a:lnTo>
                <a:lnTo>
                  <a:pt x="2716" y="14465"/>
                </a:lnTo>
                <a:lnTo>
                  <a:pt x="4670" y="16422"/>
                </a:lnTo>
                <a:cubicBezTo>
                  <a:pt x="4788" y="16540"/>
                  <a:pt x="4945" y="16606"/>
                  <a:pt x="5110" y="16606"/>
                </a:cubicBezTo>
                <a:cubicBezTo>
                  <a:pt x="5276" y="16606"/>
                  <a:pt x="5433" y="16540"/>
                  <a:pt x="5550" y="16422"/>
                </a:cubicBezTo>
                <a:lnTo>
                  <a:pt x="7504" y="14465"/>
                </a:lnTo>
                <a:close/>
                <a:moveTo>
                  <a:pt x="4277" y="0"/>
                </a:moveTo>
                <a:cubicBezTo>
                  <a:pt x="4096" y="0"/>
                  <a:pt x="3951" y="148"/>
                  <a:pt x="3951" y="327"/>
                </a:cubicBezTo>
                <a:cubicBezTo>
                  <a:pt x="3951" y="507"/>
                  <a:pt x="4098" y="654"/>
                  <a:pt x="4277" y="654"/>
                </a:cubicBezTo>
                <a:lnTo>
                  <a:pt x="9121" y="654"/>
                </a:lnTo>
                <a:cubicBezTo>
                  <a:pt x="9235" y="654"/>
                  <a:pt x="9381" y="761"/>
                  <a:pt x="9415" y="871"/>
                </a:cubicBezTo>
                <a:lnTo>
                  <a:pt x="9933" y="2540"/>
                </a:lnTo>
                <a:lnTo>
                  <a:pt x="6592" y="2540"/>
                </a:lnTo>
                <a:cubicBezTo>
                  <a:pt x="6410" y="2540"/>
                  <a:pt x="6265" y="2688"/>
                  <a:pt x="6265" y="2867"/>
                </a:cubicBezTo>
                <a:cubicBezTo>
                  <a:pt x="6265" y="3047"/>
                  <a:pt x="6413" y="3192"/>
                  <a:pt x="6592" y="3192"/>
                </a:cubicBezTo>
                <a:lnTo>
                  <a:pt x="14934" y="3192"/>
                </a:lnTo>
                <a:lnTo>
                  <a:pt x="14934" y="13655"/>
                </a:lnTo>
                <a:cubicBezTo>
                  <a:pt x="14934" y="14337"/>
                  <a:pt x="15486" y="14890"/>
                  <a:pt x="16167" y="14890"/>
                </a:cubicBezTo>
                <a:lnTo>
                  <a:pt x="17614" y="14890"/>
                </a:lnTo>
                <a:cubicBezTo>
                  <a:pt x="18291" y="14890"/>
                  <a:pt x="18846" y="14337"/>
                  <a:pt x="18846" y="13655"/>
                </a:cubicBezTo>
                <a:lnTo>
                  <a:pt x="18846" y="3192"/>
                </a:lnTo>
                <a:lnTo>
                  <a:pt x="20585" y="3192"/>
                </a:lnTo>
                <a:cubicBezTo>
                  <a:pt x="20661" y="3192"/>
                  <a:pt x="20725" y="3258"/>
                  <a:pt x="20725" y="3334"/>
                </a:cubicBezTo>
                <a:lnTo>
                  <a:pt x="20725" y="15814"/>
                </a:lnTo>
                <a:lnTo>
                  <a:pt x="17759" y="15814"/>
                </a:lnTo>
                <a:cubicBezTo>
                  <a:pt x="17578" y="15814"/>
                  <a:pt x="17432" y="15960"/>
                  <a:pt x="17432" y="16139"/>
                </a:cubicBezTo>
                <a:cubicBezTo>
                  <a:pt x="17432" y="16321"/>
                  <a:pt x="17580" y="16465"/>
                  <a:pt x="17759" y="16465"/>
                </a:cubicBezTo>
                <a:lnTo>
                  <a:pt x="20725" y="16465"/>
                </a:lnTo>
                <a:lnTo>
                  <a:pt x="20725" y="17137"/>
                </a:lnTo>
                <a:cubicBezTo>
                  <a:pt x="20725" y="17213"/>
                  <a:pt x="20660" y="17278"/>
                  <a:pt x="20585" y="17278"/>
                </a:cubicBezTo>
                <a:lnTo>
                  <a:pt x="7191" y="17278"/>
                </a:lnTo>
                <a:lnTo>
                  <a:pt x="8003" y="16465"/>
                </a:lnTo>
                <a:lnTo>
                  <a:pt x="16363" y="16465"/>
                </a:lnTo>
                <a:cubicBezTo>
                  <a:pt x="16543" y="16465"/>
                  <a:pt x="16689" y="16318"/>
                  <a:pt x="16689" y="16139"/>
                </a:cubicBezTo>
                <a:cubicBezTo>
                  <a:pt x="16689" y="15958"/>
                  <a:pt x="16542" y="15814"/>
                  <a:pt x="16363" y="15814"/>
                </a:cubicBezTo>
                <a:lnTo>
                  <a:pt x="8657" y="15814"/>
                </a:lnTo>
                <a:lnTo>
                  <a:pt x="8778" y="15691"/>
                </a:lnTo>
                <a:cubicBezTo>
                  <a:pt x="9020" y="15450"/>
                  <a:pt x="9020" y="15054"/>
                  <a:pt x="8778" y="14811"/>
                </a:cubicBezTo>
                <a:lnTo>
                  <a:pt x="7944" y="13976"/>
                </a:lnTo>
                <a:cubicBezTo>
                  <a:pt x="7827" y="13860"/>
                  <a:pt x="7670" y="13794"/>
                  <a:pt x="7504" y="13794"/>
                </a:cubicBezTo>
                <a:cubicBezTo>
                  <a:pt x="7339" y="13794"/>
                  <a:pt x="7182" y="13860"/>
                  <a:pt x="7064" y="13976"/>
                </a:cubicBezTo>
                <a:lnTo>
                  <a:pt x="6323" y="14720"/>
                </a:lnTo>
                <a:lnTo>
                  <a:pt x="6323" y="12476"/>
                </a:lnTo>
                <a:cubicBezTo>
                  <a:pt x="6323" y="12295"/>
                  <a:pt x="6175" y="12149"/>
                  <a:pt x="5996" y="12149"/>
                </a:cubicBezTo>
                <a:cubicBezTo>
                  <a:pt x="5817" y="12149"/>
                  <a:pt x="5670" y="12297"/>
                  <a:pt x="5670" y="12476"/>
                </a:cubicBezTo>
                <a:lnTo>
                  <a:pt x="5670" y="15377"/>
                </a:lnTo>
                <a:lnTo>
                  <a:pt x="5112" y="15934"/>
                </a:lnTo>
                <a:lnTo>
                  <a:pt x="4556" y="15377"/>
                </a:lnTo>
                <a:lnTo>
                  <a:pt x="4556" y="10171"/>
                </a:lnTo>
                <a:lnTo>
                  <a:pt x="5668" y="10171"/>
                </a:lnTo>
                <a:lnTo>
                  <a:pt x="5668" y="11209"/>
                </a:lnTo>
                <a:cubicBezTo>
                  <a:pt x="5668" y="11391"/>
                  <a:pt x="5816" y="11536"/>
                  <a:pt x="5995" y="11536"/>
                </a:cubicBezTo>
                <a:cubicBezTo>
                  <a:pt x="6172" y="11536"/>
                  <a:pt x="6320" y="11388"/>
                  <a:pt x="6320" y="11209"/>
                </a:cubicBezTo>
                <a:lnTo>
                  <a:pt x="6320" y="10138"/>
                </a:lnTo>
                <a:cubicBezTo>
                  <a:pt x="6320" y="9795"/>
                  <a:pt x="6041" y="9515"/>
                  <a:pt x="5698" y="9515"/>
                </a:cubicBezTo>
                <a:lnTo>
                  <a:pt x="4520" y="9515"/>
                </a:lnTo>
                <a:cubicBezTo>
                  <a:pt x="4177" y="9515"/>
                  <a:pt x="3896" y="9795"/>
                  <a:pt x="3896" y="10138"/>
                </a:cubicBezTo>
                <a:lnTo>
                  <a:pt x="3896" y="14720"/>
                </a:lnTo>
                <a:lnTo>
                  <a:pt x="3155" y="13976"/>
                </a:lnTo>
                <a:cubicBezTo>
                  <a:pt x="3037" y="13860"/>
                  <a:pt x="2881" y="13794"/>
                  <a:pt x="2715" y="13794"/>
                </a:cubicBezTo>
                <a:cubicBezTo>
                  <a:pt x="2548" y="13794"/>
                  <a:pt x="2391" y="13860"/>
                  <a:pt x="2275" y="13976"/>
                </a:cubicBezTo>
                <a:lnTo>
                  <a:pt x="1441" y="14811"/>
                </a:lnTo>
                <a:cubicBezTo>
                  <a:pt x="1200" y="15054"/>
                  <a:pt x="1200" y="15450"/>
                  <a:pt x="1441" y="15691"/>
                </a:cubicBezTo>
                <a:lnTo>
                  <a:pt x="1562" y="15814"/>
                </a:lnTo>
                <a:lnTo>
                  <a:pt x="655" y="15814"/>
                </a:lnTo>
                <a:lnTo>
                  <a:pt x="655" y="3334"/>
                </a:lnTo>
                <a:cubicBezTo>
                  <a:pt x="655" y="3258"/>
                  <a:pt x="719" y="3192"/>
                  <a:pt x="794" y="3192"/>
                </a:cubicBezTo>
                <a:lnTo>
                  <a:pt x="5148" y="3192"/>
                </a:lnTo>
                <a:cubicBezTo>
                  <a:pt x="5328" y="3192"/>
                  <a:pt x="5474" y="3046"/>
                  <a:pt x="5474" y="2867"/>
                </a:cubicBezTo>
                <a:cubicBezTo>
                  <a:pt x="5474" y="2685"/>
                  <a:pt x="5327" y="2540"/>
                  <a:pt x="5148" y="2540"/>
                </a:cubicBezTo>
                <a:lnTo>
                  <a:pt x="794" y="2540"/>
                </a:lnTo>
                <a:cubicBezTo>
                  <a:pt x="746" y="2540"/>
                  <a:pt x="700" y="2546"/>
                  <a:pt x="655" y="2554"/>
                </a:cubicBezTo>
                <a:lnTo>
                  <a:pt x="655" y="797"/>
                </a:lnTo>
                <a:cubicBezTo>
                  <a:pt x="655" y="721"/>
                  <a:pt x="719" y="655"/>
                  <a:pt x="794" y="655"/>
                </a:cubicBezTo>
                <a:lnTo>
                  <a:pt x="2879" y="655"/>
                </a:lnTo>
                <a:cubicBezTo>
                  <a:pt x="3060" y="655"/>
                  <a:pt x="3206" y="507"/>
                  <a:pt x="3206" y="328"/>
                </a:cubicBezTo>
                <a:cubicBezTo>
                  <a:pt x="3206" y="148"/>
                  <a:pt x="3058" y="3"/>
                  <a:pt x="2879" y="3"/>
                </a:cubicBezTo>
                <a:lnTo>
                  <a:pt x="794" y="3"/>
                </a:lnTo>
                <a:cubicBezTo>
                  <a:pt x="357" y="3"/>
                  <a:pt x="0" y="361"/>
                  <a:pt x="0" y="798"/>
                </a:cubicBezTo>
                <a:lnTo>
                  <a:pt x="0" y="17143"/>
                </a:lnTo>
                <a:cubicBezTo>
                  <a:pt x="0" y="17581"/>
                  <a:pt x="357" y="17939"/>
                  <a:pt x="794" y="17939"/>
                </a:cubicBezTo>
                <a:lnTo>
                  <a:pt x="3680" y="17939"/>
                </a:lnTo>
                <a:lnTo>
                  <a:pt x="4669" y="18927"/>
                </a:lnTo>
                <a:cubicBezTo>
                  <a:pt x="4787" y="19044"/>
                  <a:pt x="4943" y="19110"/>
                  <a:pt x="5109" y="19110"/>
                </a:cubicBezTo>
                <a:cubicBezTo>
                  <a:pt x="5275" y="19110"/>
                  <a:pt x="5431" y="19044"/>
                  <a:pt x="5549" y="18927"/>
                </a:cubicBezTo>
                <a:lnTo>
                  <a:pt x="6536" y="17939"/>
                </a:lnTo>
                <a:lnTo>
                  <a:pt x="20584" y="17939"/>
                </a:lnTo>
                <a:cubicBezTo>
                  <a:pt x="21022" y="17939"/>
                  <a:pt x="21377" y="17583"/>
                  <a:pt x="21377" y="17143"/>
                </a:cubicBezTo>
                <a:lnTo>
                  <a:pt x="21377" y="3338"/>
                </a:lnTo>
                <a:cubicBezTo>
                  <a:pt x="21380" y="2898"/>
                  <a:pt x="21022" y="2540"/>
                  <a:pt x="20584" y="2540"/>
                </a:cubicBezTo>
                <a:lnTo>
                  <a:pt x="10616" y="2540"/>
                </a:lnTo>
                <a:lnTo>
                  <a:pt x="10040" y="679"/>
                </a:lnTo>
                <a:cubicBezTo>
                  <a:pt x="9922" y="299"/>
                  <a:pt x="9518" y="0"/>
                  <a:pt x="9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22"/>
          <p:cNvGrpSpPr/>
          <p:nvPr/>
        </p:nvGrpSpPr>
        <p:grpSpPr>
          <a:xfrm>
            <a:off x="2999442" y="2857829"/>
            <a:ext cx="413912" cy="228574"/>
            <a:chOff x="1156025" y="3981425"/>
            <a:chExt cx="534425" cy="295125"/>
          </a:xfrm>
        </p:grpSpPr>
        <p:sp>
          <p:nvSpPr>
            <p:cNvPr id="377" name="Google Shape;377;p22"/>
            <p:cNvSpPr/>
            <p:nvPr/>
          </p:nvSpPr>
          <p:spPr>
            <a:xfrm>
              <a:off x="1372400" y="4102875"/>
              <a:ext cx="59125" cy="92650"/>
            </a:xfrm>
            <a:custGeom>
              <a:rect b="b" l="l" r="r" t="t"/>
              <a:pathLst>
                <a:path extrusionOk="0" h="3706" w="2365">
                  <a:moveTo>
                    <a:pt x="1182" y="1"/>
                  </a:moveTo>
                  <a:cubicBezTo>
                    <a:pt x="1001" y="1"/>
                    <a:pt x="857" y="148"/>
                    <a:pt x="857" y="327"/>
                  </a:cubicBezTo>
                  <a:lnTo>
                    <a:pt x="857" y="363"/>
                  </a:lnTo>
                  <a:cubicBezTo>
                    <a:pt x="381" y="391"/>
                    <a:pt x="1" y="787"/>
                    <a:pt x="1" y="1271"/>
                  </a:cubicBezTo>
                  <a:cubicBezTo>
                    <a:pt x="1" y="1761"/>
                    <a:pt x="390" y="2162"/>
                    <a:pt x="875" y="2181"/>
                  </a:cubicBezTo>
                  <a:cubicBezTo>
                    <a:pt x="886" y="2183"/>
                    <a:pt x="1456" y="2183"/>
                    <a:pt x="1456" y="2183"/>
                  </a:cubicBezTo>
                  <a:cubicBezTo>
                    <a:pt x="1596" y="2183"/>
                    <a:pt x="1710" y="2298"/>
                    <a:pt x="1710" y="2438"/>
                  </a:cubicBezTo>
                  <a:cubicBezTo>
                    <a:pt x="1710" y="2578"/>
                    <a:pt x="1596" y="2693"/>
                    <a:pt x="1456" y="2693"/>
                  </a:cubicBezTo>
                  <a:lnTo>
                    <a:pt x="470" y="2693"/>
                  </a:lnTo>
                  <a:cubicBezTo>
                    <a:pt x="290" y="2693"/>
                    <a:pt x="144" y="2840"/>
                    <a:pt x="144" y="3019"/>
                  </a:cubicBezTo>
                  <a:cubicBezTo>
                    <a:pt x="144" y="3200"/>
                    <a:pt x="291" y="3348"/>
                    <a:pt x="470" y="3348"/>
                  </a:cubicBezTo>
                  <a:lnTo>
                    <a:pt x="855" y="3348"/>
                  </a:lnTo>
                  <a:lnTo>
                    <a:pt x="855" y="3379"/>
                  </a:lnTo>
                  <a:cubicBezTo>
                    <a:pt x="855" y="3561"/>
                    <a:pt x="1003" y="3706"/>
                    <a:pt x="1182" y="3706"/>
                  </a:cubicBezTo>
                  <a:cubicBezTo>
                    <a:pt x="1361" y="3706"/>
                    <a:pt x="1508" y="3558"/>
                    <a:pt x="1508" y="3379"/>
                  </a:cubicBezTo>
                  <a:lnTo>
                    <a:pt x="1508" y="3345"/>
                  </a:lnTo>
                  <a:cubicBezTo>
                    <a:pt x="1984" y="3316"/>
                    <a:pt x="2365" y="2921"/>
                    <a:pt x="2365" y="2436"/>
                  </a:cubicBezTo>
                  <a:cubicBezTo>
                    <a:pt x="2365" y="1946"/>
                    <a:pt x="1977" y="1544"/>
                    <a:pt x="1491" y="1526"/>
                  </a:cubicBezTo>
                  <a:cubicBezTo>
                    <a:pt x="1479" y="1525"/>
                    <a:pt x="1468" y="1525"/>
                    <a:pt x="1456" y="1525"/>
                  </a:cubicBezTo>
                  <a:lnTo>
                    <a:pt x="907" y="1525"/>
                  </a:lnTo>
                  <a:cubicBezTo>
                    <a:pt x="769" y="1525"/>
                    <a:pt x="655" y="1409"/>
                    <a:pt x="655" y="1268"/>
                  </a:cubicBezTo>
                  <a:cubicBezTo>
                    <a:pt x="655" y="1127"/>
                    <a:pt x="769" y="1013"/>
                    <a:pt x="907" y="1013"/>
                  </a:cubicBezTo>
                  <a:lnTo>
                    <a:pt x="1895" y="1013"/>
                  </a:lnTo>
                  <a:cubicBezTo>
                    <a:pt x="2075" y="1013"/>
                    <a:pt x="2221" y="866"/>
                    <a:pt x="2221" y="687"/>
                  </a:cubicBezTo>
                  <a:cubicBezTo>
                    <a:pt x="2221" y="506"/>
                    <a:pt x="2074" y="359"/>
                    <a:pt x="1895" y="359"/>
                  </a:cubicBezTo>
                  <a:lnTo>
                    <a:pt x="1508" y="359"/>
                  </a:lnTo>
                  <a:lnTo>
                    <a:pt x="1508" y="327"/>
                  </a:lnTo>
                  <a:cubicBezTo>
                    <a:pt x="1508" y="147"/>
                    <a:pt x="1361" y="1"/>
                    <a:pt x="1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204500" y="4070425"/>
              <a:ext cx="395100" cy="157500"/>
            </a:xfrm>
            <a:custGeom>
              <a:rect b="b" l="l" r="r" t="t"/>
              <a:pathLst>
                <a:path extrusionOk="0" h="6300" w="15804">
                  <a:moveTo>
                    <a:pt x="7898" y="654"/>
                  </a:moveTo>
                  <a:cubicBezTo>
                    <a:pt x="9273" y="654"/>
                    <a:pt x="10392" y="1774"/>
                    <a:pt x="10392" y="3151"/>
                  </a:cubicBezTo>
                  <a:cubicBezTo>
                    <a:pt x="10392" y="4526"/>
                    <a:pt x="9275" y="5646"/>
                    <a:pt x="7898" y="5646"/>
                  </a:cubicBezTo>
                  <a:cubicBezTo>
                    <a:pt x="6524" y="5646"/>
                    <a:pt x="5405" y="4526"/>
                    <a:pt x="5405" y="3151"/>
                  </a:cubicBezTo>
                  <a:cubicBezTo>
                    <a:pt x="5405" y="1774"/>
                    <a:pt x="6524" y="654"/>
                    <a:pt x="7898" y="654"/>
                  </a:cubicBezTo>
                  <a:close/>
                  <a:moveTo>
                    <a:pt x="13355" y="654"/>
                  </a:moveTo>
                  <a:cubicBezTo>
                    <a:pt x="13551" y="1521"/>
                    <a:pt x="14270" y="2167"/>
                    <a:pt x="15147" y="2268"/>
                  </a:cubicBezTo>
                  <a:lnTo>
                    <a:pt x="15147" y="4033"/>
                  </a:lnTo>
                  <a:cubicBezTo>
                    <a:pt x="14270" y="4135"/>
                    <a:pt x="13551" y="4780"/>
                    <a:pt x="13355" y="5646"/>
                  </a:cubicBezTo>
                  <a:lnTo>
                    <a:pt x="9816" y="5646"/>
                  </a:lnTo>
                  <a:cubicBezTo>
                    <a:pt x="10565" y="5071"/>
                    <a:pt x="11048" y="4167"/>
                    <a:pt x="11048" y="3151"/>
                  </a:cubicBezTo>
                  <a:cubicBezTo>
                    <a:pt x="11048" y="2134"/>
                    <a:pt x="10565" y="1230"/>
                    <a:pt x="9816" y="654"/>
                  </a:cubicBezTo>
                  <a:close/>
                  <a:moveTo>
                    <a:pt x="2354" y="1"/>
                  </a:moveTo>
                  <a:cubicBezTo>
                    <a:pt x="2091" y="1"/>
                    <a:pt x="1864" y="189"/>
                    <a:pt x="1820" y="447"/>
                  </a:cubicBezTo>
                  <a:cubicBezTo>
                    <a:pt x="1703" y="1097"/>
                    <a:pt x="1163" y="1582"/>
                    <a:pt x="507" y="1625"/>
                  </a:cubicBezTo>
                  <a:cubicBezTo>
                    <a:pt x="222" y="1643"/>
                    <a:pt x="0" y="1880"/>
                    <a:pt x="0" y="2165"/>
                  </a:cubicBezTo>
                  <a:lnTo>
                    <a:pt x="0" y="4134"/>
                  </a:lnTo>
                  <a:cubicBezTo>
                    <a:pt x="0" y="4420"/>
                    <a:pt x="222" y="4656"/>
                    <a:pt x="507" y="4675"/>
                  </a:cubicBezTo>
                  <a:cubicBezTo>
                    <a:pt x="1163" y="4719"/>
                    <a:pt x="1705" y="5203"/>
                    <a:pt x="1820" y="5854"/>
                  </a:cubicBezTo>
                  <a:cubicBezTo>
                    <a:pt x="1867" y="6113"/>
                    <a:pt x="2091" y="6300"/>
                    <a:pt x="2354" y="6300"/>
                  </a:cubicBezTo>
                  <a:lnTo>
                    <a:pt x="13449" y="6300"/>
                  </a:lnTo>
                  <a:cubicBezTo>
                    <a:pt x="13712" y="6300"/>
                    <a:pt x="13936" y="6110"/>
                    <a:pt x="13982" y="5854"/>
                  </a:cubicBezTo>
                  <a:cubicBezTo>
                    <a:pt x="14100" y="5203"/>
                    <a:pt x="14638" y="4719"/>
                    <a:pt x="15296" y="4675"/>
                  </a:cubicBezTo>
                  <a:cubicBezTo>
                    <a:pt x="15579" y="4656"/>
                    <a:pt x="15803" y="4417"/>
                    <a:pt x="15803" y="4134"/>
                  </a:cubicBezTo>
                  <a:lnTo>
                    <a:pt x="15803" y="2165"/>
                  </a:lnTo>
                  <a:cubicBezTo>
                    <a:pt x="15802" y="1880"/>
                    <a:pt x="15578" y="1645"/>
                    <a:pt x="15294" y="1625"/>
                  </a:cubicBezTo>
                  <a:cubicBezTo>
                    <a:pt x="14638" y="1582"/>
                    <a:pt x="14098" y="1097"/>
                    <a:pt x="13982" y="447"/>
                  </a:cubicBezTo>
                  <a:cubicBezTo>
                    <a:pt x="13936" y="187"/>
                    <a:pt x="13712" y="1"/>
                    <a:pt x="13449" y="1"/>
                  </a:cubicBezTo>
                  <a:lnTo>
                    <a:pt x="4824" y="1"/>
                  </a:lnTo>
                  <a:cubicBezTo>
                    <a:pt x="4643" y="1"/>
                    <a:pt x="4496" y="149"/>
                    <a:pt x="4496" y="328"/>
                  </a:cubicBezTo>
                  <a:cubicBezTo>
                    <a:pt x="4496" y="508"/>
                    <a:pt x="4643" y="654"/>
                    <a:pt x="4824" y="654"/>
                  </a:cubicBezTo>
                  <a:lnTo>
                    <a:pt x="5983" y="654"/>
                  </a:lnTo>
                  <a:cubicBezTo>
                    <a:pt x="5235" y="1230"/>
                    <a:pt x="4752" y="2134"/>
                    <a:pt x="4752" y="3151"/>
                  </a:cubicBezTo>
                  <a:cubicBezTo>
                    <a:pt x="4752" y="4167"/>
                    <a:pt x="5235" y="5071"/>
                    <a:pt x="5983" y="5646"/>
                  </a:cubicBezTo>
                  <a:lnTo>
                    <a:pt x="2445" y="5646"/>
                  </a:lnTo>
                  <a:cubicBezTo>
                    <a:pt x="2249" y="4780"/>
                    <a:pt x="1530" y="4135"/>
                    <a:pt x="653" y="4033"/>
                  </a:cubicBezTo>
                  <a:lnTo>
                    <a:pt x="653" y="2268"/>
                  </a:lnTo>
                  <a:cubicBezTo>
                    <a:pt x="1530" y="2165"/>
                    <a:pt x="2249" y="1521"/>
                    <a:pt x="2445" y="654"/>
                  </a:cubicBezTo>
                  <a:lnTo>
                    <a:pt x="3559" y="654"/>
                  </a:lnTo>
                  <a:cubicBezTo>
                    <a:pt x="3741" y="654"/>
                    <a:pt x="3886" y="507"/>
                    <a:pt x="3886" y="328"/>
                  </a:cubicBezTo>
                  <a:cubicBezTo>
                    <a:pt x="3886" y="147"/>
                    <a:pt x="3738" y="1"/>
                    <a:pt x="3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156025" y="3981425"/>
              <a:ext cx="534425" cy="295125"/>
            </a:xfrm>
            <a:custGeom>
              <a:rect b="b" l="l" r="r" t="t"/>
              <a:pathLst>
                <a:path extrusionOk="0" h="11805" w="21377">
                  <a:moveTo>
                    <a:pt x="1586" y="2269"/>
                  </a:moveTo>
                  <a:cubicBezTo>
                    <a:pt x="1545" y="2781"/>
                    <a:pt x="1156" y="3198"/>
                    <a:pt x="655" y="3273"/>
                  </a:cubicBezTo>
                  <a:lnTo>
                    <a:pt x="655" y="2372"/>
                  </a:lnTo>
                  <a:cubicBezTo>
                    <a:pt x="655" y="2315"/>
                    <a:pt x="701" y="2269"/>
                    <a:pt x="759" y="2269"/>
                  </a:cubicBezTo>
                  <a:close/>
                  <a:moveTo>
                    <a:pt x="18919" y="2268"/>
                  </a:moveTo>
                  <a:cubicBezTo>
                    <a:pt x="18976" y="2268"/>
                    <a:pt x="19023" y="2314"/>
                    <a:pt x="19023" y="2371"/>
                  </a:cubicBezTo>
                  <a:lnTo>
                    <a:pt x="19023" y="3273"/>
                  </a:lnTo>
                  <a:lnTo>
                    <a:pt x="19022" y="3273"/>
                  </a:lnTo>
                  <a:cubicBezTo>
                    <a:pt x="18521" y="3198"/>
                    <a:pt x="18128" y="2781"/>
                    <a:pt x="18093" y="2268"/>
                  </a:cubicBezTo>
                  <a:close/>
                  <a:moveTo>
                    <a:pt x="653" y="10149"/>
                  </a:moveTo>
                  <a:cubicBezTo>
                    <a:pt x="1156" y="10224"/>
                    <a:pt x="1545" y="10641"/>
                    <a:pt x="1583" y="11153"/>
                  </a:cubicBezTo>
                  <a:lnTo>
                    <a:pt x="758" y="11153"/>
                  </a:lnTo>
                  <a:cubicBezTo>
                    <a:pt x="701" y="11153"/>
                    <a:pt x="653" y="11107"/>
                    <a:pt x="653" y="11051"/>
                  </a:cubicBezTo>
                  <a:lnTo>
                    <a:pt x="653" y="10149"/>
                  </a:lnTo>
                  <a:close/>
                  <a:moveTo>
                    <a:pt x="19022" y="10149"/>
                  </a:moveTo>
                  <a:lnTo>
                    <a:pt x="19022" y="11048"/>
                  </a:lnTo>
                  <a:cubicBezTo>
                    <a:pt x="19022" y="11105"/>
                    <a:pt x="18976" y="11153"/>
                    <a:pt x="18919" y="11153"/>
                  </a:cubicBezTo>
                  <a:lnTo>
                    <a:pt x="18093" y="11153"/>
                  </a:lnTo>
                  <a:cubicBezTo>
                    <a:pt x="18128" y="10641"/>
                    <a:pt x="18521" y="10225"/>
                    <a:pt x="19022" y="10149"/>
                  </a:cubicBezTo>
                  <a:close/>
                  <a:moveTo>
                    <a:pt x="2461" y="1"/>
                  </a:moveTo>
                  <a:cubicBezTo>
                    <a:pt x="2043" y="1"/>
                    <a:pt x="1705" y="339"/>
                    <a:pt x="1705" y="757"/>
                  </a:cubicBezTo>
                  <a:lnTo>
                    <a:pt x="1705" y="1613"/>
                  </a:lnTo>
                  <a:lnTo>
                    <a:pt x="759" y="1613"/>
                  </a:lnTo>
                  <a:cubicBezTo>
                    <a:pt x="342" y="1613"/>
                    <a:pt x="0" y="1953"/>
                    <a:pt x="0" y="2371"/>
                  </a:cubicBezTo>
                  <a:lnTo>
                    <a:pt x="0" y="11047"/>
                  </a:lnTo>
                  <a:cubicBezTo>
                    <a:pt x="0" y="11465"/>
                    <a:pt x="340" y="11805"/>
                    <a:pt x="759" y="11805"/>
                  </a:cubicBezTo>
                  <a:lnTo>
                    <a:pt x="13919" y="11805"/>
                  </a:lnTo>
                  <a:cubicBezTo>
                    <a:pt x="14100" y="11805"/>
                    <a:pt x="14244" y="11657"/>
                    <a:pt x="14244" y="11477"/>
                  </a:cubicBezTo>
                  <a:cubicBezTo>
                    <a:pt x="14244" y="11295"/>
                    <a:pt x="14097" y="11150"/>
                    <a:pt x="13919" y="11150"/>
                  </a:cubicBezTo>
                  <a:lnTo>
                    <a:pt x="2239" y="11150"/>
                  </a:lnTo>
                  <a:cubicBezTo>
                    <a:pt x="2202" y="10276"/>
                    <a:pt x="1518" y="9567"/>
                    <a:pt x="655" y="9487"/>
                  </a:cubicBezTo>
                  <a:lnTo>
                    <a:pt x="655" y="3926"/>
                  </a:lnTo>
                  <a:cubicBezTo>
                    <a:pt x="1518" y="3847"/>
                    <a:pt x="2200" y="3139"/>
                    <a:pt x="2239" y="2263"/>
                  </a:cubicBezTo>
                  <a:lnTo>
                    <a:pt x="17438" y="2263"/>
                  </a:lnTo>
                  <a:cubicBezTo>
                    <a:pt x="17475" y="3139"/>
                    <a:pt x="18160" y="3847"/>
                    <a:pt x="19023" y="3926"/>
                  </a:cubicBezTo>
                  <a:lnTo>
                    <a:pt x="19023" y="9487"/>
                  </a:lnTo>
                  <a:cubicBezTo>
                    <a:pt x="18160" y="9567"/>
                    <a:pt x="17478" y="10276"/>
                    <a:pt x="17438" y="11150"/>
                  </a:cubicBezTo>
                  <a:lnTo>
                    <a:pt x="15227" y="11150"/>
                  </a:lnTo>
                  <a:cubicBezTo>
                    <a:pt x="15047" y="11150"/>
                    <a:pt x="14899" y="11298"/>
                    <a:pt x="14899" y="11477"/>
                  </a:cubicBezTo>
                  <a:cubicBezTo>
                    <a:pt x="14899" y="11657"/>
                    <a:pt x="15047" y="11805"/>
                    <a:pt x="15227" y="11805"/>
                  </a:cubicBezTo>
                  <a:lnTo>
                    <a:pt x="18919" y="11805"/>
                  </a:lnTo>
                  <a:cubicBezTo>
                    <a:pt x="19337" y="11805"/>
                    <a:pt x="19675" y="11465"/>
                    <a:pt x="19675" y="11047"/>
                  </a:cubicBezTo>
                  <a:lnTo>
                    <a:pt x="19675" y="10189"/>
                  </a:lnTo>
                  <a:lnTo>
                    <a:pt x="20619" y="10189"/>
                  </a:lnTo>
                  <a:cubicBezTo>
                    <a:pt x="21037" y="10189"/>
                    <a:pt x="21375" y="9851"/>
                    <a:pt x="21375" y="9433"/>
                  </a:cubicBezTo>
                  <a:lnTo>
                    <a:pt x="21375" y="755"/>
                  </a:lnTo>
                  <a:cubicBezTo>
                    <a:pt x="21377" y="339"/>
                    <a:pt x="21037" y="1"/>
                    <a:pt x="20619" y="1"/>
                  </a:cubicBezTo>
                  <a:lnTo>
                    <a:pt x="16710" y="1"/>
                  </a:lnTo>
                  <a:cubicBezTo>
                    <a:pt x="16529" y="1"/>
                    <a:pt x="16383" y="148"/>
                    <a:pt x="16383" y="327"/>
                  </a:cubicBezTo>
                  <a:cubicBezTo>
                    <a:pt x="16383" y="508"/>
                    <a:pt x="16531" y="652"/>
                    <a:pt x="16710" y="652"/>
                  </a:cubicBezTo>
                  <a:lnTo>
                    <a:pt x="20619" y="652"/>
                  </a:lnTo>
                  <a:cubicBezTo>
                    <a:pt x="20676" y="652"/>
                    <a:pt x="20724" y="700"/>
                    <a:pt x="20724" y="755"/>
                  </a:cubicBezTo>
                  <a:lnTo>
                    <a:pt x="20724" y="9433"/>
                  </a:lnTo>
                  <a:cubicBezTo>
                    <a:pt x="20724" y="9488"/>
                    <a:pt x="20677" y="9535"/>
                    <a:pt x="20619" y="9535"/>
                  </a:cubicBezTo>
                  <a:lnTo>
                    <a:pt x="19677" y="9535"/>
                  </a:lnTo>
                  <a:lnTo>
                    <a:pt x="19677" y="2368"/>
                  </a:lnTo>
                  <a:cubicBezTo>
                    <a:pt x="19677" y="1950"/>
                    <a:pt x="19337" y="1611"/>
                    <a:pt x="18919" y="1611"/>
                  </a:cubicBezTo>
                  <a:lnTo>
                    <a:pt x="2357" y="1611"/>
                  </a:lnTo>
                  <a:lnTo>
                    <a:pt x="2357" y="755"/>
                  </a:lnTo>
                  <a:cubicBezTo>
                    <a:pt x="2357" y="700"/>
                    <a:pt x="2403" y="652"/>
                    <a:pt x="2461" y="652"/>
                  </a:cubicBezTo>
                  <a:lnTo>
                    <a:pt x="15445" y="652"/>
                  </a:lnTo>
                  <a:cubicBezTo>
                    <a:pt x="15626" y="652"/>
                    <a:pt x="15772" y="506"/>
                    <a:pt x="15772" y="327"/>
                  </a:cubicBezTo>
                  <a:cubicBezTo>
                    <a:pt x="15772" y="145"/>
                    <a:pt x="15624" y="1"/>
                    <a:pt x="15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252525" y="4131750"/>
              <a:ext cx="56775" cy="16375"/>
            </a:xfrm>
            <a:custGeom>
              <a:rect b="b" l="l" r="r" t="t"/>
              <a:pathLst>
                <a:path extrusionOk="0" h="655" w="2271">
                  <a:moveTo>
                    <a:pt x="328" y="0"/>
                  </a:moveTo>
                  <a:cubicBezTo>
                    <a:pt x="148" y="0"/>
                    <a:pt x="0" y="148"/>
                    <a:pt x="0" y="328"/>
                  </a:cubicBezTo>
                  <a:cubicBezTo>
                    <a:pt x="0" y="509"/>
                    <a:pt x="148" y="655"/>
                    <a:pt x="328" y="655"/>
                  </a:cubicBezTo>
                  <a:lnTo>
                    <a:pt x="1942" y="655"/>
                  </a:lnTo>
                  <a:cubicBezTo>
                    <a:pt x="2123" y="655"/>
                    <a:pt x="2270" y="507"/>
                    <a:pt x="2270" y="328"/>
                  </a:cubicBezTo>
                  <a:cubicBezTo>
                    <a:pt x="2269" y="146"/>
                    <a:pt x="2123" y="0"/>
                    <a:pt x="1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261325" y="4154625"/>
              <a:ext cx="39200" cy="16400"/>
            </a:xfrm>
            <a:custGeom>
              <a:rect b="b" l="l" r="r" t="t"/>
              <a:pathLst>
                <a:path extrusionOk="0" h="656" w="1568">
                  <a:moveTo>
                    <a:pt x="327" y="1"/>
                  </a:moveTo>
                  <a:cubicBezTo>
                    <a:pt x="146" y="1"/>
                    <a:pt x="0" y="148"/>
                    <a:pt x="0" y="329"/>
                  </a:cubicBezTo>
                  <a:cubicBezTo>
                    <a:pt x="0" y="509"/>
                    <a:pt x="148" y="656"/>
                    <a:pt x="327" y="656"/>
                  </a:cubicBezTo>
                  <a:lnTo>
                    <a:pt x="1243" y="656"/>
                  </a:lnTo>
                  <a:cubicBezTo>
                    <a:pt x="1423" y="656"/>
                    <a:pt x="1568" y="508"/>
                    <a:pt x="1568" y="329"/>
                  </a:cubicBezTo>
                  <a:cubicBezTo>
                    <a:pt x="1568" y="148"/>
                    <a:pt x="1423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1494675" y="4131750"/>
              <a:ext cx="56725" cy="16375"/>
            </a:xfrm>
            <a:custGeom>
              <a:rect b="b" l="l" r="r" t="t"/>
              <a:pathLst>
                <a:path extrusionOk="0" h="655" w="2269">
                  <a:moveTo>
                    <a:pt x="328" y="0"/>
                  </a:moveTo>
                  <a:cubicBezTo>
                    <a:pt x="146" y="0"/>
                    <a:pt x="0" y="148"/>
                    <a:pt x="0" y="328"/>
                  </a:cubicBezTo>
                  <a:cubicBezTo>
                    <a:pt x="0" y="509"/>
                    <a:pt x="146" y="655"/>
                    <a:pt x="328" y="655"/>
                  </a:cubicBezTo>
                  <a:lnTo>
                    <a:pt x="1942" y="655"/>
                  </a:lnTo>
                  <a:cubicBezTo>
                    <a:pt x="2123" y="655"/>
                    <a:pt x="2269" y="507"/>
                    <a:pt x="2269" y="328"/>
                  </a:cubicBezTo>
                  <a:cubicBezTo>
                    <a:pt x="2269" y="146"/>
                    <a:pt x="2123" y="0"/>
                    <a:pt x="1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1503425" y="4154625"/>
              <a:ext cx="39250" cy="16400"/>
            </a:xfrm>
            <a:custGeom>
              <a:rect b="b" l="l" r="r" t="t"/>
              <a:pathLst>
                <a:path extrusionOk="0" h="656" w="1570">
                  <a:moveTo>
                    <a:pt x="326" y="1"/>
                  </a:moveTo>
                  <a:cubicBezTo>
                    <a:pt x="146" y="1"/>
                    <a:pt x="1" y="148"/>
                    <a:pt x="1" y="329"/>
                  </a:cubicBezTo>
                  <a:cubicBezTo>
                    <a:pt x="1" y="509"/>
                    <a:pt x="147" y="656"/>
                    <a:pt x="326" y="656"/>
                  </a:cubicBezTo>
                  <a:lnTo>
                    <a:pt x="1242" y="656"/>
                  </a:lnTo>
                  <a:cubicBezTo>
                    <a:pt x="1422" y="656"/>
                    <a:pt x="1570" y="508"/>
                    <a:pt x="1570" y="329"/>
                  </a:cubicBezTo>
                  <a:cubicBezTo>
                    <a:pt x="1570" y="148"/>
                    <a:pt x="1422" y="1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2"/>
          <p:cNvGrpSpPr/>
          <p:nvPr/>
        </p:nvGrpSpPr>
        <p:grpSpPr>
          <a:xfrm>
            <a:off x="3574267" y="1704507"/>
            <a:ext cx="413912" cy="316093"/>
            <a:chOff x="458800" y="3924925"/>
            <a:chExt cx="534425" cy="408125"/>
          </a:xfrm>
        </p:grpSpPr>
        <p:sp>
          <p:nvSpPr>
            <p:cNvPr id="385" name="Google Shape;385;p22"/>
            <p:cNvSpPr/>
            <p:nvPr/>
          </p:nvSpPr>
          <p:spPr>
            <a:xfrm>
              <a:off x="590225" y="4095575"/>
              <a:ext cx="16375" cy="35250"/>
            </a:xfrm>
            <a:custGeom>
              <a:rect b="b" l="l" r="r" t="t"/>
              <a:pathLst>
                <a:path extrusionOk="0" h="1410" w="655">
                  <a:moveTo>
                    <a:pt x="326" y="0"/>
                  </a:moveTo>
                  <a:cubicBezTo>
                    <a:pt x="145" y="0"/>
                    <a:pt x="1" y="148"/>
                    <a:pt x="1" y="327"/>
                  </a:cubicBezTo>
                  <a:lnTo>
                    <a:pt x="1" y="1083"/>
                  </a:lnTo>
                  <a:cubicBezTo>
                    <a:pt x="1" y="1265"/>
                    <a:pt x="147" y="1410"/>
                    <a:pt x="326" y="1410"/>
                  </a:cubicBezTo>
                  <a:cubicBezTo>
                    <a:pt x="505" y="1410"/>
                    <a:pt x="653" y="1262"/>
                    <a:pt x="653" y="1083"/>
                  </a:cubicBezTo>
                  <a:lnTo>
                    <a:pt x="653" y="327"/>
                  </a:lnTo>
                  <a:cubicBezTo>
                    <a:pt x="654" y="146"/>
                    <a:pt x="508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97100" y="4095575"/>
              <a:ext cx="16400" cy="35250"/>
            </a:xfrm>
            <a:custGeom>
              <a:rect b="b" l="l" r="r" t="t"/>
              <a:pathLst>
                <a:path extrusionOk="0" h="1410" w="656">
                  <a:moveTo>
                    <a:pt x="327" y="0"/>
                  </a:moveTo>
                  <a:cubicBezTo>
                    <a:pt x="145" y="0"/>
                    <a:pt x="1" y="148"/>
                    <a:pt x="1" y="327"/>
                  </a:cubicBezTo>
                  <a:lnTo>
                    <a:pt x="1" y="1083"/>
                  </a:lnTo>
                  <a:cubicBezTo>
                    <a:pt x="1" y="1265"/>
                    <a:pt x="148" y="1410"/>
                    <a:pt x="327" y="1410"/>
                  </a:cubicBezTo>
                  <a:cubicBezTo>
                    <a:pt x="506" y="1410"/>
                    <a:pt x="652" y="1262"/>
                    <a:pt x="652" y="1083"/>
                  </a:cubicBezTo>
                  <a:lnTo>
                    <a:pt x="652" y="327"/>
                  </a:lnTo>
                  <a:cubicBezTo>
                    <a:pt x="655" y="146"/>
                    <a:pt x="508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19775" y="4145125"/>
              <a:ext cx="64325" cy="34400"/>
            </a:xfrm>
            <a:custGeom>
              <a:rect b="b" l="l" r="r" t="t"/>
              <a:pathLst>
                <a:path extrusionOk="0" h="1376" w="2573">
                  <a:moveTo>
                    <a:pt x="327" y="0"/>
                  </a:moveTo>
                  <a:cubicBezTo>
                    <a:pt x="148" y="0"/>
                    <a:pt x="0" y="147"/>
                    <a:pt x="0" y="327"/>
                  </a:cubicBezTo>
                  <a:cubicBezTo>
                    <a:pt x="0" y="904"/>
                    <a:pt x="479" y="1376"/>
                    <a:pt x="1068" y="1376"/>
                  </a:cubicBezTo>
                  <a:lnTo>
                    <a:pt x="1505" y="1376"/>
                  </a:lnTo>
                  <a:cubicBezTo>
                    <a:pt x="2094" y="1376"/>
                    <a:pt x="2573" y="906"/>
                    <a:pt x="2573" y="327"/>
                  </a:cubicBezTo>
                  <a:cubicBezTo>
                    <a:pt x="2570" y="148"/>
                    <a:pt x="2422" y="0"/>
                    <a:pt x="2243" y="0"/>
                  </a:cubicBezTo>
                  <a:cubicBezTo>
                    <a:pt x="2063" y="0"/>
                    <a:pt x="1917" y="147"/>
                    <a:pt x="1917" y="327"/>
                  </a:cubicBezTo>
                  <a:cubicBezTo>
                    <a:pt x="1917" y="545"/>
                    <a:pt x="1730" y="722"/>
                    <a:pt x="1504" y="722"/>
                  </a:cubicBezTo>
                  <a:lnTo>
                    <a:pt x="1066" y="722"/>
                  </a:lnTo>
                  <a:cubicBezTo>
                    <a:pt x="837" y="722"/>
                    <a:pt x="653" y="545"/>
                    <a:pt x="653" y="327"/>
                  </a:cubicBezTo>
                  <a:cubicBezTo>
                    <a:pt x="653" y="145"/>
                    <a:pt x="506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38550" y="4098550"/>
              <a:ext cx="26575" cy="37550"/>
            </a:xfrm>
            <a:custGeom>
              <a:rect b="b" l="l" r="r" t="t"/>
              <a:pathLst>
                <a:path extrusionOk="0" h="1502" w="1063">
                  <a:moveTo>
                    <a:pt x="327" y="1"/>
                  </a:moveTo>
                  <a:cubicBezTo>
                    <a:pt x="145" y="1"/>
                    <a:pt x="1" y="148"/>
                    <a:pt x="1" y="327"/>
                  </a:cubicBezTo>
                  <a:lnTo>
                    <a:pt x="1" y="1176"/>
                  </a:lnTo>
                  <a:cubicBezTo>
                    <a:pt x="1" y="1356"/>
                    <a:pt x="148" y="1501"/>
                    <a:pt x="327" y="1501"/>
                  </a:cubicBezTo>
                  <a:lnTo>
                    <a:pt x="738" y="1501"/>
                  </a:lnTo>
                  <a:cubicBezTo>
                    <a:pt x="918" y="1501"/>
                    <a:pt x="1063" y="1355"/>
                    <a:pt x="1063" y="1176"/>
                  </a:cubicBezTo>
                  <a:cubicBezTo>
                    <a:pt x="1063" y="997"/>
                    <a:pt x="918" y="849"/>
                    <a:pt x="738" y="849"/>
                  </a:cubicBezTo>
                  <a:lnTo>
                    <a:pt x="653" y="849"/>
                  </a:lnTo>
                  <a:lnTo>
                    <a:pt x="653" y="327"/>
                  </a:lnTo>
                  <a:cubicBezTo>
                    <a:pt x="653" y="147"/>
                    <a:pt x="506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54975" y="3924925"/>
              <a:ext cx="16300" cy="47550"/>
            </a:xfrm>
            <a:custGeom>
              <a:rect b="b" l="l" r="r" t="t"/>
              <a:pathLst>
                <a:path extrusionOk="0" h="1902" w="652">
                  <a:moveTo>
                    <a:pt x="327" y="1"/>
                  </a:moveTo>
                  <a:cubicBezTo>
                    <a:pt x="145" y="1"/>
                    <a:pt x="0" y="149"/>
                    <a:pt x="0" y="328"/>
                  </a:cubicBezTo>
                  <a:lnTo>
                    <a:pt x="0" y="1574"/>
                  </a:lnTo>
                  <a:cubicBezTo>
                    <a:pt x="0" y="1755"/>
                    <a:pt x="148" y="1901"/>
                    <a:pt x="327" y="1901"/>
                  </a:cubicBezTo>
                  <a:cubicBezTo>
                    <a:pt x="507" y="1901"/>
                    <a:pt x="652" y="1753"/>
                    <a:pt x="652" y="1574"/>
                  </a:cubicBezTo>
                  <a:lnTo>
                    <a:pt x="652" y="328"/>
                  </a:lnTo>
                  <a:cubicBezTo>
                    <a:pt x="652" y="149"/>
                    <a:pt x="507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54975" y="4285525"/>
              <a:ext cx="16300" cy="47525"/>
            </a:xfrm>
            <a:custGeom>
              <a:rect b="b" l="l" r="r" t="t"/>
              <a:pathLst>
                <a:path extrusionOk="0" h="1901" w="652">
                  <a:moveTo>
                    <a:pt x="327" y="0"/>
                  </a:moveTo>
                  <a:cubicBezTo>
                    <a:pt x="145" y="0"/>
                    <a:pt x="0" y="148"/>
                    <a:pt x="0" y="327"/>
                  </a:cubicBezTo>
                  <a:lnTo>
                    <a:pt x="0" y="1574"/>
                  </a:lnTo>
                  <a:cubicBezTo>
                    <a:pt x="0" y="1754"/>
                    <a:pt x="148" y="1900"/>
                    <a:pt x="327" y="1900"/>
                  </a:cubicBezTo>
                  <a:cubicBezTo>
                    <a:pt x="506" y="1900"/>
                    <a:pt x="652" y="1753"/>
                    <a:pt x="652" y="1574"/>
                  </a:cubicBezTo>
                  <a:lnTo>
                    <a:pt x="652" y="327"/>
                  </a:lnTo>
                  <a:cubicBezTo>
                    <a:pt x="652" y="148"/>
                    <a:pt x="507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15400" y="4237275"/>
              <a:ext cx="40075" cy="38425"/>
            </a:xfrm>
            <a:custGeom>
              <a:rect b="b" l="l" r="r" t="t"/>
              <a:pathLst>
                <a:path extrusionOk="0" h="1537" w="1603">
                  <a:moveTo>
                    <a:pt x="1244" y="1"/>
                  </a:moveTo>
                  <a:cubicBezTo>
                    <a:pt x="1160" y="1"/>
                    <a:pt x="1076" y="33"/>
                    <a:pt x="1013" y="97"/>
                  </a:cubicBezTo>
                  <a:lnTo>
                    <a:pt x="130" y="979"/>
                  </a:lnTo>
                  <a:cubicBezTo>
                    <a:pt x="0" y="1108"/>
                    <a:pt x="0" y="1314"/>
                    <a:pt x="130" y="1441"/>
                  </a:cubicBezTo>
                  <a:cubicBezTo>
                    <a:pt x="193" y="1505"/>
                    <a:pt x="276" y="1536"/>
                    <a:pt x="361" y="1536"/>
                  </a:cubicBezTo>
                  <a:cubicBezTo>
                    <a:pt x="445" y="1536"/>
                    <a:pt x="528" y="1505"/>
                    <a:pt x="592" y="1441"/>
                  </a:cubicBezTo>
                  <a:lnTo>
                    <a:pt x="1475" y="559"/>
                  </a:lnTo>
                  <a:cubicBezTo>
                    <a:pt x="1602" y="433"/>
                    <a:pt x="1602" y="225"/>
                    <a:pt x="1475" y="97"/>
                  </a:cubicBezTo>
                  <a:cubicBezTo>
                    <a:pt x="1412" y="33"/>
                    <a:pt x="1328" y="1"/>
                    <a:pt x="1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58800" y="4120850"/>
              <a:ext cx="47600" cy="16325"/>
            </a:xfrm>
            <a:custGeom>
              <a:rect b="b" l="l" r="r" t="t"/>
              <a:pathLst>
                <a:path extrusionOk="0" h="653" w="1904">
                  <a:moveTo>
                    <a:pt x="325" y="0"/>
                  </a:moveTo>
                  <a:cubicBezTo>
                    <a:pt x="145" y="0"/>
                    <a:pt x="0" y="147"/>
                    <a:pt x="0" y="326"/>
                  </a:cubicBezTo>
                  <a:cubicBezTo>
                    <a:pt x="0" y="508"/>
                    <a:pt x="146" y="652"/>
                    <a:pt x="325" y="652"/>
                  </a:cubicBezTo>
                  <a:lnTo>
                    <a:pt x="1575" y="652"/>
                  </a:lnTo>
                  <a:cubicBezTo>
                    <a:pt x="1756" y="652"/>
                    <a:pt x="1902" y="505"/>
                    <a:pt x="1902" y="326"/>
                  </a:cubicBezTo>
                  <a:cubicBezTo>
                    <a:pt x="1903" y="145"/>
                    <a:pt x="1756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15475" y="3982375"/>
              <a:ext cx="40000" cy="38375"/>
            </a:xfrm>
            <a:custGeom>
              <a:rect b="b" l="l" r="r" t="t"/>
              <a:pathLst>
                <a:path extrusionOk="0" h="1535" w="1600">
                  <a:moveTo>
                    <a:pt x="357" y="0"/>
                  </a:moveTo>
                  <a:cubicBezTo>
                    <a:pt x="273" y="0"/>
                    <a:pt x="190" y="32"/>
                    <a:pt x="127" y="95"/>
                  </a:cubicBezTo>
                  <a:cubicBezTo>
                    <a:pt x="0" y="224"/>
                    <a:pt x="0" y="431"/>
                    <a:pt x="127" y="558"/>
                  </a:cubicBezTo>
                  <a:lnTo>
                    <a:pt x="1010" y="1439"/>
                  </a:lnTo>
                  <a:cubicBezTo>
                    <a:pt x="1074" y="1502"/>
                    <a:pt x="1158" y="1535"/>
                    <a:pt x="1241" y="1535"/>
                  </a:cubicBezTo>
                  <a:cubicBezTo>
                    <a:pt x="1325" y="1535"/>
                    <a:pt x="1410" y="1502"/>
                    <a:pt x="1472" y="1439"/>
                  </a:cubicBezTo>
                  <a:cubicBezTo>
                    <a:pt x="1599" y="1311"/>
                    <a:pt x="1599" y="1104"/>
                    <a:pt x="1472" y="977"/>
                  </a:cubicBezTo>
                  <a:lnTo>
                    <a:pt x="589" y="95"/>
                  </a:lnTo>
                  <a:cubicBezTo>
                    <a:pt x="524" y="32"/>
                    <a:pt x="441" y="0"/>
                    <a:pt x="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31625" y="3997675"/>
              <a:ext cx="461600" cy="262775"/>
            </a:xfrm>
            <a:custGeom>
              <a:rect b="b" l="l" r="r" t="t"/>
              <a:pathLst>
                <a:path extrusionOk="0" h="10511" w="18464">
                  <a:moveTo>
                    <a:pt x="12878" y="668"/>
                  </a:moveTo>
                  <a:lnTo>
                    <a:pt x="12877" y="9839"/>
                  </a:lnTo>
                  <a:cubicBezTo>
                    <a:pt x="11574" y="9748"/>
                    <a:pt x="10418" y="9113"/>
                    <a:pt x="9640" y="8161"/>
                  </a:cubicBezTo>
                  <a:cubicBezTo>
                    <a:pt x="10071" y="7515"/>
                    <a:pt x="10356" y="6777"/>
                    <a:pt x="10468" y="5997"/>
                  </a:cubicBezTo>
                  <a:cubicBezTo>
                    <a:pt x="10493" y="5818"/>
                    <a:pt x="10369" y="5652"/>
                    <a:pt x="10190" y="5629"/>
                  </a:cubicBezTo>
                  <a:cubicBezTo>
                    <a:pt x="10174" y="5626"/>
                    <a:pt x="10158" y="5625"/>
                    <a:pt x="10142" y="5625"/>
                  </a:cubicBezTo>
                  <a:cubicBezTo>
                    <a:pt x="9982" y="5625"/>
                    <a:pt x="9842" y="5743"/>
                    <a:pt x="9820" y="5906"/>
                  </a:cubicBezTo>
                  <a:cubicBezTo>
                    <a:pt x="9737" y="6500"/>
                    <a:pt x="9535" y="7068"/>
                    <a:pt x="9233" y="7578"/>
                  </a:cubicBezTo>
                  <a:cubicBezTo>
                    <a:pt x="8830" y="6895"/>
                    <a:pt x="8599" y="6101"/>
                    <a:pt x="8599" y="5253"/>
                  </a:cubicBezTo>
                  <a:cubicBezTo>
                    <a:pt x="8599" y="4404"/>
                    <a:pt x="8830" y="3609"/>
                    <a:pt x="9236" y="2926"/>
                  </a:cubicBezTo>
                  <a:cubicBezTo>
                    <a:pt x="9546" y="3457"/>
                    <a:pt x="9753" y="4052"/>
                    <a:pt x="9832" y="4684"/>
                  </a:cubicBezTo>
                  <a:cubicBezTo>
                    <a:pt x="9852" y="4850"/>
                    <a:pt x="9993" y="4971"/>
                    <a:pt x="10156" y="4971"/>
                  </a:cubicBezTo>
                  <a:cubicBezTo>
                    <a:pt x="10169" y="4971"/>
                    <a:pt x="10183" y="4971"/>
                    <a:pt x="10198" y="4969"/>
                  </a:cubicBezTo>
                  <a:cubicBezTo>
                    <a:pt x="10377" y="4947"/>
                    <a:pt x="10505" y="4783"/>
                    <a:pt x="10483" y="4604"/>
                  </a:cubicBezTo>
                  <a:cubicBezTo>
                    <a:pt x="10380" y="3782"/>
                    <a:pt x="10089" y="3012"/>
                    <a:pt x="9643" y="2344"/>
                  </a:cubicBezTo>
                  <a:cubicBezTo>
                    <a:pt x="10424" y="1394"/>
                    <a:pt x="11577" y="760"/>
                    <a:pt x="12878" y="668"/>
                  </a:cubicBezTo>
                  <a:close/>
                  <a:moveTo>
                    <a:pt x="13206" y="1"/>
                  </a:moveTo>
                  <a:cubicBezTo>
                    <a:pt x="11624" y="1"/>
                    <a:pt x="10202" y="702"/>
                    <a:pt x="9237" y="1812"/>
                  </a:cubicBezTo>
                  <a:cubicBezTo>
                    <a:pt x="8791" y="1300"/>
                    <a:pt x="8245" y="872"/>
                    <a:pt x="7619" y="557"/>
                  </a:cubicBezTo>
                  <a:cubicBezTo>
                    <a:pt x="7572" y="534"/>
                    <a:pt x="7522" y="523"/>
                    <a:pt x="7472" y="523"/>
                  </a:cubicBezTo>
                  <a:cubicBezTo>
                    <a:pt x="7352" y="523"/>
                    <a:pt x="7237" y="589"/>
                    <a:pt x="7179" y="702"/>
                  </a:cubicBezTo>
                  <a:cubicBezTo>
                    <a:pt x="7098" y="864"/>
                    <a:pt x="7164" y="1060"/>
                    <a:pt x="7324" y="1142"/>
                  </a:cubicBezTo>
                  <a:cubicBezTo>
                    <a:pt x="7914" y="1439"/>
                    <a:pt x="8424" y="1850"/>
                    <a:pt x="8829" y="2344"/>
                  </a:cubicBezTo>
                  <a:cubicBezTo>
                    <a:pt x="8271" y="3178"/>
                    <a:pt x="7944" y="4179"/>
                    <a:pt x="7944" y="5256"/>
                  </a:cubicBezTo>
                  <a:cubicBezTo>
                    <a:pt x="7944" y="6330"/>
                    <a:pt x="8269" y="7330"/>
                    <a:pt x="8827" y="8164"/>
                  </a:cubicBezTo>
                  <a:cubicBezTo>
                    <a:pt x="8664" y="8361"/>
                    <a:pt x="8487" y="8547"/>
                    <a:pt x="8292" y="8718"/>
                  </a:cubicBezTo>
                  <a:cubicBezTo>
                    <a:pt x="7452" y="9450"/>
                    <a:pt x="6376" y="9854"/>
                    <a:pt x="5259" y="9854"/>
                  </a:cubicBezTo>
                  <a:cubicBezTo>
                    <a:pt x="2721" y="9854"/>
                    <a:pt x="655" y="7793"/>
                    <a:pt x="655" y="5257"/>
                  </a:cubicBezTo>
                  <a:cubicBezTo>
                    <a:pt x="655" y="2721"/>
                    <a:pt x="2721" y="659"/>
                    <a:pt x="5259" y="659"/>
                  </a:cubicBezTo>
                  <a:cubicBezTo>
                    <a:pt x="5584" y="659"/>
                    <a:pt x="5908" y="693"/>
                    <a:pt x="6224" y="760"/>
                  </a:cubicBezTo>
                  <a:cubicBezTo>
                    <a:pt x="6247" y="765"/>
                    <a:pt x="6270" y="767"/>
                    <a:pt x="6292" y="767"/>
                  </a:cubicBezTo>
                  <a:cubicBezTo>
                    <a:pt x="6443" y="767"/>
                    <a:pt x="6580" y="662"/>
                    <a:pt x="6612" y="508"/>
                  </a:cubicBezTo>
                  <a:cubicBezTo>
                    <a:pt x="6649" y="331"/>
                    <a:pt x="6537" y="157"/>
                    <a:pt x="6360" y="120"/>
                  </a:cubicBezTo>
                  <a:cubicBezTo>
                    <a:pt x="6001" y="44"/>
                    <a:pt x="5631" y="5"/>
                    <a:pt x="5259" y="5"/>
                  </a:cubicBezTo>
                  <a:cubicBezTo>
                    <a:pt x="2358" y="5"/>
                    <a:pt x="0" y="2362"/>
                    <a:pt x="0" y="5257"/>
                  </a:cubicBezTo>
                  <a:cubicBezTo>
                    <a:pt x="0" y="8152"/>
                    <a:pt x="2358" y="10509"/>
                    <a:pt x="5259" y="10509"/>
                  </a:cubicBezTo>
                  <a:cubicBezTo>
                    <a:pt x="6534" y="10509"/>
                    <a:pt x="7764" y="10048"/>
                    <a:pt x="8723" y="9211"/>
                  </a:cubicBezTo>
                  <a:cubicBezTo>
                    <a:pt x="8905" y="9050"/>
                    <a:pt x="9076" y="8879"/>
                    <a:pt x="9233" y="8698"/>
                  </a:cubicBezTo>
                  <a:cubicBezTo>
                    <a:pt x="10199" y="9808"/>
                    <a:pt x="11619" y="10510"/>
                    <a:pt x="13205" y="10510"/>
                  </a:cubicBezTo>
                  <a:cubicBezTo>
                    <a:pt x="16103" y="10510"/>
                    <a:pt x="18464" y="8154"/>
                    <a:pt x="18464" y="5259"/>
                  </a:cubicBezTo>
                  <a:cubicBezTo>
                    <a:pt x="18462" y="4474"/>
                    <a:pt x="18294" y="3721"/>
                    <a:pt x="17964" y="3020"/>
                  </a:cubicBezTo>
                  <a:cubicBezTo>
                    <a:pt x="17909" y="2901"/>
                    <a:pt x="17792" y="2832"/>
                    <a:pt x="17668" y="2832"/>
                  </a:cubicBezTo>
                  <a:cubicBezTo>
                    <a:pt x="17622" y="2832"/>
                    <a:pt x="17574" y="2842"/>
                    <a:pt x="17529" y="2863"/>
                  </a:cubicBezTo>
                  <a:cubicBezTo>
                    <a:pt x="17365" y="2939"/>
                    <a:pt x="17295" y="3135"/>
                    <a:pt x="17372" y="3299"/>
                  </a:cubicBezTo>
                  <a:cubicBezTo>
                    <a:pt x="17660" y="3913"/>
                    <a:pt x="17808" y="4571"/>
                    <a:pt x="17808" y="5253"/>
                  </a:cubicBezTo>
                  <a:cubicBezTo>
                    <a:pt x="17808" y="7679"/>
                    <a:pt x="15918" y="9672"/>
                    <a:pt x="13531" y="9839"/>
                  </a:cubicBezTo>
                  <a:lnTo>
                    <a:pt x="13531" y="666"/>
                  </a:lnTo>
                  <a:cubicBezTo>
                    <a:pt x="14822" y="756"/>
                    <a:pt x="16004" y="1378"/>
                    <a:pt x="16817" y="2402"/>
                  </a:cubicBezTo>
                  <a:cubicBezTo>
                    <a:pt x="16882" y="2484"/>
                    <a:pt x="16978" y="2526"/>
                    <a:pt x="17075" y="2526"/>
                  </a:cubicBezTo>
                  <a:cubicBezTo>
                    <a:pt x="17146" y="2526"/>
                    <a:pt x="17218" y="2503"/>
                    <a:pt x="17278" y="2456"/>
                  </a:cubicBezTo>
                  <a:cubicBezTo>
                    <a:pt x="17420" y="2344"/>
                    <a:pt x="17444" y="2138"/>
                    <a:pt x="17332" y="1997"/>
                  </a:cubicBezTo>
                  <a:cubicBezTo>
                    <a:pt x="16328" y="729"/>
                    <a:pt x="14823" y="1"/>
                    <a:pt x="13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75300" y="4021875"/>
              <a:ext cx="96075" cy="214450"/>
            </a:xfrm>
            <a:custGeom>
              <a:rect b="b" l="l" r="r" t="t"/>
              <a:pathLst>
                <a:path extrusionOk="0" h="8578" w="3843">
                  <a:moveTo>
                    <a:pt x="328" y="1"/>
                  </a:moveTo>
                  <a:cubicBezTo>
                    <a:pt x="255" y="1"/>
                    <a:pt x="183" y="25"/>
                    <a:pt x="123" y="74"/>
                  </a:cubicBezTo>
                  <a:cubicBezTo>
                    <a:pt x="47" y="135"/>
                    <a:pt x="2" y="229"/>
                    <a:pt x="2" y="329"/>
                  </a:cubicBezTo>
                  <a:lnTo>
                    <a:pt x="2" y="5335"/>
                  </a:lnTo>
                  <a:cubicBezTo>
                    <a:pt x="2" y="5515"/>
                    <a:pt x="150" y="5661"/>
                    <a:pt x="329" y="5661"/>
                  </a:cubicBezTo>
                  <a:cubicBezTo>
                    <a:pt x="509" y="5661"/>
                    <a:pt x="654" y="5514"/>
                    <a:pt x="654" y="5335"/>
                  </a:cubicBezTo>
                  <a:lnTo>
                    <a:pt x="654" y="760"/>
                  </a:lnTo>
                  <a:cubicBezTo>
                    <a:pt x="1313" y="984"/>
                    <a:pt x="1905" y="1394"/>
                    <a:pt x="2350" y="1940"/>
                  </a:cubicBezTo>
                  <a:cubicBezTo>
                    <a:pt x="2890" y="2602"/>
                    <a:pt x="3187" y="3434"/>
                    <a:pt x="3187" y="4289"/>
                  </a:cubicBezTo>
                  <a:cubicBezTo>
                    <a:pt x="3187" y="5141"/>
                    <a:pt x="2890" y="5976"/>
                    <a:pt x="2350" y="6638"/>
                  </a:cubicBezTo>
                  <a:cubicBezTo>
                    <a:pt x="1904" y="7183"/>
                    <a:pt x="1313" y="7593"/>
                    <a:pt x="654" y="7818"/>
                  </a:cubicBezTo>
                  <a:lnTo>
                    <a:pt x="654" y="6734"/>
                  </a:lnTo>
                  <a:cubicBezTo>
                    <a:pt x="654" y="6552"/>
                    <a:pt x="506" y="6407"/>
                    <a:pt x="326" y="6407"/>
                  </a:cubicBezTo>
                  <a:cubicBezTo>
                    <a:pt x="145" y="6407"/>
                    <a:pt x="1" y="6555"/>
                    <a:pt x="1" y="6734"/>
                  </a:cubicBezTo>
                  <a:lnTo>
                    <a:pt x="1" y="8249"/>
                  </a:lnTo>
                  <a:cubicBezTo>
                    <a:pt x="1" y="8348"/>
                    <a:pt x="45" y="8442"/>
                    <a:pt x="123" y="8504"/>
                  </a:cubicBezTo>
                  <a:cubicBezTo>
                    <a:pt x="181" y="8550"/>
                    <a:pt x="254" y="8577"/>
                    <a:pt x="329" y="8577"/>
                  </a:cubicBezTo>
                  <a:cubicBezTo>
                    <a:pt x="353" y="8577"/>
                    <a:pt x="375" y="8576"/>
                    <a:pt x="399" y="8570"/>
                  </a:cubicBezTo>
                  <a:cubicBezTo>
                    <a:pt x="1359" y="8360"/>
                    <a:pt x="2233" y="7820"/>
                    <a:pt x="2858" y="7054"/>
                  </a:cubicBezTo>
                  <a:cubicBezTo>
                    <a:pt x="3492" y="6276"/>
                    <a:pt x="3843" y="5294"/>
                    <a:pt x="3843" y="4291"/>
                  </a:cubicBezTo>
                  <a:cubicBezTo>
                    <a:pt x="3843" y="3288"/>
                    <a:pt x="3494" y="2301"/>
                    <a:pt x="2858" y="1524"/>
                  </a:cubicBezTo>
                  <a:cubicBezTo>
                    <a:pt x="2232" y="757"/>
                    <a:pt x="1359" y="219"/>
                    <a:pt x="399" y="8"/>
                  </a:cubicBezTo>
                  <a:cubicBezTo>
                    <a:pt x="375" y="3"/>
                    <a:pt x="352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canvas infographics</a:t>
            </a:r>
            <a:endParaRPr/>
          </a:p>
        </p:txBody>
      </p:sp>
      <p:grpSp>
        <p:nvGrpSpPr>
          <p:cNvPr id="401" name="Google Shape;401;p23"/>
          <p:cNvGrpSpPr/>
          <p:nvPr/>
        </p:nvGrpSpPr>
        <p:grpSpPr>
          <a:xfrm>
            <a:off x="6405675" y="3497700"/>
            <a:ext cx="2288102" cy="1238900"/>
            <a:chOff x="6405675" y="3497700"/>
            <a:chExt cx="2288102" cy="1238900"/>
          </a:xfrm>
        </p:grpSpPr>
        <p:sp>
          <p:nvSpPr>
            <p:cNvPr id="402" name="Google Shape;402;p23"/>
            <p:cNvSpPr txBox="1"/>
            <p:nvPr/>
          </p:nvSpPr>
          <p:spPr>
            <a:xfrm>
              <a:off x="6405677" y="4172300"/>
              <a:ext cx="22881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6405675" y="3497700"/>
              <a:ext cx="2288100" cy="67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Proof and quantification market - 25%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404" name="Google Shape;404;p2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371" l="20251" r="20257" t="2381"/>
          <a:stretch/>
        </p:blipFill>
        <p:spPr>
          <a:xfrm>
            <a:off x="599243" y="1082524"/>
            <a:ext cx="2600913" cy="25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3"/>
          <p:cNvSpPr txBox="1"/>
          <p:nvPr/>
        </p:nvSpPr>
        <p:spPr>
          <a:xfrm>
            <a:off x="457200" y="3874275"/>
            <a:ext cx="2885100" cy="86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To modify this graph, click on it, follow the link, change the data and paste the new graph here, replacing this one.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 can see how to modify the graph here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98440" y="1157400"/>
            <a:ext cx="4897500" cy="4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4 </a:t>
            </a:r>
            <a:r>
              <a:rPr b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essential</a:t>
            </a:r>
            <a:r>
              <a:rPr b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elements</a:t>
            </a:r>
            <a:endParaRPr b="1"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3800625" y="3497700"/>
            <a:ext cx="2288100" cy="1238900"/>
            <a:chOff x="3800625" y="3497700"/>
            <a:chExt cx="2288100" cy="1238900"/>
          </a:xfrm>
        </p:grpSpPr>
        <p:sp>
          <p:nvSpPr>
            <p:cNvPr id="408" name="Google Shape;408;p23"/>
            <p:cNvSpPr txBox="1"/>
            <p:nvPr/>
          </p:nvSpPr>
          <p:spPr>
            <a:xfrm>
              <a:off x="3800625" y="4172300"/>
              <a:ext cx="22881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3800625" y="3497700"/>
              <a:ext cx="2288100" cy="67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Competitor differentiation - 25%</a:t>
              </a:r>
              <a:endParaRPr b="1" sz="16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10" name="Google Shape;410;p23"/>
          <p:cNvGrpSpPr/>
          <p:nvPr/>
        </p:nvGrpSpPr>
        <p:grpSpPr>
          <a:xfrm>
            <a:off x="6405675" y="1926938"/>
            <a:ext cx="2288102" cy="1238900"/>
            <a:chOff x="6405675" y="1926938"/>
            <a:chExt cx="2288102" cy="1238900"/>
          </a:xfrm>
        </p:grpSpPr>
        <p:sp>
          <p:nvSpPr>
            <p:cNvPr id="411" name="Google Shape;411;p23"/>
            <p:cNvSpPr txBox="1"/>
            <p:nvPr/>
          </p:nvSpPr>
          <p:spPr>
            <a:xfrm>
              <a:off x="6405677" y="2601538"/>
              <a:ext cx="22881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cold and red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6405675" y="1926938"/>
              <a:ext cx="2288100" cy="6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Promise of value that resonates - 25%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13" name="Google Shape;413;p23"/>
          <p:cNvGrpSpPr/>
          <p:nvPr/>
        </p:nvGrpSpPr>
        <p:grpSpPr>
          <a:xfrm>
            <a:off x="3800625" y="1926938"/>
            <a:ext cx="2288100" cy="1238900"/>
            <a:chOff x="3800625" y="1926938"/>
            <a:chExt cx="2288100" cy="1238900"/>
          </a:xfrm>
        </p:grpSpPr>
        <p:sp>
          <p:nvSpPr>
            <p:cNvPr id="414" name="Google Shape;414;p23"/>
            <p:cNvSpPr txBox="1"/>
            <p:nvPr/>
          </p:nvSpPr>
          <p:spPr>
            <a:xfrm>
              <a:off x="3800625" y="2601538"/>
              <a:ext cx="22881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very small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23"/>
            <p:cNvSpPr txBox="1"/>
            <p:nvPr/>
          </p:nvSpPr>
          <p:spPr>
            <a:xfrm>
              <a:off x="3800625" y="1926938"/>
              <a:ext cx="2288100" cy="67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Customer needs and insight - 25%</a:t>
              </a:r>
              <a:endParaRPr b="1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ue Proposition Canvas Infographics by Slidesgo">
  <a:themeElements>
    <a:clrScheme name="Simple Light">
      <a:dk1>
        <a:srgbClr val="000000"/>
      </a:dk1>
      <a:lt1>
        <a:srgbClr val="FFFFFF"/>
      </a:lt1>
      <a:dk2>
        <a:srgbClr val="BDE5CD"/>
      </a:dk2>
      <a:lt2>
        <a:srgbClr val="93C9A9"/>
      </a:lt2>
      <a:accent1>
        <a:srgbClr val="6FB1B5"/>
      </a:accent1>
      <a:accent2>
        <a:srgbClr val="3A727F"/>
      </a:accent2>
      <a:accent3>
        <a:srgbClr val="264B59"/>
      </a:accent3>
      <a:accent4>
        <a:srgbClr val="F7C24B"/>
      </a:accent4>
      <a:accent5>
        <a:srgbClr val="FFE39F"/>
      </a:accent5>
      <a:accent6>
        <a:srgbClr val="F9ECD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