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6" d="100"/>
          <a:sy n="106" d="100"/>
        </p:scale>
        <p:origin x="672" y="1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DB1F31-4A54-BFAF-9ACB-4341D72947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192F5AA-C6DE-A870-2C77-072C4E8C5F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E743AF-5B15-1EDD-3662-2AB2929D6A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EC34-4B97-4885-9C64-7A6D3C5E44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91CE95-0F95-F7FE-14DB-874EC1E6A3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AF5F72-9A56-D1B5-2DA6-CF53812380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C331-9B80-4A27-979A-641EF7F1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039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BBD62A-C7B0-4784-5EA6-9A9108389C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549FABC-BEA5-D632-8067-F317E10711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A93BE5-EC6F-7E3C-19E2-7F9A1067C6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EC34-4B97-4885-9C64-7A6D3C5E44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AA31EE-AA72-A9F2-5BF3-EA660C596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F29281-92CA-45F6-1CB9-9BF6474C7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C331-9B80-4A27-979A-641EF7F1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23406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6C907AA-2CCA-3B84-3E07-FDB6F194D0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2A2191-DC2C-B76A-AAF1-B42DA40500A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790F86-3001-2474-BFC8-306C4F730B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EC34-4B97-4885-9C64-7A6D3C5E44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A2FB74-0D5E-BED9-D17B-8D27642C2B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1C36B9D-6DD8-4CB3-E5B0-AB98832BEF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C331-9B80-4A27-979A-641EF7F1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0465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BFA554-0853-8CEB-9A70-4E1F575171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0893989-FC87-3A71-69A5-49F738C33F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EB2110-F16D-D985-214E-AF11619D55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EC34-4B97-4885-9C64-7A6D3C5E44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B795A4-2697-11B4-1B2C-78982B85C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E3667-24B9-5E1A-C8C0-032C53F304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C331-9B80-4A27-979A-641EF7F1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13785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3CB853-5001-16F3-BE49-EE65573951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B2863ED-648F-86B5-50B1-3A6FDE300D1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D21836-8C92-C3D8-9ED5-B410496EF8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EC34-4B97-4885-9C64-7A6D3C5E44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57E04D-1913-B7FD-8C59-013FCBDC40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0B9E212-5CD1-B1F8-B4BA-242A292F4A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C331-9B80-4A27-979A-641EF7F1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3715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04738-AF74-C6A8-AD5A-2D5A5D44A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552567-4D68-5DBE-091D-902F3AED036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8E9009-CF47-1F5B-71D5-6F246542F9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1ADEE-612D-2F80-AF93-70036FE32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EC34-4B97-4885-9C64-7A6D3C5E44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48C96-B6C9-2E07-0839-1127A4558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C115C0-F87B-70E5-3B31-2EB6A122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C331-9B80-4A27-979A-641EF7F1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76916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E922CC-BFFF-A501-5FA9-F90CE0A3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8BAEA3-F0C9-8D7D-D8D6-1C84B881037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8A454A-A782-DFCC-1B48-D60850585C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2F06B39-2F92-FAB1-7206-FC7F2069985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C67E2CC-9E12-0601-BA09-346669033E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778CDF5-B84F-64EE-B416-2BF250D68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EC34-4B97-4885-9C64-7A6D3C5E44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6DD4F7-1E7A-7474-12EC-BC01D93C95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EFFDF6D-73F9-E180-52B6-6BED7FE0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C331-9B80-4A27-979A-641EF7F1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78953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42133D-F53A-2CCC-87DA-48852B9980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3E93C44-CB2C-1AB2-AD4A-9B8DCAFE42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EC34-4B97-4885-9C64-7A6D3C5E44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937DAF-3D13-3F38-6E37-06036E1C8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282F244-48F7-F007-952C-B0AF2DCF9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C331-9B80-4A27-979A-641EF7F1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6817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73109E-7757-3422-6C17-6067FA1DCA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EC34-4B97-4885-9C64-7A6D3C5E44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D95B3-9318-589D-69D2-24717AD7EB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DACA27-712F-3CAA-1EEB-84408115D0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C331-9B80-4A27-979A-641EF7F1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4662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58A6CD-CB6E-B799-21B7-2F0CCBFF59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0B8CA4-ABB4-8638-1F85-759A826DDA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6890BB5-4532-A4F4-AC4C-C77071C016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1EB7C04-D1DC-C518-5B90-15F212746D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EC34-4B97-4885-9C64-7A6D3C5E44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47335E9-0998-8D11-5E41-4C944C4D9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E0E60FA-8722-6C97-C785-FBEB595D53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C331-9B80-4A27-979A-641EF7F1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57743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0076C-630B-5F48-2EEA-E7D0E835C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FC00C44-2842-31CB-F57C-F757BA499C7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73F11C9-244A-4133-3D9F-01C7E3A828C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1625C3-4ECA-EA76-D8AA-95A6E9D723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86EC34-4B97-4885-9C64-7A6D3C5E44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6DE86C3-C6F0-7A38-A478-E63A9CC4C5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2963B5C-512C-FDE0-9521-3388969F5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25C331-9B80-4A27-979A-641EF7F1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8006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A5E201D-02AF-FF8E-40C0-AE74BD28AD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B50571-CE71-452B-64B0-21D8939EE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402E2E-E77D-E3FC-7646-06E2F798103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386EC34-4B97-4885-9C64-7A6D3C5E44B3}" type="datetimeFigureOut">
              <a:rPr lang="en-US" smtClean="0"/>
              <a:t>5/23/2025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2FB7B3-CE35-5A0A-1A9C-4BA719D9A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F1C975-D508-9BB8-B623-728A530AF7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325C331-9B80-4A27-979A-641EF7F1596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3623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1177D467-0B7F-175E-2316-2AF01501EBD0}"/>
              </a:ext>
            </a:extLst>
          </p:cNvPr>
          <p:cNvSpPr/>
          <p:nvPr/>
        </p:nvSpPr>
        <p:spPr>
          <a:xfrm>
            <a:off x="4771177" y="3429000"/>
            <a:ext cx="6572816" cy="308725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ADD79B-099D-6003-AC5D-FB09D7E8A44E}"/>
              </a:ext>
            </a:extLst>
          </p:cNvPr>
          <p:cNvSpPr txBox="1"/>
          <p:nvPr/>
        </p:nvSpPr>
        <p:spPr>
          <a:xfrm>
            <a:off x="7058686" y="170873"/>
            <a:ext cx="5133314" cy="31385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200000"/>
              </a:lnSpc>
              <a:spcAft>
                <a:spcPts val="400"/>
              </a:spcAft>
            </a:pPr>
            <a:r>
              <a:rPr lang="en-GB" sz="2000" b="1" kern="1400" spc="-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EVALUATING THE IMPACT OF TRAIN-THE-TRAINER DEMENTIA CARE TRAINING ON SENIOR CARERS’ CONFIDENCE AND RESIDENT OUTCOMES IN </a:t>
            </a:r>
          </a:p>
          <a:p>
            <a:pPr>
              <a:lnSpc>
                <a:spcPct val="200000"/>
              </a:lnSpc>
              <a:spcAft>
                <a:spcPts val="400"/>
              </a:spcAft>
            </a:pPr>
            <a:r>
              <a:rPr lang="en-GB" sz="2000" b="1" kern="1400" spc="-50" dirty="0">
                <a:effectLst/>
                <a:latin typeface="+mj-lt"/>
                <a:ea typeface="Times New Roman" panose="02020603050405020304" pitchFamily="18" charset="0"/>
                <a:cs typeface="Times New Roman" panose="02020603050405020304" pitchFamily="18" charset="0"/>
              </a:rPr>
              <a:t>RESIDENTIAL CARE HOMES</a:t>
            </a:r>
            <a:endParaRPr lang="en-US" sz="2400" b="1" kern="1400" spc="-50" dirty="0">
              <a:effectLst/>
              <a:latin typeface="+mj-lt"/>
              <a:ea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" name="Picture 2" descr="Train the Trainer programmes | Alzheimer's Disease International (ADI)">
            <a:extLst>
              <a:ext uri="{FF2B5EF4-FFF2-40B4-BE49-F238E27FC236}">
                <a16:creationId xmlns:a16="http://schemas.microsoft.com/office/drawing/2014/main" id="{138E32B9-6AA3-3641-D1AC-927A7ACFD0A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6781046" cy="54248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9B7DA315-5389-04A3-4A80-D5B78143F2EB}"/>
              </a:ext>
            </a:extLst>
          </p:cNvPr>
          <p:cNvSpPr txBox="1"/>
          <p:nvPr/>
        </p:nvSpPr>
        <p:spPr>
          <a:xfrm>
            <a:off x="8321268" y="5155044"/>
            <a:ext cx="22565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i="1" dirty="0"/>
              <a:t>Dora Appiah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6F262C0-7D70-EEC2-F1CC-0F2A0613CC52}"/>
              </a:ext>
            </a:extLst>
          </p:cNvPr>
          <p:cNvSpPr/>
          <p:nvPr/>
        </p:nvSpPr>
        <p:spPr>
          <a:xfrm>
            <a:off x="8363139" y="4979406"/>
            <a:ext cx="1224481" cy="183821"/>
          </a:xfrm>
          <a:prstGeom prst="rect">
            <a:avLst/>
          </a:prstGeom>
          <a:ln>
            <a:noFill/>
          </a:ln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275303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</TotalTime>
  <Words>22</Words>
  <Application>Microsoft Office PowerPoint</Application>
  <PresentationFormat>Widescreen</PresentationFormat>
  <Paragraphs>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Ilias Shittu-Gbeko</dc:creator>
  <cp:lastModifiedBy>Ilias Shittu-Gbeko</cp:lastModifiedBy>
  <cp:revision>1</cp:revision>
  <dcterms:created xsi:type="dcterms:W3CDTF">2025-05-23T11:55:26Z</dcterms:created>
  <dcterms:modified xsi:type="dcterms:W3CDTF">2025-05-23T12:19:18Z</dcterms:modified>
</cp:coreProperties>
</file>