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65AA4-C8D4-5A84-F293-752CCDF2D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21C21-CD5C-D71E-C77B-9FC3570D3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D172-778D-57F7-17BE-2630006B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0BCB-0A0F-E69A-5B49-BA623550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A1152-51A1-7962-190E-29ABA8BEE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1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43158-6AC4-CC6A-9655-6C6BDCB1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093C9-C378-744F-907C-6D401409A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23FF-7DC8-65C8-57EB-0F85C762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1EB95-A7BF-28E9-1FA3-E1C4BEEF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06CE-06DD-5DDC-B4B3-FF148F3D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1D152-AE61-38FF-0A8B-593E353C1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6B0C-4FB2-9185-1808-B575C6983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82EB0-27E2-178B-DEA5-49F366DAE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7300A-8D1A-47A2-DB88-B181A6CED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604EC-A36D-8A60-B4AC-5B3A8843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5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57161-3435-6700-4217-2BF050A5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A81DB-8E01-816B-B825-EA9BB9486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3699A-CFDA-25B7-4882-87190FA6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49426-8A2C-2369-E6EE-330BA8E24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2DAB-C463-DC1B-0B4B-88702D373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4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83B2-B23B-DBA9-D416-0DBECEFD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B9183-D4F3-9F8F-2B08-867A1B042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2AEDE-B4A3-711F-044F-E6444E62A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08CF0-D8D2-F80F-0BDB-7C8BA0E53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C759E-81EF-8301-1CB6-72A4D54E1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6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AF72-F9B5-AAFC-8513-32D39C33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7DFA5-F8F1-3A77-D772-D0A9B1930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EE3D1-EA1E-E166-5371-BB7EDAF48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0CDDC-AB12-E5F0-ED52-E0606B1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7E58-D47C-8D38-05A0-F687A8E0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E747B-E71A-F2C8-374F-D5FE8C68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2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B110-296C-CA87-FB6C-9CB5B530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44AC7-6576-DC24-E615-C8B681341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EF6F0-6DCE-E149-4D76-E06D8E0FA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A2883-D370-21BF-CD8B-17D8AEB98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DD8D3-6749-55A7-0019-98D595F132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74A0D-A3CD-F62B-0A37-5ED9FC66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8219D6-0718-A160-D8CD-82A29535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B0784-A6F6-8A7A-F4EA-E4038F022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20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2E34-1831-6E44-3C55-F102A26F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2E82B-B9F1-416E-8F76-128B6D73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2046D-56D2-E6C7-6366-F79A191DB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87461-145A-6384-A3C4-E0A7AB23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67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83FD8-FE6B-8D57-99B5-5B4FEE5C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1D82E-0106-1AFC-73F0-39F9F8A7B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812B5-DFE8-000A-1F1A-57E7263C5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1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6B234-23F7-BC61-04F5-EB4729B5B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3C9CD-03E8-4319-61E9-5986269B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F22AA-8156-E574-020A-308857C2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3E7A2-96D5-35C4-FF1D-017F4808B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12554-0AA3-90B3-2E31-D61E8660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6D3A9-7F45-28A0-2D8B-A06F39568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16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639-3180-E650-85D6-1B33741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3EA3B-3119-7BE0-05A4-EC959170E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206BEB-F908-58BB-ABF5-30FC4F65C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8DF51-62B9-26A2-B763-9C44BA4C4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CBE0E-09C3-13A4-535A-F0BDD6E7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275A5-D83C-6DB4-FDB3-DC7D2712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0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89581-E1E6-0326-8C18-D9BF0F1F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EE71A-B328-435C-C72B-FDE7ACC24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EE1FC-8E00-E1B9-76B3-3218173B5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5E751D-7E30-4598-B8CC-951D4C5CFA1F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4CA44-E866-C290-C954-20D1A55F0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70FCF-454C-81C9-5341-015A81AF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C7E02D-7388-4EE9-B4E5-E13C27D59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0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091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2025-06-21T00:07:59Z</dcterms:created>
  <dcterms:modified xsi:type="dcterms:W3CDTF">2025-06-21T00:08:39Z</dcterms:modified>
</cp:coreProperties>
</file>