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Lst>
  <p:sldIdLst>
    <p:sldId id="276" r:id="rId3"/>
    <p:sldId id="275" r:id="rId4"/>
    <p:sldId id="27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7" d="100"/>
          <a:sy n="107" d="100"/>
        </p:scale>
        <p:origin x="69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1A9DAC"/>
        </a:solidFill>
        <a:effectLst/>
      </p:bgPr>
    </p:bg>
    <p:spTree>
      <p:nvGrpSpPr>
        <p:cNvPr id="1" name=""/>
        <p:cNvGrpSpPr/>
        <p:nvPr/>
      </p:nvGrpSpPr>
      <p:grpSpPr>
        <a:xfrm>
          <a:off x="0" y="0"/>
          <a:ext cx="0" cy="0"/>
          <a:chOff x="0" y="0"/>
          <a:chExt cx="0" cy="0"/>
        </a:xfrm>
      </p:grpSpPr>
      <p:pic>
        <p:nvPicPr>
          <p:cNvPr id="10" name="Picture 8">
            <a:extLst>
              <a:ext uri="{FF2B5EF4-FFF2-40B4-BE49-F238E27FC236}">
                <a16:creationId xmlns:a16="http://schemas.microsoft.com/office/drawing/2014/main" id="{D8E96D4C-F781-D146-B2F0-26791859FA34}"/>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87488" y="0"/>
            <a:ext cx="1787872" cy="89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a:extLst>
              <a:ext uri="{FF2B5EF4-FFF2-40B4-BE49-F238E27FC236}">
                <a16:creationId xmlns:a16="http://schemas.microsoft.com/office/drawing/2014/main" id="{6FE3B5BC-7C7D-A745-8158-A53C466DA14C}"/>
              </a:ext>
            </a:extLst>
          </p:cNvPr>
          <p:cNvSpPr>
            <a:spLocks noGrp="1"/>
          </p:cNvSpPr>
          <p:nvPr>
            <p:ph type="title"/>
          </p:nvPr>
        </p:nvSpPr>
        <p:spPr>
          <a:xfrm>
            <a:off x="2734435" y="1915482"/>
            <a:ext cx="7586032" cy="2089585"/>
          </a:xfrm>
          <a:prstGeom prst="rect">
            <a:avLst/>
          </a:prstGeom>
        </p:spPr>
        <p:txBody>
          <a:bodyPr lIns="0" tIns="0" rIns="0" bIns="0"/>
          <a:lstStyle>
            <a:lvl1pPr>
              <a:defRPr>
                <a:solidFill>
                  <a:schemeClr val="bg1"/>
                </a:solidFill>
              </a:defRPr>
            </a:lvl1pPr>
          </a:lstStyle>
          <a:p>
            <a:r>
              <a:rPr lang="en-US"/>
              <a:t>Click to edit Master title style</a:t>
            </a:r>
          </a:p>
        </p:txBody>
      </p:sp>
      <p:sp>
        <p:nvSpPr>
          <p:cNvPr id="16" name="Text Placeholder 14">
            <a:extLst>
              <a:ext uri="{FF2B5EF4-FFF2-40B4-BE49-F238E27FC236}">
                <a16:creationId xmlns:a16="http://schemas.microsoft.com/office/drawing/2014/main" id="{69EC6F0B-C9B0-464E-ABF8-505FA2B99A36}"/>
              </a:ext>
            </a:extLst>
          </p:cNvPr>
          <p:cNvSpPr>
            <a:spLocks noGrp="1"/>
          </p:cNvSpPr>
          <p:nvPr>
            <p:ph type="body" sz="quarter" idx="15" hasCustomPrompt="1"/>
          </p:nvPr>
        </p:nvSpPr>
        <p:spPr>
          <a:xfrm>
            <a:off x="781897" y="1916833"/>
            <a:ext cx="1625519" cy="269081"/>
          </a:xfrm>
          <a:prstGeom prst="rect">
            <a:avLst/>
          </a:prstGeom>
        </p:spPr>
        <p:txBody>
          <a:bodyPr lIns="0" tIns="0" rIns="0" bIns="0"/>
          <a:lstStyle>
            <a:lvl1pPr marL="0" indent="0">
              <a:lnSpc>
                <a:spcPct val="100000"/>
              </a:lnSpc>
              <a:spcBef>
                <a:spcPts val="0"/>
              </a:spcBef>
              <a:buFontTx/>
              <a:buNone/>
              <a:defRPr sz="1800" b="0" i="0">
                <a:solidFill>
                  <a:schemeClr val="bg1"/>
                </a:solidFill>
                <a:latin typeface="+mj-lt"/>
                <a:ea typeface="Tahoma" charset="0"/>
                <a:cs typeface="Tahoma" charset="0"/>
              </a:defRPr>
            </a:lvl1pPr>
          </a:lstStyle>
          <a:p>
            <a:pPr lvl="0"/>
            <a:r>
              <a:rPr lang="en-US"/>
              <a:t>Presented by</a:t>
            </a:r>
          </a:p>
        </p:txBody>
      </p:sp>
      <p:sp>
        <p:nvSpPr>
          <p:cNvPr id="17" name="Text Placeholder 14">
            <a:extLst>
              <a:ext uri="{FF2B5EF4-FFF2-40B4-BE49-F238E27FC236}">
                <a16:creationId xmlns:a16="http://schemas.microsoft.com/office/drawing/2014/main" id="{C1E2BFEE-0AD7-C548-92B3-DE639BB40C8B}"/>
              </a:ext>
            </a:extLst>
          </p:cNvPr>
          <p:cNvSpPr>
            <a:spLocks noGrp="1"/>
          </p:cNvSpPr>
          <p:nvPr>
            <p:ph type="body" sz="quarter" idx="16"/>
          </p:nvPr>
        </p:nvSpPr>
        <p:spPr>
          <a:xfrm>
            <a:off x="798007" y="2542095"/>
            <a:ext cx="1625519" cy="664749"/>
          </a:xfrm>
          <a:prstGeom prst="rect">
            <a:avLst/>
          </a:prstGeom>
        </p:spPr>
        <p:txBody>
          <a:bodyPr lIns="0" tIns="0" rIns="0" bIns="0"/>
          <a:lstStyle>
            <a:lvl1pPr marL="0" indent="0">
              <a:lnSpc>
                <a:spcPct val="100000"/>
              </a:lnSpc>
              <a:spcBef>
                <a:spcPts val="0"/>
              </a:spcBef>
              <a:buFontTx/>
              <a:buNone/>
              <a:defRPr sz="2000" b="1" i="0">
                <a:solidFill>
                  <a:schemeClr val="bg1"/>
                </a:solidFill>
                <a:latin typeface="+mj-lt"/>
                <a:ea typeface="Tahoma" charset="0"/>
                <a:cs typeface="Tahoma" charset="0"/>
              </a:defRPr>
            </a:lvl1pPr>
          </a:lstStyle>
          <a:p>
            <a:pPr lvl="0"/>
            <a:r>
              <a:rPr lang="en-US"/>
              <a:t>Click to edit Master text styles</a:t>
            </a:r>
          </a:p>
        </p:txBody>
      </p:sp>
      <p:sp>
        <p:nvSpPr>
          <p:cNvPr id="18" name="Text Placeholder 14">
            <a:extLst>
              <a:ext uri="{FF2B5EF4-FFF2-40B4-BE49-F238E27FC236}">
                <a16:creationId xmlns:a16="http://schemas.microsoft.com/office/drawing/2014/main" id="{FE54718D-4C22-E94B-A4C0-C34A3A4257A2}"/>
              </a:ext>
            </a:extLst>
          </p:cNvPr>
          <p:cNvSpPr>
            <a:spLocks noGrp="1"/>
          </p:cNvSpPr>
          <p:nvPr>
            <p:ph type="body" sz="quarter" idx="17"/>
          </p:nvPr>
        </p:nvSpPr>
        <p:spPr>
          <a:xfrm>
            <a:off x="800728" y="3323831"/>
            <a:ext cx="1625519" cy="609225"/>
          </a:xfrm>
          <a:prstGeom prst="rect">
            <a:avLst/>
          </a:prstGeom>
        </p:spPr>
        <p:txBody>
          <a:bodyPr lIns="0" tIns="0" rIns="0" bIns="0"/>
          <a:lstStyle>
            <a:lvl1pPr marL="0" indent="0">
              <a:lnSpc>
                <a:spcPct val="100000"/>
              </a:lnSpc>
              <a:spcBef>
                <a:spcPts val="0"/>
              </a:spcBef>
              <a:buFontTx/>
              <a:buNone/>
              <a:defRPr sz="2000" b="1" i="0">
                <a:solidFill>
                  <a:schemeClr val="bg1"/>
                </a:solidFill>
                <a:latin typeface="+mj-lt"/>
                <a:ea typeface="Tahoma" charset="0"/>
                <a:cs typeface="Tahoma" charset="0"/>
              </a:defRPr>
            </a:lvl1pPr>
          </a:lstStyle>
          <a:p>
            <a:pPr lvl="0"/>
            <a:r>
              <a:rPr lang="en-US"/>
              <a:t>Click to edit Master text styles</a:t>
            </a:r>
          </a:p>
        </p:txBody>
      </p:sp>
      <p:cxnSp>
        <p:nvCxnSpPr>
          <p:cNvPr id="27" name="Straight Connector 26">
            <a:extLst>
              <a:ext uri="{FF2B5EF4-FFF2-40B4-BE49-F238E27FC236}">
                <a16:creationId xmlns:a16="http://schemas.microsoft.com/office/drawing/2014/main" id="{763A8BFE-74A7-E94B-8A00-4CD70EAFA367}"/>
              </a:ext>
            </a:extLst>
          </p:cNvPr>
          <p:cNvCxnSpPr>
            <a:cxnSpLocks/>
          </p:cNvCxnSpPr>
          <p:nvPr userDrawn="1"/>
        </p:nvCxnSpPr>
        <p:spPr>
          <a:xfrm>
            <a:off x="2559051" y="1916832"/>
            <a:ext cx="0" cy="3802212"/>
          </a:xfrm>
          <a:prstGeom prst="line">
            <a:avLst/>
          </a:prstGeom>
          <a:ln w="6350">
            <a:solidFill>
              <a:schemeClr val="bg1"/>
            </a:solidFill>
          </a:ln>
        </p:spPr>
        <p:style>
          <a:lnRef idx="1">
            <a:schemeClr val="accent2"/>
          </a:lnRef>
          <a:fillRef idx="0">
            <a:schemeClr val="accent2"/>
          </a:fillRef>
          <a:effectRef idx="0">
            <a:schemeClr val="accent2"/>
          </a:effectRef>
          <a:fontRef idx="minor">
            <a:schemeClr val="tx1"/>
          </a:fontRef>
        </p:style>
      </p:cxnSp>
      <p:sp>
        <p:nvSpPr>
          <p:cNvPr id="19" name="Text Placeholder 14">
            <a:extLst>
              <a:ext uri="{FF2B5EF4-FFF2-40B4-BE49-F238E27FC236}">
                <a16:creationId xmlns:a16="http://schemas.microsoft.com/office/drawing/2014/main" id="{55B2378F-7E74-5649-B1F7-5BE87863FDAE}"/>
              </a:ext>
            </a:extLst>
          </p:cNvPr>
          <p:cNvSpPr>
            <a:spLocks noGrp="1"/>
          </p:cNvSpPr>
          <p:nvPr>
            <p:ph type="body" sz="quarter" idx="18" hasCustomPrompt="1"/>
          </p:nvPr>
        </p:nvSpPr>
        <p:spPr>
          <a:xfrm>
            <a:off x="798008" y="5373216"/>
            <a:ext cx="1625519" cy="345828"/>
          </a:xfrm>
          <a:prstGeom prst="rect">
            <a:avLst/>
          </a:prstGeom>
        </p:spPr>
        <p:txBody>
          <a:bodyPr lIns="0" tIns="0" rIns="0" bIns="0"/>
          <a:lstStyle>
            <a:lvl1pPr marL="0" indent="0">
              <a:lnSpc>
                <a:spcPct val="100000"/>
              </a:lnSpc>
              <a:spcBef>
                <a:spcPts val="0"/>
              </a:spcBef>
              <a:buFontTx/>
              <a:buNone/>
              <a:defRPr sz="1800" b="0" i="0">
                <a:solidFill>
                  <a:schemeClr val="bg1"/>
                </a:solidFill>
                <a:latin typeface="+mn-lt"/>
                <a:ea typeface="Tahoma"/>
                <a:cs typeface="Tahoma"/>
              </a:defRPr>
            </a:lvl1pPr>
          </a:lstStyle>
          <a:p>
            <a:pPr lvl="0"/>
            <a:r>
              <a:rPr lang="en-US"/>
              <a:t>Presentation date</a:t>
            </a:r>
          </a:p>
        </p:txBody>
      </p:sp>
    </p:spTree>
    <p:extLst>
      <p:ext uri="{BB962C8B-B14F-4D97-AF65-F5344CB8AC3E}">
        <p14:creationId xmlns:p14="http://schemas.microsoft.com/office/powerpoint/2010/main" val="4245803487"/>
      </p:ext>
    </p:extLst>
  </p:cSld>
  <p:clrMapOvr>
    <a:masterClrMapping/>
  </p:clrMapOvr>
  <p:transition spd="slow">
    <p:fade/>
  </p:transition>
  <p:extLst>
    <p:ext uri="{DCECCB84-F9BA-43D5-87BE-67443E8EF086}">
      <p15:sldGuideLst xmlns:p15="http://schemas.microsoft.com/office/powerpoint/2012/main">
        <p15:guide id="1" orient="horz" pos="1207">
          <p15:clr>
            <a:srgbClr val="FBAE40"/>
          </p15:clr>
        </p15:guide>
        <p15:guide id="2" pos="17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D979-55B4-3C48-802B-10CF449D32FC}"/>
              </a:ext>
            </a:extLst>
          </p:cNvPr>
          <p:cNvSpPr>
            <a:spLocks noGrp="1"/>
          </p:cNvSpPr>
          <p:nvPr>
            <p:ph type="title"/>
          </p:nvPr>
        </p:nvSpPr>
        <p:spPr>
          <a:xfrm>
            <a:off x="1199456" y="692699"/>
            <a:ext cx="10515600" cy="648069"/>
          </a:xfrm>
        </p:spPr>
        <p:txBody>
          <a:bodyPr/>
          <a:lstStyle/>
          <a:p>
            <a:r>
              <a:rPr lang="en-US"/>
              <a:t>Click to edit Master title style</a:t>
            </a:r>
          </a:p>
        </p:txBody>
      </p:sp>
      <p:sp>
        <p:nvSpPr>
          <p:cNvPr id="4" name="Picture Placeholder 12">
            <a:extLst>
              <a:ext uri="{C183D7F6-B498-43B3-948B-1728B52AA6E4}">
                <adec:decorative xmlns:adec="http://schemas.microsoft.com/office/drawing/2017/decorative" val="1"/>
              </a:ext>
            </a:extLst>
          </p:cNvPr>
          <p:cNvSpPr>
            <a:spLocks noGrp="1"/>
          </p:cNvSpPr>
          <p:nvPr>
            <p:ph type="pic" sz="quarter" idx="13"/>
          </p:nvPr>
        </p:nvSpPr>
        <p:spPr>
          <a:xfrm>
            <a:off x="14953" y="1412776"/>
            <a:ext cx="12192000" cy="5951190"/>
          </a:xfrm>
          <a:prstGeom prst="rect">
            <a:avLst/>
          </a:prstGeom>
        </p:spPr>
        <p:txBody>
          <a:bodyPr/>
          <a:lstStyle/>
          <a:p>
            <a:r>
              <a:rPr lang="en-US"/>
              <a:t>Click icon to add picture</a:t>
            </a:r>
          </a:p>
        </p:txBody>
      </p:sp>
    </p:spTree>
    <p:extLst>
      <p:ext uri="{BB962C8B-B14F-4D97-AF65-F5344CB8AC3E}">
        <p14:creationId xmlns:p14="http://schemas.microsoft.com/office/powerpoint/2010/main" val="411230500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D231-0526-BA4B-A751-485A68D4F146}"/>
              </a:ext>
            </a:extLst>
          </p:cNvPr>
          <p:cNvSpPr>
            <a:spLocks noGrp="1"/>
          </p:cNvSpPr>
          <p:nvPr>
            <p:ph type="title"/>
          </p:nvPr>
        </p:nvSpPr>
        <p:spPr>
          <a:xfrm>
            <a:off x="1200151" y="692699"/>
            <a:ext cx="9938841" cy="768353"/>
          </a:xfrm>
        </p:spPr>
        <p:txBody>
          <a:bodyPr/>
          <a:lstStyle/>
          <a:p>
            <a:r>
              <a:rPr lang="en-US"/>
              <a:t>Click to edit Master title style</a:t>
            </a:r>
          </a:p>
        </p:txBody>
      </p:sp>
      <p:sp>
        <p:nvSpPr>
          <p:cNvPr id="14" name="Picture Placeholder 12">
            <a:extLst>
              <a:ext uri="{C183D7F6-B498-43B3-948B-1728B52AA6E4}">
                <adec:decorative xmlns:adec="http://schemas.microsoft.com/office/drawing/2017/decorative" val="1"/>
              </a:ext>
            </a:extLst>
          </p:cNvPr>
          <p:cNvSpPr>
            <a:spLocks noGrp="1"/>
          </p:cNvSpPr>
          <p:nvPr>
            <p:ph type="pic" sz="quarter" idx="12"/>
          </p:nvPr>
        </p:nvSpPr>
        <p:spPr>
          <a:xfrm>
            <a:off x="1" y="1461052"/>
            <a:ext cx="4032251" cy="5396948"/>
          </a:xfrm>
          <a:prstGeom prst="rect">
            <a:avLst/>
          </a:prstGeom>
        </p:spPr>
        <p:txBody>
          <a:bodyPr/>
          <a:lstStyle/>
          <a:p>
            <a:r>
              <a:rPr lang="en-US"/>
              <a:t>Click icon to add picture</a:t>
            </a:r>
          </a:p>
        </p:txBody>
      </p:sp>
      <p:sp>
        <p:nvSpPr>
          <p:cNvPr id="15" name="Picture Placeholder 12">
            <a:extLst>
              <a:ext uri="{C183D7F6-B498-43B3-948B-1728B52AA6E4}">
                <adec:decorative xmlns:adec="http://schemas.microsoft.com/office/drawing/2017/decorative" val="1"/>
              </a:ext>
            </a:extLst>
          </p:cNvPr>
          <p:cNvSpPr>
            <a:spLocks noGrp="1"/>
          </p:cNvSpPr>
          <p:nvPr>
            <p:ph type="pic" sz="quarter" idx="13"/>
          </p:nvPr>
        </p:nvSpPr>
        <p:spPr>
          <a:xfrm>
            <a:off x="4078817" y="1461053"/>
            <a:ext cx="4027088" cy="2650572"/>
          </a:xfrm>
          <a:prstGeom prst="rect">
            <a:avLst/>
          </a:prstGeom>
        </p:spPr>
        <p:txBody>
          <a:bodyPr/>
          <a:lstStyle/>
          <a:p>
            <a:r>
              <a:rPr lang="en-US"/>
              <a:t>Click icon to add picture</a:t>
            </a:r>
          </a:p>
        </p:txBody>
      </p:sp>
      <p:sp>
        <p:nvSpPr>
          <p:cNvPr id="17" name="Picture Placeholder 12">
            <a:extLst>
              <a:ext uri="{C183D7F6-B498-43B3-948B-1728B52AA6E4}">
                <adec:decorative xmlns:adec="http://schemas.microsoft.com/office/drawing/2017/decorative" val="1"/>
              </a:ext>
            </a:extLst>
          </p:cNvPr>
          <p:cNvSpPr>
            <a:spLocks noGrp="1"/>
          </p:cNvSpPr>
          <p:nvPr>
            <p:ph type="pic" sz="quarter" idx="14"/>
          </p:nvPr>
        </p:nvSpPr>
        <p:spPr>
          <a:xfrm>
            <a:off x="4078817" y="4149728"/>
            <a:ext cx="4027088" cy="2708275"/>
          </a:xfrm>
          <a:prstGeom prst="rect">
            <a:avLst/>
          </a:prstGeom>
        </p:spPr>
        <p:txBody>
          <a:bodyPr/>
          <a:lstStyle/>
          <a:p>
            <a:r>
              <a:rPr lang="en-US"/>
              <a:t>Click icon to add picture</a:t>
            </a:r>
          </a:p>
        </p:txBody>
      </p:sp>
      <p:sp>
        <p:nvSpPr>
          <p:cNvPr id="13" name="Picture Placeholder 12">
            <a:extLst>
              <a:ext uri="{C183D7F6-B498-43B3-948B-1728B52AA6E4}">
                <adec:decorative xmlns:adec="http://schemas.microsoft.com/office/drawing/2017/decorative" val="1"/>
              </a:ext>
            </a:extLst>
          </p:cNvPr>
          <p:cNvSpPr>
            <a:spLocks noGrp="1"/>
          </p:cNvSpPr>
          <p:nvPr>
            <p:ph type="pic" sz="quarter" idx="11"/>
          </p:nvPr>
        </p:nvSpPr>
        <p:spPr>
          <a:xfrm>
            <a:off x="8157635" y="1461052"/>
            <a:ext cx="4034367" cy="5396948"/>
          </a:xfrm>
          <a:prstGeom prst="rect">
            <a:avLst/>
          </a:prstGeom>
        </p:spPr>
        <p:txBody>
          <a:bodyPr/>
          <a:lstStyle/>
          <a:p>
            <a:r>
              <a:rPr lang="en-US"/>
              <a:t>Click icon to add picture</a:t>
            </a:r>
          </a:p>
        </p:txBody>
      </p:sp>
    </p:spTree>
    <p:extLst>
      <p:ext uri="{BB962C8B-B14F-4D97-AF65-F5344CB8AC3E}">
        <p14:creationId xmlns:p14="http://schemas.microsoft.com/office/powerpoint/2010/main" val="1622099552"/>
      </p:ext>
    </p:extLst>
  </p:cSld>
  <p:clrMapOvr>
    <a:masterClrMapping/>
  </p:clrMapOvr>
  <p:transition spd="slow">
    <p:fade/>
  </p:transition>
  <p:extLst>
    <p:ext uri="{DCECCB84-F9BA-43D5-87BE-67443E8EF086}">
      <p15:sldGuideLst xmlns:p15="http://schemas.microsoft.com/office/powerpoint/2012/main">
        <p15:guide id="1" orient="horz" pos="332">
          <p15:clr>
            <a:srgbClr val="FBAE40"/>
          </p15:clr>
        </p15:guide>
        <p15:guide id="2" pos="3840">
          <p15:clr>
            <a:srgbClr val="FBAE40"/>
          </p15:clr>
        </p15:guide>
        <p15:guide id="4" pos="5111">
          <p15:clr>
            <a:srgbClr val="FBAE40"/>
          </p15:clr>
        </p15:guide>
        <p15:guide id="5" orient="horz" pos="2614">
          <p15:clr>
            <a:srgbClr val="FBAE40"/>
          </p15:clr>
        </p15:guide>
        <p15:guide id="6" pos="756">
          <p15:clr>
            <a:srgbClr val="FBAE40"/>
          </p15:clr>
        </p15:guide>
        <p15:guide id="8" pos="2569">
          <p15:clr>
            <a:srgbClr val="FBAE40"/>
          </p15:clr>
        </p15:guide>
        <p15:guide id="9" pos="5139">
          <p15:clr>
            <a:srgbClr val="FBAE40"/>
          </p15:clr>
        </p15:guide>
        <p15:guide id="10" orient="horz" pos="25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2A74-33A9-1E47-9EBD-B4B8BA3C3C75}"/>
              </a:ext>
            </a:extLst>
          </p:cNvPr>
          <p:cNvSpPr>
            <a:spLocks noGrp="1"/>
          </p:cNvSpPr>
          <p:nvPr>
            <p:ph type="title"/>
          </p:nvPr>
        </p:nvSpPr>
        <p:spPr>
          <a:xfrm>
            <a:off x="610753" y="692700"/>
            <a:ext cx="10515600" cy="733428"/>
          </a:xfrm>
        </p:spPr>
        <p:txBody>
          <a:bodyPr/>
          <a:lstStyle/>
          <a:p>
            <a:r>
              <a:rPr lang="en-US"/>
              <a:t>Click to edit Master title style</a:t>
            </a:r>
          </a:p>
        </p:txBody>
      </p:sp>
      <p:sp>
        <p:nvSpPr>
          <p:cNvPr id="8" name="Text Placeholder 5"/>
          <p:cNvSpPr>
            <a:spLocks noGrp="1"/>
          </p:cNvSpPr>
          <p:nvPr>
            <p:ph type="body" sz="quarter" idx="15" hasCustomPrompt="1"/>
          </p:nvPr>
        </p:nvSpPr>
        <p:spPr>
          <a:xfrm>
            <a:off x="610755" y="1461052"/>
            <a:ext cx="3396094" cy="4536504"/>
          </a:xfrm>
          <a:prstGeom prst="rect">
            <a:avLst/>
          </a:prstGeom>
        </p:spPr>
        <p:txBody>
          <a:bodyPr lIns="0" tIns="0" rIns="0" bIns="0" numCol="1" spcCol="216000"/>
          <a:lstStyle>
            <a:lvl1pPr marL="285750" marR="0" indent="-285750" algn="l" defTabSz="606425" rtl="0" eaLnBrk="1" fontAlgn="base" latinLnBrk="0" hangingPunct="1">
              <a:lnSpc>
                <a:spcPts val="2000"/>
              </a:lnSpc>
              <a:spcBef>
                <a:spcPts val="0"/>
              </a:spcBef>
              <a:spcAft>
                <a:spcPct val="0"/>
              </a:spcAft>
              <a:buClr>
                <a:srgbClr val="1A9DAC"/>
              </a:buClr>
              <a:buSzTx/>
              <a:buFont typeface="Arial" panose="020B0604020202020204" pitchFamily="34" charset="0"/>
              <a:buChar char="•"/>
              <a:tabLst/>
              <a:defRPr sz="2000" b="0" i="0" baseline="0">
                <a:solidFill>
                  <a:schemeClr val="tx1"/>
                </a:solidFill>
                <a:latin typeface="+mn-lt"/>
                <a:ea typeface="Tahoma" panose="020B0604030504040204" pitchFamily="34" charset="0"/>
                <a:cs typeface="Tahoma" panose="020B0604030504040204" pitchFamily="34" charset="0"/>
              </a:defRPr>
            </a:lvl1pPr>
            <a:lvl2pPr marL="541338" indent="-274638">
              <a:buClr>
                <a:srgbClr val="1A9DAC"/>
              </a:buClr>
              <a:buFont typeface="Courier New" panose="02070309020205020404" pitchFamily="49" charset="0"/>
              <a:buChar char="o"/>
              <a:defRPr sz="2000">
                <a:latin typeface="+mn-lt"/>
                <a:ea typeface="Tahoma" panose="020B0604030504040204" pitchFamily="34" charset="0"/>
                <a:cs typeface="Tahoma" panose="020B0604030504040204" pitchFamily="34" charset="0"/>
              </a:defRPr>
            </a:lvl2pPr>
            <a:lvl3pPr marL="808038" indent="-1778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1163638" indent="-301625">
              <a:defRPr sz="1600">
                <a:latin typeface="+mn-lt"/>
                <a:ea typeface="Tahoma" panose="020B0604030504040204" pitchFamily="34" charset="0"/>
                <a:cs typeface="Tahoma" panose="020B0604030504040204" pitchFamily="34" charset="0"/>
              </a:defRPr>
            </a:lvl4pPr>
          </a:lstStyle>
          <a:p>
            <a:pPr lvl="0"/>
            <a:r>
              <a:rPr lang="en-GB"/>
              <a:t>Click to add text</a:t>
            </a:r>
          </a:p>
          <a:p>
            <a:pPr lvl="1"/>
            <a:r>
              <a:rPr lang="en-GB"/>
              <a:t>Second Bullet Point</a:t>
            </a:r>
          </a:p>
          <a:p>
            <a:pPr lvl="2"/>
            <a:r>
              <a:rPr lang="en-GB"/>
              <a:t>Third Bullet Point</a:t>
            </a:r>
          </a:p>
          <a:p>
            <a:pPr lvl="3"/>
            <a:endParaRPr lang="en-GB"/>
          </a:p>
        </p:txBody>
      </p:sp>
      <p:sp>
        <p:nvSpPr>
          <p:cNvPr id="5" name="Picture Placeholder 12">
            <a:extLst>
              <a:ext uri="{C183D7F6-B498-43B3-948B-1728B52AA6E4}">
                <adec:decorative xmlns:adec="http://schemas.microsoft.com/office/drawing/2017/decorative" val="1"/>
              </a:ext>
            </a:extLst>
          </p:cNvPr>
          <p:cNvSpPr>
            <a:spLocks noGrp="1"/>
          </p:cNvSpPr>
          <p:nvPr>
            <p:ph type="pic" sz="quarter" idx="11"/>
          </p:nvPr>
        </p:nvSpPr>
        <p:spPr>
          <a:xfrm>
            <a:off x="4055533" y="1461052"/>
            <a:ext cx="4057651" cy="5396948"/>
          </a:xfrm>
          <a:prstGeom prst="rect">
            <a:avLst/>
          </a:prstGeom>
        </p:spPr>
        <p:txBody>
          <a:bodyPr/>
          <a:lstStyle/>
          <a:p>
            <a:r>
              <a:rPr lang="en-US"/>
              <a:t>Click icon to add picture</a:t>
            </a:r>
          </a:p>
        </p:txBody>
      </p:sp>
      <p:sp>
        <p:nvSpPr>
          <p:cNvPr id="6" name="Picture Placeholder 12">
            <a:extLst>
              <a:ext uri="{C183D7F6-B498-43B3-948B-1728B52AA6E4}">
                <adec:decorative xmlns:adec="http://schemas.microsoft.com/office/drawing/2017/decorative" val="1"/>
              </a:ext>
            </a:extLst>
          </p:cNvPr>
          <p:cNvSpPr>
            <a:spLocks noGrp="1"/>
          </p:cNvSpPr>
          <p:nvPr>
            <p:ph type="pic" sz="quarter" idx="13"/>
          </p:nvPr>
        </p:nvSpPr>
        <p:spPr>
          <a:xfrm>
            <a:off x="8161867" y="1461053"/>
            <a:ext cx="4030132" cy="2650572"/>
          </a:xfrm>
          <a:prstGeom prst="rect">
            <a:avLst/>
          </a:prstGeom>
        </p:spPr>
        <p:txBody>
          <a:bodyPr/>
          <a:lstStyle/>
          <a:p>
            <a:r>
              <a:rPr lang="en-US"/>
              <a:t>Click icon to add picture</a:t>
            </a:r>
          </a:p>
        </p:txBody>
      </p:sp>
      <p:sp>
        <p:nvSpPr>
          <p:cNvPr id="7" name="Picture Placeholder 12">
            <a:extLst>
              <a:ext uri="{C183D7F6-B498-43B3-948B-1728B52AA6E4}">
                <adec:decorative xmlns:adec="http://schemas.microsoft.com/office/drawing/2017/decorative" val="1"/>
              </a:ext>
            </a:extLst>
          </p:cNvPr>
          <p:cNvSpPr>
            <a:spLocks noGrp="1"/>
          </p:cNvSpPr>
          <p:nvPr>
            <p:ph type="pic" sz="quarter" idx="14"/>
          </p:nvPr>
        </p:nvSpPr>
        <p:spPr>
          <a:xfrm>
            <a:off x="8161868" y="4146550"/>
            <a:ext cx="4030133" cy="2711450"/>
          </a:xfrm>
          <a:prstGeom prst="rect">
            <a:avLst/>
          </a:prstGeom>
        </p:spPr>
        <p:txBody>
          <a:bodyPr/>
          <a:lstStyle/>
          <a:p>
            <a:r>
              <a:rPr lang="en-US"/>
              <a:t>Click icon to add picture</a:t>
            </a:r>
          </a:p>
        </p:txBody>
      </p:sp>
    </p:spTree>
    <p:extLst>
      <p:ext uri="{BB962C8B-B14F-4D97-AF65-F5344CB8AC3E}">
        <p14:creationId xmlns:p14="http://schemas.microsoft.com/office/powerpoint/2010/main" val="3869471757"/>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141">
          <p15:clr>
            <a:srgbClr val="FBAE40"/>
          </p15:clr>
        </p15:guide>
        <p15:guide id="4" pos="5111">
          <p15:clr>
            <a:srgbClr val="FBAE40"/>
          </p15:clr>
        </p15:guide>
        <p15:guide id="6" orient="horz" pos="2590">
          <p15:clr>
            <a:srgbClr val="FBAE40"/>
          </p15:clr>
        </p15:guide>
        <p15:guide id="7" orient="horz" pos="2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F419B-FC38-4656-9F77-C3E7F5DE4FC2}"/>
              </a:ext>
            </a:extLst>
          </p:cNvPr>
          <p:cNvSpPr>
            <a:spLocks noGrp="1"/>
          </p:cNvSpPr>
          <p:nvPr>
            <p:ph type="title"/>
          </p:nvPr>
        </p:nvSpPr>
        <p:spPr/>
        <p:txBody>
          <a:bodyPr/>
          <a:lstStyle/>
          <a:p>
            <a:r>
              <a:rPr lang="en-US"/>
              <a:t>Click to edit Master title style</a:t>
            </a:r>
            <a:endParaRPr lang="en-GB"/>
          </a:p>
        </p:txBody>
      </p:sp>
      <p:sp>
        <p:nvSpPr>
          <p:cNvPr id="4" name="Text Placeholder 3">
            <a:extLst>
              <a:ext uri="{FF2B5EF4-FFF2-40B4-BE49-F238E27FC236}">
                <a16:creationId xmlns:a16="http://schemas.microsoft.com/office/drawing/2014/main" id="{FA3280AE-A27A-4C21-8018-4CDF514359A5}"/>
              </a:ext>
            </a:extLst>
          </p:cNvPr>
          <p:cNvSpPr>
            <a:spLocks noGrp="1"/>
          </p:cNvSpPr>
          <p:nvPr>
            <p:ph type="body" sz="quarter" idx="10"/>
          </p:nvPr>
        </p:nvSpPr>
        <p:spPr>
          <a:xfrm>
            <a:off x="1416050" y="1700213"/>
            <a:ext cx="9217025" cy="3960812"/>
          </a:xfrm>
          <a:prstGeom prst="rect">
            <a:avLst/>
          </a:prstGeom>
        </p:spPr>
        <p:txBody>
          <a:bodyPr/>
          <a:lstStyle>
            <a:lvl1pPr marL="0" indent="0">
              <a:buNone/>
              <a:defRPr sz="2000">
                <a:solidFill>
                  <a:srgbClr val="1A9DAC"/>
                </a:solidFill>
              </a:defRPr>
            </a:lvl1pPr>
            <a:lvl2pPr marL="609600" indent="0">
              <a:buNone/>
              <a:defRPr sz="2000">
                <a:solidFill>
                  <a:srgbClr val="1A9DAC"/>
                </a:solidFill>
              </a:defRPr>
            </a:lvl2pPr>
            <a:lvl3pPr marL="1219200" indent="0">
              <a:buNone/>
              <a:defRPr sz="2000">
                <a:solidFill>
                  <a:srgbClr val="1A9DAC"/>
                </a:solidFill>
              </a:defRPr>
            </a:lvl3pPr>
            <a:lvl4pPr marL="1828800" indent="0">
              <a:buNone/>
              <a:defRPr sz="2000">
                <a:solidFill>
                  <a:srgbClr val="1A9DAC"/>
                </a:solidFill>
              </a:defRPr>
            </a:lvl4pPr>
            <a:lvl5pPr marL="2438400" indent="0">
              <a:buNone/>
              <a:defRPr sz="2000">
                <a:solidFill>
                  <a:srgbClr val="1A9DA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5">
            <a:extLst>
              <a:ext uri="{FF2B5EF4-FFF2-40B4-BE49-F238E27FC236}">
                <a16:creationId xmlns:a16="http://schemas.microsoft.com/office/drawing/2014/main" id="{A5660BAE-66FC-42F6-BD3C-5B58157AAAB0}"/>
              </a:ext>
            </a:extLst>
          </p:cNvPr>
          <p:cNvSpPr>
            <a:spLocks noGrp="1"/>
          </p:cNvSpPr>
          <p:nvPr>
            <p:ph type="body" sz="quarter" idx="11"/>
          </p:nvPr>
        </p:nvSpPr>
        <p:spPr>
          <a:xfrm>
            <a:off x="1416050" y="5661025"/>
            <a:ext cx="9217025" cy="1081088"/>
          </a:xfrm>
          <a:prstGeom prst="rect">
            <a:avLst/>
          </a:prstGeom>
        </p:spPr>
        <p:txBody>
          <a:bodyPr/>
          <a:lstStyle>
            <a:lvl1pPr marL="0" indent="0" algn="r">
              <a:buNone/>
              <a:defRPr sz="1800">
                <a:solidFill>
                  <a:schemeClr val="tx1"/>
                </a:solidFill>
              </a:defRPr>
            </a:lvl1pPr>
            <a:lvl2pPr marL="609600" indent="0" algn="r">
              <a:buNone/>
              <a:defRPr sz="1800">
                <a:solidFill>
                  <a:schemeClr val="tx1"/>
                </a:solidFill>
              </a:defRPr>
            </a:lvl2pPr>
            <a:lvl3pPr marL="1219200" indent="0" algn="r">
              <a:buNone/>
              <a:defRPr sz="1800">
                <a:solidFill>
                  <a:schemeClr val="tx1"/>
                </a:solidFill>
              </a:defRPr>
            </a:lvl3pPr>
            <a:lvl4pPr marL="1828800" indent="0" algn="r">
              <a:buNone/>
              <a:defRPr sz="1800">
                <a:solidFill>
                  <a:schemeClr val="tx1"/>
                </a:solidFill>
              </a:defRPr>
            </a:lvl4pPr>
            <a:lvl5pPr marL="2438400" indent="0" algn="r">
              <a:buNone/>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9327930"/>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3A07-22BD-4911-A932-8F2D6698F1F7}"/>
              </a:ext>
            </a:extLst>
          </p:cNvPr>
          <p:cNvSpPr>
            <a:spLocks noGrp="1"/>
          </p:cNvSpPr>
          <p:nvPr>
            <p:ph type="title"/>
          </p:nvPr>
        </p:nvSpPr>
        <p:spPr/>
        <p:txBody>
          <a:bodyPr/>
          <a:lstStyle/>
          <a:p>
            <a:r>
              <a:rPr lang="en-US"/>
              <a:t>Click to edit Master title style</a:t>
            </a:r>
            <a:endParaRPr lang="en-GB"/>
          </a:p>
        </p:txBody>
      </p:sp>
      <p:sp>
        <p:nvSpPr>
          <p:cNvPr id="4" name="Text Placeholder 3">
            <a:extLst>
              <a:ext uri="{FF2B5EF4-FFF2-40B4-BE49-F238E27FC236}">
                <a16:creationId xmlns:a16="http://schemas.microsoft.com/office/drawing/2014/main" id="{B8842487-5D92-4193-8C12-E3811303EAF5}"/>
              </a:ext>
            </a:extLst>
          </p:cNvPr>
          <p:cNvSpPr>
            <a:spLocks noGrp="1"/>
          </p:cNvSpPr>
          <p:nvPr>
            <p:ph type="body" sz="quarter" idx="10" hasCustomPrompt="1"/>
          </p:nvPr>
        </p:nvSpPr>
        <p:spPr>
          <a:xfrm>
            <a:off x="623392" y="2348880"/>
            <a:ext cx="4176464" cy="2995612"/>
          </a:xfrm>
          <a:prstGeom prst="rect">
            <a:avLst/>
          </a:prstGeom>
        </p:spPr>
        <p:txBody>
          <a:bodyPr/>
          <a:lstStyle>
            <a:lvl1pPr marL="0" indent="0">
              <a:buNone/>
              <a:defRPr sz="13000">
                <a:solidFill>
                  <a:srgbClr val="1A9DAC"/>
                </a:solidFill>
              </a:defRPr>
            </a:lvl1pPr>
          </a:lstStyle>
          <a:p>
            <a:pPr lvl="0"/>
            <a:r>
              <a:rPr lang="en-GB"/>
              <a:t>100%</a:t>
            </a:r>
          </a:p>
        </p:txBody>
      </p:sp>
      <p:sp>
        <p:nvSpPr>
          <p:cNvPr id="6" name="Text Placeholder 5">
            <a:extLst>
              <a:ext uri="{FF2B5EF4-FFF2-40B4-BE49-F238E27FC236}">
                <a16:creationId xmlns:a16="http://schemas.microsoft.com/office/drawing/2014/main" id="{0CF246C3-55F5-41A0-A73E-5368C3F43B53}"/>
              </a:ext>
            </a:extLst>
          </p:cNvPr>
          <p:cNvSpPr>
            <a:spLocks noGrp="1"/>
          </p:cNvSpPr>
          <p:nvPr>
            <p:ph type="body" sz="quarter" idx="11"/>
          </p:nvPr>
        </p:nvSpPr>
        <p:spPr>
          <a:xfrm>
            <a:off x="4943872" y="2348880"/>
            <a:ext cx="6481366" cy="2995612"/>
          </a:xfrm>
          <a:prstGeom prst="rect">
            <a:avLst/>
          </a:prstGeom>
        </p:spPr>
        <p:txBody>
          <a:bodyPr/>
          <a:lstStyle>
            <a:lvl1pPr marL="0" indent="0">
              <a:buNone/>
              <a:defRPr sz="2000">
                <a:solidFill>
                  <a:srgbClr val="199DAC"/>
                </a:solidFill>
              </a:defRPr>
            </a:lvl1pPr>
            <a:lvl2pPr marL="609600" indent="0">
              <a:buNone/>
              <a:defRPr sz="2000">
                <a:solidFill>
                  <a:srgbClr val="199DAC"/>
                </a:solidFill>
              </a:defRPr>
            </a:lvl2pPr>
            <a:lvl3pPr marL="1219200" indent="0">
              <a:buNone/>
              <a:defRPr sz="2000">
                <a:solidFill>
                  <a:srgbClr val="199DAC"/>
                </a:solidFill>
              </a:defRPr>
            </a:lvl3pPr>
            <a:lvl4pPr marL="1828800" indent="0">
              <a:buNone/>
              <a:defRPr sz="2000">
                <a:solidFill>
                  <a:srgbClr val="199DAC"/>
                </a:solidFill>
              </a:defRPr>
            </a:lvl4pPr>
            <a:lvl5pPr marL="2438400" indent="0">
              <a:buNone/>
              <a:defRPr sz="2000">
                <a:solidFill>
                  <a:srgbClr val="199DA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62E5FF59-326E-4B4E-9D7D-CFDB81AC6C9E}"/>
              </a:ext>
            </a:extLst>
          </p:cNvPr>
          <p:cNvSpPr>
            <a:spLocks noGrp="1"/>
          </p:cNvSpPr>
          <p:nvPr>
            <p:ph type="body" sz="quarter" idx="12"/>
          </p:nvPr>
        </p:nvSpPr>
        <p:spPr>
          <a:xfrm>
            <a:off x="1558925" y="5344492"/>
            <a:ext cx="9650413" cy="1108696"/>
          </a:xfrm>
          <a:prstGeom prst="rect">
            <a:avLst/>
          </a:prstGeom>
        </p:spPr>
        <p:txBody>
          <a:bodyPr/>
          <a:lstStyle>
            <a:lvl1pPr marL="0" indent="0" algn="r">
              <a:buFont typeface="Arial" panose="020B0604020202020204" pitchFamily="34" charset="0"/>
              <a:buNone/>
              <a:defRPr sz="1800"/>
            </a:lvl1pPr>
            <a:lvl2pPr marL="609600" indent="0" algn="r">
              <a:buNone/>
              <a:defRPr sz="1800"/>
            </a:lvl2pPr>
            <a:lvl3pPr marL="1219200" indent="0" algn="r">
              <a:buNone/>
              <a:defRPr sz="1800"/>
            </a:lvl3pPr>
            <a:lvl4pPr marL="1828800" indent="0" algn="r">
              <a:buNone/>
              <a:defRPr sz="1800"/>
            </a:lvl4pPr>
            <a:lvl5pPr marL="2438400" indent="0" algn="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73750638"/>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4C4649C2-73E4-4FF0-BD22-A0D000123980}" type="slidenum">
              <a:rPr lang="en-GB" smtClean="0"/>
              <a:pPr>
                <a:defRPr/>
              </a:pPr>
              <a:t>‹#›</a:t>
            </a:fld>
            <a:endParaRPr lang="en-GB"/>
          </a:p>
        </p:txBody>
      </p:sp>
    </p:spTree>
    <p:extLst>
      <p:ext uri="{BB962C8B-B14F-4D97-AF65-F5344CB8AC3E}">
        <p14:creationId xmlns:p14="http://schemas.microsoft.com/office/powerpoint/2010/main" val="503708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GB"/>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pPr>
              <a:defRPr/>
            </a:pPr>
            <a:fld id="{35454652-9DA1-414C-A1F5-AA4A5E4638F2}" type="slidenum">
              <a:rPr lang="en-GB" smtClean="0"/>
              <a:pPr>
                <a:defRPr/>
              </a:pPr>
              <a:t>‹#›</a:t>
            </a:fld>
            <a:endParaRPr lang="en-GB"/>
          </a:p>
        </p:txBody>
      </p:sp>
    </p:spTree>
    <p:extLst>
      <p:ext uri="{BB962C8B-B14F-4D97-AF65-F5344CB8AC3E}">
        <p14:creationId xmlns:p14="http://schemas.microsoft.com/office/powerpoint/2010/main" val="1157772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pPr>
              <a:defRPr/>
            </a:pPr>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72E907F5-8C5D-4508-98D7-2E19D138B0BC}" type="slidenum">
              <a:rPr lang="en-GB" smtClean="0"/>
              <a:pPr>
                <a:defRPr/>
              </a:pPr>
              <a:t>‹#›</a:t>
            </a:fld>
            <a:endParaRPr lang="en-GB"/>
          </a:p>
        </p:txBody>
      </p:sp>
    </p:spTree>
    <p:extLst>
      <p:ext uri="{BB962C8B-B14F-4D97-AF65-F5344CB8AC3E}">
        <p14:creationId xmlns:p14="http://schemas.microsoft.com/office/powerpoint/2010/main" val="112416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pPr>
              <a:defRPr/>
            </a:pPr>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1EF258FC-5F82-4BFB-B976-B8B0D161348B}" type="slidenum">
              <a:rPr lang="en-GB" smtClean="0"/>
              <a:pPr>
                <a:defRPr/>
              </a:pPr>
              <a:t>‹#›</a:t>
            </a:fld>
            <a:endParaRPr lang="en-GB"/>
          </a:p>
        </p:txBody>
      </p:sp>
    </p:spTree>
    <p:extLst>
      <p:ext uri="{BB962C8B-B14F-4D97-AF65-F5344CB8AC3E}">
        <p14:creationId xmlns:p14="http://schemas.microsoft.com/office/powerpoint/2010/main" val="5874777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73C6FA5E-FAB6-403D-A541-5427768A38E3}" type="slidenum">
              <a:rPr lang="en-GB" smtClean="0"/>
              <a:pPr>
                <a:defRPr/>
              </a:pPr>
              <a:t>‹#›</a:t>
            </a:fld>
            <a:endParaRPr lang="en-GB"/>
          </a:p>
        </p:txBody>
      </p:sp>
    </p:spTree>
    <p:extLst>
      <p:ext uri="{BB962C8B-B14F-4D97-AF65-F5344CB8AC3E}">
        <p14:creationId xmlns:p14="http://schemas.microsoft.com/office/powerpoint/2010/main" val="295820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nd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3DBD-28B5-6744-B93D-384D879AF993}"/>
              </a:ext>
            </a:extLst>
          </p:cNvPr>
          <p:cNvSpPr>
            <a:spLocks noGrp="1"/>
          </p:cNvSpPr>
          <p:nvPr>
            <p:ph type="title"/>
          </p:nvPr>
        </p:nvSpPr>
        <p:spPr>
          <a:xfrm>
            <a:off x="1199456" y="1974058"/>
            <a:ext cx="8687493" cy="1325563"/>
          </a:xfrm>
          <a:prstGeom prst="rect">
            <a:avLst/>
          </a:prstGeom>
        </p:spPr>
        <p:txBody>
          <a:bodyPr/>
          <a:lstStyle>
            <a:lvl1pPr>
              <a:defRPr>
                <a:solidFill>
                  <a:srgbClr val="1A9DAC"/>
                </a:solidFill>
              </a:defRPr>
            </a:lvl1pPr>
          </a:lstStyle>
          <a:p>
            <a:r>
              <a:rPr lang="en-US"/>
              <a:t>Click to edit Master title style</a:t>
            </a:r>
          </a:p>
        </p:txBody>
      </p:sp>
      <p:sp>
        <p:nvSpPr>
          <p:cNvPr id="7" name="Text Placeholder 5"/>
          <p:cNvSpPr>
            <a:spLocks noGrp="1"/>
          </p:cNvSpPr>
          <p:nvPr>
            <p:ph type="body" sz="quarter" idx="11"/>
          </p:nvPr>
        </p:nvSpPr>
        <p:spPr>
          <a:xfrm>
            <a:off x="1199456" y="4221163"/>
            <a:ext cx="8687493" cy="603104"/>
          </a:xfrm>
          <a:prstGeom prst="rect">
            <a:avLst/>
          </a:prstGeom>
        </p:spPr>
        <p:txBody>
          <a:bodyPr lIns="0" tIns="0" rIns="0" bIns="0"/>
          <a:lstStyle>
            <a:lvl1pPr marL="0" indent="0">
              <a:lnSpc>
                <a:spcPct val="100000"/>
              </a:lnSpc>
              <a:buFontTx/>
              <a:buNone/>
              <a:defRPr sz="2000" b="0" i="0">
                <a:solidFill>
                  <a:schemeClr val="tx1"/>
                </a:solidFill>
                <a:latin typeface="+mn-lt"/>
                <a:ea typeface="Tahoma"/>
                <a:cs typeface="Tahoma"/>
              </a:defRPr>
            </a:lvl1pPr>
          </a:lstStyle>
          <a:p>
            <a:pPr lvl="0"/>
            <a:r>
              <a:rPr lang="en-US"/>
              <a:t>Click to edit Master text styles</a:t>
            </a:r>
          </a:p>
        </p:txBody>
      </p:sp>
    </p:spTree>
    <p:extLst>
      <p:ext uri="{BB962C8B-B14F-4D97-AF65-F5344CB8AC3E}">
        <p14:creationId xmlns:p14="http://schemas.microsoft.com/office/powerpoint/2010/main" val="1125079619"/>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Main headings, text and bullet points">
    <p:spTree>
      <p:nvGrpSpPr>
        <p:cNvPr id="1" name=""/>
        <p:cNvGrpSpPr/>
        <p:nvPr/>
      </p:nvGrpSpPr>
      <p:grpSpPr>
        <a:xfrm>
          <a:off x="0" y="0"/>
          <a:ext cx="0" cy="0"/>
          <a:chOff x="0" y="0"/>
          <a:chExt cx="0" cy="0"/>
        </a:xfrm>
      </p:grpSpPr>
      <p:pic>
        <p:nvPicPr>
          <p:cNvPr id="4" name="Picture 1" descr="UWE-Logo-Bottom.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00151" y="6326188"/>
            <a:ext cx="1441449"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5"/>
          <p:cNvSpPr>
            <a:spLocks noGrp="1"/>
          </p:cNvSpPr>
          <p:nvPr>
            <p:ph type="body" sz="quarter" idx="10"/>
          </p:nvPr>
        </p:nvSpPr>
        <p:spPr>
          <a:xfrm>
            <a:off x="1199455" y="689700"/>
            <a:ext cx="8687495" cy="651068"/>
          </a:xfrm>
          <a:prstGeom prst="rect">
            <a:avLst/>
          </a:prstGeom>
        </p:spPr>
        <p:txBody>
          <a:bodyPr lIns="0" tIns="0" rIns="0" bIns="0"/>
          <a:lstStyle>
            <a:lvl1pPr marL="0" indent="0">
              <a:lnSpc>
                <a:spcPts val="4200"/>
              </a:lnSpc>
              <a:buFontTx/>
              <a:buNone/>
              <a:defRPr sz="4000" b="0" i="0">
                <a:solidFill>
                  <a:srgbClr val="16818D"/>
                </a:solidFill>
                <a:latin typeface="Georgia" charset="0"/>
                <a:ea typeface="Georgia" charset="0"/>
                <a:cs typeface="Georgia" charset="0"/>
              </a:defRPr>
            </a:lvl1pPr>
          </a:lstStyle>
          <a:p>
            <a:pPr lvl="0"/>
            <a:r>
              <a:rPr lang="en-GB"/>
              <a:t>Click to edit Master text styles</a:t>
            </a:r>
          </a:p>
        </p:txBody>
      </p:sp>
      <p:sp>
        <p:nvSpPr>
          <p:cNvPr id="6" name="Text Placeholder 5"/>
          <p:cNvSpPr>
            <a:spLocks noGrp="1"/>
          </p:cNvSpPr>
          <p:nvPr>
            <p:ph type="body" sz="quarter" idx="11"/>
          </p:nvPr>
        </p:nvSpPr>
        <p:spPr>
          <a:xfrm>
            <a:off x="1103445" y="1557214"/>
            <a:ext cx="8783504" cy="4464074"/>
          </a:xfrm>
          <a:prstGeom prst="rect">
            <a:avLst/>
          </a:prstGeom>
        </p:spPr>
        <p:txBody>
          <a:bodyPr/>
          <a:lstStyle>
            <a:lvl1pPr marL="266700" indent="-266700">
              <a:buClr>
                <a:srgbClr val="16818D"/>
              </a:buClr>
              <a:defRPr sz="1600">
                <a:latin typeface="Tahoma" panose="020B0604030504040204" pitchFamily="34" charset="0"/>
                <a:ea typeface="Tahoma" panose="020B0604030504040204" pitchFamily="34" charset="0"/>
                <a:cs typeface="Tahoma" panose="020B0604030504040204" pitchFamily="34" charset="0"/>
              </a:defRPr>
            </a:lvl1pPr>
            <a:lvl2pPr marL="541338" indent="-274638">
              <a:buClr>
                <a:srgbClr val="16818D"/>
              </a:buClr>
              <a:buFont typeface="Courier New" panose="02070309020205020404" pitchFamily="49" charset="0"/>
              <a:buChar char="o"/>
              <a:defRPr sz="1600">
                <a:latin typeface="Tahoma" panose="020B0604030504040204" pitchFamily="34" charset="0"/>
                <a:ea typeface="Tahoma" panose="020B0604030504040204" pitchFamily="34" charset="0"/>
                <a:cs typeface="Tahoma" panose="020B0604030504040204" pitchFamily="34" charset="0"/>
              </a:defRPr>
            </a:lvl2pPr>
            <a:lvl3pPr marL="808038" indent="-266700">
              <a:buClr>
                <a:srgbClr val="16818D"/>
              </a:buClr>
              <a:buFont typeface="Arial" panose="020B0604020202020204" pitchFamily="34" charset="0"/>
              <a:buChar char="̶"/>
              <a:defRPr sz="1600">
                <a:latin typeface="Tahoma" panose="020B0604030504040204" pitchFamily="34" charset="0"/>
                <a:ea typeface="Tahoma" panose="020B0604030504040204" pitchFamily="34" charset="0"/>
                <a:cs typeface="Tahoma" panose="020B0604030504040204" pitchFamily="34" charset="0"/>
              </a:defRPr>
            </a:lvl3pPr>
            <a:lvl4pPr>
              <a:defRPr sz="1600">
                <a:latin typeface="Tahoma" panose="020B0604030504040204" pitchFamily="34" charset="0"/>
                <a:ea typeface="Tahoma" panose="020B0604030504040204" pitchFamily="34" charset="0"/>
                <a:cs typeface="Tahoma" panose="020B0604030504040204" pitchFamily="34" charset="0"/>
              </a:defRPr>
            </a:lvl4pPr>
            <a:lvl5pPr>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24228156"/>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1A9DAC"/>
        </a:solidFill>
        <a:effectLst/>
      </p:bgPr>
    </p:bg>
    <p:spTree>
      <p:nvGrpSpPr>
        <p:cNvPr id="1" name=""/>
        <p:cNvGrpSpPr/>
        <p:nvPr/>
      </p:nvGrpSpPr>
      <p:grpSpPr>
        <a:xfrm>
          <a:off x="0" y="0"/>
          <a:ext cx="0" cy="0"/>
          <a:chOff x="0" y="0"/>
          <a:chExt cx="0" cy="0"/>
        </a:xfrm>
      </p:grpSpPr>
      <p:pic>
        <p:nvPicPr>
          <p:cNvPr id="10" name="Picture 8">
            <a:extLst>
              <a:ext uri="{FF2B5EF4-FFF2-40B4-BE49-F238E27FC236}">
                <a16:creationId xmlns:a16="http://schemas.microsoft.com/office/drawing/2014/main" id="{D8E96D4C-F781-D146-B2F0-26791859FA34}"/>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87488" y="0"/>
            <a:ext cx="1787872" cy="89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a:extLst>
              <a:ext uri="{FF2B5EF4-FFF2-40B4-BE49-F238E27FC236}">
                <a16:creationId xmlns:a16="http://schemas.microsoft.com/office/drawing/2014/main" id="{6FE3B5BC-7C7D-A745-8158-A53C466DA14C}"/>
              </a:ext>
            </a:extLst>
          </p:cNvPr>
          <p:cNvSpPr>
            <a:spLocks noGrp="1"/>
          </p:cNvSpPr>
          <p:nvPr>
            <p:ph type="title"/>
          </p:nvPr>
        </p:nvSpPr>
        <p:spPr>
          <a:xfrm>
            <a:off x="2734435" y="1915482"/>
            <a:ext cx="7586032" cy="2089585"/>
          </a:xfrm>
          <a:prstGeom prst="rect">
            <a:avLst/>
          </a:prstGeom>
        </p:spPr>
        <p:txBody>
          <a:bodyPr lIns="0" tIns="0" rIns="0" bIns="0"/>
          <a:lstStyle>
            <a:lvl1pPr>
              <a:defRPr>
                <a:solidFill>
                  <a:schemeClr val="bg1"/>
                </a:solidFill>
              </a:defRPr>
            </a:lvl1pPr>
          </a:lstStyle>
          <a:p>
            <a:r>
              <a:rPr lang="en-US"/>
              <a:t>Click to edit Master title style</a:t>
            </a:r>
          </a:p>
        </p:txBody>
      </p:sp>
      <p:sp>
        <p:nvSpPr>
          <p:cNvPr id="16" name="Text Placeholder 14">
            <a:extLst>
              <a:ext uri="{FF2B5EF4-FFF2-40B4-BE49-F238E27FC236}">
                <a16:creationId xmlns:a16="http://schemas.microsoft.com/office/drawing/2014/main" id="{69EC6F0B-C9B0-464E-ABF8-505FA2B99A36}"/>
              </a:ext>
            </a:extLst>
          </p:cNvPr>
          <p:cNvSpPr>
            <a:spLocks noGrp="1"/>
          </p:cNvSpPr>
          <p:nvPr>
            <p:ph type="body" sz="quarter" idx="15" hasCustomPrompt="1"/>
          </p:nvPr>
        </p:nvSpPr>
        <p:spPr>
          <a:xfrm>
            <a:off x="781897" y="1916833"/>
            <a:ext cx="1625519" cy="269081"/>
          </a:xfrm>
          <a:prstGeom prst="rect">
            <a:avLst/>
          </a:prstGeom>
        </p:spPr>
        <p:txBody>
          <a:bodyPr lIns="0" tIns="0" rIns="0" bIns="0"/>
          <a:lstStyle>
            <a:lvl1pPr marL="0" indent="0">
              <a:lnSpc>
                <a:spcPct val="100000"/>
              </a:lnSpc>
              <a:spcBef>
                <a:spcPts val="0"/>
              </a:spcBef>
              <a:buFontTx/>
              <a:buNone/>
              <a:defRPr sz="1800" b="0" i="0">
                <a:solidFill>
                  <a:schemeClr val="bg1"/>
                </a:solidFill>
                <a:latin typeface="+mj-lt"/>
                <a:ea typeface="Tahoma" charset="0"/>
                <a:cs typeface="Tahoma" charset="0"/>
              </a:defRPr>
            </a:lvl1pPr>
          </a:lstStyle>
          <a:p>
            <a:pPr lvl="0"/>
            <a:r>
              <a:rPr lang="en-US"/>
              <a:t>Presented by</a:t>
            </a:r>
          </a:p>
        </p:txBody>
      </p:sp>
      <p:sp>
        <p:nvSpPr>
          <p:cNvPr id="17" name="Text Placeholder 14">
            <a:extLst>
              <a:ext uri="{FF2B5EF4-FFF2-40B4-BE49-F238E27FC236}">
                <a16:creationId xmlns:a16="http://schemas.microsoft.com/office/drawing/2014/main" id="{C1E2BFEE-0AD7-C548-92B3-DE639BB40C8B}"/>
              </a:ext>
            </a:extLst>
          </p:cNvPr>
          <p:cNvSpPr>
            <a:spLocks noGrp="1"/>
          </p:cNvSpPr>
          <p:nvPr>
            <p:ph type="body" sz="quarter" idx="16"/>
          </p:nvPr>
        </p:nvSpPr>
        <p:spPr>
          <a:xfrm>
            <a:off x="798007" y="2542095"/>
            <a:ext cx="1625519" cy="664749"/>
          </a:xfrm>
          <a:prstGeom prst="rect">
            <a:avLst/>
          </a:prstGeom>
        </p:spPr>
        <p:txBody>
          <a:bodyPr lIns="0" tIns="0" rIns="0" bIns="0"/>
          <a:lstStyle>
            <a:lvl1pPr marL="0" indent="0">
              <a:lnSpc>
                <a:spcPct val="100000"/>
              </a:lnSpc>
              <a:spcBef>
                <a:spcPts val="0"/>
              </a:spcBef>
              <a:buFontTx/>
              <a:buNone/>
              <a:defRPr sz="2000" b="1" i="0">
                <a:solidFill>
                  <a:schemeClr val="bg1"/>
                </a:solidFill>
                <a:latin typeface="+mj-lt"/>
                <a:ea typeface="Tahoma" charset="0"/>
                <a:cs typeface="Tahoma" charset="0"/>
              </a:defRPr>
            </a:lvl1pPr>
          </a:lstStyle>
          <a:p>
            <a:pPr lvl="0"/>
            <a:r>
              <a:rPr lang="en-US"/>
              <a:t>Click to edit Master text styles</a:t>
            </a:r>
          </a:p>
        </p:txBody>
      </p:sp>
      <p:sp>
        <p:nvSpPr>
          <p:cNvPr id="18" name="Text Placeholder 14">
            <a:extLst>
              <a:ext uri="{FF2B5EF4-FFF2-40B4-BE49-F238E27FC236}">
                <a16:creationId xmlns:a16="http://schemas.microsoft.com/office/drawing/2014/main" id="{FE54718D-4C22-E94B-A4C0-C34A3A4257A2}"/>
              </a:ext>
            </a:extLst>
          </p:cNvPr>
          <p:cNvSpPr>
            <a:spLocks noGrp="1"/>
          </p:cNvSpPr>
          <p:nvPr>
            <p:ph type="body" sz="quarter" idx="17"/>
          </p:nvPr>
        </p:nvSpPr>
        <p:spPr>
          <a:xfrm>
            <a:off x="800728" y="3323831"/>
            <a:ext cx="1625519" cy="609225"/>
          </a:xfrm>
          <a:prstGeom prst="rect">
            <a:avLst/>
          </a:prstGeom>
        </p:spPr>
        <p:txBody>
          <a:bodyPr lIns="0" tIns="0" rIns="0" bIns="0"/>
          <a:lstStyle>
            <a:lvl1pPr marL="0" indent="0">
              <a:lnSpc>
                <a:spcPct val="100000"/>
              </a:lnSpc>
              <a:spcBef>
                <a:spcPts val="0"/>
              </a:spcBef>
              <a:buFontTx/>
              <a:buNone/>
              <a:defRPr sz="2000" b="1" i="0">
                <a:solidFill>
                  <a:schemeClr val="bg1"/>
                </a:solidFill>
                <a:latin typeface="+mj-lt"/>
                <a:ea typeface="Tahoma" charset="0"/>
                <a:cs typeface="Tahoma" charset="0"/>
              </a:defRPr>
            </a:lvl1pPr>
          </a:lstStyle>
          <a:p>
            <a:pPr lvl="0"/>
            <a:r>
              <a:rPr lang="en-US"/>
              <a:t>Click to edit Master text styles</a:t>
            </a:r>
          </a:p>
        </p:txBody>
      </p:sp>
      <p:cxnSp>
        <p:nvCxnSpPr>
          <p:cNvPr id="27" name="Straight Connector 26">
            <a:extLst>
              <a:ext uri="{FF2B5EF4-FFF2-40B4-BE49-F238E27FC236}">
                <a16:creationId xmlns:a16="http://schemas.microsoft.com/office/drawing/2014/main" id="{763A8BFE-74A7-E94B-8A00-4CD70EAFA367}"/>
              </a:ext>
            </a:extLst>
          </p:cNvPr>
          <p:cNvCxnSpPr>
            <a:cxnSpLocks/>
          </p:cNvCxnSpPr>
          <p:nvPr userDrawn="1"/>
        </p:nvCxnSpPr>
        <p:spPr>
          <a:xfrm>
            <a:off x="2559051" y="1916832"/>
            <a:ext cx="0" cy="3802212"/>
          </a:xfrm>
          <a:prstGeom prst="line">
            <a:avLst/>
          </a:prstGeom>
          <a:ln w="6350">
            <a:solidFill>
              <a:schemeClr val="bg1"/>
            </a:solidFill>
          </a:ln>
        </p:spPr>
        <p:style>
          <a:lnRef idx="1">
            <a:schemeClr val="accent2"/>
          </a:lnRef>
          <a:fillRef idx="0">
            <a:schemeClr val="accent2"/>
          </a:fillRef>
          <a:effectRef idx="0">
            <a:schemeClr val="accent2"/>
          </a:effectRef>
          <a:fontRef idx="minor">
            <a:schemeClr val="tx1"/>
          </a:fontRef>
        </p:style>
      </p:cxnSp>
      <p:sp>
        <p:nvSpPr>
          <p:cNvPr id="19" name="Text Placeholder 14">
            <a:extLst>
              <a:ext uri="{FF2B5EF4-FFF2-40B4-BE49-F238E27FC236}">
                <a16:creationId xmlns:a16="http://schemas.microsoft.com/office/drawing/2014/main" id="{55B2378F-7E74-5649-B1F7-5BE87863FDAE}"/>
              </a:ext>
            </a:extLst>
          </p:cNvPr>
          <p:cNvSpPr>
            <a:spLocks noGrp="1"/>
          </p:cNvSpPr>
          <p:nvPr>
            <p:ph type="body" sz="quarter" idx="18" hasCustomPrompt="1"/>
          </p:nvPr>
        </p:nvSpPr>
        <p:spPr>
          <a:xfrm>
            <a:off x="798008" y="5373216"/>
            <a:ext cx="1625519" cy="345828"/>
          </a:xfrm>
          <a:prstGeom prst="rect">
            <a:avLst/>
          </a:prstGeom>
        </p:spPr>
        <p:txBody>
          <a:bodyPr lIns="0" tIns="0" rIns="0" bIns="0"/>
          <a:lstStyle>
            <a:lvl1pPr marL="0" indent="0">
              <a:lnSpc>
                <a:spcPct val="100000"/>
              </a:lnSpc>
              <a:spcBef>
                <a:spcPts val="0"/>
              </a:spcBef>
              <a:buFontTx/>
              <a:buNone/>
              <a:defRPr sz="1800" b="0" i="0">
                <a:solidFill>
                  <a:schemeClr val="bg1"/>
                </a:solidFill>
                <a:latin typeface="+mn-lt"/>
                <a:ea typeface="Tahoma"/>
                <a:cs typeface="Tahoma"/>
              </a:defRPr>
            </a:lvl1pPr>
          </a:lstStyle>
          <a:p>
            <a:pPr lvl="0"/>
            <a:r>
              <a:rPr lang="en-US"/>
              <a:t>Presentation date</a:t>
            </a:r>
          </a:p>
        </p:txBody>
      </p:sp>
    </p:spTree>
    <p:extLst>
      <p:ext uri="{BB962C8B-B14F-4D97-AF65-F5344CB8AC3E}">
        <p14:creationId xmlns:p14="http://schemas.microsoft.com/office/powerpoint/2010/main" val="2182850233"/>
      </p:ext>
    </p:extLst>
  </p:cSld>
  <p:clrMapOvr>
    <a:masterClrMapping/>
  </p:clrMapOvr>
  <p:transition spd="slow">
    <p:fade/>
  </p:transition>
  <p:extLst>
    <p:ext uri="{DCECCB84-F9BA-43D5-87BE-67443E8EF086}">
      <p15:sldGuideLst xmlns:p15="http://schemas.microsoft.com/office/powerpoint/2012/main">
        <p15:guide id="1" orient="horz" pos="1207">
          <p15:clr>
            <a:srgbClr val="FBAE40"/>
          </p15:clr>
        </p15:guide>
        <p15:guide id="2" pos="172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nd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3DBD-28B5-6744-B93D-384D879AF993}"/>
              </a:ext>
            </a:extLst>
          </p:cNvPr>
          <p:cNvSpPr>
            <a:spLocks noGrp="1"/>
          </p:cNvSpPr>
          <p:nvPr>
            <p:ph type="title"/>
          </p:nvPr>
        </p:nvSpPr>
        <p:spPr>
          <a:xfrm>
            <a:off x="1199456" y="1974058"/>
            <a:ext cx="8687493" cy="1325563"/>
          </a:xfrm>
          <a:prstGeom prst="rect">
            <a:avLst/>
          </a:prstGeom>
        </p:spPr>
        <p:txBody>
          <a:bodyPr/>
          <a:lstStyle>
            <a:lvl1pPr>
              <a:defRPr>
                <a:solidFill>
                  <a:srgbClr val="1A9DAC"/>
                </a:solidFill>
              </a:defRPr>
            </a:lvl1pPr>
          </a:lstStyle>
          <a:p>
            <a:r>
              <a:rPr lang="en-US"/>
              <a:t>Click to edit Master title style</a:t>
            </a:r>
          </a:p>
        </p:txBody>
      </p:sp>
      <p:sp>
        <p:nvSpPr>
          <p:cNvPr id="7" name="Text Placeholder 5"/>
          <p:cNvSpPr>
            <a:spLocks noGrp="1"/>
          </p:cNvSpPr>
          <p:nvPr>
            <p:ph type="body" sz="quarter" idx="11"/>
          </p:nvPr>
        </p:nvSpPr>
        <p:spPr>
          <a:xfrm>
            <a:off x="1199456" y="4221163"/>
            <a:ext cx="8687493" cy="603104"/>
          </a:xfrm>
          <a:prstGeom prst="rect">
            <a:avLst/>
          </a:prstGeom>
        </p:spPr>
        <p:txBody>
          <a:bodyPr lIns="0" tIns="0" rIns="0" bIns="0"/>
          <a:lstStyle>
            <a:lvl1pPr marL="0" indent="0">
              <a:lnSpc>
                <a:spcPct val="100000"/>
              </a:lnSpc>
              <a:buFontTx/>
              <a:buNone/>
              <a:defRPr sz="2000" b="0" i="0">
                <a:solidFill>
                  <a:schemeClr val="tx1"/>
                </a:solidFill>
                <a:latin typeface="+mn-lt"/>
                <a:ea typeface="Tahoma"/>
                <a:cs typeface="Tahoma"/>
              </a:defRPr>
            </a:lvl1pPr>
          </a:lstStyle>
          <a:p>
            <a:pPr lvl="0"/>
            <a:r>
              <a:rPr lang="en-US"/>
              <a:t>Click to edit Master text styles</a:t>
            </a:r>
          </a:p>
        </p:txBody>
      </p:sp>
    </p:spTree>
    <p:extLst>
      <p:ext uri="{BB962C8B-B14F-4D97-AF65-F5344CB8AC3E}">
        <p14:creationId xmlns:p14="http://schemas.microsoft.com/office/powerpoint/2010/main" val="2062381253"/>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ain headings, text and bullet point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64AAA3-E9D4-B544-B77B-0789573E9C02}"/>
              </a:ext>
            </a:extLst>
          </p:cNvPr>
          <p:cNvSpPr>
            <a:spLocks noGrp="1"/>
          </p:cNvSpPr>
          <p:nvPr>
            <p:ph type="title" hasCustomPrompt="1"/>
          </p:nvPr>
        </p:nvSpPr>
        <p:spPr>
          <a:xfrm>
            <a:off x="1199455" y="689703"/>
            <a:ext cx="9937104" cy="1011105"/>
          </a:xfrm>
          <a:prstGeom prst="rect">
            <a:avLst/>
          </a:prstGeom>
        </p:spPr>
        <p:txBody>
          <a:bodyPr lIns="0" tIns="0" rIns="0" bIns="0"/>
          <a:lstStyle>
            <a:lvl1pPr>
              <a:defRPr>
                <a:solidFill>
                  <a:srgbClr val="1A9DAC"/>
                </a:solidFill>
              </a:defRPr>
            </a:lvl1pPr>
          </a:lstStyle>
          <a:p>
            <a:pPr lvl="0"/>
            <a:r>
              <a:rPr lang="en-GB"/>
              <a:t>Click to edit Master text styles</a:t>
            </a:r>
          </a:p>
        </p:txBody>
      </p:sp>
      <p:sp>
        <p:nvSpPr>
          <p:cNvPr id="6" name="Text Placeholder 5"/>
          <p:cNvSpPr>
            <a:spLocks noGrp="1"/>
          </p:cNvSpPr>
          <p:nvPr>
            <p:ph type="body" sz="quarter" idx="11" hasCustomPrompt="1"/>
          </p:nvPr>
        </p:nvSpPr>
        <p:spPr>
          <a:xfrm>
            <a:off x="1199456" y="1700808"/>
            <a:ext cx="9937104" cy="4608512"/>
          </a:xfrm>
          <a:prstGeom prst="rect">
            <a:avLst/>
          </a:prstGeom>
        </p:spPr>
        <p:txBody>
          <a:bodyPr lIns="0" tIns="0" rIns="0" bIns="0"/>
          <a:lstStyle>
            <a:lvl1pPr marL="266700" indent="-257175">
              <a:buClr>
                <a:srgbClr val="1A9DAC"/>
              </a:buClr>
              <a:tabLst/>
              <a:defRPr sz="2000">
                <a:latin typeface="+mn-lt"/>
                <a:ea typeface="Tahoma" panose="020B0604030504040204" pitchFamily="34" charset="0"/>
                <a:cs typeface="Tahoma" panose="020B0604030504040204" pitchFamily="34" charset="0"/>
              </a:defRPr>
            </a:lvl1pPr>
            <a:lvl2pPr marL="541338" indent="-274638">
              <a:buClr>
                <a:srgbClr val="1A9DAC"/>
              </a:buClr>
              <a:buFont typeface="Courier New" panose="02070309020205020404" pitchFamily="49" charset="0"/>
              <a:buChar char="o"/>
              <a:defRPr sz="2000">
                <a:latin typeface="+mn-lt"/>
                <a:ea typeface="Tahoma" panose="020B0604030504040204" pitchFamily="34" charset="0"/>
                <a:cs typeface="Tahoma" panose="020B0604030504040204" pitchFamily="34" charset="0"/>
              </a:defRPr>
            </a:lvl2pPr>
            <a:lvl3pPr marL="808038" indent="-2667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a:defRPr sz="1600">
                <a:latin typeface="Tahoma" panose="020B0604030504040204" pitchFamily="34" charset="0"/>
                <a:ea typeface="Tahoma" panose="020B0604030504040204" pitchFamily="34" charset="0"/>
                <a:cs typeface="Tahoma" panose="020B0604030504040204" pitchFamily="34" charset="0"/>
              </a:defRPr>
            </a:lvl4pPr>
            <a:lvl5pPr>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94123737"/>
      </p:ext>
    </p:extLst>
  </p:cSld>
  <p:clrMapOvr>
    <a:masterClrMapping/>
  </p:clrMapOvr>
  <p:transition spd="slow">
    <p:fade/>
  </p:transition>
  <p:extLst>
    <p:ext uri="{DCECCB84-F9BA-43D5-87BE-67443E8EF086}">
      <p15:sldGuideLst xmlns:p15="http://schemas.microsoft.com/office/powerpoint/2012/main">
        <p15:guide id="1" orient="horz" pos="436">
          <p15:clr>
            <a:srgbClr val="FBAE40"/>
          </p15:clr>
        </p15:guide>
        <p15:guide id="2" pos="75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ain headings, text and numbered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4AA9-9B1B-7D49-821B-E768D4FEE2D2}"/>
              </a:ext>
            </a:extLst>
          </p:cNvPr>
          <p:cNvSpPr>
            <a:spLocks noGrp="1"/>
          </p:cNvSpPr>
          <p:nvPr>
            <p:ph type="title"/>
          </p:nvPr>
        </p:nvSpPr>
        <p:spPr>
          <a:xfrm>
            <a:off x="1200151" y="687617"/>
            <a:ext cx="9936408" cy="1012599"/>
          </a:xfrm>
        </p:spPr>
        <p:txBody>
          <a:bodyPr/>
          <a:lstStyle/>
          <a:p>
            <a:r>
              <a:rPr lang="en-US"/>
              <a:t>Click to edit Master title style</a:t>
            </a:r>
          </a:p>
        </p:txBody>
      </p:sp>
      <p:sp>
        <p:nvSpPr>
          <p:cNvPr id="3" name="Text Placeholder 2"/>
          <p:cNvSpPr>
            <a:spLocks noGrp="1"/>
          </p:cNvSpPr>
          <p:nvPr>
            <p:ph type="body" sz="quarter" idx="11" hasCustomPrompt="1"/>
          </p:nvPr>
        </p:nvSpPr>
        <p:spPr>
          <a:xfrm>
            <a:off x="1200152" y="1700216"/>
            <a:ext cx="9936408" cy="4465637"/>
          </a:xfrm>
          <a:prstGeom prst="rect">
            <a:avLst/>
          </a:prstGeom>
        </p:spPr>
        <p:txBody>
          <a:bodyPr lIns="0" tIns="0" rIns="0" bIns="0"/>
          <a:lstStyle>
            <a:lvl1pPr marL="266700" indent="-266700">
              <a:buClr>
                <a:srgbClr val="1A9DAC"/>
              </a:buClr>
              <a:buFont typeface="+mj-lt"/>
              <a:buAutoNum type="arabicPeriod"/>
              <a:defRPr sz="2000">
                <a:latin typeface="+mn-lt"/>
                <a:ea typeface="Tahoma" panose="020B0604030504040204" pitchFamily="34" charset="0"/>
                <a:cs typeface="Tahoma" panose="020B0604030504040204" pitchFamily="34" charset="0"/>
              </a:defRPr>
            </a:lvl1pPr>
            <a:lvl2pPr marL="541338" indent="-274638">
              <a:buClr>
                <a:srgbClr val="1A9DAC"/>
              </a:buClr>
              <a:buFont typeface="+mj-lt"/>
              <a:buAutoNum type="romanLcPeriod"/>
              <a:defRPr sz="2000">
                <a:latin typeface="+mn-lt"/>
                <a:ea typeface="Tahoma" panose="020B0604030504040204" pitchFamily="34" charset="0"/>
                <a:cs typeface="Tahoma" panose="020B0604030504040204" pitchFamily="34" charset="0"/>
              </a:defRPr>
            </a:lvl2pPr>
            <a:lvl3pPr marL="896938" indent="-2667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2343150" indent="-514350">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952750" indent="-514350">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66562446"/>
      </p:ext>
    </p:extLst>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text sty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85A6-D158-2E49-90B4-F2441730F410}"/>
              </a:ext>
            </a:extLst>
          </p:cNvPr>
          <p:cNvSpPr>
            <a:spLocks noGrp="1"/>
          </p:cNvSpPr>
          <p:nvPr>
            <p:ph type="title"/>
          </p:nvPr>
        </p:nvSpPr>
        <p:spPr>
          <a:xfrm>
            <a:off x="1199455" y="692699"/>
            <a:ext cx="9912077" cy="936101"/>
          </a:xfrm>
        </p:spPr>
        <p:txBody>
          <a:bodyPr/>
          <a:lstStyle/>
          <a:p>
            <a:r>
              <a:rPr lang="en-US"/>
              <a:t>Click to edit Master title style</a:t>
            </a:r>
          </a:p>
        </p:txBody>
      </p:sp>
      <p:sp>
        <p:nvSpPr>
          <p:cNvPr id="6" name="Text Placeholder 5"/>
          <p:cNvSpPr>
            <a:spLocks noGrp="1"/>
          </p:cNvSpPr>
          <p:nvPr>
            <p:ph type="body" sz="quarter" idx="11"/>
          </p:nvPr>
        </p:nvSpPr>
        <p:spPr>
          <a:xfrm>
            <a:off x="1199457" y="1628800"/>
            <a:ext cx="4871515" cy="4536504"/>
          </a:xfrm>
          <a:prstGeom prst="rect">
            <a:avLst/>
          </a:prstGeom>
        </p:spPr>
        <p:txBody>
          <a:bodyPr lIns="0" tIns="0" rIns="0" bIns="0" numCol="1" spcCol="216000"/>
          <a:lstStyle>
            <a:lvl1pPr marL="0" marR="0" indent="0" algn="l" defTabSz="606425" rtl="0" eaLnBrk="1" fontAlgn="base" latinLnBrk="0" hangingPunct="1">
              <a:lnSpc>
                <a:spcPts val="2000"/>
              </a:lnSpc>
              <a:spcBef>
                <a:spcPts val="0"/>
              </a:spcBef>
              <a:spcAft>
                <a:spcPct val="0"/>
              </a:spcAft>
              <a:buClrTx/>
              <a:buSzTx/>
              <a:buFontTx/>
              <a:buNone/>
              <a:tabLst/>
              <a:defRPr sz="2000" b="0" i="0" baseline="0">
                <a:solidFill>
                  <a:schemeClr val="tx1"/>
                </a:solidFill>
                <a:latin typeface="+mn-lt"/>
                <a:ea typeface="Tahoma"/>
                <a:cs typeface="Tahoma"/>
              </a:defRPr>
            </a:lvl1pPr>
          </a:lstStyle>
          <a:p>
            <a:pPr lvl="0"/>
            <a:r>
              <a:rPr lang="en-US"/>
              <a:t>Click to edit Master text styles</a:t>
            </a:r>
          </a:p>
        </p:txBody>
      </p:sp>
      <p:sp>
        <p:nvSpPr>
          <p:cNvPr id="7" name="Text Placeholder 5"/>
          <p:cNvSpPr>
            <a:spLocks noGrp="1"/>
          </p:cNvSpPr>
          <p:nvPr>
            <p:ph type="body" sz="quarter" idx="12"/>
          </p:nvPr>
        </p:nvSpPr>
        <p:spPr>
          <a:xfrm>
            <a:off x="6240016" y="1628800"/>
            <a:ext cx="4871515" cy="4536504"/>
          </a:xfrm>
          <a:prstGeom prst="rect">
            <a:avLst/>
          </a:prstGeom>
        </p:spPr>
        <p:txBody>
          <a:bodyPr lIns="0" tIns="0" rIns="0" bIns="0" numCol="1" spcCol="216000"/>
          <a:lstStyle>
            <a:lvl1pPr marL="0" marR="0" indent="0" algn="l" defTabSz="606425" rtl="0" eaLnBrk="1" fontAlgn="base" latinLnBrk="0" hangingPunct="1">
              <a:lnSpc>
                <a:spcPts val="2000"/>
              </a:lnSpc>
              <a:spcBef>
                <a:spcPts val="0"/>
              </a:spcBef>
              <a:spcAft>
                <a:spcPct val="0"/>
              </a:spcAft>
              <a:buClrTx/>
              <a:buSzTx/>
              <a:buFontTx/>
              <a:buNone/>
              <a:tabLst/>
              <a:defRPr sz="2000" b="0" i="0" baseline="0">
                <a:solidFill>
                  <a:schemeClr val="tx1"/>
                </a:solidFill>
                <a:latin typeface="+mn-lt"/>
                <a:ea typeface="Tahoma"/>
                <a:cs typeface="Tahoma"/>
              </a:defRPr>
            </a:lvl1pPr>
          </a:lstStyle>
          <a:p>
            <a:pPr lvl="0"/>
            <a:r>
              <a:rPr lang="en-US"/>
              <a:t>Click to edit Master text styles</a:t>
            </a:r>
          </a:p>
        </p:txBody>
      </p:sp>
    </p:spTree>
    <p:extLst>
      <p:ext uri="{BB962C8B-B14F-4D97-AF65-F5344CB8AC3E}">
        <p14:creationId xmlns:p14="http://schemas.microsoft.com/office/powerpoint/2010/main" val="2562536922"/>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text style with bullet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63C3-2B19-3E4C-861A-2B5A52BA7233}"/>
              </a:ext>
            </a:extLst>
          </p:cNvPr>
          <p:cNvSpPr>
            <a:spLocks noGrp="1"/>
          </p:cNvSpPr>
          <p:nvPr>
            <p:ph type="title"/>
          </p:nvPr>
        </p:nvSpPr>
        <p:spPr>
          <a:xfrm>
            <a:off x="1199455" y="692699"/>
            <a:ext cx="10515600" cy="936101"/>
          </a:xfrm>
        </p:spPr>
        <p:txBody>
          <a:bodyPr/>
          <a:lstStyle/>
          <a:p>
            <a:r>
              <a:rPr lang="en-US"/>
              <a:t>Click to edit Master title style</a:t>
            </a:r>
          </a:p>
        </p:txBody>
      </p:sp>
      <p:sp>
        <p:nvSpPr>
          <p:cNvPr id="8" name="Text Placeholder 5"/>
          <p:cNvSpPr>
            <a:spLocks noGrp="1"/>
          </p:cNvSpPr>
          <p:nvPr>
            <p:ph type="body" sz="quarter" idx="11" hasCustomPrompt="1"/>
          </p:nvPr>
        </p:nvSpPr>
        <p:spPr>
          <a:xfrm>
            <a:off x="1199458" y="1628800"/>
            <a:ext cx="4896542" cy="4536504"/>
          </a:xfrm>
          <a:prstGeom prst="rect">
            <a:avLst/>
          </a:prstGeom>
        </p:spPr>
        <p:txBody>
          <a:bodyPr lIns="0" tIns="0" rIns="0" bIns="0" numCol="1" spcCol="216000"/>
          <a:lstStyle>
            <a:lvl1pPr marL="285750" marR="0" indent="-285750" algn="l" defTabSz="606425" rtl="0" eaLnBrk="1" fontAlgn="base" latinLnBrk="0" hangingPunct="1">
              <a:lnSpc>
                <a:spcPts val="2000"/>
              </a:lnSpc>
              <a:spcBef>
                <a:spcPts val="0"/>
              </a:spcBef>
              <a:spcAft>
                <a:spcPct val="0"/>
              </a:spcAft>
              <a:buClr>
                <a:srgbClr val="1A9DAC"/>
              </a:buClr>
              <a:buSzTx/>
              <a:buFont typeface="Arial" panose="020B0604020202020204" pitchFamily="34" charset="0"/>
              <a:buChar char="•"/>
              <a:tabLst/>
              <a:defRPr sz="2000" b="0" i="0" baseline="0">
                <a:solidFill>
                  <a:schemeClr val="tx1"/>
                </a:solidFill>
                <a:latin typeface="+mn-lt"/>
                <a:ea typeface="Tahoma" panose="020B0604030504040204" pitchFamily="34" charset="0"/>
                <a:cs typeface="Tahoma" panose="020B0604030504040204" pitchFamily="34" charset="0"/>
              </a:defRPr>
            </a:lvl1pPr>
            <a:lvl2pPr marL="541338" indent="-274638">
              <a:buClr>
                <a:srgbClr val="1A9DAC"/>
              </a:buClr>
              <a:buFont typeface="Courier New" panose="02070309020205020404" pitchFamily="49" charset="0"/>
              <a:buChar char="o"/>
              <a:defRPr sz="2000">
                <a:latin typeface="+mn-lt"/>
                <a:ea typeface="Tahoma" panose="020B0604030504040204" pitchFamily="34" charset="0"/>
                <a:cs typeface="Tahoma" panose="020B0604030504040204" pitchFamily="34" charset="0"/>
              </a:defRPr>
            </a:lvl2pPr>
            <a:lvl3pPr marL="808038" indent="-1778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1163638" indent="-301625">
              <a:defRPr sz="2000">
                <a:latin typeface="+mn-lt"/>
                <a:ea typeface="Tahoma" panose="020B0604030504040204" pitchFamily="34" charset="0"/>
                <a:cs typeface="Tahoma" panose="020B0604030504040204" pitchFamily="34" charset="0"/>
              </a:defRPr>
            </a:lvl4pPr>
          </a:lstStyle>
          <a:p>
            <a:pPr lvl="0"/>
            <a:r>
              <a:rPr lang="en-GB"/>
              <a:t>Click to add text</a:t>
            </a:r>
          </a:p>
          <a:p>
            <a:pPr lvl="1"/>
            <a:r>
              <a:rPr lang="en-GB"/>
              <a:t>Second Bullet Point</a:t>
            </a:r>
          </a:p>
          <a:p>
            <a:pPr lvl="2"/>
            <a:r>
              <a:rPr lang="en-GB"/>
              <a:t>Third Bullet Point</a:t>
            </a:r>
          </a:p>
          <a:p>
            <a:pPr lvl="3"/>
            <a:endParaRPr lang="en-GB"/>
          </a:p>
        </p:txBody>
      </p:sp>
      <p:sp>
        <p:nvSpPr>
          <p:cNvPr id="9" name="Text Placeholder 5"/>
          <p:cNvSpPr>
            <a:spLocks noGrp="1"/>
          </p:cNvSpPr>
          <p:nvPr>
            <p:ph type="body" sz="quarter" idx="12" hasCustomPrompt="1"/>
          </p:nvPr>
        </p:nvSpPr>
        <p:spPr>
          <a:xfrm>
            <a:off x="6240016" y="1628800"/>
            <a:ext cx="4752528" cy="4536504"/>
          </a:xfrm>
          <a:prstGeom prst="rect">
            <a:avLst/>
          </a:prstGeom>
        </p:spPr>
        <p:txBody>
          <a:bodyPr lIns="0" tIns="0" rIns="0" bIns="0" numCol="1" spcCol="216000"/>
          <a:lstStyle>
            <a:lvl1pPr marL="285750" marR="0" indent="-285750" algn="l" defTabSz="606425" rtl="0" eaLnBrk="1" fontAlgn="base" latinLnBrk="0" hangingPunct="1">
              <a:lnSpc>
                <a:spcPts val="2000"/>
              </a:lnSpc>
              <a:spcBef>
                <a:spcPts val="0"/>
              </a:spcBef>
              <a:spcAft>
                <a:spcPct val="0"/>
              </a:spcAft>
              <a:buClr>
                <a:srgbClr val="1A9DAC"/>
              </a:buClr>
              <a:buSzTx/>
              <a:buFont typeface="Arial" panose="020B0604020202020204" pitchFamily="34" charset="0"/>
              <a:buChar char="•"/>
              <a:tabLst/>
              <a:defRPr sz="2000" b="0" i="0" baseline="0">
                <a:solidFill>
                  <a:schemeClr val="tx1"/>
                </a:solidFill>
                <a:latin typeface="+mn-lt"/>
                <a:ea typeface="Tahoma" panose="020B0604030504040204" pitchFamily="34" charset="0"/>
                <a:cs typeface="Tahoma" panose="020B0604030504040204" pitchFamily="34" charset="0"/>
              </a:defRPr>
            </a:lvl1pPr>
            <a:lvl2pPr marL="541338" indent="-274638">
              <a:buClr>
                <a:srgbClr val="1A9DAC"/>
              </a:buClr>
              <a:buFont typeface="Courier New" panose="02070309020205020404" pitchFamily="49" charset="0"/>
              <a:buChar char="o"/>
              <a:defRPr sz="2000">
                <a:latin typeface="+mn-lt"/>
                <a:ea typeface="Tahoma" panose="020B0604030504040204" pitchFamily="34" charset="0"/>
                <a:cs typeface="Tahoma" panose="020B0604030504040204" pitchFamily="34" charset="0"/>
              </a:defRPr>
            </a:lvl2pPr>
            <a:lvl3pPr marL="808038" indent="-1778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1163638" indent="-301625">
              <a:defRPr sz="2000">
                <a:latin typeface="+mn-lt"/>
                <a:ea typeface="Tahoma" panose="020B0604030504040204" pitchFamily="34" charset="0"/>
                <a:cs typeface="Tahoma" panose="020B0604030504040204" pitchFamily="34" charset="0"/>
              </a:defRPr>
            </a:lvl4pPr>
          </a:lstStyle>
          <a:p>
            <a:pPr lvl="0"/>
            <a:r>
              <a:rPr lang="en-US"/>
              <a:t>Click to add text</a:t>
            </a:r>
          </a:p>
          <a:p>
            <a:pPr lvl="1"/>
            <a:r>
              <a:rPr lang="en-US"/>
              <a:t>Second Bullet Point</a:t>
            </a:r>
          </a:p>
          <a:p>
            <a:pPr lvl="2"/>
            <a:r>
              <a:rPr lang="en-US"/>
              <a:t>Third Bullet Point</a:t>
            </a:r>
          </a:p>
          <a:p>
            <a:pPr lvl="3"/>
            <a:endParaRPr lang="en-US"/>
          </a:p>
          <a:p>
            <a:pPr lvl="0"/>
            <a:endParaRPr lang="en-GB"/>
          </a:p>
        </p:txBody>
      </p:sp>
    </p:spTree>
    <p:extLst>
      <p:ext uri="{BB962C8B-B14F-4D97-AF65-F5344CB8AC3E}">
        <p14:creationId xmlns:p14="http://schemas.microsoft.com/office/powerpoint/2010/main" val="2764441454"/>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text style with numbered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A39C-6E99-FE4F-B641-F44C7B4B4DB4}"/>
              </a:ext>
            </a:extLst>
          </p:cNvPr>
          <p:cNvSpPr>
            <a:spLocks noGrp="1"/>
          </p:cNvSpPr>
          <p:nvPr>
            <p:ph type="title"/>
          </p:nvPr>
        </p:nvSpPr>
        <p:spPr>
          <a:xfrm>
            <a:off x="1199456" y="692699"/>
            <a:ext cx="10515600" cy="936101"/>
          </a:xfrm>
        </p:spPr>
        <p:txBody>
          <a:bodyPr/>
          <a:lstStyle/>
          <a:p>
            <a:r>
              <a:rPr lang="en-US"/>
              <a:t>Click to edit Master title style</a:t>
            </a:r>
          </a:p>
        </p:txBody>
      </p:sp>
      <p:sp>
        <p:nvSpPr>
          <p:cNvPr id="8" name="Text Placeholder 5"/>
          <p:cNvSpPr>
            <a:spLocks noGrp="1"/>
          </p:cNvSpPr>
          <p:nvPr>
            <p:ph type="body" sz="quarter" idx="11" hasCustomPrompt="1"/>
          </p:nvPr>
        </p:nvSpPr>
        <p:spPr>
          <a:xfrm>
            <a:off x="1199458" y="1628800"/>
            <a:ext cx="4896542" cy="4536504"/>
          </a:xfrm>
          <a:prstGeom prst="rect">
            <a:avLst/>
          </a:prstGeom>
        </p:spPr>
        <p:txBody>
          <a:bodyPr lIns="0" tIns="0" rIns="0" bIns="0" numCol="1" spcCol="216000"/>
          <a:lstStyle>
            <a:lvl1pPr marL="266700" marR="0" indent="-266700" algn="l" defTabSz="606425" rtl="0" eaLnBrk="1" fontAlgn="base" latinLnBrk="0" hangingPunct="1">
              <a:lnSpc>
                <a:spcPts val="2000"/>
              </a:lnSpc>
              <a:spcBef>
                <a:spcPts val="0"/>
              </a:spcBef>
              <a:spcAft>
                <a:spcPct val="0"/>
              </a:spcAft>
              <a:buClr>
                <a:srgbClr val="1A9DAC"/>
              </a:buClr>
              <a:buSzTx/>
              <a:buFont typeface="+mj-lt"/>
              <a:buAutoNum type="arabicPeriod"/>
              <a:tabLst/>
              <a:defRPr sz="2000" b="0" i="0" baseline="0">
                <a:solidFill>
                  <a:schemeClr val="tx1"/>
                </a:solidFill>
                <a:latin typeface="+mn-lt"/>
                <a:ea typeface="Tahoma"/>
                <a:cs typeface="Tahoma"/>
              </a:defRPr>
            </a:lvl1pPr>
            <a:lvl2pPr marL="541338" indent="-274638">
              <a:buClr>
                <a:srgbClr val="1A9DAC"/>
              </a:buClr>
              <a:buFont typeface="+mj-lt"/>
              <a:buAutoNum type="romanLcPeriod"/>
              <a:defRPr sz="2000" baseline="0">
                <a:latin typeface="+mn-lt"/>
                <a:ea typeface="Tahoma" panose="020B0604030504040204" pitchFamily="34" charset="0"/>
                <a:cs typeface="Tahoma" panose="020B0604030504040204" pitchFamily="34" charset="0"/>
              </a:defRPr>
            </a:lvl2pPr>
            <a:lvl3pPr marL="896938" indent="-2667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1252538" indent="-28575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4pPr>
          </a:lstStyle>
          <a:p>
            <a:pPr lvl="0"/>
            <a:r>
              <a:rPr lang="en-GB"/>
              <a:t>Click to add text</a:t>
            </a:r>
          </a:p>
          <a:p>
            <a:pPr lvl="1"/>
            <a:r>
              <a:rPr lang="en-GB"/>
              <a:t>Number Position Number 2</a:t>
            </a:r>
          </a:p>
          <a:p>
            <a:pPr lvl="2"/>
            <a:r>
              <a:rPr lang="en-GB"/>
              <a:t>Number Position Number 3</a:t>
            </a:r>
          </a:p>
          <a:p>
            <a:pPr lvl="3"/>
            <a:endParaRPr lang="en-GB"/>
          </a:p>
          <a:p>
            <a:pPr lvl="3"/>
            <a:endParaRPr lang="en-GB"/>
          </a:p>
        </p:txBody>
      </p:sp>
      <p:sp>
        <p:nvSpPr>
          <p:cNvPr id="9" name="Text Placeholder 5"/>
          <p:cNvSpPr>
            <a:spLocks noGrp="1"/>
          </p:cNvSpPr>
          <p:nvPr>
            <p:ph type="body" sz="quarter" idx="12" hasCustomPrompt="1"/>
          </p:nvPr>
        </p:nvSpPr>
        <p:spPr>
          <a:xfrm>
            <a:off x="6240018" y="1628800"/>
            <a:ext cx="4896542" cy="4536504"/>
          </a:xfrm>
          <a:prstGeom prst="rect">
            <a:avLst/>
          </a:prstGeom>
        </p:spPr>
        <p:txBody>
          <a:bodyPr lIns="0" tIns="0" rIns="0" bIns="0" numCol="1" spcCol="216000"/>
          <a:lstStyle>
            <a:lvl1pPr marL="266700" marR="0" indent="-266700" algn="l" defTabSz="606425" rtl="0" eaLnBrk="1" fontAlgn="base" latinLnBrk="0" hangingPunct="1">
              <a:lnSpc>
                <a:spcPts val="2000"/>
              </a:lnSpc>
              <a:spcBef>
                <a:spcPts val="0"/>
              </a:spcBef>
              <a:spcAft>
                <a:spcPct val="0"/>
              </a:spcAft>
              <a:buClr>
                <a:srgbClr val="1A9DAC"/>
              </a:buClr>
              <a:buSzTx/>
              <a:buFont typeface="+mj-lt"/>
              <a:buAutoNum type="arabicPeriod"/>
              <a:tabLst/>
              <a:defRPr sz="2000" b="0" i="0" baseline="0">
                <a:solidFill>
                  <a:schemeClr val="tx1"/>
                </a:solidFill>
                <a:latin typeface="+mn-lt"/>
                <a:ea typeface="Tahoma"/>
                <a:cs typeface="Tahoma"/>
              </a:defRPr>
            </a:lvl1pPr>
            <a:lvl2pPr marL="541338" indent="-274638">
              <a:buClr>
                <a:srgbClr val="1A9DAC"/>
              </a:buClr>
              <a:buFont typeface="+mj-lt"/>
              <a:buAutoNum type="romanLcPeriod"/>
              <a:defRPr sz="2000">
                <a:latin typeface="+mn-lt"/>
                <a:ea typeface="Tahoma" panose="020B0604030504040204" pitchFamily="34" charset="0"/>
                <a:cs typeface="Tahoma" panose="020B0604030504040204" pitchFamily="34" charset="0"/>
              </a:defRPr>
            </a:lvl2pPr>
            <a:lvl3pPr marL="896938" indent="-2667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1252538" indent="-285750">
              <a:buFont typeface="Arial" panose="020B0604020202020204" pitchFamily="34" charset="0"/>
              <a:buChar char="̶"/>
              <a:defRPr sz="2000">
                <a:latin typeface="+mn-lt"/>
                <a:ea typeface="Tahoma" panose="020B0604030504040204" pitchFamily="34" charset="0"/>
                <a:cs typeface="Tahoma" panose="020B0604030504040204" pitchFamily="34" charset="0"/>
              </a:defRPr>
            </a:lvl4pPr>
          </a:lstStyle>
          <a:p>
            <a:pPr lvl="0"/>
            <a:r>
              <a:rPr lang="en-GB"/>
              <a:t>Click to add text</a:t>
            </a:r>
          </a:p>
          <a:p>
            <a:pPr lvl="1"/>
            <a:r>
              <a:rPr lang="en-GB"/>
              <a:t>Number Position Number 2</a:t>
            </a:r>
          </a:p>
          <a:p>
            <a:pPr lvl="2"/>
            <a:r>
              <a:rPr lang="en-GB"/>
              <a:t>Number Position Number 3</a:t>
            </a:r>
          </a:p>
          <a:p>
            <a:pPr lvl="3"/>
            <a:endParaRPr lang="en-GB"/>
          </a:p>
        </p:txBody>
      </p:sp>
    </p:spTree>
    <p:extLst>
      <p:ext uri="{BB962C8B-B14F-4D97-AF65-F5344CB8AC3E}">
        <p14:creationId xmlns:p14="http://schemas.microsoft.com/office/powerpoint/2010/main" val="887773064"/>
      </p:ext>
    </p:extLst>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and graph pos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C80B-5DE2-104C-BCD7-114FA55CDFA5}"/>
              </a:ext>
            </a:extLst>
          </p:cNvPr>
          <p:cNvSpPr>
            <a:spLocks noGrp="1"/>
          </p:cNvSpPr>
          <p:nvPr>
            <p:ph type="title"/>
          </p:nvPr>
        </p:nvSpPr>
        <p:spPr>
          <a:xfrm>
            <a:off x="1190020" y="692700"/>
            <a:ext cx="10515600" cy="862064"/>
          </a:xfrm>
        </p:spPr>
        <p:txBody>
          <a:bodyPr/>
          <a:lstStyle/>
          <a:p>
            <a:r>
              <a:rPr lang="en-US"/>
              <a:t>Click to edit Master title style</a:t>
            </a:r>
          </a:p>
        </p:txBody>
      </p:sp>
      <p:sp>
        <p:nvSpPr>
          <p:cNvPr id="3" name="Chart Placeholder 2"/>
          <p:cNvSpPr>
            <a:spLocks noGrp="1"/>
          </p:cNvSpPr>
          <p:nvPr>
            <p:ph type="chart" sz="quarter" idx="11"/>
          </p:nvPr>
        </p:nvSpPr>
        <p:spPr>
          <a:xfrm>
            <a:off x="1199456" y="1554763"/>
            <a:ext cx="9865096" cy="4538065"/>
          </a:xfrm>
          <a:prstGeom prst="rect">
            <a:avLst/>
          </a:prstGeom>
        </p:spPr>
        <p:txBody>
          <a:bodyPr/>
          <a:lstStyle/>
          <a:p>
            <a:pPr lvl="0"/>
            <a:r>
              <a:rPr lang="en-US" noProof="0"/>
              <a:t>Click icon to add chart</a:t>
            </a:r>
          </a:p>
        </p:txBody>
      </p:sp>
    </p:spTree>
    <p:extLst>
      <p:ext uri="{BB962C8B-B14F-4D97-AF65-F5344CB8AC3E}">
        <p14:creationId xmlns:p14="http://schemas.microsoft.com/office/powerpoint/2010/main" val="467507568"/>
      </p:ext>
    </p:extLst>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arrow column text style with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465AE-FBB8-C547-A863-8ACFC537D477}"/>
              </a:ext>
            </a:extLst>
          </p:cNvPr>
          <p:cNvSpPr>
            <a:spLocks noGrp="1"/>
          </p:cNvSpPr>
          <p:nvPr>
            <p:ph type="title"/>
          </p:nvPr>
        </p:nvSpPr>
        <p:spPr>
          <a:xfrm>
            <a:off x="1199455" y="692699"/>
            <a:ext cx="10515600" cy="936101"/>
          </a:xfrm>
        </p:spPr>
        <p:txBody>
          <a:bodyPr/>
          <a:lstStyle/>
          <a:p>
            <a:r>
              <a:rPr lang="en-US"/>
              <a:t>Click to edit Master title style</a:t>
            </a:r>
          </a:p>
        </p:txBody>
      </p:sp>
      <p:sp>
        <p:nvSpPr>
          <p:cNvPr id="6" name="Text Placeholder 5"/>
          <p:cNvSpPr>
            <a:spLocks noGrp="1"/>
          </p:cNvSpPr>
          <p:nvPr>
            <p:ph type="body" sz="quarter" idx="11"/>
          </p:nvPr>
        </p:nvSpPr>
        <p:spPr>
          <a:xfrm>
            <a:off x="1199458" y="1628800"/>
            <a:ext cx="4464494" cy="4536504"/>
          </a:xfrm>
          <a:prstGeom prst="rect">
            <a:avLst/>
          </a:prstGeom>
        </p:spPr>
        <p:txBody>
          <a:bodyPr lIns="0" tIns="0" rIns="0" bIns="0" numCol="1" spcCol="216000"/>
          <a:lstStyle>
            <a:lvl1pPr marL="0" marR="0" indent="0" algn="l" defTabSz="606425" rtl="0" eaLnBrk="1" fontAlgn="base" latinLnBrk="0" hangingPunct="1">
              <a:lnSpc>
                <a:spcPts val="2000"/>
              </a:lnSpc>
              <a:spcBef>
                <a:spcPts val="0"/>
              </a:spcBef>
              <a:spcAft>
                <a:spcPct val="0"/>
              </a:spcAft>
              <a:buClrTx/>
              <a:buSzTx/>
              <a:buFontTx/>
              <a:buNone/>
              <a:tabLst/>
              <a:defRPr sz="2000" b="0" i="0" baseline="0">
                <a:solidFill>
                  <a:schemeClr val="tx1"/>
                </a:solidFill>
                <a:latin typeface="+mn-lt"/>
                <a:ea typeface="Tahoma"/>
                <a:cs typeface="Tahoma"/>
              </a:defRPr>
            </a:lvl1pPr>
          </a:lstStyle>
          <a:p>
            <a:pPr lvl="0"/>
            <a:r>
              <a:rPr lang="en-US"/>
              <a:t>Click to edit Master text styles</a:t>
            </a:r>
          </a:p>
        </p:txBody>
      </p:sp>
      <p:sp>
        <p:nvSpPr>
          <p:cNvPr id="3" name="Chart Placeholder 2"/>
          <p:cNvSpPr>
            <a:spLocks noGrp="1"/>
          </p:cNvSpPr>
          <p:nvPr>
            <p:ph type="chart" sz="quarter" idx="12"/>
          </p:nvPr>
        </p:nvSpPr>
        <p:spPr>
          <a:xfrm>
            <a:off x="5712885" y="1628802"/>
            <a:ext cx="5351667" cy="4464025"/>
          </a:xfrm>
          <a:prstGeom prst="rect">
            <a:avLst/>
          </a:prstGeom>
        </p:spPr>
        <p:txBody>
          <a:bodyPr/>
          <a:lstStyle/>
          <a:p>
            <a:pPr lvl="0"/>
            <a:r>
              <a:rPr lang="en-US" noProof="0"/>
              <a:t>Click icon to add chart</a:t>
            </a:r>
          </a:p>
        </p:txBody>
      </p:sp>
    </p:spTree>
    <p:extLst>
      <p:ext uri="{BB962C8B-B14F-4D97-AF65-F5344CB8AC3E}">
        <p14:creationId xmlns:p14="http://schemas.microsoft.com/office/powerpoint/2010/main" val="1490489203"/>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headings, text and bullet point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64AAA3-E9D4-B544-B77B-0789573E9C02}"/>
              </a:ext>
            </a:extLst>
          </p:cNvPr>
          <p:cNvSpPr>
            <a:spLocks noGrp="1"/>
          </p:cNvSpPr>
          <p:nvPr>
            <p:ph type="title" hasCustomPrompt="1"/>
          </p:nvPr>
        </p:nvSpPr>
        <p:spPr>
          <a:xfrm>
            <a:off x="1199455" y="689703"/>
            <a:ext cx="9937104" cy="1011105"/>
          </a:xfrm>
          <a:prstGeom prst="rect">
            <a:avLst/>
          </a:prstGeom>
        </p:spPr>
        <p:txBody>
          <a:bodyPr lIns="0" tIns="0" rIns="0" bIns="0"/>
          <a:lstStyle>
            <a:lvl1pPr>
              <a:defRPr>
                <a:solidFill>
                  <a:srgbClr val="1A9DAC"/>
                </a:solidFill>
              </a:defRPr>
            </a:lvl1pPr>
          </a:lstStyle>
          <a:p>
            <a:pPr lvl="0"/>
            <a:r>
              <a:rPr lang="en-GB"/>
              <a:t>Click to edit Master text styles</a:t>
            </a:r>
          </a:p>
        </p:txBody>
      </p:sp>
      <p:sp>
        <p:nvSpPr>
          <p:cNvPr id="6" name="Text Placeholder 5"/>
          <p:cNvSpPr>
            <a:spLocks noGrp="1"/>
          </p:cNvSpPr>
          <p:nvPr>
            <p:ph type="body" sz="quarter" idx="11" hasCustomPrompt="1"/>
          </p:nvPr>
        </p:nvSpPr>
        <p:spPr>
          <a:xfrm>
            <a:off x="1199456" y="1700808"/>
            <a:ext cx="9937104" cy="4608512"/>
          </a:xfrm>
          <a:prstGeom prst="rect">
            <a:avLst/>
          </a:prstGeom>
        </p:spPr>
        <p:txBody>
          <a:bodyPr lIns="0" tIns="0" rIns="0" bIns="0"/>
          <a:lstStyle>
            <a:lvl1pPr marL="266700" indent="-257175">
              <a:buClr>
                <a:srgbClr val="1A9DAC"/>
              </a:buClr>
              <a:tabLst/>
              <a:defRPr sz="2000">
                <a:latin typeface="+mn-lt"/>
                <a:ea typeface="Tahoma" panose="020B0604030504040204" pitchFamily="34" charset="0"/>
                <a:cs typeface="Tahoma" panose="020B0604030504040204" pitchFamily="34" charset="0"/>
              </a:defRPr>
            </a:lvl1pPr>
            <a:lvl2pPr marL="541338" indent="-274638">
              <a:buClr>
                <a:srgbClr val="1A9DAC"/>
              </a:buClr>
              <a:buFont typeface="Courier New" panose="02070309020205020404" pitchFamily="49" charset="0"/>
              <a:buChar char="o"/>
              <a:defRPr sz="2000">
                <a:latin typeface="+mn-lt"/>
                <a:ea typeface="Tahoma" panose="020B0604030504040204" pitchFamily="34" charset="0"/>
                <a:cs typeface="Tahoma" panose="020B0604030504040204" pitchFamily="34" charset="0"/>
              </a:defRPr>
            </a:lvl2pPr>
            <a:lvl3pPr marL="808038" indent="-2667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a:defRPr sz="1600">
                <a:latin typeface="Tahoma" panose="020B0604030504040204" pitchFamily="34" charset="0"/>
                <a:ea typeface="Tahoma" panose="020B0604030504040204" pitchFamily="34" charset="0"/>
                <a:cs typeface="Tahoma" panose="020B0604030504040204" pitchFamily="34" charset="0"/>
              </a:defRPr>
            </a:lvl4pPr>
            <a:lvl5pPr>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86862507"/>
      </p:ext>
    </p:extLst>
  </p:cSld>
  <p:clrMapOvr>
    <a:masterClrMapping/>
  </p:clrMapOvr>
  <p:transition spd="slow">
    <p:fade/>
  </p:transition>
  <p:extLst>
    <p:ext uri="{DCECCB84-F9BA-43D5-87BE-67443E8EF086}">
      <p15:sldGuideLst xmlns:p15="http://schemas.microsoft.com/office/powerpoint/2012/main">
        <p15:guide id="1" orient="horz" pos="436">
          <p15:clr>
            <a:srgbClr val="FBAE40"/>
          </p15:clr>
        </p15:guide>
        <p15:guide id="2" pos="75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D979-55B4-3C48-802B-10CF449D32FC}"/>
              </a:ext>
            </a:extLst>
          </p:cNvPr>
          <p:cNvSpPr>
            <a:spLocks noGrp="1"/>
          </p:cNvSpPr>
          <p:nvPr>
            <p:ph type="title"/>
          </p:nvPr>
        </p:nvSpPr>
        <p:spPr>
          <a:xfrm>
            <a:off x="1199456" y="692699"/>
            <a:ext cx="10515600" cy="648069"/>
          </a:xfrm>
        </p:spPr>
        <p:txBody>
          <a:bodyPr/>
          <a:lstStyle/>
          <a:p>
            <a:r>
              <a:rPr lang="en-US"/>
              <a:t>Click to edit Master title style</a:t>
            </a:r>
          </a:p>
        </p:txBody>
      </p:sp>
      <p:sp>
        <p:nvSpPr>
          <p:cNvPr id="4" name="Picture Placeholder 12">
            <a:extLst>
              <a:ext uri="{C183D7F6-B498-43B3-948B-1728B52AA6E4}">
                <adec:decorative xmlns:adec="http://schemas.microsoft.com/office/drawing/2017/decorative" val="1"/>
              </a:ext>
            </a:extLst>
          </p:cNvPr>
          <p:cNvSpPr>
            <a:spLocks noGrp="1"/>
          </p:cNvSpPr>
          <p:nvPr>
            <p:ph type="pic" sz="quarter" idx="13"/>
          </p:nvPr>
        </p:nvSpPr>
        <p:spPr>
          <a:xfrm>
            <a:off x="14953" y="1412776"/>
            <a:ext cx="12192000" cy="5951190"/>
          </a:xfrm>
          <a:prstGeom prst="rect">
            <a:avLst/>
          </a:prstGeom>
        </p:spPr>
        <p:txBody>
          <a:bodyPr/>
          <a:lstStyle/>
          <a:p>
            <a:r>
              <a:rPr lang="en-US"/>
              <a:t>Click icon to add picture</a:t>
            </a:r>
          </a:p>
        </p:txBody>
      </p:sp>
    </p:spTree>
    <p:extLst>
      <p:ext uri="{BB962C8B-B14F-4D97-AF65-F5344CB8AC3E}">
        <p14:creationId xmlns:p14="http://schemas.microsoft.com/office/powerpoint/2010/main" val="3871677772"/>
      </p:ext>
    </p:extLst>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D231-0526-BA4B-A751-485A68D4F146}"/>
              </a:ext>
            </a:extLst>
          </p:cNvPr>
          <p:cNvSpPr>
            <a:spLocks noGrp="1"/>
          </p:cNvSpPr>
          <p:nvPr>
            <p:ph type="title"/>
          </p:nvPr>
        </p:nvSpPr>
        <p:spPr>
          <a:xfrm>
            <a:off x="1200151" y="692699"/>
            <a:ext cx="9938841" cy="768353"/>
          </a:xfrm>
        </p:spPr>
        <p:txBody>
          <a:bodyPr/>
          <a:lstStyle/>
          <a:p>
            <a:r>
              <a:rPr lang="en-US"/>
              <a:t>Click to edit Master title style</a:t>
            </a:r>
          </a:p>
        </p:txBody>
      </p:sp>
      <p:sp>
        <p:nvSpPr>
          <p:cNvPr id="14" name="Picture Placeholder 12">
            <a:extLst>
              <a:ext uri="{C183D7F6-B498-43B3-948B-1728B52AA6E4}">
                <adec:decorative xmlns:adec="http://schemas.microsoft.com/office/drawing/2017/decorative" val="1"/>
              </a:ext>
            </a:extLst>
          </p:cNvPr>
          <p:cNvSpPr>
            <a:spLocks noGrp="1"/>
          </p:cNvSpPr>
          <p:nvPr>
            <p:ph type="pic" sz="quarter" idx="12"/>
          </p:nvPr>
        </p:nvSpPr>
        <p:spPr>
          <a:xfrm>
            <a:off x="1" y="1461052"/>
            <a:ext cx="4032251" cy="5396948"/>
          </a:xfrm>
          <a:prstGeom prst="rect">
            <a:avLst/>
          </a:prstGeom>
        </p:spPr>
        <p:txBody>
          <a:bodyPr/>
          <a:lstStyle/>
          <a:p>
            <a:r>
              <a:rPr lang="en-US"/>
              <a:t>Click icon to add picture</a:t>
            </a:r>
          </a:p>
        </p:txBody>
      </p:sp>
      <p:sp>
        <p:nvSpPr>
          <p:cNvPr id="15" name="Picture Placeholder 12">
            <a:extLst>
              <a:ext uri="{C183D7F6-B498-43B3-948B-1728B52AA6E4}">
                <adec:decorative xmlns:adec="http://schemas.microsoft.com/office/drawing/2017/decorative" val="1"/>
              </a:ext>
            </a:extLst>
          </p:cNvPr>
          <p:cNvSpPr>
            <a:spLocks noGrp="1"/>
          </p:cNvSpPr>
          <p:nvPr>
            <p:ph type="pic" sz="quarter" idx="13"/>
          </p:nvPr>
        </p:nvSpPr>
        <p:spPr>
          <a:xfrm>
            <a:off x="4078817" y="1461053"/>
            <a:ext cx="4027088" cy="2650572"/>
          </a:xfrm>
          <a:prstGeom prst="rect">
            <a:avLst/>
          </a:prstGeom>
        </p:spPr>
        <p:txBody>
          <a:bodyPr/>
          <a:lstStyle/>
          <a:p>
            <a:r>
              <a:rPr lang="en-US"/>
              <a:t>Click icon to add picture</a:t>
            </a:r>
          </a:p>
        </p:txBody>
      </p:sp>
      <p:sp>
        <p:nvSpPr>
          <p:cNvPr id="17" name="Picture Placeholder 12">
            <a:extLst>
              <a:ext uri="{C183D7F6-B498-43B3-948B-1728B52AA6E4}">
                <adec:decorative xmlns:adec="http://schemas.microsoft.com/office/drawing/2017/decorative" val="1"/>
              </a:ext>
            </a:extLst>
          </p:cNvPr>
          <p:cNvSpPr>
            <a:spLocks noGrp="1"/>
          </p:cNvSpPr>
          <p:nvPr>
            <p:ph type="pic" sz="quarter" idx="14"/>
          </p:nvPr>
        </p:nvSpPr>
        <p:spPr>
          <a:xfrm>
            <a:off x="4078817" y="4149728"/>
            <a:ext cx="4027088" cy="2708275"/>
          </a:xfrm>
          <a:prstGeom prst="rect">
            <a:avLst/>
          </a:prstGeom>
        </p:spPr>
        <p:txBody>
          <a:bodyPr/>
          <a:lstStyle/>
          <a:p>
            <a:r>
              <a:rPr lang="en-US"/>
              <a:t>Click icon to add picture</a:t>
            </a:r>
          </a:p>
        </p:txBody>
      </p:sp>
      <p:sp>
        <p:nvSpPr>
          <p:cNvPr id="13" name="Picture Placeholder 12">
            <a:extLst>
              <a:ext uri="{C183D7F6-B498-43B3-948B-1728B52AA6E4}">
                <adec:decorative xmlns:adec="http://schemas.microsoft.com/office/drawing/2017/decorative" val="1"/>
              </a:ext>
            </a:extLst>
          </p:cNvPr>
          <p:cNvSpPr>
            <a:spLocks noGrp="1"/>
          </p:cNvSpPr>
          <p:nvPr>
            <p:ph type="pic" sz="quarter" idx="11"/>
          </p:nvPr>
        </p:nvSpPr>
        <p:spPr>
          <a:xfrm>
            <a:off x="8157635" y="1461052"/>
            <a:ext cx="4034367" cy="5396948"/>
          </a:xfrm>
          <a:prstGeom prst="rect">
            <a:avLst/>
          </a:prstGeom>
        </p:spPr>
        <p:txBody>
          <a:bodyPr/>
          <a:lstStyle/>
          <a:p>
            <a:r>
              <a:rPr lang="en-US"/>
              <a:t>Click icon to add picture</a:t>
            </a:r>
          </a:p>
        </p:txBody>
      </p:sp>
    </p:spTree>
    <p:extLst>
      <p:ext uri="{BB962C8B-B14F-4D97-AF65-F5344CB8AC3E}">
        <p14:creationId xmlns:p14="http://schemas.microsoft.com/office/powerpoint/2010/main" val="3839234153"/>
      </p:ext>
    </p:extLst>
  </p:cSld>
  <p:clrMapOvr>
    <a:masterClrMapping/>
  </p:clrMapOvr>
  <p:transition spd="slow">
    <p:fade/>
  </p:transition>
  <p:extLst>
    <p:ext uri="{DCECCB84-F9BA-43D5-87BE-67443E8EF086}">
      <p15:sldGuideLst xmlns:p15="http://schemas.microsoft.com/office/powerpoint/2012/main">
        <p15:guide id="1" orient="horz" pos="332">
          <p15:clr>
            <a:srgbClr val="FBAE40"/>
          </p15:clr>
        </p15:guide>
        <p15:guide id="2" pos="3840">
          <p15:clr>
            <a:srgbClr val="FBAE40"/>
          </p15:clr>
        </p15:guide>
        <p15:guide id="4" pos="5111">
          <p15:clr>
            <a:srgbClr val="FBAE40"/>
          </p15:clr>
        </p15:guide>
        <p15:guide id="5" orient="horz" pos="2614">
          <p15:clr>
            <a:srgbClr val="FBAE40"/>
          </p15:clr>
        </p15:guide>
        <p15:guide id="6" pos="756">
          <p15:clr>
            <a:srgbClr val="FBAE40"/>
          </p15:clr>
        </p15:guide>
        <p15:guide id="8" pos="2569">
          <p15:clr>
            <a:srgbClr val="FBAE40"/>
          </p15:clr>
        </p15:guide>
        <p15:guide id="9" pos="5139">
          <p15:clr>
            <a:srgbClr val="FBAE40"/>
          </p15:clr>
        </p15:guide>
        <p15:guide id="10" orient="horz" pos="259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2A74-33A9-1E47-9EBD-B4B8BA3C3C75}"/>
              </a:ext>
            </a:extLst>
          </p:cNvPr>
          <p:cNvSpPr>
            <a:spLocks noGrp="1"/>
          </p:cNvSpPr>
          <p:nvPr>
            <p:ph type="title"/>
          </p:nvPr>
        </p:nvSpPr>
        <p:spPr>
          <a:xfrm>
            <a:off x="610753" y="692700"/>
            <a:ext cx="10515600" cy="733428"/>
          </a:xfrm>
        </p:spPr>
        <p:txBody>
          <a:bodyPr/>
          <a:lstStyle/>
          <a:p>
            <a:r>
              <a:rPr lang="en-US"/>
              <a:t>Click to edit Master title style</a:t>
            </a:r>
          </a:p>
        </p:txBody>
      </p:sp>
      <p:sp>
        <p:nvSpPr>
          <p:cNvPr id="8" name="Text Placeholder 5"/>
          <p:cNvSpPr>
            <a:spLocks noGrp="1"/>
          </p:cNvSpPr>
          <p:nvPr>
            <p:ph type="body" sz="quarter" idx="15" hasCustomPrompt="1"/>
          </p:nvPr>
        </p:nvSpPr>
        <p:spPr>
          <a:xfrm>
            <a:off x="610755" y="1461052"/>
            <a:ext cx="3396094" cy="4536504"/>
          </a:xfrm>
          <a:prstGeom prst="rect">
            <a:avLst/>
          </a:prstGeom>
        </p:spPr>
        <p:txBody>
          <a:bodyPr lIns="0" tIns="0" rIns="0" bIns="0" numCol="1" spcCol="216000"/>
          <a:lstStyle>
            <a:lvl1pPr marL="285750" marR="0" indent="-285750" algn="l" defTabSz="606425" rtl="0" eaLnBrk="1" fontAlgn="base" latinLnBrk="0" hangingPunct="1">
              <a:lnSpc>
                <a:spcPts val="2000"/>
              </a:lnSpc>
              <a:spcBef>
                <a:spcPts val="0"/>
              </a:spcBef>
              <a:spcAft>
                <a:spcPct val="0"/>
              </a:spcAft>
              <a:buClr>
                <a:srgbClr val="1A9DAC"/>
              </a:buClr>
              <a:buSzTx/>
              <a:buFont typeface="Arial" panose="020B0604020202020204" pitchFamily="34" charset="0"/>
              <a:buChar char="•"/>
              <a:tabLst/>
              <a:defRPr sz="2000" b="0" i="0" baseline="0">
                <a:solidFill>
                  <a:schemeClr val="tx1"/>
                </a:solidFill>
                <a:latin typeface="+mn-lt"/>
                <a:ea typeface="Tahoma" panose="020B0604030504040204" pitchFamily="34" charset="0"/>
                <a:cs typeface="Tahoma" panose="020B0604030504040204" pitchFamily="34" charset="0"/>
              </a:defRPr>
            </a:lvl1pPr>
            <a:lvl2pPr marL="541338" indent="-274638">
              <a:buClr>
                <a:srgbClr val="1A9DAC"/>
              </a:buClr>
              <a:buFont typeface="Courier New" panose="02070309020205020404" pitchFamily="49" charset="0"/>
              <a:buChar char="o"/>
              <a:defRPr sz="2000">
                <a:latin typeface="+mn-lt"/>
                <a:ea typeface="Tahoma" panose="020B0604030504040204" pitchFamily="34" charset="0"/>
                <a:cs typeface="Tahoma" panose="020B0604030504040204" pitchFamily="34" charset="0"/>
              </a:defRPr>
            </a:lvl2pPr>
            <a:lvl3pPr marL="808038" indent="-1778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1163638" indent="-301625">
              <a:defRPr sz="1600">
                <a:latin typeface="+mn-lt"/>
                <a:ea typeface="Tahoma" panose="020B0604030504040204" pitchFamily="34" charset="0"/>
                <a:cs typeface="Tahoma" panose="020B0604030504040204" pitchFamily="34" charset="0"/>
              </a:defRPr>
            </a:lvl4pPr>
          </a:lstStyle>
          <a:p>
            <a:pPr lvl="0"/>
            <a:r>
              <a:rPr lang="en-GB"/>
              <a:t>Click to add text</a:t>
            </a:r>
          </a:p>
          <a:p>
            <a:pPr lvl="1"/>
            <a:r>
              <a:rPr lang="en-GB"/>
              <a:t>Second Bullet Point</a:t>
            </a:r>
          </a:p>
          <a:p>
            <a:pPr lvl="2"/>
            <a:r>
              <a:rPr lang="en-GB"/>
              <a:t>Third Bullet Point</a:t>
            </a:r>
          </a:p>
          <a:p>
            <a:pPr lvl="3"/>
            <a:endParaRPr lang="en-GB"/>
          </a:p>
        </p:txBody>
      </p:sp>
      <p:sp>
        <p:nvSpPr>
          <p:cNvPr id="5" name="Picture Placeholder 12">
            <a:extLst>
              <a:ext uri="{C183D7F6-B498-43B3-948B-1728B52AA6E4}">
                <adec:decorative xmlns:adec="http://schemas.microsoft.com/office/drawing/2017/decorative" val="1"/>
              </a:ext>
            </a:extLst>
          </p:cNvPr>
          <p:cNvSpPr>
            <a:spLocks noGrp="1"/>
          </p:cNvSpPr>
          <p:nvPr>
            <p:ph type="pic" sz="quarter" idx="11"/>
          </p:nvPr>
        </p:nvSpPr>
        <p:spPr>
          <a:xfrm>
            <a:off x="4055533" y="1461052"/>
            <a:ext cx="4057651" cy="5396948"/>
          </a:xfrm>
          <a:prstGeom prst="rect">
            <a:avLst/>
          </a:prstGeom>
        </p:spPr>
        <p:txBody>
          <a:bodyPr/>
          <a:lstStyle/>
          <a:p>
            <a:r>
              <a:rPr lang="en-US"/>
              <a:t>Click icon to add picture</a:t>
            </a:r>
          </a:p>
        </p:txBody>
      </p:sp>
      <p:sp>
        <p:nvSpPr>
          <p:cNvPr id="6" name="Picture Placeholder 12">
            <a:extLst>
              <a:ext uri="{C183D7F6-B498-43B3-948B-1728B52AA6E4}">
                <adec:decorative xmlns:adec="http://schemas.microsoft.com/office/drawing/2017/decorative" val="1"/>
              </a:ext>
            </a:extLst>
          </p:cNvPr>
          <p:cNvSpPr>
            <a:spLocks noGrp="1"/>
          </p:cNvSpPr>
          <p:nvPr>
            <p:ph type="pic" sz="quarter" idx="13"/>
          </p:nvPr>
        </p:nvSpPr>
        <p:spPr>
          <a:xfrm>
            <a:off x="8161867" y="1461053"/>
            <a:ext cx="4030132" cy="2650572"/>
          </a:xfrm>
          <a:prstGeom prst="rect">
            <a:avLst/>
          </a:prstGeom>
        </p:spPr>
        <p:txBody>
          <a:bodyPr/>
          <a:lstStyle/>
          <a:p>
            <a:r>
              <a:rPr lang="en-US"/>
              <a:t>Click icon to add picture</a:t>
            </a:r>
          </a:p>
        </p:txBody>
      </p:sp>
      <p:sp>
        <p:nvSpPr>
          <p:cNvPr id="7" name="Picture Placeholder 12">
            <a:extLst>
              <a:ext uri="{C183D7F6-B498-43B3-948B-1728B52AA6E4}">
                <adec:decorative xmlns:adec="http://schemas.microsoft.com/office/drawing/2017/decorative" val="1"/>
              </a:ext>
            </a:extLst>
          </p:cNvPr>
          <p:cNvSpPr>
            <a:spLocks noGrp="1"/>
          </p:cNvSpPr>
          <p:nvPr>
            <p:ph type="pic" sz="quarter" idx="14"/>
          </p:nvPr>
        </p:nvSpPr>
        <p:spPr>
          <a:xfrm>
            <a:off x="8161868" y="4146550"/>
            <a:ext cx="4030133" cy="2711450"/>
          </a:xfrm>
          <a:prstGeom prst="rect">
            <a:avLst/>
          </a:prstGeom>
        </p:spPr>
        <p:txBody>
          <a:bodyPr/>
          <a:lstStyle/>
          <a:p>
            <a:r>
              <a:rPr lang="en-US"/>
              <a:t>Click icon to add picture</a:t>
            </a:r>
          </a:p>
        </p:txBody>
      </p:sp>
    </p:spTree>
    <p:extLst>
      <p:ext uri="{BB962C8B-B14F-4D97-AF65-F5344CB8AC3E}">
        <p14:creationId xmlns:p14="http://schemas.microsoft.com/office/powerpoint/2010/main" val="2693766306"/>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141">
          <p15:clr>
            <a:srgbClr val="FBAE40"/>
          </p15:clr>
        </p15:guide>
        <p15:guide id="4" pos="5111">
          <p15:clr>
            <a:srgbClr val="FBAE40"/>
          </p15:clr>
        </p15:guide>
        <p15:guide id="6" orient="horz" pos="2590">
          <p15:clr>
            <a:srgbClr val="FBAE40"/>
          </p15:clr>
        </p15:guide>
        <p15:guide id="7" orient="horz" pos="261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F419B-FC38-4656-9F77-C3E7F5DE4FC2}"/>
              </a:ext>
            </a:extLst>
          </p:cNvPr>
          <p:cNvSpPr>
            <a:spLocks noGrp="1"/>
          </p:cNvSpPr>
          <p:nvPr>
            <p:ph type="title"/>
          </p:nvPr>
        </p:nvSpPr>
        <p:spPr/>
        <p:txBody>
          <a:bodyPr/>
          <a:lstStyle/>
          <a:p>
            <a:r>
              <a:rPr lang="en-US"/>
              <a:t>Click to edit Master title style</a:t>
            </a:r>
            <a:endParaRPr lang="en-GB"/>
          </a:p>
        </p:txBody>
      </p:sp>
      <p:sp>
        <p:nvSpPr>
          <p:cNvPr id="4" name="Text Placeholder 3">
            <a:extLst>
              <a:ext uri="{FF2B5EF4-FFF2-40B4-BE49-F238E27FC236}">
                <a16:creationId xmlns:a16="http://schemas.microsoft.com/office/drawing/2014/main" id="{FA3280AE-A27A-4C21-8018-4CDF514359A5}"/>
              </a:ext>
            </a:extLst>
          </p:cNvPr>
          <p:cNvSpPr>
            <a:spLocks noGrp="1"/>
          </p:cNvSpPr>
          <p:nvPr>
            <p:ph type="body" sz="quarter" idx="10"/>
          </p:nvPr>
        </p:nvSpPr>
        <p:spPr>
          <a:xfrm>
            <a:off x="1416050" y="1700213"/>
            <a:ext cx="9217025" cy="3960812"/>
          </a:xfrm>
          <a:prstGeom prst="rect">
            <a:avLst/>
          </a:prstGeom>
        </p:spPr>
        <p:txBody>
          <a:bodyPr/>
          <a:lstStyle>
            <a:lvl1pPr marL="0" indent="0">
              <a:buNone/>
              <a:defRPr sz="2000">
                <a:solidFill>
                  <a:srgbClr val="1A9DAC"/>
                </a:solidFill>
              </a:defRPr>
            </a:lvl1pPr>
            <a:lvl2pPr marL="609600" indent="0">
              <a:buNone/>
              <a:defRPr sz="2000">
                <a:solidFill>
                  <a:srgbClr val="1A9DAC"/>
                </a:solidFill>
              </a:defRPr>
            </a:lvl2pPr>
            <a:lvl3pPr marL="1219200" indent="0">
              <a:buNone/>
              <a:defRPr sz="2000">
                <a:solidFill>
                  <a:srgbClr val="1A9DAC"/>
                </a:solidFill>
              </a:defRPr>
            </a:lvl3pPr>
            <a:lvl4pPr marL="1828800" indent="0">
              <a:buNone/>
              <a:defRPr sz="2000">
                <a:solidFill>
                  <a:srgbClr val="1A9DAC"/>
                </a:solidFill>
              </a:defRPr>
            </a:lvl4pPr>
            <a:lvl5pPr marL="2438400" indent="0">
              <a:buNone/>
              <a:defRPr sz="2000">
                <a:solidFill>
                  <a:srgbClr val="1A9DA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5">
            <a:extLst>
              <a:ext uri="{FF2B5EF4-FFF2-40B4-BE49-F238E27FC236}">
                <a16:creationId xmlns:a16="http://schemas.microsoft.com/office/drawing/2014/main" id="{A5660BAE-66FC-42F6-BD3C-5B58157AAAB0}"/>
              </a:ext>
            </a:extLst>
          </p:cNvPr>
          <p:cNvSpPr>
            <a:spLocks noGrp="1"/>
          </p:cNvSpPr>
          <p:nvPr>
            <p:ph type="body" sz="quarter" idx="11"/>
          </p:nvPr>
        </p:nvSpPr>
        <p:spPr>
          <a:xfrm>
            <a:off x="1416050" y="5661025"/>
            <a:ext cx="9217025" cy="1081088"/>
          </a:xfrm>
          <a:prstGeom prst="rect">
            <a:avLst/>
          </a:prstGeom>
        </p:spPr>
        <p:txBody>
          <a:bodyPr/>
          <a:lstStyle>
            <a:lvl1pPr marL="0" indent="0" algn="r">
              <a:buNone/>
              <a:defRPr sz="1800">
                <a:solidFill>
                  <a:schemeClr val="tx1"/>
                </a:solidFill>
              </a:defRPr>
            </a:lvl1pPr>
            <a:lvl2pPr marL="609600" indent="0" algn="r">
              <a:buNone/>
              <a:defRPr sz="1800">
                <a:solidFill>
                  <a:schemeClr val="tx1"/>
                </a:solidFill>
              </a:defRPr>
            </a:lvl2pPr>
            <a:lvl3pPr marL="1219200" indent="0" algn="r">
              <a:buNone/>
              <a:defRPr sz="1800">
                <a:solidFill>
                  <a:schemeClr val="tx1"/>
                </a:solidFill>
              </a:defRPr>
            </a:lvl3pPr>
            <a:lvl4pPr marL="1828800" indent="0" algn="r">
              <a:buNone/>
              <a:defRPr sz="1800">
                <a:solidFill>
                  <a:schemeClr val="tx1"/>
                </a:solidFill>
              </a:defRPr>
            </a:lvl4pPr>
            <a:lvl5pPr marL="2438400" indent="0" algn="r">
              <a:buNone/>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56680971"/>
      </p:ext>
    </p:extLst>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3A07-22BD-4911-A932-8F2D6698F1F7}"/>
              </a:ext>
            </a:extLst>
          </p:cNvPr>
          <p:cNvSpPr>
            <a:spLocks noGrp="1"/>
          </p:cNvSpPr>
          <p:nvPr>
            <p:ph type="title"/>
          </p:nvPr>
        </p:nvSpPr>
        <p:spPr/>
        <p:txBody>
          <a:bodyPr/>
          <a:lstStyle/>
          <a:p>
            <a:r>
              <a:rPr lang="en-US"/>
              <a:t>Click to edit Master title style</a:t>
            </a:r>
            <a:endParaRPr lang="en-GB"/>
          </a:p>
        </p:txBody>
      </p:sp>
      <p:sp>
        <p:nvSpPr>
          <p:cNvPr id="4" name="Text Placeholder 3">
            <a:extLst>
              <a:ext uri="{FF2B5EF4-FFF2-40B4-BE49-F238E27FC236}">
                <a16:creationId xmlns:a16="http://schemas.microsoft.com/office/drawing/2014/main" id="{B8842487-5D92-4193-8C12-E3811303EAF5}"/>
              </a:ext>
            </a:extLst>
          </p:cNvPr>
          <p:cNvSpPr>
            <a:spLocks noGrp="1"/>
          </p:cNvSpPr>
          <p:nvPr>
            <p:ph type="body" sz="quarter" idx="10" hasCustomPrompt="1"/>
          </p:nvPr>
        </p:nvSpPr>
        <p:spPr>
          <a:xfrm>
            <a:off x="623392" y="2348880"/>
            <a:ext cx="4176464" cy="2995612"/>
          </a:xfrm>
          <a:prstGeom prst="rect">
            <a:avLst/>
          </a:prstGeom>
        </p:spPr>
        <p:txBody>
          <a:bodyPr/>
          <a:lstStyle>
            <a:lvl1pPr marL="0" indent="0">
              <a:buNone/>
              <a:defRPr sz="13000">
                <a:solidFill>
                  <a:srgbClr val="1A9DAC"/>
                </a:solidFill>
              </a:defRPr>
            </a:lvl1pPr>
          </a:lstStyle>
          <a:p>
            <a:pPr lvl="0"/>
            <a:r>
              <a:rPr lang="en-GB"/>
              <a:t>100%</a:t>
            </a:r>
          </a:p>
        </p:txBody>
      </p:sp>
      <p:sp>
        <p:nvSpPr>
          <p:cNvPr id="6" name="Text Placeholder 5">
            <a:extLst>
              <a:ext uri="{FF2B5EF4-FFF2-40B4-BE49-F238E27FC236}">
                <a16:creationId xmlns:a16="http://schemas.microsoft.com/office/drawing/2014/main" id="{0CF246C3-55F5-41A0-A73E-5368C3F43B53}"/>
              </a:ext>
            </a:extLst>
          </p:cNvPr>
          <p:cNvSpPr>
            <a:spLocks noGrp="1"/>
          </p:cNvSpPr>
          <p:nvPr>
            <p:ph type="body" sz="quarter" idx="11"/>
          </p:nvPr>
        </p:nvSpPr>
        <p:spPr>
          <a:xfrm>
            <a:off x="4943872" y="2348880"/>
            <a:ext cx="6481366" cy="2995612"/>
          </a:xfrm>
          <a:prstGeom prst="rect">
            <a:avLst/>
          </a:prstGeom>
        </p:spPr>
        <p:txBody>
          <a:bodyPr/>
          <a:lstStyle>
            <a:lvl1pPr marL="0" indent="0">
              <a:buNone/>
              <a:defRPr sz="2000">
                <a:solidFill>
                  <a:srgbClr val="199DAC"/>
                </a:solidFill>
              </a:defRPr>
            </a:lvl1pPr>
            <a:lvl2pPr marL="609600" indent="0">
              <a:buNone/>
              <a:defRPr sz="2000">
                <a:solidFill>
                  <a:srgbClr val="199DAC"/>
                </a:solidFill>
              </a:defRPr>
            </a:lvl2pPr>
            <a:lvl3pPr marL="1219200" indent="0">
              <a:buNone/>
              <a:defRPr sz="2000">
                <a:solidFill>
                  <a:srgbClr val="199DAC"/>
                </a:solidFill>
              </a:defRPr>
            </a:lvl3pPr>
            <a:lvl4pPr marL="1828800" indent="0">
              <a:buNone/>
              <a:defRPr sz="2000">
                <a:solidFill>
                  <a:srgbClr val="199DAC"/>
                </a:solidFill>
              </a:defRPr>
            </a:lvl4pPr>
            <a:lvl5pPr marL="2438400" indent="0">
              <a:buNone/>
              <a:defRPr sz="2000">
                <a:solidFill>
                  <a:srgbClr val="199DA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62E5FF59-326E-4B4E-9D7D-CFDB81AC6C9E}"/>
              </a:ext>
            </a:extLst>
          </p:cNvPr>
          <p:cNvSpPr>
            <a:spLocks noGrp="1"/>
          </p:cNvSpPr>
          <p:nvPr>
            <p:ph type="body" sz="quarter" idx="12"/>
          </p:nvPr>
        </p:nvSpPr>
        <p:spPr>
          <a:xfrm>
            <a:off x="1558925" y="5344492"/>
            <a:ext cx="9650413" cy="1108696"/>
          </a:xfrm>
          <a:prstGeom prst="rect">
            <a:avLst/>
          </a:prstGeom>
        </p:spPr>
        <p:txBody>
          <a:bodyPr/>
          <a:lstStyle>
            <a:lvl1pPr marL="0" indent="0" algn="r">
              <a:buFont typeface="Arial" panose="020B0604020202020204" pitchFamily="34" charset="0"/>
              <a:buNone/>
              <a:defRPr sz="1800"/>
            </a:lvl1pPr>
            <a:lvl2pPr marL="609600" indent="0" algn="r">
              <a:buNone/>
              <a:defRPr sz="1800"/>
            </a:lvl2pPr>
            <a:lvl3pPr marL="1219200" indent="0" algn="r">
              <a:buNone/>
              <a:defRPr sz="1800"/>
            </a:lvl3pPr>
            <a:lvl4pPr marL="1828800" indent="0" algn="r">
              <a:buNone/>
              <a:defRPr sz="1800"/>
            </a:lvl4pPr>
            <a:lvl5pPr marL="2438400" indent="0" algn="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9444299"/>
      </p:ext>
    </p:extLst>
  </p:cSld>
  <p:clrMapOvr>
    <a:masterClrMapping/>
  </p:clrMapOvr>
  <p:transition spd="slow">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4C4649C2-73E4-4FF0-BD22-A0D000123980}" type="slidenum">
              <a:rPr lang="en-GB" smtClean="0"/>
              <a:pPr>
                <a:defRPr/>
              </a:pPr>
              <a:t>‹#›</a:t>
            </a:fld>
            <a:endParaRPr lang="en-GB"/>
          </a:p>
        </p:txBody>
      </p:sp>
    </p:spTree>
    <p:extLst>
      <p:ext uri="{BB962C8B-B14F-4D97-AF65-F5344CB8AC3E}">
        <p14:creationId xmlns:p14="http://schemas.microsoft.com/office/powerpoint/2010/main" val="22383339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GB"/>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pPr>
              <a:defRPr/>
            </a:pPr>
            <a:fld id="{35454652-9DA1-414C-A1F5-AA4A5E4638F2}" type="slidenum">
              <a:rPr lang="en-GB" smtClean="0"/>
              <a:pPr>
                <a:defRPr/>
              </a:pPr>
              <a:t>‹#›</a:t>
            </a:fld>
            <a:endParaRPr lang="en-GB"/>
          </a:p>
        </p:txBody>
      </p:sp>
    </p:spTree>
    <p:extLst>
      <p:ext uri="{BB962C8B-B14F-4D97-AF65-F5344CB8AC3E}">
        <p14:creationId xmlns:p14="http://schemas.microsoft.com/office/powerpoint/2010/main" val="23594478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pPr>
              <a:defRPr/>
            </a:pPr>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72E907F5-8C5D-4508-98D7-2E19D138B0BC}" type="slidenum">
              <a:rPr lang="en-GB" smtClean="0"/>
              <a:pPr>
                <a:defRPr/>
              </a:pPr>
              <a:t>‹#›</a:t>
            </a:fld>
            <a:endParaRPr lang="en-GB"/>
          </a:p>
        </p:txBody>
      </p:sp>
    </p:spTree>
    <p:extLst>
      <p:ext uri="{BB962C8B-B14F-4D97-AF65-F5344CB8AC3E}">
        <p14:creationId xmlns:p14="http://schemas.microsoft.com/office/powerpoint/2010/main" val="36347179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pPr>
              <a:defRPr/>
            </a:pPr>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1EF258FC-5F82-4BFB-B976-B8B0D161348B}" type="slidenum">
              <a:rPr lang="en-GB" smtClean="0"/>
              <a:pPr>
                <a:defRPr/>
              </a:pPr>
              <a:t>‹#›</a:t>
            </a:fld>
            <a:endParaRPr lang="en-GB"/>
          </a:p>
        </p:txBody>
      </p:sp>
    </p:spTree>
    <p:extLst>
      <p:ext uri="{BB962C8B-B14F-4D97-AF65-F5344CB8AC3E}">
        <p14:creationId xmlns:p14="http://schemas.microsoft.com/office/powerpoint/2010/main" val="11723993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73C6FA5E-FAB6-403D-A541-5427768A38E3}" type="slidenum">
              <a:rPr lang="en-GB" smtClean="0"/>
              <a:pPr>
                <a:defRPr/>
              </a:pPr>
              <a:t>‹#›</a:t>
            </a:fld>
            <a:endParaRPr lang="en-GB"/>
          </a:p>
        </p:txBody>
      </p:sp>
    </p:spTree>
    <p:extLst>
      <p:ext uri="{BB962C8B-B14F-4D97-AF65-F5344CB8AC3E}">
        <p14:creationId xmlns:p14="http://schemas.microsoft.com/office/powerpoint/2010/main" val="427400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headings, text and numbered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4AA9-9B1B-7D49-821B-E768D4FEE2D2}"/>
              </a:ext>
            </a:extLst>
          </p:cNvPr>
          <p:cNvSpPr>
            <a:spLocks noGrp="1"/>
          </p:cNvSpPr>
          <p:nvPr>
            <p:ph type="title"/>
          </p:nvPr>
        </p:nvSpPr>
        <p:spPr>
          <a:xfrm>
            <a:off x="1200151" y="687617"/>
            <a:ext cx="9936408" cy="1012599"/>
          </a:xfrm>
        </p:spPr>
        <p:txBody>
          <a:bodyPr/>
          <a:lstStyle/>
          <a:p>
            <a:r>
              <a:rPr lang="en-US"/>
              <a:t>Click to edit Master title style</a:t>
            </a:r>
          </a:p>
        </p:txBody>
      </p:sp>
      <p:sp>
        <p:nvSpPr>
          <p:cNvPr id="3" name="Text Placeholder 2"/>
          <p:cNvSpPr>
            <a:spLocks noGrp="1"/>
          </p:cNvSpPr>
          <p:nvPr>
            <p:ph type="body" sz="quarter" idx="11" hasCustomPrompt="1"/>
          </p:nvPr>
        </p:nvSpPr>
        <p:spPr>
          <a:xfrm>
            <a:off x="1200152" y="1700216"/>
            <a:ext cx="9936408" cy="4465637"/>
          </a:xfrm>
          <a:prstGeom prst="rect">
            <a:avLst/>
          </a:prstGeom>
        </p:spPr>
        <p:txBody>
          <a:bodyPr lIns="0" tIns="0" rIns="0" bIns="0"/>
          <a:lstStyle>
            <a:lvl1pPr marL="266700" indent="-266700">
              <a:buClr>
                <a:srgbClr val="1A9DAC"/>
              </a:buClr>
              <a:buFont typeface="+mj-lt"/>
              <a:buAutoNum type="arabicPeriod"/>
              <a:defRPr sz="2000">
                <a:latin typeface="+mn-lt"/>
                <a:ea typeface="Tahoma" panose="020B0604030504040204" pitchFamily="34" charset="0"/>
                <a:cs typeface="Tahoma" panose="020B0604030504040204" pitchFamily="34" charset="0"/>
              </a:defRPr>
            </a:lvl1pPr>
            <a:lvl2pPr marL="541338" indent="-274638">
              <a:buClr>
                <a:srgbClr val="1A9DAC"/>
              </a:buClr>
              <a:buFont typeface="+mj-lt"/>
              <a:buAutoNum type="romanLcPeriod"/>
              <a:defRPr sz="2000">
                <a:latin typeface="+mn-lt"/>
                <a:ea typeface="Tahoma" panose="020B0604030504040204" pitchFamily="34" charset="0"/>
                <a:cs typeface="Tahoma" panose="020B0604030504040204" pitchFamily="34" charset="0"/>
              </a:defRPr>
            </a:lvl2pPr>
            <a:lvl3pPr marL="896938" indent="-2667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2343150" indent="-514350">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952750" indent="-514350">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70737564"/>
      </p:ext>
    </p:extLst>
  </p:cSld>
  <p:clrMapOvr>
    <a:masterClrMapping/>
  </p:clrMapOvr>
  <p:transition spd="slow">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Main headings, text and bullet points">
    <p:spTree>
      <p:nvGrpSpPr>
        <p:cNvPr id="1" name=""/>
        <p:cNvGrpSpPr/>
        <p:nvPr/>
      </p:nvGrpSpPr>
      <p:grpSpPr>
        <a:xfrm>
          <a:off x="0" y="0"/>
          <a:ext cx="0" cy="0"/>
          <a:chOff x="0" y="0"/>
          <a:chExt cx="0" cy="0"/>
        </a:xfrm>
      </p:grpSpPr>
      <p:pic>
        <p:nvPicPr>
          <p:cNvPr id="4" name="Picture 1" descr="UWE-Logo-Bottom.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00151" y="6326188"/>
            <a:ext cx="1441449"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5"/>
          <p:cNvSpPr>
            <a:spLocks noGrp="1"/>
          </p:cNvSpPr>
          <p:nvPr>
            <p:ph type="body" sz="quarter" idx="10"/>
          </p:nvPr>
        </p:nvSpPr>
        <p:spPr>
          <a:xfrm>
            <a:off x="1199455" y="689700"/>
            <a:ext cx="8687495" cy="651068"/>
          </a:xfrm>
          <a:prstGeom prst="rect">
            <a:avLst/>
          </a:prstGeom>
        </p:spPr>
        <p:txBody>
          <a:bodyPr lIns="0" tIns="0" rIns="0" bIns="0"/>
          <a:lstStyle>
            <a:lvl1pPr marL="0" indent="0">
              <a:lnSpc>
                <a:spcPts val="4200"/>
              </a:lnSpc>
              <a:buFontTx/>
              <a:buNone/>
              <a:defRPr sz="4000" b="0" i="0">
                <a:solidFill>
                  <a:srgbClr val="16818D"/>
                </a:solidFill>
                <a:latin typeface="Georgia" charset="0"/>
                <a:ea typeface="Georgia" charset="0"/>
                <a:cs typeface="Georgia" charset="0"/>
              </a:defRPr>
            </a:lvl1pPr>
          </a:lstStyle>
          <a:p>
            <a:pPr lvl="0"/>
            <a:r>
              <a:rPr lang="en-GB"/>
              <a:t>Click to edit Master text styles</a:t>
            </a:r>
          </a:p>
        </p:txBody>
      </p:sp>
      <p:sp>
        <p:nvSpPr>
          <p:cNvPr id="6" name="Text Placeholder 5"/>
          <p:cNvSpPr>
            <a:spLocks noGrp="1"/>
          </p:cNvSpPr>
          <p:nvPr>
            <p:ph type="body" sz="quarter" idx="11"/>
          </p:nvPr>
        </p:nvSpPr>
        <p:spPr>
          <a:xfrm>
            <a:off x="1103445" y="1557214"/>
            <a:ext cx="8783504" cy="4464074"/>
          </a:xfrm>
          <a:prstGeom prst="rect">
            <a:avLst/>
          </a:prstGeom>
        </p:spPr>
        <p:txBody>
          <a:bodyPr/>
          <a:lstStyle>
            <a:lvl1pPr marL="266700" indent="-266700">
              <a:buClr>
                <a:srgbClr val="16818D"/>
              </a:buClr>
              <a:defRPr sz="1600">
                <a:latin typeface="Tahoma" panose="020B0604030504040204" pitchFamily="34" charset="0"/>
                <a:ea typeface="Tahoma" panose="020B0604030504040204" pitchFamily="34" charset="0"/>
                <a:cs typeface="Tahoma" panose="020B0604030504040204" pitchFamily="34" charset="0"/>
              </a:defRPr>
            </a:lvl1pPr>
            <a:lvl2pPr marL="541338" indent="-274638">
              <a:buClr>
                <a:srgbClr val="16818D"/>
              </a:buClr>
              <a:buFont typeface="Courier New" panose="02070309020205020404" pitchFamily="49" charset="0"/>
              <a:buChar char="o"/>
              <a:defRPr sz="1600">
                <a:latin typeface="Tahoma" panose="020B0604030504040204" pitchFamily="34" charset="0"/>
                <a:ea typeface="Tahoma" panose="020B0604030504040204" pitchFamily="34" charset="0"/>
                <a:cs typeface="Tahoma" panose="020B0604030504040204" pitchFamily="34" charset="0"/>
              </a:defRPr>
            </a:lvl2pPr>
            <a:lvl3pPr marL="808038" indent="-266700">
              <a:buClr>
                <a:srgbClr val="16818D"/>
              </a:buClr>
              <a:buFont typeface="Arial" panose="020B0604020202020204" pitchFamily="34" charset="0"/>
              <a:buChar char="̶"/>
              <a:defRPr sz="1600">
                <a:latin typeface="Tahoma" panose="020B0604030504040204" pitchFamily="34" charset="0"/>
                <a:ea typeface="Tahoma" panose="020B0604030504040204" pitchFamily="34" charset="0"/>
                <a:cs typeface="Tahoma" panose="020B0604030504040204" pitchFamily="34" charset="0"/>
              </a:defRPr>
            </a:lvl3pPr>
            <a:lvl4pPr>
              <a:defRPr sz="1600">
                <a:latin typeface="Tahoma" panose="020B0604030504040204" pitchFamily="34" charset="0"/>
                <a:ea typeface="Tahoma" panose="020B0604030504040204" pitchFamily="34" charset="0"/>
                <a:cs typeface="Tahoma" panose="020B0604030504040204" pitchFamily="34" charset="0"/>
              </a:defRPr>
            </a:lvl4pPr>
            <a:lvl5pPr>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96867765"/>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sty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85A6-D158-2E49-90B4-F2441730F410}"/>
              </a:ext>
            </a:extLst>
          </p:cNvPr>
          <p:cNvSpPr>
            <a:spLocks noGrp="1"/>
          </p:cNvSpPr>
          <p:nvPr>
            <p:ph type="title"/>
          </p:nvPr>
        </p:nvSpPr>
        <p:spPr>
          <a:xfrm>
            <a:off x="1199455" y="692699"/>
            <a:ext cx="9912077" cy="936101"/>
          </a:xfrm>
        </p:spPr>
        <p:txBody>
          <a:bodyPr/>
          <a:lstStyle/>
          <a:p>
            <a:r>
              <a:rPr lang="en-US"/>
              <a:t>Click to edit Master title style</a:t>
            </a:r>
          </a:p>
        </p:txBody>
      </p:sp>
      <p:sp>
        <p:nvSpPr>
          <p:cNvPr id="6" name="Text Placeholder 5"/>
          <p:cNvSpPr>
            <a:spLocks noGrp="1"/>
          </p:cNvSpPr>
          <p:nvPr>
            <p:ph type="body" sz="quarter" idx="11"/>
          </p:nvPr>
        </p:nvSpPr>
        <p:spPr>
          <a:xfrm>
            <a:off x="1199457" y="1628800"/>
            <a:ext cx="4871515" cy="4536504"/>
          </a:xfrm>
          <a:prstGeom prst="rect">
            <a:avLst/>
          </a:prstGeom>
        </p:spPr>
        <p:txBody>
          <a:bodyPr lIns="0" tIns="0" rIns="0" bIns="0" numCol="1" spcCol="216000"/>
          <a:lstStyle>
            <a:lvl1pPr marL="0" marR="0" indent="0" algn="l" defTabSz="606425" rtl="0" eaLnBrk="1" fontAlgn="base" latinLnBrk="0" hangingPunct="1">
              <a:lnSpc>
                <a:spcPts val="2000"/>
              </a:lnSpc>
              <a:spcBef>
                <a:spcPts val="0"/>
              </a:spcBef>
              <a:spcAft>
                <a:spcPct val="0"/>
              </a:spcAft>
              <a:buClrTx/>
              <a:buSzTx/>
              <a:buFontTx/>
              <a:buNone/>
              <a:tabLst/>
              <a:defRPr sz="2000" b="0" i="0" baseline="0">
                <a:solidFill>
                  <a:schemeClr val="tx1"/>
                </a:solidFill>
                <a:latin typeface="+mn-lt"/>
                <a:ea typeface="Tahoma"/>
                <a:cs typeface="Tahoma"/>
              </a:defRPr>
            </a:lvl1pPr>
          </a:lstStyle>
          <a:p>
            <a:pPr lvl="0"/>
            <a:r>
              <a:rPr lang="en-US"/>
              <a:t>Click to edit Master text styles</a:t>
            </a:r>
          </a:p>
        </p:txBody>
      </p:sp>
      <p:sp>
        <p:nvSpPr>
          <p:cNvPr id="7" name="Text Placeholder 5"/>
          <p:cNvSpPr>
            <a:spLocks noGrp="1"/>
          </p:cNvSpPr>
          <p:nvPr>
            <p:ph type="body" sz="quarter" idx="12"/>
          </p:nvPr>
        </p:nvSpPr>
        <p:spPr>
          <a:xfrm>
            <a:off x="6240016" y="1628800"/>
            <a:ext cx="4871515" cy="4536504"/>
          </a:xfrm>
          <a:prstGeom prst="rect">
            <a:avLst/>
          </a:prstGeom>
        </p:spPr>
        <p:txBody>
          <a:bodyPr lIns="0" tIns="0" rIns="0" bIns="0" numCol="1" spcCol="216000"/>
          <a:lstStyle>
            <a:lvl1pPr marL="0" marR="0" indent="0" algn="l" defTabSz="606425" rtl="0" eaLnBrk="1" fontAlgn="base" latinLnBrk="0" hangingPunct="1">
              <a:lnSpc>
                <a:spcPts val="2000"/>
              </a:lnSpc>
              <a:spcBef>
                <a:spcPts val="0"/>
              </a:spcBef>
              <a:spcAft>
                <a:spcPct val="0"/>
              </a:spcAft>
              <a:buClrTx/>
              <a:buSzTx/>
              <a:buFontTx/>
              <a:buNone/>
              <a:tabLst/>
              <a:defRPr sz="2000" b="0" i="0" baseline="0">
                <a:solidFill>
                  <a:schemeClr val="tx1"/>
                </a:solidFill>
                <a:latin typeface="+mn-lt"/>
                <a:ea typeface="Tahoma"/>
                <a:cs typeface="Tahoma"/>
              </a:defRPr>
            </a:lvl1pPr>
          </a:lstStyle>
          <a:p>
            <a:pPr lvl="0"/>
            <a:r>
              <a:rPr lang="en-US"/>
              <a:t>Click to edit Master text styles</a:t>
            </a:r>
          </a:p>
        </p:txBody>
      </p:sp>
    </p:spTree>
    <p:extLst>
      <p:ext uri="{BB962C8B-B14F-4D97-AF65-F5344CB8AC3E}">
        <p14:creationId xmlns:p14="http://schemas.microsoft.com/office/powerpoint/2010/main" val="345318930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text style with bullet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63C3-2B19-3E4C-861A-2B5A52BA7233}"/>
              </a:ext>
            </a:extLst>
          </p:cNvPr>
          <p:cNvSpPr>
            <a:spLocks noGrp="1"/>
          </p:cNvSpPr>
          <p:nvPr>
            <p:ph type="title"/>
          </p:nvPr>
        </p:nvSpPr>
        <p:spPr>
          <a:xfrm>
            <a:off x="1199455" y="692699"/>
            <a:ext cx="10515600" cy="936101"/>
          </a:xfrm>
        </p:spPr>
        <p:txBody>
          <a:bodyPr/>
          <a:lstStyle/>
          <a:p>
            <a:r>
              <a:rPr lang="en-US"/>
              <a:t>Click to edit Master title style</a:t>
            </a:r>
          </a:p>
        </p:txBody>
      </p:sp>
      <p:sp>
        <p:nvSpPr>
          <p:cNvPr id="8" name="Text Placeholder 5"/>
          <p:cNvSpPr>
            <a:spLocks noGrp="1"/>
          </p:cNvSpPr>
          <p:nvPr>
            <p:ph type="body" sz="quarter" idx="11" hasCustomPrompt="1"/>
          </p:nvPr>
        </p:nvSpPr>
        <p:spPr>
          <a:xfrm>
            <a:off x="1199458" y="1628800"/>
            <a:ext cx="4896542" cy="4536504"/>
          </a:xfrm>
          <a:prstGeom prst="rect">
            <a:avLst/>
          </a:prstGeom>
        </p:spPr>
        <p:txBody>
          <a:bodyPr lIns="0" tIns="0" rIns="0" bIns="0" numCol="1" spcCol="216000"/>
          <a:lstStyle>
            <a:lvl1pPr marL="285750" marR="0" indent="-285750" algn="l" defTabSz="606425" rtl="0" eaLnBrk="1" fontAlgn="base" latinLnBrk="0" hangingPunct="1">
              <a:lnSpc>
                <a:spcPts val="2000"/>
              </a:lnSpc>
              <a:spcBef>
                <a:spcPts val="0"/>
              </a:spcBef>
              <a:spcAft>
                <a:spcPct val="0"/>
              </a:spcAft>
              <a:buClr>
                <a:srgbClr val="1A9DAC"/>
              </a:buClr>
              <a:buSzTx/>
              <a:buFont typeface="Arial" panose="020B0604020202020204" pitchFamily="34" charset="0"/>
              <a:buChar char="•"/>
              <a:tabLst/>
              <a:defRPr sz="2000" b="0" i="0" baseline="0">
                <a:solidFill>
                  <a:schemeClr val="tx1"/>
                </a:solidFill>
                <a:latin typeface="+mn-lt"/>
                <a:ea typeface="Tahoma" panose="020B0604030504040204" pitchFamily="34" charset="0"/>
                <a:cs typeface="Tahoma" panose="020B0604030504040204" pitchFamily="34" charset="0"/>
              </a:defRPr>
            </a:lvl1pPr>
            <a:lvl2pPr marL="541338" indent="-274638">
              <a:buClr>
                <a:srgbClr val="1A9DAC"/>
              </a:buClr>
              <a:buFont typeface="Courier New" panose="02070309020205020404" pitchFamily="49" charset="0"/>
              <a:buChar char="o"/>
              <a:defRPr sz="2000">
                <a:latin typeface="+mn-lt"/>
                <a:ea typeface="Tahoma" panose="020B0604030504040204" pitchFamily="34" charset="0"/>
                <a:cs typeface="Tahoma" panose="020B0604030504040204" pitchFamily="34" charset="0"/>
              </a:defRPr>
            </a:lvl2pPr>
            <a:lvl3pPr marL="808038" indent="-1778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1163638" indent="-301625">
              <a:defRPr sz="2000">
                <a:latin typeface="+mn-lt"/>
                <a:ea typeface="Tahoma" panose="020B0604030504040204" pitchFamily="34" charset="0"/>
                <a:cs typeface="Tahoma" panose="020B0604030504040204" pitchFamily="34" charset="0"/>
              </a:defRPr>
            </a:lvl4pPr>
          </a:lstStyle>
          <a:p>
            <a:pPr lvl="0"/>
            <a:r>
              <a:rPr lang="en-GB"/>
              <a:t>Click to add text</a:t>
            </a:r>
          </a:p>
          <a:p>
            <a:pPr lvl="1"/>
            <a:r>
              <a:rPr lang="en-GB"/>
              <a:t>Second Bullet Point</a:t>
            </a:r>
          </a:p>
          <a:p>
            <a:pPr lvl="2"/>
            <a:r>
              <a:rPr lang="en-GB"/>
              <a:t>Third Bullet Point</a:t>
            </a:r>
          </a:p>
          <a:p>
            <a:pPr lvl="3"/>
            <a:endParaRPr lang="en-GB"/>
          </a:p>
        </p:txBody>
      </p:sp>
      <p:sp>
        <p:nvSpPr>
          <p:cNvPr id="9" name="Text Placeholder 5"/>
          <p:cNvSpPr>
            <a:spLocks noGrp="1"/>
          </p:cNvSpPr>
          <p:nvPr>
            <p:ph type="body" sz="quarter" idx="12" hasCustomPrompt="1"/>
          </p:nvPr>
        </p:nvSpPr>
        <p:spPr>
          <a:xfrm>
            <a:off x="6240016" y="1628800"/>
            <a:ext cx="4752528" cy="4536504"/>
          </a:xfrm>
          <a:prstGeom prst="rect">
            <a:avLst/>
          </a:prstGeom>
        </p:spPr>
        <p:txBody>
          <a:bodyPr lIns="0" tIns="0" rIns="0" bIns="0" numCol="1" spcCol="216000"/>
          <a:lstStyle>
            <a:lvl1pPr marL="285750" marR="0" indent="-285750" algn="l" defTabSz="606425" rtl="0" eaLnBrk="1" fontAlgn="base" latinLnBrk="0" hangingPunct="1">
              <a:lnSpc>
                <a:spcPts val="2000"/>
              </a:lnSpc>
              <a:spcBef>
                <a:spcPts val="0"/>
              </a:spcBef>
              <a:spcAft>
                <a:spcPct val="0"/>
              </a:spcAft>
              <a:buClr>
                <a:srgbClr val="1A9DAC"/>
              </a:buClr>
              <a:buSzTx/>
              <a:buFont typeface="Arial" panose="020B0604020202020204" pitchFamily="34" charset="0"/>
              <a:buChar char="•"/>
              <a:tabLst/>
              <a:defRPr sz="2000" b="0" i="0" baseline="0">
                <a:solidFill>
                  <a:schemeClr val="tx1"/>
                </a:solidFill>
                <a:latin typeface="+mn-lt"/>
                <a:ea typeface="Tahoma" panose="020B0604030504040204" pitchFamily="34" charset="0"/>
                <a:cs typeface="Tahoma" panose="020B0604030504040204" pitchFamily="34" charset="0"/>
              </a:defRPr>
            </a:lvl1pPr>
            <a:lvl2pPr marL="541338" indent="-274638">
              <a:buClr>
                <a:srgbClr val="1A9DAC"/>
              </a:buClr>
              <a:buFont typeface="Courier New" panose="02070309020205020404" pitchFamily="49" charset="0"/>
              <a:buChar char="o"/>
              <a:defRPr sz="2000">
                <a:latin typeface="+mn-lt"/>
                <a:ea typeface="Tahoma" panose="020B0604030504040204" pitchFamily="34" charset="0"/>
                <a:cs typeface="Tahoma" panose="020B0604030504040204" pitchFamily="34" charset="0"/>
              </a:defRPr>
            </a:lvl2pPr>
            <a:lvl3pPr marL="808038" indent="-1778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1163638" indent="-301625">
              <a:defRPr sz="2000">
                <a:latin typeface="+mn-lt"/>
                <a:ea typeface="Tahoma" panose="020B0604030504040204" pitchFamily="34" charset="0"/>
                <a:cs typeface="Tahoma" panose="020B0604030504040204" pitchFamily="34" charset="0"/>
              </a:defRPr>
            </a:lvl4pPr>
          </a:lstStyle>
          <a:p>
            <a:pPr lvl="0"/>
            <a:r>
              <a:rPr lang="en-US"/>
              <a:t>Click to add text</a:t>
            </a:r>
          </a:p>
          <a:p>
            <a:pPr lvl="1"/>
            <a:r>
              <a:rPr lang="en-US"/>
              <a:t>Second Bullet Point</a:t>
            </a:r>
          </a:p>
          <a:p>
            <a:pPr lvl="2"/>
            <a:r>
              <a:rPr lang="en-US"/>
              <a:t>Third Bullet Point</a:t>
            </a:r>
          </a:p>
          <a:p>
            <a:pPr lvl="3"/>
            <a:endParaRPr lang="en-US"/>
          </a:p>
          <a:p>
            <a:pPr lvl="0"/>
            <a:endParaRPr lang="en-GB"/>
          </a:p>
        </p:txBody>
      </p:sp>
    </p:spTree>
    <p:extLst>
      <p:ext uri="{BB962C8B-B14F-4D97-AF65-F5344CB8AC3E}">
        <p14:creationId xmlns:p14="http://schemas.microsoft.com/office/powerpoint/2010/main" val="301977874"/>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text style with numbered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A39C-6E99-FE4F-B641-F44C7B4B4DB4}"/>
              </a:ext>
            </a:extLst>
          </p:cNvPr>
          <p:cNvSpPr>
            <a:spLocks noGrp="1"/>
          </p:cNvSpPr>
          <p:nvPr>
            <p:ph type="title"/>
          </p:nvPr>
        </p:nvSpPr>
        <p:spPr>
          <a:xfrm>
            <a:off x="1199456" y="692699"/>
            <a:ext cx="10515600" cy="936101"/>
          </a:xfrm>
        </p:spPr>
        <p:txBody>
          <a:bodyPr/>
          <a:lstStyle/>
          <a:p>
            <a:r>
              <a:rPr lang="en-US"/>
              <a:t>Click to edit Master title style</a:t>
            </a:r>
          </a:p>
        </p:txBody>
      </p:sp>
      <p:sp>
        <p:nvSpPr>
          <p:cNvPr id="8" name="Text Placeholder 5"/>
          <p:cNvSpPr>
            <a:spLocks noGrp="1"/>
          </p:cNvSpPr>
          <p:nvPr>
            <p:ph type="body" sz="quarter" idx="11" hasCustomPrompt="1"/>
          </p:nvPr>
        </p:nvSpPr>
        <p:spPr>
          <a:xfrm>
            <a:off x="1199458" y="1628800"/>
            <a:ext cx="4896542" cy="4536504"/>
          </a:xfrm>
          <a:prstGeom prst="rect">
            <a:avLst/>
          </a:prstGeom>
        </p:spPr>
        <p:txBody>
          <a:bodyPr lIns="0" tIns="0" rIns="0" bIns="0" numCol="1" spcCol="216000"/>
          <a:lstStyle>
            <a:lvl1pPr marL="266700" marR="0" indent="-266700" algn="l" defTabSz="606425" rtl="0" eaLnBrk="1" fontAlgn="base" latinLnBrk="0" hangingPunct="1">
              <a:lnSpc>
                <a:spcPts val="2000"/>
              </a:lnSpc>
              <a:spcBef>
                <a:spcPts val="0"/>
              </a:spcBef>
              <a:spcAft>
                <a:spcPct val="0"/>
              </a:spcAft>
              <a:buClr>
                <a:srgbClr val="1A9DAC"/>
              </a:buClr>
              <a:buSzTx/>
              <a:buFont typeface="+mj-lt"/>
              <a:buAutoNum type="arabicPeriod"/>
              <a:tabLst/>
              <a:defRPr sz="2000" b="0" i="0" baseline="0">
                <a:solidFill>
                  <a:schemeClr val="tx1"/>
                </a:solidFill>
                <a:latin typeface="+mn-lt"/>
                <a:ea typeface="Tahoma"/>
                <a:cs typeface="Tahoma"/>
              </a:defRPr>
            </a:lvl1pPr>
            <a:lvl2pPr marL="541338" indent="-274638">
              <a:buClr>
                <a:srgbClr val="1A9DAC"/>
              </a:buClr>
              <a:buFont typeface="+mj-lt"/>
              <a:buAutoNum type="romanLcPeriod"/>
              <a:defRPr sz="2000" baseline="0">
                <a:latin typeface="+mn-lt"/>
                <a:ea typeface="Tahoma" panose="020B0604030504040204" pitchFamily="34" charset="0"/>
                <a:cs typeface="Tahoma" panose="020B0604030504040204" pitchFamily="34" charset="0"/>
              </a:defRPr>
            </a:lvl2pPr>
            <a:lvl3pPr marL="896938" indent="-2667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1252538" indent="-28575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4pPr>
          </a:lstStyle>
          <a:p>
            <a:pPr lvl="0"/>
            <a:r>
              <a:rPr lang="en-GB"/>
              <a:t>Click to add text</a:t>
            </a:r>
          </a:p>
          <a:p>
            <a:pPr lvl="1"/>
            <a:r>
              <a:rPr lang="en-GB"/>
              <a:t>Number Position Number 2</a:t>
            </a:r>
          </a:p>
          <a:p>
            <a:pPr lvl="2"/>
            <a:r>
              <a:rPr lang="en-GB"/>
              <a:t>Number Position Number 3</a:t>
            </a:r>
          </a:p>
          <a:p>
            <a:pPr lvl="3"/>
            <a:endParaRPr lang="en-GB"/>
          </a:p>
          <a:p>
            <a:pPr lvl="3"/>
            <a:endParaRPr lang="en-GB"/>
          </a:p>
        </p:txBody>
      </p:sp>
      <p:sp>
        <p:nvSpPr>
          <p:cNvPr id="9" name="Text Placeholder 5"/>
          <p:cNvSpPr>
            <a:spLocks noGrp="1"/>
          </p:cNvSpPr>
          <p:nvPr>
            <p:ph type="body" sz="quarter" idx="12" hasCustomPrompt="1"/>
          </p:nvPr>
        </p:nvSpPr>
        <p:spPr>
          <a:xfrm>
            <a:off x="6240018" y="1628800"/>
            <a:ext cx="4896542" cy="4536504"/>
          </a:xfrm>
          <a:prstGeom prst="rect">
            <a:avLst/>
          </a:prstGeom>
        </p:spPr>
        <p:txBody>
          <a:bodyPr lIns="0" tIns="0" rIns="0" bIns="0" numCol="1" spcCol="216000"/>
          <a:lstStyle>
            <a:lvl1pPr marL="266700" marR="0" indent="-266700" algn="l" defTabSz="606425" rtl="0" eaLnBrk="1" fontAlgn="base" latinLnBrk="0" hangingPunct="1">
              <a:lnSpc>
                <a:spcPts val="2000"/>
              </a:lnSpc>
              <a:spcBef>
                <a:spcPts val="0"/>
              </a:spcBef>
              <a:spcAft>
                <a:spcPct val="0"/>
              </a:spcAft>
              <a:buClr>
                <a:srgbClr val="1A9DAC"/>
              </a:buClr>
              <a:buSzTx/>
              <a:buFont typeface="+mj-lt"/>
              <a:buAutoNum type="arabicPeriod"/>
              <a:tabLst/>
              <a:defRPr sz="2000" b="0" i="0" baseline="0">
                <a:solidFill>
                  <a:schemeClr val="tx1"/>
                </a:solidFill>
                <a:latin typeface="+mn-lt"/>
                <a:ea typeface="Tahoma"/>
                <a:cs typeface="Tahoma"/>
              </a:defRPr>
            </a:lvl1pPr>
            <a:lvl2pPr marL="541338" indent="-274638">
              <a:buClr>
                <a:srgbClr val="1A9DAC"/>
              </a:buClr>
              <a:buFont typeface="+mj-lt"/>
              <a:buAutoNum type="romanLcPeriod"/>
              <a:defRPr sz="2000">
                <a:latin typeface="+mn-lt"/>
                <a:ea typeface="Tahoma" panose="020B0604030504040204" pitchFamily="34" charset="0"/>
                <a:cs typeface="Tahoma" panose="020B0604030504040204" pitchFamily="34" charset="0"/>
              </a:defRPr>
            </a:lvl2pPr>
            <a:lvl3pPr marL="896938" indent="-266700">
              <a:buClr>
                <a:srgbClr val="1A9DAC"/>
              </a:buClr>
              <a:buFont typeface="Arial" panose="020B0604020202020204" pitchFamily="34" charset="0"/>
              <a:buChar char="̶"/>
              <a:defRPr sz="2000">
                <a:latin typeface="+mn-lt"/>
                <a:ea typeface="Tahoma" panose="020B0604030504040204" pitchFamily="34" charset="0"/>
                <a:cs typeface="Tahoma" panose="020B0604030504040204" pitchFamily="34" charset="0"/>
              </a:defRPr>
            </a:lvl3pPr>
            <a:lvl4pPr marL="1252538" indent="-285750">
              <a:buFont typeface="Arial" panose="020B0604020202020204" pitchFamily="34" charset="0"/>
              <a:buChar char="̶"/>
              <a:defRPr sz="2000">
                <a:latin typeface="+mn-lt"/>
                <a:ea typeface="Tahoma" panose="020B0604030504040204" pitchFamily="34" charset="0"/>
                <a:cs typeface="Tahoma" panose="020B0604030504040204" pitchFamily="34" charset="0"/>
              </a:defRPr>
            </a:lvl4pPr>
          </a:lstStyle>
          <a:p>
            <a:pPr lvl="0"/>
            <a:r>
              <a:rPr lang="en-GB"/>
              <a:t>Click to add text</a:t>
            </a:r>
          </a:p>
          <a:p>
            <a:pPr lvl="1"/>
            <a:r>
              <a:rPr lang="en-GB"/>
              <a:t>Number Position Number 2</a:t>
            </a:r>
          </a:p>
          <a:p>
            <a:pPr lvl="2"/>
            <a:r>
              <a:rPr lang="en-GB"/>
              <a:t>Number Position Number 3</a:t>
            </a:r>
          </a:p>
          <a:p>
            <a:pPr lvl="3"/>
            <a:endParaRPr lang="en-GB"/>
          </a:p>
        </p:txBody>
      </p:sp>
    </p:spTree>
    <p:extLst>
      <p:ext uri="{BB962C8B-B14F-4D97-AF65-F5344CB8AC3E}">
        <p14:creationId xmlns:p14="http://schemas.microsoft.com/office/powerpoint/2010/main" val="2800330782"/>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and graph pos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C80B-5DE2-104C-BCD7-114FA55CDFA5}"/>
              </a:ext>
            </a:extLst>
          </p:cNvPr>
          <p:cNvSpPr>
            <a:spLocks noGrp="1"/>
          </p:cNvSpPr>
          <p:nvPr>
            <p:ph type="title"/>
          </p:nvPr>
        </p:nvSpPr>
        <p:spPr>
          <a:xfrm>
            <a:off x="1190020" y="692700"/>
            <a:ext cx="10515600" cy="862064"/>
          </a:xfrm>
        </p:spPr>
        <p:txBody>
          <a:bodyPr/>
          <a:lstStyle/>
          <a:p>
            <a:r>
              <a:rPr lang="en-US"/>
              <a:t>Click to edit Master title style</a:t>
            </a:r>
          </a:p>
        </p:txBody>
      </p:sp>
      <p:sp>
        <p:nvSpPr>
          <p:cNvPr id="3" name="Chart Placeholder 2"/>
          <p:cNvSpPr>
            <a:spLocks noGrp="1"/>
          </p:cNvSpPr>
          <p:nvPr>
            <p:ph type="chart" sz="quarter" idx="11"/>
          </p:nvPr>
        </p:nvSpPr>
        <p:spPr>
          <a:xfrm>
            <a:off x="1199456" y="1554763"/>
            <a:ext cx="9865096" cy="4538065"/>
          </a:xfrm>
          <a:prstGeom prst="rect">
            <a:avLst/>
          </a:prstGeom>
        </p:spPr>
        <p:txBody>
          <a:bodyPr/>
          <a:lstStyle/>
          <a:p>
            <a:pPr lvl="0"/>
            <a:r>
              <a:rPr lang="en-US" noProof="0"/>
              <a:t>Click icon to add chart</a:t>
            </a:r>
          </a:p>
        </p:txBody>
      </p:sp>
    </p:spTree>
    <p:extLst>
      <p:ext uri="{BB962C8B-B14F-4D97-AF65-F5344CB8AC3E}">
        <p14:creationId xmlns:p14="http://schemas.microsoft.com/office/powerpoint/2010/main" val="2813461568"/>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rrow column text style with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465AE-FBB8-C547-A863-8ACFC537D477}"/>
              </a:ext>
            </a:extLst>
          </p:cNvPr>
          <p:cNvSpPr>
            <a:spLocks noGrp="1"/>
          </p:cNvSpPr>
          <p:nvPr>
            <p:ph type="title"/>
          </p:nvPr>
        </p:nvSpPr>
        <p:spPr>
          <a:xfrm>
            <a:off x="1199455" y="692699"/>
            <a:ext cx="10515600" cy="936101"/>
          </a:xfrm>
        </p:spPr>
        <p:txBody>
          <a:bodyPr/>
          <a:lstStyle/>
          <a:p>
            <a:r>
              <a:rPr lang="en-US"/>
              <a:t>Click to edit Master title style</a:t>
            </a:r>
          </a:p>
        </p:txBody>
      </p:sp>
      <p:sp>
        <p:nvSpPr>
          <p:cNvPr id="6" name="Text Placeholder 5"/>
          <p:cNvSpPr>
            <a:spLocks noGrp="1"/>
          </p:cNvSpPr>
          <p:nvPr>
            <p:ph type="body" sz="quarter" idx="11"/>
          </p:nvPr>
        </p:nvSpPr>
        <p:spPr>
          <a:xfrm>
            <a:off x="1199458" y="1628800"/>
            <a:ext cx="4464494" cy="4536504"/>
          </a:xfrm>
          <a:prstGeom prst="rect">
            <a:avLst/>
          </a:prstGeom>
        </p:spPr>
        <p:txBody>
          <a:bodyPr lIns="0" tIns="0" rIns="0" bIns="0" numCol="1" spcCol="216000"/>
          <a:lstStyle>
            <a:lvl1pPr marL="0" marR="0" indent="0" algn="l" defTabSz="606425" rtl="0" eaLnBrk="1" fontAlgn="base" latinLnBrk="0" hangingPunct="1">
              <a:lnSpc>
                <a:spcPts val="2000"/>
              </a:lnSpc>
              <a:spcBef>
                <a:spcPts val="0"/>
              </a:spcBef>
              <a:spcAft>
                <a:spcPct val="0"/>
              </a:spcAft>
              <a:buClrTx/>
              <a:buSzTx/>
              <a:buFontTx/>
              <a:buNone/>
              <a:tabLst/>
              <a:defRPr sz="2000" b="0" i="0" baseline="0">
                <a:solidFill>
                  <a:schemeClr val="tx1"/>
                </a:solidFill>
                <a:latin typeface="+mn-lt"/>
                <a:ea typeface="Tahoma"/>
                <a:cs typeface="Tahoma"/>
              </a:defRPr>
            </a:lvl1pPr>
          </a:lstStyle>
          <a:p>
            <a:pPr lvl="0"/>
            <a:r>
              <a:rPr lang="en-US"/>
              <a:t>Click to edit Master text styles</a:t>
            </a:r>
          </a:p>
        </p:txBody>
      </p:sp>
      <p:sp>
        <p:nvSpPr>
          <p:cNvPr id="3" name="Chart Placeholder 2"/>
          <p:cNvSpPr>
            <a:spLocks noGrp="1"/>
          </p:cNvSpPr>
          <p:nvPr>
            <p:ph type="chart" sz="quarter" idx="12"/>
          </p:nvPr>
        </p:nvSpPr>
        <p:spPr>
          <a:xfrm>
            <a:off x="5712885" y="1628802"/>
            <a:ext cx="5351667" cy="4464025"/>
          </a:xfrm>
          <a:prstGeom prst="rect">
            <a:avLst/>
          </a:prstGeom>
        </p:spPr>
        <p:txBody>
          <a:bodyPr/>
          <a:lstStyle/>
          <a:p>
            <a:pPr lvl="0"/>
            <a:r>
              <a:rPr lang="en-US" noProof="0"/>
              <a:t>Click icon to add chart</a:t>
            </a:r>
          </a:p>
        </p:txBody>
      </p:sp>
    </p:spTree>
    <p:extLst>
      <p:ext uri="{BB962C8B-B14F-4D97-AF65-F5344CB8AC3E}">
        <p14:creationId xmlns:p14="http://schemas.microsoft.com/office/powerpoint/2010/main" val="3015893013"/>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3631A212-DAA8-B544-9BA8-9F3465AA8AB6}"/>
              </a:ext>
            </a:extLst>
          </p:cNvPr>
          <p:cNvSpPr>
            <a:spLocks noGrp="1"/>
          </p:cNvSpPr>
          <p:nvPr>
            <p:ph type="title"/>
          </p:nvPr>
        </p:nvSpPr>
        <p:spPr>
          <a:xfrm>
            <a:off x="838200" y="692699"/>
            <a:ext cx="10299327" cy="792085"/>
          </a:xfrm>
          <a:prstGeom prst="rect">
            <a:avLst/>
          </a:prstGeom>
        </p:spPr>
        <p:txBody>
          <a:bodyPr vert="horz" lIns="0" tIns="0" rIns="0" bIns="0" rtlCol="0" anchor="t" anchorCtr="0">
            <a:normAutofit/>
          </a:bodyPr>
          <a:lstStyle/>
          <a:p>
            <a:r>
              <a:rPr lang="en-US"/>
              <a:t>Click to edit Master title style</a:t>
            </a:r>
          </a:p>
        </p:txBody>
      </p:sp>
      <p:pic>
        <p:nvPicPr>
          <p:cNvPr id="5" name="Picture 4">
            <a:extLst>
              <a:ext uri="{FF2B5EF4-FFF2-40B4-BE49-F238E27FC236}">
                <a16:creationId xmlns:a16="http://schemas.microsoft.com/office/drawing/2014/main" id="{ADC2A975-9E0E-5D43-ADC1-E0089E324263}"/>
              </a:ext>
              <a:ext uri="{C183D7F6-B498-43B3-948B-1728B52AA6E4}">
                <adec:decorative xmlns:adec="http://schemas.microsoft.com/office/drawing/2017/decorative" val="1"/>
              </a:ext>
            </a:extLst>
          </p:cNvPr>
          <p:cNvPicPr>
            <a:picLocks noChangeAspect="1"/>
          </p:cNvPicPr>
          <p:nvPr userDrawn="1"/>
        </p:nvPicPr>
        <p:blipFill>
          <a:blip r:embed="rId22" cstate="print">
            <a:extLst>
              <a:ext uri="{28A0092B-C50C-407E-A947-70E740481C1C}">
                <a14:useLocalDpi xmlns:a14="http://schemas.microsoft.com/office/drawing/2010/main" val="0"/>
              </a:ext>
            </a:extLst>
          </a:blip>
          <a:srcRect/>
          <a:stretch>
            <a:fillRect/>
          </a:stretch>
        </p:blipFill>
        <p:spPr bwMode="auto">
          <a:xfrm>
            <a:off x="10056440" y="0"/>
            <a:ext cx="10810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3114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ransition spd="slow">
    <p:fade/>
  </p:transition>
  <p:txStyles>
    <p:titleStyle>
      <a:lvl1pPr algn="l" defTabSz="606425" rtl="0" eaLnBrk="1" fontAlgn="base" hangingPunct="1">
        <a:spcBef>
          <a:spcPct val="0"/>
        </a:spcBef>
        <a:spcAft>
          <a:spcPct val="0"/>
        </a:spcAft>
        <a:defRPr sz="3600" kern="1200">
          <a:solidFill>
            <a:srgbClr val="1A9DAC"/>
          </a:solidFill>
          <a:latin typeface="+mj-lt"/>
          <a:ea typeface="ＭＳ Ｐゴシック" charset="0"/>
          <a:cs typeface="ＭＳ Ｐゴシック" charset="0"/>
        </a:defRPr>
      </a:lvl1pPr>
      <a:lvl2pPr algn="ctr" defTabSz="606425" rtl="0" eaLnBrk="1" fontAlgn="base" hangingPunct="1">
        <a:spcBef>
          <a:spcPct val="0"/>
        </a:spcBef>
        <a:spcAft>
          <a:spcPct val="0"/>
        </a:spcAft>
        <a:defRPr sz="5800">
          <a:solidFill>
            <a:schemeClr val="tx1"/>
          </a:solidFill>
          <a:latin typeface="Calibri" charset="0"/>
          <a:ea typeface="ＭＳ Ｐゴシック" charset="0"/>
          <a:cs typeface="ＭＳ Ｐゴシック" charset="0"/>
        </a:defRPr>
      </a:lvl2pPr>
      <a:lvl3pPr algn="ctr" defTabSz="606425" rtl="0" eaLnBrk="1" fontAlgn="base" hangingPunct="1">
        <a:spcBef>
          <a:spcPct val="0"/>
        </a:spcBef>
        <a:spcAft>
          <a:spcPct val="0"/>
        </a:spcAft>
        <a:defRPr sz="5800">
          <a:solidFill>
            <a:schemeClr val="tx1"/>
          </a:solidFill>
          <a:latin typeface="Calibri" charset="0"/>
          <a:ea typeface="ＭＳ Ｐゴシック" charset="0"/>
          <a:cs typeface="ＭＳ Ｐゴシック" charset="0"/>
        </a:defRPr>
      </a:lvl3pPr>
      <a:lvl4pPr algn="ctr" defTabSz="606425" rtl="0" eaLnBrk="1" fontAlgn="base" hangingPunct="1">
        <a:spcBef>
          <a:spcPct val="0"/>
        </a:spcBef>
        <a:spcAft>
          <a:spcPct val="0"/>
        </a:spcAft>
        <a:defRPr sz="5800">
          <a:solidFill>
            <a:schemeClr val="tx1"/>
          </a:solidFill>
          <a:latin typeface="Calibri" charset="0"/>
          <a:ea typeface="ＭＳ Ｐゴシック" charset="0"/>
          <a:cs typeface="ＭＳ Ｐゴシック" charset="0"/>
        </a:defRPr>
      </a:lvl4pPr>
      <a:lvl5pPr algn="ctr" defTabSz="606425" rtl="0" eaLnBrk="1" fontAlgn="base" hangingPunct="1">
        <a:spcBef>
          <a:spcPct val="0"/>
        </a:spcBef>
        <a:spcAft>
          <a:spcPct val="0"/>
        </a:spcAft>
        <a:defRPr sz="5800">
          <a:solidFill>
            <a:schemeClr val="tx1"/>
          </a:solidFill>
          <a:latin typeface="Calibri" charset="0"/>
          <a:ea typeface="ＭＳ Ｐゴシック" charset="0"/>
          <a:cs typeface="ＭＳ Ｐゴシック" charset="0"/>
        </a:defRPr>
      </a:lvl5pPr>
      <a:lvl6pPr marL="609555" algn="ctr" defTabSz="609555" rtl="0" eaLnBrk="1" fontAlgn="base" hangingPunct="1">
        <a:spcBef>
          <a:spcPct val="0"/>
        </a:spcBef>
        <a:spcAft>
          <a:spcPct val="0"/>
        </a:spcAft>
        <a:defRPr sz="5867">
          <a:solidFill>
            <a:schemeClr val="tx1"/>
          </a:solidFill>
          <a:latin typeface="Calibri" charset="0"/>
          <a:ea typeface="ＭＳ Ｐゴシック" charset="0"/>
          <a:cs typeface="ＭＳ Ｐゴシック" charset="0"/>
        </a:defRPr>
      </a:lvl6pPr>
      <a:lvl7pPr marL="1219110" algn="ctr" defTabSz="609555" rtl="0" eaLnBrk="1" fontAlgn="base" hangingPunct="1">
        <a:spcBef>
          <a:spcPct val="0"/>
        </a:spcBef>
        <a:spcAft>
          <a:spcPct val="0"/>
        </a:spcAft>
        <a:defRPr sz="5867">
          <a:solidFill>
            <a:schemeClr val="tx1"/>
          </a:solidFill>
          <a:latin typeface="Calibri" charset="0"/>
          <a:ea typeface="ＭＳ Ｐゴシック" charset="0"/>
          <a:cs typeface="ＭＳ Ｐゴシック" charset="0"/>
        </a:defRPr>
      </a:lvl7pPr>
      <a:lvl8pPr marL="1828664" algn="ctr" defTabSz="609555" rtl="0" eaLnBrk="1" fontAlgn="base" hangingPunct="1">
        <a:spcBef>
          <a:spcPct val="0"/>
        </a:spcBef>
        <a:spcAft>
          <a:spcPct val="0"/>
        </a:spcAft>
        <a:defRPr sz="5867">
          <a:solidFill>
            <a:schemeClr val="tx1"/>
          </a:solidFill>
          <a:latin typeface="Calibri" charset="0"/>
          <a:ea typeface="ＭＳ Ｐゴシック" charset="0"/>
          <a:cs typeface="ＭＳ Ｐゴシック" charset="0"/>
        </a:defRPr>
      </a:lvl8pPr>
      <a:lvl9pPr marL="2438218" algn="ctr" defTabSz="609555" rtl="0" eaLnBrk="1" fontAlgn="base" hangingPunct="1">
        <a:spcBef>
          <a:spcPct val="0"/>
        </a:spcBef>
        <a:spcAft>
          <a:spcPct val="0"/>
        </a:spcAft>
        <a:defRPr sz="5867">
          <a:solidFill>
            <a:schemeClr val="tx1"/>
          </a:solidFill>
          <a:latin typeface="Calibri" charset="0"/>
          <a:ea typeface="ＭＳ Ｐゴシック" charset="0"/>
          <a:cs typeface="ＭＳ Ｐゴシック" charset="0"/>
        </a:defRPr>
      </a:lvl9pPr>
    </p:titleStyle>
    <p:bodyStyle>
      <a:lvl1pPr marL="454025" indent="-454025" algn="l" defTabSz="606425" rtl="0" eaLnBrk="1" fontAlgn="base" hangingPunct="1">
        <a:spcBef>
          <a:spcPct val="20000"/>
        </a:spcBef>
        <a:spcAft>
          <a:spcPct val="0"/>
        </a:spcAft>
        <a:buFont typeface="Arial" charset="0"/>
        <a:buChar char="•"/>
        <a:defRPr sz="4200" kern="1200">
          <a:solidFill>
            <a:schemeClr val="tx1"/>
          </a:solidFill>
          <a:latin typeface="+mn-lt"/>
          <a:ea typeface="ＭＳ Ｐゴシック" charset="0"/>
          <a:cs typeface="ＭＳ Ｐゴシック" charset="0"/>
        </a:defRPr>
      </a:lvl1pPr>
      <a:lvl2pPr marL="987425" indent="-377825" algn="l" defTabSz="606425" rtl="0" eaLnBrk="1" fontAlgn="base" hangingPunct="1">
        <a:spcBef>
          <a:spcPct val="20000"/>
        </a:spcBef>
        <a:spcAft>
          <a:spcPct val="0"/>
        </a:spcAft>
        <a:buFont typeface="Arial" charset="0"/>
        <a:buChar char="–"/>
        <a:defRPr sz="3700" kern="1200">
          <a:solidFill>
            <a:schemeClr val="tx1"/>
          </a:solidFill>
          <a:latin typeface="+mn-lt"/>
          <a:ea typeface="ＭＳ Ｐゴシック" charset="0"/>
          <a:cs typeface="+mn-cs"/>
        </a:defRPr>
      </a:lvl2pPr>
      <a:lvl3pPr marL="1520825" indent="-301625" algn="l" defTabSz="606425"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n-cs"/>
        </a:defRPr>
      </a:lvl3pPr>
      <a:lvl4pPr marL="2130425" indent="-301625" algn="l" defTabSz="606425" rtl="0" eaLnBrk="1" fontAlgn="base" hangingPunct="1">
        <a:spcBef>
          <a:spcPct val="20000"/>
        </a:spcBef>
        <a:spcAft>
          <a:spcPct val="0"/>
        </a:spcAft>
        <a:buFont typeface="Arial" charset="0"/>
        <a:buChar char="–"/>
        <a:defRPr sz="2600" kern="1200">
          <a:solidFill>
            <a:schemeClr val="tx1"/>
          </a:solidFill>
          <a:latin typeface="+mn-lt"/>
          <a:ea typeface="ＭＳ Ｐゴシック" charset="0"/>
          <a:cs typeface="+mn-cs"/>
        </a:defRPr>
      </a:lvl4pPr>
      <a:lvl5pPr marL="2740025" indent="-301625" algn="l" defTabSz="606425" rtl="0" eaLnBrk="1" fontAlgn="base" hangingPunct="1">
        <a:spcBef>
          <a:spcPct val="20000"/>
        </a:spcBef>
        <a:spcAft>
          <a:spcPct val="0"/>
        </a:spcAft>
        <a:buFont typeface="Arial" charset="0"/>
        <a:buChar char="»"/>
        <a:defRPr sz="2600" kern="1200">
          <a:solidFill>
            <a:schemeClr val="tx1"/>
          </a:solidFill>
          <a:latin typeface="+mn-lt"/>
          <a:ea typeface="ＭＳ Ｐゴシック" charset="0"/>
          <a:cs typeface="+mn-cs"/>
        </a:defRPr>
      </a:lvl5pPr>
      <a:lvl6pPr marL="3352548" indent="-304776" algn="l" defTabSz="609555" rtl="0" eaLnBrk="1" latinLnBrk="0" hangingPunct="1">
        <a:spcBef>
          <a:spcPct val="20000"/>
        </a:spcBef>
        <a:buFont typeface="Arial"/>
        <a:buChar char="•"/>
        <a:defRPr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55" rtl="0" eaLnBrk="1" latinLnBrk="0" hangingPunct="1">
        <a:defRPr sz="2400" kern="1200">
          <a:solidFill>
            <a:schemeClr val="tx1"/>
          </a:solidFill>
          <a:latin typeface="+mn-lt"/>
          <a:ea typeface="+mn-ea"/>
          <a:cs typeface="+mn-cs"/>
        </a:defRPr>
      </a:lvl1pPr>
      <a:lvl2pPr marL="609555" algn="l" defTabSz="609555" rtl="0" eaLnBrk="1" latinLnBrk="0" hangingPunct="1">
        <a:defRPr sz="2400" kern="1200">
          <a:solidFill>
            <a:schemeClr val="tx1"/>
          </a:solidFill>
          <a:latin typeface="+mn-lt"/>
          <a:ea typeface="+mn-ea"/>
          <a:cs typeface="+mn-cs"/>
        </a:defRPr>
      </a:lvl2pPr>
      <a:lvl3pPr marL="1219110" algn="l" defTabSz="609555" rtl="0" eaLnBrk="1" latinLnBrk="0" hangingPunct="1">
        <a:defRPr sz="2400" kern="1200">
          <a:solidFill>
            <a:schemeClr val="tx1"/>
          </a:solidFill>
          <a:latin typeface="+mn-lt"/>
          <a:ea typeface="+mn-ea"/>
          <a:cs typeface="+mn-cs"/>
        </a:defRPr>
      </a:lvl3pPr>
      <a:lvl4pPr marL="1828664" algn="l" defTabSz="609555" rtl="0" eaLnBrk="1" latinLnBrk="0" hangingPunct="1">
        <a:defRPr sz="2400" kern="1200">
          <a:solidFill>
            <a:schemeClr val="tx1"/>
          </a:solidFill>
          <a:latin typeface="+mn-lt"/>
          <a:ea typeface="+mn-ea"/>
          <a:cs typeface="+mn-cs"/>
        </a:defRPr>
      </a:lvl4pPr>
      <a:lvl5pPr marL="2438218" algn="l" defTabSz="609555" rtl="0" eaLnBrk="1" latinLnBrk="0" hangingPunct="1">
        <a:defRPr sz="2400" kern="1200">
          <a:solidFill>
            <a:schemeClr val="tx1"/>
          </a:solidFill>
          <a:latin typeface="+mn-lt"/>
          <a:ea typeface="+mn-ea"/>
          <a:cs typeface="+mn-cs"/>
        </a:defRPr>
      </a:lvl5pPr>
      <a:lvl6pPr marL="3047772" algn="l" defTabSz="609555" rtl="0" eaLnBrk="1" latinLnBrk="0" hangingPunct="1">
        <a:defRPr sz="2400" kern="1200">
          <a:solidFill>
            <a:schemeClr val="tx1"/>
          </a:solidFill>
          <a:latin typeface="+mn-lt"/>
          <a:ea typeface="+mn-ea"/>
          <a:cs typeface="+mn-cs"/>
        </a:defRPr>
      </a:lvl6pPr>
      <a:lvl7pPr marL="3657327" algn="l" defTabSz="609555" rtl="0" eaLnBrk="1" latinLnBrk="0" hangingPunct="1">
        <a:defRPr sz="2400" kern="1200">
          <a:solidFill>
            <a:schemeClr val="tx1"/>
          </a:solidFill>
          <a:latin typeface="+mn-lt"/>
          <a:ea typeface="+mn-ea"/>
          <a:cs typeface="+mn-cs"/>
        </a:defRPr>
      </a:lvl7pPr>
      <a:lvl8pPr marL="4266880" algn="l" defTabSz="609555" rtl="0" eaLnBrk="1" latinLnBrk="0" hangingPunct="1">
        <a:defRPr sz="2400" kern="1200">
          <a:solidFill>
            <a:schemeClr val="tx1"/>
          </a:solidFill>
          <a:latin typeface="+mn-lt"/>
          <a:ea typeface="+mn-ea"/>
          <a:cs typeface="+mn-cs"/>
        </a:defRPr>
      </a:lvl8pPr>
      <a:lvl9pPr marL="4876435" algn="l" defTabSz="60955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3631A212-DAA8-B544-9BA8-9F3465AA8AB6}"/>
              </a:ext>
            </a:extLst>
          </p:cNvPr>
          <p:cNvSpPr>
            <a:spLocks noGrp="1"/>
          </p:cNvSpPr>
          <p:nvPr>
            <p:ph type="title"/>
          </p:nvPr>
        </p:nvSpPr>
        <p:spPr>
          <a:xfrm>
            <a:off x="838200" y="692699"/>
            <a:ext cx="10299327" cy="792085"/>
          </a:xfrm>
          <a:prstGeom prst="rect">
            <a:avLst/>
          </a:prstGeom>
        </p:spPr>
        <p:txBody>
          <a:bodyPr vert="horz" lIns="0" tIns="0" rIns="0" bIns="0" rtlCol="0" anchor="t" anchorCtr="0">
            <a:normAutofit/>
          </a:bodyPr>
          <a:lstStyle/>
          <a:p>
            <a:r>
              <a:rPr lang="en-US"/>
              <a:t>Click to edit Master title style</a:t>
            </a:r>
          </a:p>
        </p:txBody>
      </p:sp>
      <p:pic>
        <p:nvPicPr>
          <p:cNvPr id="5" name="Picture 4">
            <a:extLst>
              <a:ext uri="{FF2B5EF4-FFF2-40B4-BE49-F238E27FC236}">
                <a16:creationId xmlns:a16="http://schemas.microsoft.com/office/drawing/2014/main" id="{ADC2A975-9E0E-5D43-ADC1-E0089E324263}"/>
              </a:ext>
              <a:ext uri="{C183D7F6-B498-43B3-948B-1728B52AA6E4}">
                <adec:decorative xmlns:adec="http://schemas.microsoft.com/office/drawing/2017/decorative" val="1"/>
              </a:ext>
            </a:extLst>
          </p:cNvPr>
          <p:cNvPicPr>
            <a:picLocks noChangeAspect="1"/>
          </p:cNvPicPr>
          <p:nvPr userDrawn="1"/>
        </p:nvPicPr>
        <p:blipFill>
          <a:blip r:embed="rId22" cstate="print">
            <a:extLst>
              <a:ext uri="{28A0092B-C50C-407E-A947-70E740481C1C}">
                <a14:useLocalDpi xmlns:a14="http://schemas.microsoft.com/office/drawing/2010/main" val="0"/>
              </a:ext>
            </a:extLst>
          </a:blip>
          <a:srcRect/>
          <a:stretch>
            <a:fillRect/>
          </a:stretch>
        </p:blipFill>
        <p:spPr bwMode="auto">
          <a:xfrm>
            <a:off x="10056440" y="0"/>
            <a:ext cx="10810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804844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transition spd="slow">
    <p:fade/>
  </p:transition>
  <p:txStyles>
    <p:titleStyle>
      <a:lvl1pPr algn="l" defTabSz="606425" rtl="0" eaLnBrk="1" fontAlgn="base" hangingPunct="1">
        <a:spcBef>
          <a:spcPct val="0"/>
        </a:spcBef>
        <a:spcAft>
          <a:spcPct val="0"/>
        </a:spcAft>
        <a:defRPr sz="3600" kern="1200">
          <a:solidFill>
            <a:srgbClr val="1A9DAC"/>
          </a:solidFill>
          <a:latin typeface="+mj-lt"/>
          <a:ea typeface="ＭＳ Ｐゴシック" charset="0"/>
          <a:cs typeface="ＭＳ Ｐゴシック" charset="0"/>
        </a:defRPr>
      </a:lvl1pPr>
      <a:lvl2pPr algn="ctr" defTabSz="606425" rtl="0" eaLnBrk="1" fontAlgn="base" hangingPunct="1">
        <a:spcBef>
          <a:spcPct val="0"/>
        </a:spcBef>
        <a:spcAft>
          <a:spcPct val="0"/>
        </a:spcAft>
        <a:defRPr sz="5800">
          <a:solidFill>
            <a:schemeClr val="tx1"/>
          </a:solidFill>
          <a:latin typeface="Calibri" charset="0"/>
          <a:ea typeface="ＭＳ Ｐゴシック" charset="0"/>
          <a:cs typeface="ＭＳ Ｐゴシック" charset="0"/>
        </a:defRPr>
      </a:lvl2pPr>
      <a:lvl3pPr algn="ctr" defTabSz="606425" rtl="0" eaLnBrk="1" fontAlgn="base" hangingPunct="1">
        <a:spcBef>
          <a:spcPct val="0"/>
        </a:spcBef>
        <a:spcAft>
          <a:spcPct val="0"/>
        </a:spcAft>
        <a:defRPr sz="5800">
          <a:solidFill>
            <a:schemeClr val="tx1"/>
          </a:solidFill>
          <a:latin typeface="Calibri" charset="0"/>
          <a:ea typeface="ＭＳ Ｐゴシック" charset="0"/>
          <a:cs typeface="ＭＳ Ｐゴシック" charset="0"/>
        </a:defRPr>
      </a:lvl3pPr>
      <a:lvl4pPr algn="ctr" defTabSz="606425" rtl="0" eaLnBrk="1" fontAlgn="base" hangingPunct="1">
        <a:spcBef>
          <a:spcPct val="0"/>
        </a:spcBef>
        <a:spcAft>
          <a:spcPct val="0"/>
        </a:spcAft>
        <a:defRPr sz="5800">
          <a:solidFill>
            <a:schemeClr val="tx1"/>
          </a:solidFill>
          <a:latin typeface="Calibri" charset="0"/>
          <a:ea typeface="ＭＳ Ｐゴシック" charset="0"/>
          <a:cs typeface="ＭＳ Ｐゴシック" charset="0"/>
        </a:defRPr>
      </a:lvl4pPr>
      <a:lvl5pPr algn="ctr" defTabSz="606425" rtl="0" eaLnBrk="1" fontAlgn="base" hangingPunct="1">
        <a:spcBef>
          <a:spcPct val="0"/>
        </a:spcBef>
        <a:spcAft>
          <a:spcPct val="0"/>
        </a:spcAft>
        <a:defRPr sz="5800">
          <a:solidFill>
            <a:schemeClr val="tx1"/>
          </a:solidFill>
          <a:latin typeface="Calibri" charset="0"/>
          <a:ea typeface="ＭＳ Ｐゴシック" charset="0"/>
          <a:cs typeface="ＭＳ Ｐゴシック" charset="0"/>
        </a:defRPr>
      </a:lvl5pPr>
      <a:lvl6pPr marL="609555" algn="ctr" defTabSz="609555" rtl="0" eaLnBrk="1" fontAlgn="base" hangingPunct="1">
        <a:spcBef>
          <a:spcPct val="0"/>
        </a:spcBef>
        <a:spcAft>
          <a:spcPct val="0"/>
        </a:spcAft>
        <a:defRPr sz="5867">
          <a:solidFill>
            <a:schemeClr val="tx1"/>
          </a:solidFill>
          <a:latin typeface="Calibri" charset="0"/>
          <a:ea typeface="ＭＳ Ｐゴシック" charset="0"/>
          <a:cs typeface="ＭＳ Ｐゴシック" charset="0"/>
        </a:defRPr>
      </a:lvl6pPr>
      <a:lvl7pPr marL="1219110" algn="ctr" defTabSz="609555" rtl="0" eaLnBrk="1" fontAlgn="base" hangingPunct="1">
        <a:spcBef>
          <a:spcPct val="0"/>
        </a:spcBef>
        <a:spcAft>
          <a:spcPct val="0"/>
        </a:spcAft>
        <a:defRPr sz="5867">
          <a:solidFill>
            <a:schemeClr val="tx1"/>
          </a:solidFill>
          <a:latin typeface="Calibri" charset="0"/>
          <a:ea typeface="ＭＳ Ｐゴシック" charset="0"/>
          <a:cs typeface="ＭＳ Ｐゴシック" charset="0"/>
        </a:defRPr>
      </a:lvl7pPr>
      <a:lvl8pPr marL="1828664" algn="ctr" defTabSz="609555" rtl="0" eaLnBrk="1" fontAlgn="base" hangingPunct="1">
        <a:spcBef>
          <a:spcPct val="0"/>
        </a:spcBef>
        <a:spcAft>
          <a:spcPct val="0"/>
        </a:spcAft>
        <a:defRPr sz="5867">
          <a:solidFill>
            <a:schemeClr val="tx1"/>
          </a:solidFill>
          <a:latin typeface="Calibri" charset="0"/>
          <a:ea typeface="ＭＳ Ｐゴシック" charset="0"/>
          <a:cs typeface="ＭＳ Ｐゴシック" charset="0"/>
        </a:defRPr>
      </a:lvl8pPr>
      <a:lvl9pPr marL="2438218" algn="ctr" defTabSz="609555" rtl="0" eaLnBrk="1" fontAlgn="base" hangingPunct="1">
        <a:spcBef>
          <a:spcPct val="0"/>
        </a:spcBef>
        <a:spcAft>
          <a:spcPct val="0"/>
        </a:spcAft>
        <a:defRPr sz="5867">
          <a:solidFill>
            <a:schemeClr val="tx1"/>
          </a:solidFill>
          <a:latin typeface="Calibri" charset="0"/>
          <a:ea typeface="ＭＳ Ｐゴシック" charset="0"/>
          <a:cs typeface="ＭＳ Ｐゴシック" charset="0"/>
        </a:defRPr>
      </a:lvl9pPr>
    </p:titleStyle>
    <p:bodyStyle>
      <a:lvl1pPr marL="454025" indent="-454025" algn="l" defTabSz="606425" rtl="0" eaLnBrk="1" fontAlgn="base" hangingPunct="1">
        <a:spcBef>
          <a:spcPct val="20000"/>
        </a:spcBef>
        <a:spcAft>
          <a:spcPct val="0"/>
        </a:spcAft>
        <a:buFont typeface="Arial" charset="0"/>
        <a:buChar char="•"/>
        <a:defRPr sz="4200" kern="1200">
          <a:solidFill>
            <a:schemeClr val="tx1"/>
          </a:solidFill>
          <a:latin typeface="+mn-lt"/>
          <a:ea typeface="ＭＳ Ｐゴシック" charset="0"/>
          <a:cs typeface="ＭＳ Ｐゴシック" charset="0"/>
        </a:defRPr>
      </a:lvl1pPr>
      <a:lvl2pPr marL="987425" indent="-377825" algn="l" defTabSz="606425" rtl="0" eaLnBrk="1" fontAlgn="base" hangingPunct="1">
        <a:spcBef>
          <a:spcPct val="20000"/>
        </a:spcBef>
        <a:spcAft>
          <a:spcPct val="0"/>
        </a:spcAft>
        <a:buFont typeface="Arial" charset="0"/>
        <a:buChar char="–"/>
        <a:defRPr sz="3700" kern="1200">
          <a:solidFill>
            <a:schemeClr val="tx1"/>
          </a:solidFill>
          <a:latin typeface="+mn-lt"/>
          <a:ea typeface="ＭＳ Ｐゴシック" charset="0"/>
          <a:cs typeface="+mn-cs"/>
        </a:defRPr>
      </a:lvl2pPr>
      <a:lvl3pPr marL="1520825" indent="-301625" algn="l" defTabSz="606425"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n-cs"/>
        </a:defRPr>
      </a:lvl3pPr>
      <a:lvl4pPr marL="2130425" indent="-301625" algn="l" defTabSz="606425" rtl="0" eaLnBrk="1" fontAlgn="base" hangingPunct="1">
        <a:spcBef>
          <a:spcPct val="20000"/>
        </a:spcBef>
        <a:spcAft>
          <a:spcPct val="0"/>
        </a:spcAft>
        <a:buFont typeface="Arial" charset="0"/>
        <a:buChar char="–"/>
        <a:defRPr sz="2600" kern="1200">
          <a:solidFill>
            <a:schemeClr val="tx1"/>
          </a:solidFill>
          <a:latin typeface="+mn-lt"/>
          <a:ea typeface="ＭＳ Ｐゴシック" charset="0"/>
          <a:cs typeface="+mn-cs"/>
        </a:defRPr>
      </a:lvl4pPr>
      <a:lvl5pPr marL="2740025" indent="-301625" algn="l" defTabSz="606425" rtl="0" eaLnBrk="1" fontAlgn="base" hangingPunct="1">
        <a:spcBef>
          <a:spcPct val="20000"/>
        </a:spcBef>
        <a:spcAft>
          <a:spcPct val="0"/>
        </a:spcAft>
        <a:buFont typeface="Arial" charset="0"/>
        <a:buChar char="»"/>
        <a:defRPr sz="2600" kern="1200">
          <a:solidFill>
            <a:schemeClr val="tx1"/>
          </a:solidFill>
          <a:latin typeface="+mn-lt"/>
          <a:ea typeface="ＭＳ Ｐゴシック" charset="0"/>
          <a:cs typeface="+mn-cs"/>
        </a:defRPr>
      </a:lvl5pPr>
      <a:lvl6pPr marL="3352548" indent="-304776" algn="l" defTabSz="609555" rtl="0" eaLnBrk="1" latinLnBrk="0" hangingPunct="1">
        <a:spcBef>
          <a:spcPct val="20000"/>
        </a:spcBef>
        <a:buFont typeface="Arial"/>
        <a:buChar char="•"/>
        <a:defRPr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55" rtl="0" eaLnBrk="1" latinLnBrk="0" hangingPunct="1">
        <a:defRPr sz="2400" kern="1200">
          <a:solidFill>
            <a:schemeClr val="tx1"/>
          </a:solidFill>
          <a:latin typeface="+mn-lt"/>
          <a:ea typeface="+mn-ea"/>
          <a:cs typeface="+mn-cs"/>
        </a:defRPr>
      </a:lvl1pPr>
      <a:lvl2pPr marL="609555" algn="l" defTabSz="609555" rtl="0" eaLnBrk="1" latinLnBrk="0" hangingPunct="1">
        <a:defRPr sz="2400" kern="1200">
          <a:solidFill>
            <a:schemeClr val="tx1"/>
          </a:solidFill>
          <a:latin typeface="+mn-lt"/>
          <a:ea typeface="+mn-ea"/>
          <a:cs typeface="+mn-cs"/>
        </a:defRPr>
      </a:lvl2pPr>
      <a:lvl3pPr marL="1219110" algn="l" defTabSz="609555" rtl="0" eaLnBrk="1" latinLnBrk="0" hangingPunct="1">
        <a:defRPr sz="2400" kern="1200">
          <a:solidFill>
            <a:schemeClr val="tx1"/>
          </a:solidFill>
          <a:latin typeface="+mn-lt"/>
          <a:ea typeface="+mn-ea"/>
          <a:cs typeface="+mn-cs"/>
        </a:defRPr>
      </a:lvl3pPr>
      <a:lvl4pPr marL="1828664" algn="l" defTabSz="609555" rtl="0" eaLnBrk="1" latinLnBrk="0" hangingPunct="1">
        <a:defRPr sz="2400" kern="1200">
          <a:solidFill>
            <a:schemeClr val="tx1"/>
          </a:solidFill>
          <a:latin typeface="+mn-lt"/>
          <a:ea typeface="+mn-ea"/>
          <a:cs typeface="+mn-cs"/>
        </a:defRPr>
      </a:lvl4pPr>
      <a:lvl5pPr marL="2438218" algn="l" defTabSz="609555" rtl="0" eaLnBrk="1" latinLnBrk="0" hangingPunct="1">
        <a:defRPr sz="2400" kern="1200">
          <a:solidFill>
            <a:schemeClr val="tx1"/>
          </a:solidFill>
          <a:latin typeface="+mn-lt"/>
          <a:ea typeface="+mn-ea"/>
          <a:cs typeface="+mn-cs"/>
        </a:defRPr>
      </a:lvl5pPr>
      <a:lvl6pPr marL="3047772" algn="l" defTabSz="609555" rtl="0" eaLnBrk="1" latinLnBrk="0" hangingPunct="1">
        <a:defRPr sz="2400" kern="1200">
          <a:solidFill>
            <a:schemeClr val="tx1"/>
          </a:solidFill>
          <a:latin typeface="+mn-lt"/>
          <a:ea typeface="+mn-ea"/>
          <a:cs typeface="+mn-cs"/>
        </a:defRPr>
      </a:lvl6pPr>
      <a:lvl7pPr marL="3657327" algn="l" defTabSz="609555" rtl="0" eaLnBrk="1" latinLnBrk="0" hangingPunct="1">
        <a:defRPr sz="2400" kern="1200">
          <a:solidFill>
            <a:schemeClr val="tx1"/>
          </a:solidFill>
          <a:latin typeface="+mn-lt"/>
          <a:ea typeface="+mn-ea"/>
          <a:cs typeface="+mn-cs"/>
        </a:defRPr>
      </a:lvl7pPr>
      <a:lvl8pPr marL="4266880" algn="l" defTabSz="609555" rtl="0" eaLnBrk="1" latinLnBrk="0" hangingPunct="1">
        <a:defRPr sz="2400" kern="1200">
          <a:solidFill>
            <a:schemeClr val="tx1"/>
          </a:solidFill>
          <a:latin typeface="+mn-lt"/>
          <a:ea typeface="+mn-ea"/>
          <a:cs typeface="+mn-cs"/>
        </a:defRPr>
      </a:lvl8pPr>
      <a:lvl9pPr marL="4876435" algn="l" defTabSz="60955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E26D5E-B5EB-4330-A77A-CF9737DD742B}"/>
              </a:ext>
            </a:extLst>
          </p:cNvPr>
          <p:cNvPicPr>
            <a:picLocks noChangeAspect="1"/>
          </p:cNvPicPr>
          <p:nvPr/>
        </p:nvPicPr>
        <p:blipFill>
          <a:blip r:embed="rId2"/>
          <a:stretch>
            <a:fillRect/>
          </a:stretch>
        </p:blipFill>
        <p:spPr>
          <a:xfrm>
            <a:off x="296334" y="745067"/>
            <a:ext cx="11243733" cy="3051770"/>
          </a:xfrm>
          <a:prstGeom prst="rect">
            <a:avLst/>
          </a:prstGeom>
        </p:spPr>
      </p:pic>
    </p:spTree>
    <p:extLst>
      <p:ext uri="{BB962C8B-B14F-4D97-AF65-F5344CB8AC3E}">
        <p14:creationId xmlns:p14="http://schemas.microsoft.com/office/powerpoint/2010/main" val="409009972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A00CE2-52E0-470E-AF5E-B6DB04510325}"/>
              </a:ext>
            </a:extLst>
          </p:cNvPr>
          <p:cNvSpPr>
            <a:spLocks noGrp="1"/>
          </p:cNvSpPr>
          <p:nvPr>
            <p:ph type="body" sz="quarter" idx="10"/>
          </p:nvPr>
        </p:nvSpPr>
        <p:spPr/>
        <p:txBody>
          <a:bodyPr lIns="0" tIns="0" rIns="0" bIns="0" anchor="t"/>
          <a:lstStyle/>
          <a:p>
            <a:r>
              <a:rPr lang="en-US" sz="2800" u="sng">
                <a:latin typeface="Georgia"/>
              </a:rPr>
              <a:t>Part 1</a:t>
            </a:r>
            <a:r>
              <a:rPr lang="en-US" sz="2800">
                <a:latin typeface="Georgia"/>
              </a:rPr>
              <a:t>: suggested structure</a:t>
            </a:r>
            <a:endParaRPr lang="en-US" sz="2800"/>
          </a:p>
        </p:txBody>
      </p:sp>
      <p:sp>
        <p:nvSpPr>
          <p:cNvPr id="3" name="Text Placeholder 2">
            <a:extLst>
              <a:ext uri="{FF2B5EF4-FFF2-40B4-BE49-F238E27FC236}">
                <a16:creationId xmlns:a16="http://schemas.microsoft.com/office/drawing/2014/main" id="{76D60BA3-CBE2-4780-B6D7-36BFC9819EFF}"/>
              </a:ext>
            </a:extLst>
          </p:cNvPr>
          <p:cNvSpPr>
            <a:spLocks noGrp="1"/>
          </p:cNvSpPr>
          <p:nvPr>
            <p:ph type="body" sz="quarter" idx="11"/>
          </p:nvPr>
        </p:nvSpPr>
        <p:spPr>
          <a:xfrm>
            <a:off x="476754" y="1557214"/>
            <a:ext cx="11304512" cy="4763176"/>
          </a:xfrm>
        </p:spPr>
        <p:txBody>
          <a:bodyPr lIns="91440" tIns="45720" rIns="91440" bIns="45720" anchor="t"/>
          <a:lstStyle/>
          <a:p>
            <a:pPr marL="0" indent="0" algn="just">
              <a:buNone/>
            </a:pPr>
            <a:r>
              <a:rPr lang="en-US" dirty="0">
                <a:latin typeface="Calibri"/>
                <a:ea typeface="Tahoma"/>
                <a:cs typeface="Tahoma"/>
              </a:rPr>
              <a:t>1. Provide a brief introduction to the essay/clear outline of what you intend to discuss. (50-100 words max).</a:t>
            </a:r>
            <a:endParaRPr lang="en-US" dirty="0">
              <a:latin typeface="Calibri"/>
            </a:endParaRPr>
          </a:p>
          <a:p>
            <a:pPr algn="just"/>
            <a:endParaRPr lang="en-US" dirty="0">
              <a:latin typeface="Calibri"/>
              <a:ea typeface="Tahoma"/>
              <a:cs typeface="Tahoma"/>
            </a:endParaRPr>
          </a:p>
          <a:p>
            <a:pPr marL="0" indent="0" algn="just">
              <a:buNone/>
            </a:pPr>
            <a:r>
              <a:rPr lang="en-US" dirty="0">
                <a:latin typeface="Calibri"/>
                <a:ea typeface="Tahoma"/>
                <a:cs typeface="Tahoma"/>
              </a:rPr>
              <a:t>2. Provide a clear discussion of: – what is qualitative research, what are the key features and characteristics. What you could also do is flag up some of the different methodological approaches but be careful about being too descriptive here – there are differences between methodologies, but there is more that unites qualitative approaches than divides. If you have space, briefly compare qualitative methods with quantitative research. (roughly 500 words).</a:t>
            </a:r>
          </a:p>
          <a:p>
            <a:pPr algn="just"/>
            <a:endParaRPr lang="en-US" dirty="0">
              <a:latin typeface="Calibri"/>
              <a:ea typeface="Tahoma"/>
              <a:cs typeface="Tahoma"/>
            </a:endParaRPr>
          </a:p>
          <a:p>
            <a:pPr marL="0" indent="0" algn="just">
              <a:buNone/>
            </a:pPr>
            <a:r>
              <a:rPr lang="en-US" dirty="0">
                <a:latin typeface="Calibri"/>
                <a:ea typeface="Tahoma"/>
                <a:cs typeface="Tahoma"/>
              </a:rPr>
              <a:t>3. Describe some of the research studies that use qualitative methods approach in health/public health studies (examples are provided in the reading list + use library searches). Here, it might make sense to focus on an area of research that you are interested in (e.g., obesity or active travel, for example). (shorter section – 150-200 words).</a:t>
            </a:r>
          </a:p>
          <a:p>
            <a:pPr algn="just"/>
            <a:endParaRPr lang="en-US" dirty="0">
              <a:latin typeface="Calibri"/>
              <a:ea typeface="Tahoma"/>
              <a:cs typeface="Tahoma"/>
            </a:endParaRPr>
          </a:p>
          <a:p>
            <a:pPr marL="0" indent="0" algn="just">
              <a:buNone/>
            </a:pPr>
            <a:r>
              <a:rPr lang="en-US" dirty="0">
                <a:latin typeface="Calibri"/>
                <a:ea typeface="Tahoma"/>
                <a:cs typeface="Tahoma"/>
              </a:rPr>
              <a:t>4. Provide a clear overview of the methods/methodology used in the paper, what </a:t>
            </a:r>
            <a:r>
              <a:rPr lang="en-US" u="sng" dirty="0">
                <a:latin typeface="Calibri"/>
                <a:ea typeface="Tahoma"/>
                <a:cs typeface="Tahoma"/>
              </a:rPr>
              <a:t>you think</a:t>
            </a:r>
            <a:r>
              <a:rPr lang="en-US" dirty="0">
                <a:latin typeface="Calibri"/>
                <a:ea typeface="Tahoma"/>
                <a:cs typeface="Tahoma"/>
              </a:rPr>
              <a:t> are the advantages (and disadvantages) of these approaches for addressing that research problem. Specific methodologies (e.g. ethnography or phenomenology) have specific advantages and disadvantages, so do expand on these if needed. (roughly 600 words)</a:t>
            </a:r>
          </a:p>
          <a:p>
            <a:pPr marL="0" indent="0">
              <a:buNone/>
            </a:pPr>
            <a:endParaRPr lang="en-US" dirty="0">
              <a:latin typeface="Calibri"/>
              <a:ea typeface="Tahoma"/>
              <a:cs typeface="Tahoma"/>
            </a:endParaRPr>
          </a:p>
          <a:p>
            <a:pPr marL="0" indent="0">
              <a:buNone/>
            </a:pPr>
            <a:r>
              <a:rPr lang="en-US" dirty="0">
                <a:latin typeface="Calibri"/>
                <a:ea typeface="Tahoma"/>
                <a:cs typeface="Tahoma"/>
              </a:rPr>
              <a:t>5. Provide a short conclusion/summary, highlighting some of the main points of your essay, and coming to some conclusion about what contribution you think qualitative research methods can make to health/public health research. (50-100 words).</a:t>
            </a:r>
            <a:endParaRPr lang="en-US" dirty="0">
              <a:latin typeface="Calibri"/>
            </a:endParaRPr>
          </a:p>
          <a:p>
            <a:endParaRPr lang="en-US" dirty="0">
              <a:latin typeface="Calibri"/>
            </a:endParaRPr>
          </a:p>
        </p:txBody>
      </p:sp>
    </p:spTree>
    <p:extLst>
      <p:ext uri="{BB962C8B-B14F-4D97-AF65-F5344CB8AC3E}">
        <p14:creationId xmlns:p14="http://schemas.microsoft.com/office/powerpoint/2010/main" val="85546810"/>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2000" u="sng"/>
              <a:t>Part 2</a:t>
            </a:r>
            <a:r>
              <a:rPr lang="en-GB" sz="2000"/>
              <a:t>: Critical appraisal</a:t>
            </a:r>
          </a:p>
        </p:txBody>
      </p:sp>
      <p:sp>
        <p:nvSpPr>
          <p:cNvPr id="3" name="Text Placeholder 2"/>
          <p:cNvSpPr>
            <a:spLocks noGrp="1"/>
          </p:cNvSpPr>
          <p:nvPr>
            <p:ph type="body" sz="quarter" idx="11"/>
          </p:nvPr>
        </p:nvSpPr>
        <p:spPr>
          <a:xfrm>
            <a:off x="1103444" y="1557214"/>
            <a:ext cx="9817091" cy="4464074"/>
          </a:xfrm>
        </p:spPr>
        <p:txBody>
          <a:bodyPr>
            <a:normAutofit/>
          </a:bodyPr>
          <a:lstStyle/>
          <a:p>
            <a:pPr marL="0" indent="0">
              <a:buNone/>
            </a:pPr>
            <a:r>
              <a:rPr lang="en-GB" sz="2000">
                <a:latin typeface="+mn-lt"/>
              </a:rPr>
              <a:t>To help structure this Part you should follow our guide to appraising qualitative methods:</a:t>
            </a:r>
          </a:p>
          <a:p>
            <a:pPr marL="0" indent="0">
              <a:buNone/>
            </a:pPr>
            <a:endParaRPr lang="en-GB" sz="2000">
              <a:latin typeface="+mn-lt"/>
            </a:endParaRPr>
          </a:p>
          <a:p>
            <a:pPr marL="0" indent="0">
              <a:buNone/>
            </a:pPr>
            <a:r>
              <a:rPr lang="en-GB" sz="2000" u="sng">
                <a:latin typeface="+mn-lt"/>
              </a:rPr>
              <a:t>Consider the following</a:t>
            </a:r>
            <a:r>
              <a:rPr lang="en-GB" sz="2000">
                <a:latin typeface="+mn-lt"/>
              </a:rPr>
              <a:t>:</a:t>
            </a:r>
          </a:p>
          <a:p>
            <a:pPr lvl="0">
              <a:buFont typeface="Wingdings" pitchFamily="2" charset="2"/>
              <a:buChar char="Ø"/>
            </a:pPr>
            <a:r>
              <a:rPr lang="en-GB"/>
              <a:t>Is there a clear aim/research question(s) for the study?</a:t>
            </a:r>
          </a:p>
          <a:p>
            <a:pPr lvl="0">
              <a:buFont typeface="Wingdings" pitchFamily="2" charset="2"/>
              <a:buChar char="Ø"/>
            </a:pPr>
            <a:r>
              <a:rPr lang="en-GB"/>
              <a:t>Is there congruity (i.e. an appropriate ‘fit’) between the aims/research questions and the research methodology and approach?</a:t>
            </a:r>
          </a:p>
          <a:p>
            <a:pPr lvl="0">
              <a:buFont typeface="Wingdings" pitchFamily="2" charset="2"/>
              <a:buChar char="Ø"/>
            </a:pPr>
            <a:r>
              <a:rPr lang="en-GB"/>
              <a:t>Is there a specific recruitment and sampling/case selection strategy?</a:t>
            </a:r>
          </a:p>
          <a:p>
            <a:pPr lvl="0">
              <a:buFont typeface="Wingdings" pitchFamily="2" charset="2"/>
              <a:buChar char="Ø"/>
            </a:pPr>
            <a:r>
              <a:rPr lang="en-GB"/>
              <a:t>Are data collection methods justified and does the data help answer the research questions?</a:t>
            </a:r>
          </a:p>
          <a:p>
            <a:pPr>
              <a:buFont typeface="Wingdings" pitchFamily="2" charset="2"/>
              <a:buChar char="Ø"/>
            </a:pPr>
            <a:r>
              <a:rPr lang="en-GB"/>
              <a:t>Is there a clear description of how data was analysed and represented in the findings?</a:t>
            </a:r>
          </a:p>
          <a:p>
            <a:pPr>
              <a:buFont typeface="Wingdings" pitchFamily="2" charset="2"/>
              <a:buChar char="Ø"/>
            </a:pPr>
            <a:r>
              <a:rPr lang="en-GB"/>
              <a:t>Has the relationship between researcher and participants been adequately considered? Is there a statement locating the researcher culturally or theoretically?</a:t>
            </a:r>
          </a:p>
          <a:p>
            <a:pPr>
              <a:buFont typeface="Wingdings" pitchFamily="2" charset="2"/>
              <a:buChar char="Ø"/>
            </a:pPr>
            <a:r>
              <a:rPr lang="en-GB"/>
              <a:t>Are participants, and their voices, adequately represented?</a:t>
            </a:r>
          </a:p>
          <a:p>
            <a:pPr>
              <a:buFont typeface="Wingdings" pitchFamily="2" charset="2"/>
              <a:buChar char="Ø"/>
            </a:pPr>
            <a:r>
              <a:rPr lang="en-GB"/>
              <a:t>Is the research ethical according to current criteria or, for recent studies, and is there evidence of ethical approval by an appropriate body?</a:t>
            </a:r>
          </a:p>
          <a:p>
            <a:endParaRPr lang="en-GB"/>
          </a:p>
        </p:txBody>
      </p:sp>
    </p:spTree>
    <p:extLst>
      <p:ext uri="{BB962C8B-B14F-4D97-AF65-F5344CB8AC3E}">
        <p14:creationId xmlns:p14="http://schemas.microsoft.com/office/powerpoint/2010/main" val="1079277359"/>
      </p:ext>
    </p:extLst>
  </p:cSld>
  <p:clrMapOvr>
    <a:masterClrMapping/>
  </p:clrMapOvr>
  <p:transition spd="slow">
    <p:fade/>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 template SKY with UWE logo top WIDESCREEN" id="{0ED145F9-EFAB-481F-80EE-DCE551447353}" vid="{99C972B8-CADA-475B-AAB0-163B1B4B36A7}"/>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 template SKY with UWE logo top WIDESCREEN" id="{0ED145F9-EFAB-481F-80EE-DCE551447353}" vid="{99C972B8-CADA-475B-AAB0-163B1B4B36A7}"/>
    </a:ext>
  </a:extLst>
</a:theme>
</file>

<file path=docProps/app.xml><?xml version="1.0" encoding="utf-8"?>
<Properties xmlns="http://schemas.openxmlformats.org/officeDocument/2006/extended-properties" xmlns:vt="http://schemas.openxmlformats.org/officeDocument/2006/docPropsVTypes">
  <TotalTime>871</TotalTime>
  <Words>455</Words>
  <Application>Microsoft Office PowerPoint</Application>
  <PresentationFormat>Widescreen</PresentationFormat>
  <Paragraphs>22</Paragraphs>
  <Slides>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vt:i4>
      </vt:variant>
    </vt:vector>
  </HeadingPairs>
  <TitlesOfParts>
    <vt:vector size="11" baseType="lpstr">
      <vt:lpstr>Arial</vt:lpstr>
      <vt:lpstr>Calibri</vt:lpstr>
      <vt:lpstr>Courier New</vt:lpstr>
      <vt:lpstr>Georgia</vt:lpstr>
      <vt:lpstr>Tahoma</vt:lpstr>
      <vt:lpstr>Wingdings</vt:lpstr>
      <vt:lpstr>Custom Design</vt:lpstr>
      <vt:lpstr>1_Custom Design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PeckhamA04</dc:creator>
  <cp:lastModifiedBy>Ilias Shittu-Gbeko</cp:lastModifiedBy>
  <cp:revision>3</cp:revision>
  <dcterms:created xsi:type="dcterms:W3CDTF">2024-01-17T16:07:10Z</dcterms:created>
  <dcterms:modified xsi:type="dcterms:W3CDTF">2024-02-08T09:47:01Z</dcterms:modified>
</cp:coreProperties>
</file>