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96E7899-6BF9-4C12-8034-02B0212741B7}" type="datetimeFigureOut">
              <a:rPr lang="en-US" smtClean="0"/>
              <a:t>12/29/2022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A243B9A-D0D2-4756-88A8-49893AFB5C6D}" type="slidenum">
              <a:rPr lang="en-US" smtClean="0"/>
              <a:t>‹#›</a:t>
            </a:fld>
            <a:endParaRPr lang="en-US"/>
          </a:p>
        </p:txBody>
      </p:sp>
    </p:spTree>
    <p:extLst>
      <p:ext uri="{BB962C8B-B14F-4D97-AF65-F5344CB8AC3E}">
        <p14:creationId xmlns:p14="http://schemas.microsoft.com/office/powerpoint/2010/main" val="1369432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6E7899-6BF9-4C12-8034-02B0212741B7}"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A243B9A-D0D2-4756-88A8-49893AFB5C6D}" type="slidenum">
              <a:rPr lang="en-US" smtClean="0"/>
              <a:t>‹#›</a:t>
            </a:fld>
            <a:endParaRPr lang="en-US"/>
          </a:p>
        </p:txBody>
      </p:sp>
    </p:spTree>
    <p:extLst>
      <p:ext uri="{BB962C8B-B14F-4D97-AF65-F5344CB8AC3E}">
        <p14:creationId xmlns:p14="http://schemas.microsoft.com/office/powerpoint/2010/main" val="93049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6E7899-6BF9-4C12-8034-02B0212741B7}"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243B9A-D0D2-4756-88A8-49893AFB5C6D}" type="slidenum">
              <a:rPr lang="en-US" smtClean="0"/>
              <a:t>‹#›</a:t>
            </a:fld>
            <a:endParaRPr lang="en-US"/>
          </a:p>
        </p:txBody>
      </p:sp>
    </p:spTree>
    <p:extLst>
      <p:ext uri="{BB962C8B-B14F-4D97-AF65-F5344CB8AC3E}">
        <p14:creationId xmlns:p14="http://schemas.microsoft.com/office/powerpoint/2010/main" val="2056667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6E7899-6BF9-4C12-8034-02B0212741B7}"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243B9A-D0D2-4756-88A8-49893AFB5C6D}" type="slidenum">
              <a:rPr lang="en-US" smtClean="0"/>
              <a:t>‹#›</a:t>
            </a:fld>
            <a:endParaRPr lang="en-US"/>
          </a:p>
        </p:txBody>
      </p:sp>
    </p:spTree>
    <p:extLst>
      <p:ext uri="{BB962C8B-B14F-4D97-AF65-F5344CB8AC3E}">
        <p14:creationId xmlns:p14="http://schemas.microsoft.com/office/powerpoint/2010/main" val="3584508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6E7899-6BF9-4C12-8034-02B0212741B7}"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243B9A-D0D2-4756-88A8-49893AFB5C6D}" type="slidenum">
              <a:rPr lang="en-US" smtClean="0"/>
              <a:t>‹#›</a:t>
            </a:fld>
            <a:endParaRPr lang="en-US"/>
          </a:p>
        </p:txBody>
      </p:sp>
    </p:spTree>
    <p:extLst>
      <p:ext uri="{BB962C8B-B14F-4D97-AF65-F5344CB8AC3E}">
        <p14:creationId xmlns:p14="http://schemas.microsoft.com/office/powerpoint/2010/main" val="2237568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6E7899-6BF9-4C12-8034-02B0212741B7}" type="datetimeFigureOut">
              <a:rPr lang="en-US" smtClean="0"/>
              <a:t>12/29/2022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243B9A-D0D2-4756-88A8-49893AFB5C6D}" type="slidenum">
              <a:rPr lang="en-US" smtClean="0"/>
              <a:t>‹#›</a:t>
            </a:fld>
            <a:endParaRPr lang="en-US"/>
          </a:p>
        </p:txBody>
      </p:sp>
    </p:spTree>
    <p:extLst>
      <p:ext uri="{BB962C8B-B14F-4D97-AF65-F5344CB8AC3E}">
        <p14:creationId xmlns:p14="http://schemas.microsoft.com/office/powerpoint/2010/main" val="3373905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6E7899-6BF9-4C12-8034-02B0212741B7}" type="datetimeFigureOut">
              <a:rPr lang="en-US" smtClean="0"/>
              <a:t>12/29/2022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A243B9A-D0D2-4756-88A8-49893AFB5C6D}" type="slidenum">
              <a:rPr lang="en-US" smtClean="0"/>
              <a:t>‹#›</a:t>
            </a:fld>
            <a:endParaRPr lang="en-US"/>
          </a:p>
        </p:txBody>
      </p:sp>
    </p:spTree>
    <p:extLst>
      <p:ext uri="{BB962C8B-B14F-4D97-AF65-F5344CB8AC3E}">
        <p14:creationId xmlns:p14="http://schemas.microsoft.com/office/powerpoint/2010/main" val="3271584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96E7899-6BF9-4C12-8034-02B0212741B7}"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43B9A-D0D2-4756-88A8-49893AFB5C6D}" type="slidenum">
              <a:rPr lang="en-US" smtClean="0"/>
              <a:t>‹#›</a:t>
            </a:fld>
            <a:endParaRPr lang="en-US"/>
          </a:p>
        </p:txBody>
      </p:sp>
    </p:spTree>
    <p:extLst>
      <p:ext uri="{BB962C8B-B14F-4D97-AF65-F5344CB8AC3E}">
        <p14:creationId xmlns:p14="http://schemas.microsoft.com/office/powerpoint/2010/main" val="2635677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96E7899-6BF9-4C12-8034-02B0212741B7}"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243B9A-D0D2-4756-88A8-49893AFB5C6D}" type="slidenum">
              <a:rPr lang="en-US" smtClean="0"/>
              <a:t>‹#›</a:t>
            </a:fld>
            <a:endParaRPr lang="en-US"/>
          </a:p>
        </p:txBody>
      </p:sp>
    </p:spTree>
    <p:extLst>
      <p:ext uri="{BB962C8B-B14F-4D97-AF65-F5344CB8AC3E}">
        <p14:creationId xmlns:p14="http://schemas.microsoft.com/office/powerpoint/2010/main" val="4207919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6E7899-6BF9-4C12-8034-02B0212741B7}"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43B9A-D0D2-4756-88A8-49893AFB5C6D}" type="slidenum">
              <a:rPr lang="en-US" smtClean="0"/>
              <a:t>‹#›</a:t>
            </a:fld>
            <a:endParaRPr lang="en-US"/>
          </a:p>
        </p:txBody>
      </p:sp>
    </p:spTree>
    <p:extLst>
      <p:ext uri="{BB962C8B-B14F-4D97-AF65-F5344CB8AC3E}">
        <p14:creationId xmlns:p14="http://schemas.microsoft.com/office/powerpoint/2010/main" val="2079360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6E7899-6BF9-4C12-8034-02B0212741B7}"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243B9A-D0D2-4756-88A8-49893AFB5C6D}" type="slidenum">
              <a:rPr lang="en-US" smtClean="0"/>
              <a:t>‹#›</a:t>
            </a:fld>
            <a:endParaRPr lang="en-US"/>
          </a:p>
        </p:txBody>
      </p:sp>
    </p:spTree>
    <p:extLst>
      <p:ext uri="{BB962C8B-B14F-4D97-AF65-F5344CB8AC3E}">
        <p14:creationId xmlns:p14="http://schemas.microsoft.com/office/powerpoint/2010/main" val="4127070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6E7899-6BF9-4C12-8034-02B0212741B7}"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243B9A-D0D2-4756-88A8-49893AFB5C6D}" type="slidenum">
              <a:rPr lang="en-US" smtClean="0"/>
              <a:t>‹#›</a:t>
            </a:fld>
            <a:endParaRPr lang="en-US"/>
          </a:p>
        </p:txBody>
      </p:sp>
    </p:spTree>
    <p:extLst>
      <p:ext uri="{BB962C8B-B14F-4D97-AF65-F5344CB8AC3E}">
        <p14:creationId xmlns:p14="http://schemas.microsoft.com/office/powerpoint/2010/main" val="3705880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6E7899-6BF9-4C12-8034-02B0212741B7}" type="datetimeFigureOut">
              <a:rPr lang="en-US" smtClean="0"/>
              <a:t>12/29/2022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243B9A-D0D2-4756-88A8-49893AFB5C6D}" type="slidenum">
              <a:rPr lang="en-US" smtClean="0"/>
              <a:t>‹#›</a:t>
            </a:fld>
            <a:endParaRPr lang="en-US"/>
          </a:p>
        </p:txBody>
      </p:sp>
    </p:spTree>
    <p:extLst>
      <p:ext uri="{BB962C8B-B14F-4D97-AF65-F5344CB8AC3E}">
        <p14:creationId xmlns:p14="http://schemas.microsoft.com/office/powerpoint/2010/main" val="316861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6E7899-6BF9-4C12-8034-02B0212741B7}" type="datetimeFigureOut">
              <a:rPr lang="en-US" smtClean="0"/>
              <a:t>12/29/2022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243B9A-D0D2-4756-88A8-49893AFB5C6D}" type="slidenum">
              <a:rPr lang="en-US" smtClean="0"/>
              <a:t>‹#›</a:t>
            </a:fld>
            <a:endParaRPr lang="en-US"/>
          </a:p>
        </p:txBody>
      </p:sp>
    </p:spTree>
    <p:extLst>
      <p:ext uri="{BB962C8B-B14F-4D97-AF65-F5344CB8AC3E}">
        <p14:creationId xmlns:p14="http://schemas.microsoft.com/office/powerpoint/2010/main" val="68528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E7899-6BF9-4C12-8034-02B0212741B7}" type="datetimeFigureOut">
              <a:rPr lang="en-US" smtClean="0"/>
              <a:t>12/29/2022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A243B9A-D0D2-4756-88A8-49893AFB5C6D}" type="slidenum">
              <a:rPr lang="en-US" smtClean="0"/>
              <a:t>‹#›</a:t>
            </a:fld>
            <a:endParaRPr lang="en-US"/>
          </a:p>
        </p:txBody>
      </p:sp>
    </p:spTree>
    <p:extLst>
      <p:ext uri="{BB962C8B-B14F-4D97-AF65-F5344CB8AC3E}">
        <p14:creationId xmlns:p14="http://schemas.microsoft.com/office/powerpoint/2010/main" val="4241787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6E7899-6BF9-4C12-8034-02B0212741B7}"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A243B9A-D0D2-4756-88A8-49893AFB5C6D}" type="slidenum">
              <a:rPr lang="en-US" smtClean="0"/>
              <a:t>‹#›</a:t>
            </a:fld>
            <a:endParaRPr lang="en-US"/>
          </a:p>
        </p:txBody>
      </p:sp>
    </p:spTree>
    <p:extLst>
      <p:ext uri="{BB962C8B-B14F-4D97-AF65-F5344CB8AC3E}">
        <p14:creationId xmlns:p14="http://schemas.microsoft.com/office/powerpoint/2010/main" val="926205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6E7899-6BF9-4C12-8034-02B0212741B7}"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A243B9A-D0D2-4756-88A8-49893AFB5C6D}" type="slidenum">
              <a:rPr lang="en-US" smtClean="0"/>
              <a:t>‹#›</a:t>
            </a:fld>
            <a:endParaRPr lang="en-US"/>
          </a:p>
        </p:txBody>
      </p:sp>
    </p:spTree>
    <p:extLst>
      <p:ext uri="{BB962C8B-B14F-4D97-AF65-F5344CB8AC3E}">
        <p14:creationId xmlns:p14="http://schemas.microsoft.com/office/powerpoint/2010/main" val="3631407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96E7899-6BF9-4C12-8034-02B0212741B7}" type="datetimeFigureOut">
              <a:rPr lang="en-US" smtClean="0"/>
              <a:t>12/29/2022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A243B9A-D0D2-4756-88A8-49893AFB5C6D}" type="slidenum">
              <a:rPr lang="en-US" smtClean="0"/>
              <a:t>‹#›</a:t>
            </a:fld>
            <a:endParaRPr lang="en-US"/>
          </a:p>
        </p:txBody>
      </p:sp>
    </p:spTree>
    <p:extLst>
      <p:ext uri="{BB962C8B-B14F-4D97-AF65-F5344CB8AC3E}">
        <p14:creationId xmlns:p14="http://schemas.microsoft.com/office/powerpoint/2010/main" val="1747074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C321-8365-4EAB-85FD-8B8BAF630835}"/>
              </a:ext>
            </a:extLst>
          </p:cNvPr>
          <p:cNvSpPr>
            <a:spLocks noGrp="1"/>
          </p:cNvSpPr>
          <p:nvPr>
            <p:ph type="ctrTitle"/>
          </p:nvPr>
        </p:nvSpPr>
        <p:spPr>
          <a:xfrm>
            <a:off x="2521215" y="841857"/>
            <a:ext cx="8825658" cy="1762798"/>
          </a:xfrm>
        </p:spPr>
        <p:txBody>
          <a:bodyPr/>
          <a:lstStyle/>
          <a:p>
            <a:r>
              <a:rPr lang="en-US" sz="9600" b="1" dirty="0"/>
              <a:t>Project Firm</a:t>
            </a:r>
          </a:p>
        </p:txBody>
      </p:sp>
      <p:sp>
        <p:nvSpPr>
          <p:cNvPr id="3" name="Subtitle 2">
            <a:extLst>
              <a:ext uri="{FF2B5EF4-FFF2-40B4-BE49-F238E27FC236}">
                <a16:creationId xmlns:a16="http://schemas.microsoft.com/office/drawing/2014/main" id="{4E617409-1BBB-4E03-956D-4630C4AC8407}"/>
              </a:ext>
            </a:extLst>
          </p:cNvPr>
          <p:cNvSpPr>
            <a:spLocks noGrp="1"/>
          </p:cNvSpPr>
          <p:nvPr>
            <p:ph type="subTitle" idx="1"/>
          </p:nvPr>
        </p:nvSpPr>
        <p:spPr>
          <a:xfrm>
            <a:off x="808591" y="3144982"/>
            <a:ext cx="8825658" cy="955964"/>
          </a:xfrm>
        </p:spPr>
        <p:txBody>
          <a:bodyPr>
            <a:normAutofit fontScale="55000" lnSpcReduction="20000"/>
          </a:bodyPr>
          <a:lstStyle/>
          <a:p>
            <a:r>
              <a:rPr lang="en-US" sz="5100" dirty="0"/>
              <a:t>George. B</a:t>
            </a:r>
          </a:p>
          <a:p>
            <a:r>
              <a:rPr lang="en-US" sz="5100" dirty="0"/>
              <a:t>12/20/2022</a:t>
            </a:r>
          </a:p>
          <a:p>
            <a:endParaRPr lang="en-US" dirty="0"/>
          </a:p>
          <a:p>
            <a:endParaRPr lang="en-US" dirty="0"/>
          </a:p>
        </p:txBody>
      </p:sp>
    </p:spTree>
    <p:extLst>
      <p:ext uri="{BB962C8B-B14F-4D97-AF65-F5344CB8AC3E}">
        <p14:creationId xmlns:p14="http://schemas.microsoft.com/office/powerpoint/2010/main" val="2045685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DDFC0-3AA3-4340-BDD2-EE2A0FDE95C0}"/>
              </a:ext>
            </a:extLst>
          </p:cNvPr>
          <p:cNvSpPr>
            <a:spLocks noGrp="1"/>
          </p:cNvSpPr>
          <p:nvPr>
            <p:ph type="title"/>
          </p:nvPr>
        </p:nvSpPr>
        <p:spPr/>
        <p:txBody>
          <a:bodyPr/>
          <a:lstStyle/>
          <a:p>
            <a:pPr algn="ctr"/>
            <a:r>
              <a:rPr lang="en-US" sz="4000" b="1" dirty="0"/>
              <a:t>Summary</a:t>
            </a:r>
          </a:p>
        </p:txBody>
      </p:sp>
      <p:sp>
        <p:nvSpPr>
          <p:cNvPr id="3" name="Content Placeholder 2">
            <a:extLst>
              <a:ext uri="{FF2B5EF4-FFF2-40B4-BE49-F238E27FC236}">
                <a16:creationId xmlns:a16="http://schemas.microsoft.com/office/drawing/2014/main" id="{EF3E3439-7592-4A64-90CD-61417170A1B6}"/>
              </a:ext>
            </a:extLst>
          </p:cNvPr>
          <p:cNvSpPr>
            <a:spLocks noGrp="1"/>
          </p:cNvSpPr>
          <p:nvPr>
            <p:ph idx="1"/>
          </p:nvPr>
        </p:nvSpPr>
        <p:spPr/>
        <p:txBody>
          <a:bodyPr/>
          <a:lstStyle/>
          <a:p>
            <a:r>
              <a:rPr lang="en-US" dirty="0"/>
              <a:t>Countries  Annual Income and Corrupt Index</a:t>
            </a:r>
          </a:p>
          <a:p>
            <a:r>
              <a:rPr lang="en-US" dirty="0"/>
              <a:t>Countries Tourism GDP and Tourism Receipt in Billion</a:t>
            </a:r>
          </a:p>
          <a:p>
            <a:r>
              <a:rPr lang="en-US" dirty="0"/>
              <a:t>Countries Monthly Income and Cost of Living per Day</a:t>
            </a:r>
          </a:p>
          <a:p>
            <a:r>
              <a:rPr lang="en-US" dirty="0"/>
              <a:t> What is the GDP per Capita of Countries</a:t>
            </a:r>
          </a:p>
          <a:p>
            <a:r>
              <a:rPr lang="en-US" dirty="0"/>
              <a:t>Countries Unemployment Rate</a:t>
            </a:r>
          </a:p>
        </p:txBody>
      </p:sp>
    </p:spTree>
    <p:extLst>
      <p:ext uri="{BB962C8B-B14F-4D97-AF65-F5344CB8AC3E}">
        <p14:creationId xmlns:p14="http://schemas.microsoft.com/office/powerpoint/2010/main" val="845275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D8D4-03BB-4082-AD5F-75E61AF256AD}"/>
              </a:ext>
            </a:extLst>
          </p:cNvPr>
          <p:cNvSpPr>
            <a:spLocks noGrp="1"/>
          </p:cNvSpPr>
          <p:nvPr>
            <p:ph type="title"/>
          </p:nvPr>
        </p:nvSpPr>
        <p:spPr>
          <a:xfrm>
            <a:off x="540327" y="793407"/>
            <a:ext cx="4003964" cy="1425169"/>
          </a:xfrm>
        </p:spPr>
        <p:txBody>
          <a:bodyPr/>
          <a:lstStyle/>
          <a:p>
            <a:r>
              <a:rPr lang="en-US" dirty="0"/>
              <a:t>Countries  Annual Income and Corrupt Index.</a:t>
            </a:r>
            <a:br>
              <a:rPr lang="en-US" dirty="0"/>
            </a:br>
            <a:endParaRPr lang="en-US" dirty="0"/>
          </a:p>
        </p:txBody>
      </p:sp>
      <p:pic>
        <p:nvPicPr>
          <p:cNvPr id="8" name="Content Placeholder 7">
            <a:extLst>
              <a:ext uri="{FF2B5EF4-FFF2-40B4-BE49-F238E27FC236}">
                <a16:creationId xmlns:a16="http://schemas.microsoft.com/office/drawing/2014/main" id="{9D181251-3902-417C-91B0-70DFD33C81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8364" y="0"/>
            <a:ext cx="7173449" cy="6192981"/>
          </a:xfrm>
        </p:spPr>
      </p:pic>
      <p:sp>
        <p:nvSpPr>
          <p:cNvPr id="4" name="Text Placeholder 3">
            <a:extLst>
              <a:ext uri="{FF2B5EF4-FFF2-40B4-BE49-F238E27FC236}">
                <a16:creationId xmlns:a16="http://schemas.microsoft.com/office/drawing/2014/main" id="{331F81BB-E4D2-41D5-A00E-E93EB09C6BFC}"/>
              </a:ext>
            </a:extLst>
          </p:cNvPr>
          <p:cNvSpPr>
            <a:spLocks noGrp="1"/>
          </p:cNvSpPr>
          <p:nvPr>
            <p:ph type="body" sz="half" idx="2"/>
          </p:nvPr>
        </p:nvSpPr>
        <p:spPr>
          <a:xfrm>
            <a:off x="540327" y="1983049"/>
            <a:ext cx="4003964" cy="3918988"/>
          </a:xfrm>
        </p:spPr>
        <p:txBody>
          <a:bodyPr/>
          <a:lstStyle/>
          <a:p>
            <a:pPr marL="285750" indent="-285750">
              <a:buFont typeface="Arial" panose="020B0604020202020204" pitchFamily="34" charset="0"/>
              <a:buChar char="•"/>
            </a:pPr>
            <a:r>
              <a:rPr lang="en-US" dirty="0"/>
              <a:t>The map is showing the annual income/salaries of employees of various countries in the world.</a:t>
            </a:r>
          </a:p>
          <a:p>
            <a:pPr marL="285750" indent="-285750">
              <a:buFont typeface="Arial" panose="020B0604020202020204" pitchFamily="34" charset="0"/>
              <a:buChar char="•"/>
            </a:pPr>
            <a:r>
              <a:rPr lang="en-US" dirty="0"/>
              <a:t>While the corruption index is been shown by the colors in map, the countries in green color indicate that  these countries are ranked below 50, While the blue indicate that those countries are ranked above 50.</a:t>
            </a:r>
          </a:p>
        </p:txBody>
      </p:sp>
    </p:spTree>
    <p:extLst>
      <p:ext uri="{BB962C8B-B14F-4D97-AF65-F5344CB8AC3E}">
        <p14:creationId xmlns:p14="http://schemas.microsoft.com/office/powerpoint/2010/main" val="4218445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B795-61B3-42BC-9330-8BC1D252F090}"/>
              </a:ext>
            </a:extLst>
          </p:cNvPr>
          <p:cNvSpPr>
            <a:spLocks noGrp="1"/>
          </p:cNvSpPr>
          <p:nvPr>
            <p:ph type="title"/>
          </p:nvPr>
        </p:nvSpPr>
        <p:spPr>
          <a:xfrm>
            <a:off x="498763" y="595746"/>
            <a:ext cx="3948545" cy="1260763"/>
          </a:xfrm>
        </p:spPr>
        <p:txBody>
          <a:bodyPr/>
          <a:lstStyle/>
          <a:p>
            <a:r>
              <a:rPr lang="en-US" dirty="0"/>
              <a:t>Countries Tourism GDP and Tourism Receipt in Billion</a:t>
            </a:r>
          </a:p>
        </p:txBody>
      </p:sp>
      <p:pic>
        <p:nvPicPr>
          <p:cNvPr id="6" name="Content Placeholder 5">
            <a:extLst>
              <a:ext uri="{FF2B5EF4-FFF2-40B4-BE49-F238E27FC236}">
                <a16:creationId xmlns:a16="http://schemas.microsoft.com/office/drawing/2014/main" id="{6CCF6A8F-AC18-49B0-AA74-E7591CEF0C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0655" y="0"/>
            <a:ext cx="7301345" cy="6567054"/>
          </a:xfrm>
        </p:spPr>
      </p:pic>
      <p:sp>
        <p:nvSpPr>
          <p:cNvPr id="4" name="Text Placeholder 3">
            <a:extLst>
              <a:ext uri="{FF2B5EF4-FFF2-40B4-BE49-F238E27FC236}">
                <a16:creationId xmlns:a16="http://schemas.microsoft.com/office/drawing/2014/main" id="{4CDEB4AE-74F0-4978-99D6-F94F44625C72}"/>
              </a:ext>
            </a:extLst>
          </p:cNvPr>
          <p:cNvSpPr>
            <a:spLocks noGrp="1"/>
          </p:cNvSpPr>
          <p:nvPr>
            <p:ph type="body" sz="half" idx="2"/>
          </p:nvPr>
        </p:nvSpPr>
        <p:spPr>
          <a:xfrm>
            <a:off x="498763" y="1982123"/>
            <a:ext cx="4211781" cy="4183149"/>
          </a:xfrm>
        </p:spPr>
        <p:txBody>
          <a:bodyPr/>
          <a:lstStyle/>
          <a:p>
            <a:pPr marL="285750" indent="-285750">
              <a:buFont typeface="Arial" panose="020B0604020202020204" pitchFamily="34" charset="0"/>
              <a:buChar char="•"/>
            </a:pPr>
            <a:r>
              <a:rPr lang="en-US" dirty="0"/>
              <a:t>This bar chart shows the countries with tourism site, how much these countries make from tourist visitation  and the countries GDP on tourism.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84931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3B5D-0F44-41CB-883E-A1F77EEB04B2}"/>
              </a:ext>
            </a:extLst>
          </p:cNvPr>
          <p:cNvSpPr>
            <a:spLocks noGrp="1"/>
          </p:cNvSpPr>
          <p:nvPr>
            <p:ph type="title"/>
          </p:nvPr>
        </p:nvSpPr>
        <p:spPr>
          <a:xfrm>
            <a:off x="521842" y="872837"/>
            <a:ext cx="4059382" cy="1343890"/>
          </a:xfrm>
        </p:spPr>
        <p:txBody>
          <a:bodyPr/>
          <a:lstStyle/>
          <a:p>
            <a:r>
              <a:rPr lang="en-US" dirty="0"/>
              <a:t>Countries Monthly Income and Cost of Living per Day</a:t>
            </a:r>
            <a:br>
              <a:rPr lang="en-US" dirty="0"/>
            </a:br>
            <a:endParaRPr lang="en-US" dirty="0"/>
          </a:p>
        </p:txBody>
      </p:sp>
      <p:pic>
        <p:nvPicPr>
          <p:cNvPr id="6" name="Content Placeholder 5">
            <a:extLst>
              <a:ext uri="{FF2B5EF4-FFF2-40B4-BE49-F238E27FC236}">
                <a16:creationId xmlns:a16="http://schemas.microsoft.com/office/drawing/2014/main" id="{F0C010F2-1B5C-40CD-907D-EA6D95D073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4510" y="145105"/>
            <a:ext cx="7287490" cy="6546640"/>
          </a:xfrm>
        </p:spPr>
      </p:pic>
      <p:sp>
        <p:nvSpPr>
          <p:cNvPr id="4" name="Text Placeholder 3">
            <a:extLst>
              <a:ext uri="{FF2B5EF4-FFF2-40B4-BE49-F238E27FC236}">
                <a16:creationId xmlns:a16="http://schemas.microsoft.com/office/drawing/2014/main" id="{4B4F0E17-5A9F-4F85-83C2-BA4ADED1DD7B}"/>
              </a:ext>
            </a:extLst>
          </p:cNvPr>
          <p:cNvSpPr>
            <a:spLocks noGrp="1"/>
          </p:cNvSpPr>
          <p:nvPr>
            <p:ph type="body" sz="half" idx="2"/>
          </p:nvPr>
        </p:nvSpPr>
        <p:spPr>
          <a:xfrm>
            <a:off x="521842" y="2050473"/>
            <a:ext cx="4202558" cy="4168370"/>
          </a:xfrm>
        </p:spPr>
        <p:txBody>
          <a:bodyPr/>
          <a:lstStyle/>
          <a:p>
            <a:pPr marL="285750" indent="-285750">
              <a:buFont typeface="Arial" panose="020B0604020202020204" pitchFamily="34" charset="0"/>
              <a:buChar char="•"/>
            </a:pPr>
            <a:r>
              <a:rPr lang="en-US" dirty="0"/>
              <a:t>The chart showcase the countries monthly income/salaries of employees in each countries.</a:t>
            </a:r>
          </a:p>
          <a:p>
            <a:pPr marL="285750" indent="-285750">
              <a:buFont typeface="Arial" panose="020B0604020202020204" pitchFamily="34" charset="0"/>
              <a:buChar char="•"/>
            </a:pPr>
            <a:r>
              <a:rPr lang="en-US" dirty="0"/>
              <a:t>It also show the cost of daily living in these countries  below the monthly income. </a:t>
            </a:r>
          </a:p>
        </p:txBody>
      </p:sp>
    </p:spTree>
    <p:extLst>
      <p:ext uri="{BB962C8B-B14F-4D97-AF65-F5344CB8AC3E}">
        <p14:creationId xmlns:p14="http://schemas.microsoft.com/office/powerpoint/2010/main" val="186594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F995-02D8-4A5A-A005-B887F46661C2}"/>
              </a:ext>
            </a:extLst>
          </p:cNvPr>
          <p:cNvSpPr>
            <a:spLocks noGrp="1"/>
          </p:cNvSpPr>
          <p:nvPr>
            <p:ph type="title"/>
          </p:nvPr>
        </p:nvSpPr>
        <p:spPr>
          <a:xfrm>
            <a:off x="464433" y="419100"/>
            <a:ext cx="4301531" cy="1181100"/>
          </a:xfrm>
        </p:spPr>
        <p:txBody>
          <a:bodyPr/>
          <a:lstStyle/>
          <a:p>
            <a:r>
              <a:rPr lang="en-US" dirty="0"/>
              <a:t>What is the GDP per Capita of Countries</a:t>
            </a:r>
          </a:p>
        </p:txBody>
      </p:sp>
      <p:pic>
        <p:nvPicPr>
          <p:cNvPr id="6" name="Content Placeholder 5">
            <a:extLst>
              <a:ext uri="{FF2B5EF4-FFF2-40B4-BE49-F238E27FC236}">
                <a16:creationId xmlns:a16="http://schemas.microsoft.com/office/drawing/2014/main" id="{BA14CE19-8BD7-423D-B3D0-B9F7888553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5965" y="124691"/>
            <a:ext cx="7426036" cy="6608617"/>
          </a:xfrm>
        </p:spPr>
      </p:pic>
      <p:sp>
        <p:nvSpPr>
          <p:cNvPr id="4" name="Text Placeholder 3">
            <a:extLst>
              <a:ext uri="{FF2B5EF4-FFF2-40B4-BE49-F238E27FC236}">
                <a16:creationId xmlns:a16="http://schemas.microsoft.com/office/drawing/2014/main" id="{A50D67CD-68F7-452E-B133-598F87C135F1}"/>
              </a:ext>
            </a:extLst>
          </p:cNvPr>
          <p:cNvSpPr>
            <a:spLocks noGrp="1"/>
          </p:cNvSpPr>
          <p:nvPr>
            <p:ph type="body" sz="half" idx="2"/>
          </p:nvPr>
        </p:nvSpPr>
        <p:spPr>
          <a:xfrm>
            <a:off x="464433" y="1901537"/>
            <a:ext cx="4174199" cy="3969327"/>
          </a:xfrm>
        </p:spPr>
        <p:txBody>
          <a:bodyPr/>
          <a:lstStyle/>
          <a:p>
            <a:pPr marL="285750" indent="-285750">
              <a:buFont typeface="Arial" panose="020B0604020202020204" pitchFamily="34" charset="0"/>
              <a:buChar char="•"/>
            </a:pPr>
            <a:r>
              <a:rPr lang="en-US" dirty="0"/>
              <a:t>The bar chart shows the GDP per capita of countries from top to bottom, currently Luxembourg has the highest GDP per capita.</a:t>
            </a:r>
          </a:p>
        </p:txBody>
      </p:sp>
    </p:spTree>
    <p:extLst>
      <p:ext uri="{BB962C8B-B14F-4D97-AF65-F5344CB8AC3E}">
        <p14:creationId xmlns:p14="http://schemas.microsoft.com/office/powerpoint/2010/main" val="586880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27776-93EC-40FE-A168-7225099B949E}"/>
              </a:ext>
            </a:extLst>
          </p:cNvPr>
          <p:cNvSpPr>
            <a:spLocks noGrp="1"/>
          </p:cNvSpPr>
          <p:nvPr>
            <p:ph type="title"/>
          </p:nvPr>
        </p:nvSpPr>
        <p:spPr>
          <a:xfrm>
            <a:off x="573063" y="833121"/>
            <a:ext cx="4123627" cy="1106516"/>
          </a:xfrm>
        </p:spPr>
        <p:txBody>
          <a:bodyPr/>
          <a:lstStyle/>
          <a:p>
            <a:r>
              <a:rPr lang="en-US" dirty="0"/>
              <a:t>Countries Unemployment Rate</a:t>
            </a:r>
            <a:br>
              <a:rPr lang="en-US" dirty="0"/>
            </a:br>
            <a:endParaRPr lang="en-US" dirty="0"/>
          </a:p>
        </p:txBody>
      </p:sp>
      <p:pic>
        <p:nvPicPr>
          <p:cNvPr id="6" name="Content Placeholder 5">
            <a:extLst>
              <a:ext uri="{FF2B5EF4-FFF2-40B4-BE49-F238E27FC236}">
                <a16:creationId xmlns:a16="http://schemas.microsoft.com/office/drawing/2014/main" id="{D04FDEA7-017E-4EB7-A823-7FA6F504CB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9200" y="0"/>
            <a:ext cx="7051964" cy="6054436"/>
          </a:xfrm>
        </p:spPr>
      </p:pic>
      <p:sp>
        <p:nvSpPr>
          <p:cNvPr id="4" name="Text Placeholder 3">
            <a:extLst>
              <a:ext uri="{FF2B5EF4-FFF2-40B4-BE49-F238E27FC236}">
                <a16:creationId xmlns:a16="http://schemas.microsoft.com/office/drawing/2014/main" id="{61746217-A306-4128-9F2C-25FDEA0940B4}"/>
              </a:ext>
            </a:extLst>
          </p:cNvPr>
          <p:cNvSpPr>
            <a:spLocks noGrp="1"/>
          </p:cNvSpPr>
          <p:nvPr>
            <p:ph type="body" sz="half" idx="2"/>
          </p:nvPr>
        </p:nvSpPr>
        <p:spPr>
          <a:xfrm>
            <a:off x="573062" y="1870365"/>
            <a:ext cx="4123627" cy="4433453"/>
          </a:xfrm>
        </p:spPr>
        <p:txBody>
          <a:bodyPr/>
          <a:lstStyle/>
          <a:p>
            <a:pPr marL="285750" indent="-285750">
              <a:buFont typeface="Arial" panose="020B0604020202020204" pitchFamily="34" charset="0"/>
              <a:buChar char="•"/>
            </a:pPr>
            <a:r>
              <a:rPr lang="en-US" dirty="0"/>
              <a:t>This chart shows the unemployment rate of countries around the world from the country with the highest unemployment rate to the country with the list unemployment rate.</a:t>
            </a:r>
          </a:p>
        </p:txBody>
      </p:sp>
    </p:spTree>
    <p:extLst>
      <p:ext uri="{BB962C8B-B14F-4D97-AF65-F5344CB8AC3E}">
        <p14:creationId xmlns:p14="http://schemas.microsoft.com/office/powerpoint/2010/main" val="3147898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94</TotalTime>
  <Words>245</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Project Firm</vt:lpstr>
      <vt:lpstr>Summary</vt:lpstr>
      <vt:lpstr>Countries  Annual Income and Corrupt Index. </vt:lpstr>
      <vt:lpstr>Countries Tourism GDP and Tourism Receipt in Billion</vt:lpstr>
      <vt:lpstr>Countries Monthly Income and Cost of Living per Day </vt:lpstr>
      <vt:lpstr>What is the GDP per Capita of Countries</vt:lpstr>
      <vt:lpstr>Countries Unemployment Rate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Firm</dc:title>
  <dc:creator>pc</dc:creator>
  <cp:lastModifiedBy>pc</cp:lastModifiedBy>
  <cp:revision>2</cp:revision>
  <dcterms:created xsi:type="dcterms:W3CDTF">2022-12-29T18:15:26Z</dcterms:created>
  <dcterms:modified xsi:type="dcterms:W3CDTF">2022-12-29T19:53:21Z</dcterms:modified>
</cp:coreProperties>
</file>